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9" r:id="rId2"/>
    <p:sldId id="437" r:id="rId3"/>
    <p:sldId id="257" r:id="rId4"/>
    <p:sldId id="258" r:id="rId5"/>
    <p:sldId id="260" r:id="rId6"/>
    <p:sldId id="261" r:id="rId7"/>
    <p:sldId id="282" r:id="rId8"/>
    <p:sldId id="283" r:id="rId9"/>
    <p:sldId id="284" r:id="rId10"/>
    <p:sldId id="311" r:id="rId11"/>
    <p:sldId id="262" r:id="rId12"/>
    <p:sldId id="263" r:id="rId13"/>
    <p:sldId id="264" r:id="rId14"/>
    <p:sldId id="256" r:id="rId15"/>
    <p:sldId id="269" r:id="rId16"/>
    <p:sldId id="270" r:id="rId17"/>
    <p:sldId id="271" r:id="rId18"/>
    <p:sldId id="305" r:id="rId19"/>
    <p:sldId id="310" r:id="rId20"/>
    <p:sldId id="321" r:id="rId21"/>
    <p:sldId id="423" r:id="rId22"/>
    <p:sldId id="424" r:id="rId23"/>
    <p:sldId id="322" r:id="rId24"/>
    <p:sldId id="324" r:id="rId25"/>
    <p:sldId id="328" r:id="rId26"/>
    <p:sldId id="266" r:id="rId27"/>
    <p:sldId id="268" r:id="rId28"/>
    <p:sldId id="417" r:id="rId29"/>
    <p:sldId id="422" r:id="rId30"/>
    <p:sldId id="326" r:id="rId31"/>
    <p:sldId id="325" r:id="rId32"/>
    <p:sldId id="425" r:id="rId33"/>
    <p:sldId id="414" r:id="rId34"/>
    <p:sldId id="265" r:id="rId35"/>
    <p:sldId id="413" r:id="rId36"/>
    <p:sldId id="415" r:id="rId37"/>
    <p:sldId id="416" r:id="rId38"/>
    <p:sldId id="323" r:id="rId39"/>
    <p:sldId id="327" r:id="rId40"/>
    <p:sldId id="285" r:id="rId41"/>
    <p:sldId id="329" r:id="rId42"/>
    <p:sldId id="43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349FE8-64A0-4D6C-817F-6AA7B54B0665}">
          <p14:sldIdLst>
            <p14:sldId id="259"/>
            <p14:sldId id="437"/>
            <p14:sldId id="257"/>
            <p14:sldId id="258"/>
            <p14:sldId id="260"/>
            <p14:sldId id="261"/>
            <p14:sldId id="282"/>
            <p14:sldId id="283"/>
            <p14:sldId id="284"/>
            <p14:sldId id="311"/>
            <p14:sldId id="262"/>
            <p14:sldId id="263"/>
            <p14:sldId id="264"/>
            <p14:sldId id="256"/>
            <p14:sldId id="269"/>
            <p14:sldId id="270"/>
            <p14:sldId id="271"/>
            <p14:sldId id="305"/>
            <p14:sldId id="310"/>
            <p14:sldId id="321"/>
            <p14:sldId id="423"/>
            <p14:sldId id="424"/>
            <p14:sldId id="322"/>
            <p14:sldId id="324"/>
            <p14:sldId id="328"/>
            <p14:sldId id="266"/>
            <p14:sldId id="268"/>
            <p14:sldId id="417"/>
            <p14:sldId id="422"/>
            <p14:sldId id="326"/>
            <p14:sldId id="325"/>
            <p14:sldId id="425"/>
            <p14:sldId id="414"/>
            <p14:sldId id="265"/>
            <p14:sldId id="413"/>
            <p14:sldId id="415"/>
            <p14:sldId id="416"/>
            <p14:sldId id="323"/>
            <p14:sldId id="327"/>
            <p14:sldId id="285"/>
            <p14:sldId id="329"/>
            <p14:sldId id="4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4F3"/>
    <a:srgbClr val="FFFAF6"/>
    <a:srgbClr val="4A3F3B"/>
    <a:srgbClr val="336667"/>
    <a:srgbClr val="1D1D1B"/>
    <a:srgbClr val="040D16"/>
    <a:srgbClr val="00251D"/>
    <a:srgbClr val="050608"/>
    <a:srgbClr val="0C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16FF0-372A-4FB1-9671-96DD727EE819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C2414-E6F0-46EC-8CEC-901600C6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DD63-5668-3712-B23F-6B6C97B8D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EC3FC-D468-CD5A-F39F-54F22C7E9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D51C8-5C84-37AF-2BA7-55BFA28C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84853-402C-3A47-3823-62DEB1A31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0DD1-E339-932E-F572-513D8A35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4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FE27-63DB-88E6-C3DF-FDCBEE62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3AAF1-4349-569F-0CFB-8BCE36CB5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B193F-3E8D-A283-E634-3ECAA90A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48F62-F077-3E66-9D57-B6DD8895E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FECF5-B071-5E74-63D0-00F68FB9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7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0E1225-343A-9C37-7582-2B9D222EE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7CA36-1574-E819-A231-05AD6A8E1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5CAE-E9EF-CA39-9162-0AFE4212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7692E-497B-C8F4-BF98-649CD319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5ADB-965D-7A01-F8E9-EFC24F7D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2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سلاید آیکون های اضاف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373690" y="381000"/>
            <a:ext cx="11444621" cy="6096000"/>
          </a:xfrm>
          <a:prstGeom prst="roundRect">
            <a:avLst>
              <a:gd name="adj" fmla="val 6560"/>
            </a:avLst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316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61D6-E888-F4A7-7167-6019BD73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A158B-BB05-B99E-E66C-AD66E2835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222A-5A0D-5090-C44F-B78B5DF5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01F25-9F05-0BFE-8BF0-54733C9F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F707F-A89D-F8EE-937A-49B8E8D1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6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D10C-C106-21E0-60E5-58405FAF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3E2B4-E253-1F83-97DE-60CAB283A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B81F3-3AAE-EF97-C32A-A77A96C0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6978C-18C8-0602-E939-7BD5559F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9C930-1F8F-7829-CF02-C197B2C3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1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ABF6-9790-A7AE-58F5-7A1FBA09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05E08-130E-16C1-1B00-970A85B5C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E4F55-ACA1-2570-184A-C813AD716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054C5-1941-EFFD-99E8-0D70DAED3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705EF-5FCF-BAFB-3283-E21EAA71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4D41D-178F-F16D-38E1-3EE85ED5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5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B679-0D31-3070-FE8F-7587A52F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B8356-2E24-7D30-4148-BF13E079D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05D69-0ACF-9E64-D679-AB6FF44C6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F1F33-05D4-7835-D1B2-3B3E0D255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F69AA-61C0-682A-B34F-7C737C7B0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0B013-DC73-9AD9-E3C4-AC178FC5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45B4B-A147-BDE2-0071-AC4E5CE9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6D05D4-EC4B-6883-AFB8-A149AE3F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8459-D3E4-AB6F-F793-5584E87F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1526B-4DFA-82E8-F746-6C7DDBC7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A4633-DF4F-A6F8-962F-37F93E9F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CC63A-61BE-7E68-0A4E-BD8E1933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1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E1799-D0BC-42B4-FA21-268C2E27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52F95-05BB-9DE0-8DED-33C14A422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214A3-E6A1-B08A-8691-D2D69E12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7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0261-9646-DAAE-D9EA-4CA5C9C65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45F01-BFA8-11AE-D7DD-D388D3C3F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6C474-1290-1DC6-2AC7-6715AE682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6FB54-2330-07C9-A3C5-F2D29788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43DEF-F6AA-0AEC-651E-5DE2D46B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BD576-7179-DCAD-21D3-6A8057BB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C1CA-A7D6-1903-00B2-1D578C64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FF1FF-1542-F7B7-6326-956EFA236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87450-6023-465A-24C9-D12FD097A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9B59E-D48C-0D96-4369-1237A985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91C7E-6A41-FEF4-7513-72F9E457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27161-665B-2943-10F7-56E86C31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E6AD7-16EB-B4CF-0471-CFFD01BE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F9441-06FA-21B4-68CD-FFD9DF349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99A04-AEC6-27A2-96C9-F1F3C3139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BA18-270B-8C73-8B13-B3BEA9ECB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A99D1-567F-9BE3-9CB8-58E6CA8B8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765BD75-F3A5-FE1E-329A-40F6B320A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2370"/>
          <a:stretch/>
        </p:blipFill>
        <p:spPr bwMode="auto">
          <a:xfrm>
            <a:off x="0" y="0"/>
            <a:ext cx="12219552" cy="68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3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B9D5E7F-EC66-3ED0-194D-2CB447B0E99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4D99B7-0A9E-D281-36C1-F957183DF57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5F72C6-38EF-E23A-DA3A-4456A5F66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" b="10282"/>
            <a:stretch/>
          </p:blipFill>
          <p:spPr>
            <a:xfrm>
              <a:off x="2667000" y="0"/>
              <a:ext cx="6291020" cy="6152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86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620216-774B-29AF-7BBD-42D1ED0ABB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E9E0B23-BA4B-EBA0-0321-DDF4137AA4D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5060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262A5E8-AF18-BD98-9467-DFE42DE5BC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06"/>
            <a:stretch/>
          </p:blipFill>
          <p:spPr bwMode="auto">
            <a:xfrm>
              <a:off x="2667000" y="244098"/>
              <a:ext cx="6858000" cy="578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6591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DE4602-0F31-396A-5452-AE5A576D790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E91D953-FEAB-EC7B-F270-B7EDB4992E4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5495E722-2CFC-6550-2FBA-F0034AA965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18" b="52994"/>
            <a:stretch/>
          </p:blipFill>
          <p:spPr bwMode="auto">
            <a:xfrm>
              <a:off x="1841680" y="1177871"/>
              <a:ext cx="8508639" cy="410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565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7DB138-B2A4-86B2-C8A3-2A9A2B7E5D7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101629E-96F7-7AA3-BF34-6044C0CD1D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D31F4B0-ADCA-D752-FFFA-A8A01980B7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89" b="2825"/>
            <a:stretch/>
          </p:blipFill>
          <p:spPr bwMode="auto">
            <a:xfrm>
              <a:off x="1773271" y="1952787"/>
              <a:ext cx="8645458" cy="367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8304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6F19D-53CA-6CD4-D278-682F4FFBD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840D6-ADA3-3317-A384-D78CFB60B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r="2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89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D6FB93ED-97AC-79E2-B63C-40D4E5F0C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07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3623955-47FB-D4A3-9FA8-15646BF09B7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2BED7B0-8F6F-E113-E058-CAC5D076887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25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2DC7AF54-3B82-FD66-45EE-1BA565300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16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9CAA6-B2F9-42D9-B478-C57D4A586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b="777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362AC-1765-F1B9-E41C-15E613B8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b="456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783" y="494821"/>
            <a:ext cx="6264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283149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سایت طرحیکا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83149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1304" y="1078960"/>
            <a:ext cx="8849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18A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www.Tarhika.ir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937" y="1890978"/>
            <a:ext cx="11456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مرجع دانلود انواع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قالب های پاورپوینت آماده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و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طرح های گرافیکی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9BEB7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3F36-9C8A-CE09-4C50-623686E4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20" y="2582440"/>
            <a:ext cx="6620359" cy="37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0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ED44B4D-BD2B-7206-F173-353BE3D2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77086-00F7-2075-828C-49C3432A8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r="15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11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282A5-B79C-DFE7-4990-3F644C352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r="15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5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9635-8BBB-5190-0178-9928B9D7D7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FBA13E2-AA01-DDCF-3852-B31DF365A59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366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18DC982E-C415-A127-053F-45D3F492B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028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D200A8-264D-DEB2-9CC7-404EECB8541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C5F923-6641-BAF9-E980-716336C4968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A3F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0DAFC801-900A-C0FE-D121-B9522FF901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44"/>
            <a:stretch/>
          </p:blipFill>
          <p:spPr bwMode="auto">
            <a:xfrm>
              <a:off x="2667000" y="639305"/>
              <a:ext cx="6858000" cy="5579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3390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E13AD41-61E0-465D-7384-FCB5E5277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448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5924F32-AA87-5596-62A7-5FB8F7B59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 b="56384"/>
          <a:stretch/>
        </p:blipFill>
        <p:spPr bwMode="auto">
          <a:xfrm>
            <a:off x="632460" y="1576952"/>
            <a:ext cx="10927079" cy="37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756206A-C204-5F20-E265-58B167DCD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 b="63616"/>
          <a:stretch/>
        </p:blipFill>
        <p:spPr bwMode="auto">
          <a:xfrm>
            <a:off x="1167870" y="2448731"/>
            <a:ext cx="9856260" cy="23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92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C65E2-5E04-FD91-1267-ABE538448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0" y="0"/>
            <a:ext cx="10783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5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389EE65-6742-8838-3BD9-874E5182F4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F3AD6D-2FA9-4C7A-DFF2-B48857519B4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4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1AD17A-8326-9D14-BC57-FFC21661F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677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BBB206E-9F9D-5A27-503E-B965A60585D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88F326-552A-C464-1EB5-E31767D13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78" r="25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B15633-5AB2-BFCF-C98A-FFF26319D3B9}"/>
                </a:ext>
              </a:extLst>
            </p:cNvPr>
            <p:cNvSpPr/>
            <p:nvPr/>
          </p:nvSpPr>
          <p:spPr>
            <a:xfrm>
              <a:off x="3874576" y="4525505"/>
              <a:ext cx="4479010" cy="883403"/>
            </a:xfrm>
            <a:prstGeom prst="rect">
              <a:avLst/>
            </a:prstGeom>
            <a:solidFill>
              <a:srgbClr val="0C0F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7651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0946ACF-B9D3-DF85-9657-8A5F910CC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b="23164"/>
          <a:stretch/>
        </p:blipFill>
        <p:spPr bwMode="auto">
          <a:xfrm>
            <a:off x="1349643" y="573438"/>
            <a:ext cx="8680050" cy="531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37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B5472F-D2ED-386C-4452-D61BFB0AA0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392D5E-1395-C2B8-0139-80FF0BCEBB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A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554" name="Picture 2">
              <a:extLst>
                <a:ext uri="{FF2B5EF4-FFF2-40B4-BE49-F238E27FC236}">
                  <a16:creationId xmlns:a16="http://schemas.microsoft.com/office/drawing/2014/main" id="{43CEDB05-A758-0A8C-B5BD-E0DD27818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322"/>
            <a:stretch/>
          </p:blipFill>
          <p:spPr bwMode="auto">
            <a:xfrm>
              <a:off x="1404937" y="1520771"/>
              <a:ext cx="9382126" cy="3816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3234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E27B54-2169-91BE-B515-8A0293838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84" y="0"/>
            <a:ext cx="7283432" cy="58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89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834DD-0CE8-A889-F10B-FCAA9E03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33" y="0"/>
            <a:ext cx="54075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7E7C2-A0EF-9F77-6A10-E5098FB92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78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A5D1D3-E9FD-EEF0-0F60-1011CC8DF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9435" r="11431" b="9435"/>
          <a:stretch>
            <a:fillRect/>
          </a:stretch>
        </p:blipFill>
        <p:spPr bwMode="auto">
          <a:xfrm>
            <a:off x="2980840" y="313840"/>
            <a:ext cx="6230320" cy="6230320"/>
          </a:xfrm>
          <a:custGeom>
            <a:avLst/>
            <a:gdLst>
              <a:gd name="connsiteX0" fmla="*/ 2781946 w 5563892"/>
              <a:gd name="connsiteY0" fmla="*/ 0 h 5563892"/>
              <a:gd name="connsiteX1" fmla="*/ 5563892 w 5563892"/>
              <a:gd name="connsiteY1" fmla="*/ 2781946 h 5563892"/>
              <a:gd name="connsiteX2" fmla="*/ 2781946 w 5563892"/>
              <a:gd name="connsiteY2" fmla="*/ 5563892 h 5563892"/>
              <a:gd name="connsiteX3" fmla="*/ 0 w 5563892"/>
              <a:gd name="connsiteY3" fmla="*/ 2781946 h 5563892"/>
              <a:gd name="connsiteX4" fmla="*/ 2781946 w 5563892"/>
              <a:gd name="connsiteY4" fmla="*/ 0 h 556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892" h="5563892">
                <a:moveTo>
                  <a:pt x="2781946" y="0"/>
                </a:moveTo>
                <a:cubicBezTo>
                  <a:pt x="4318372" y="0"/>
                  <a:pt x="5563892" y="1245520"/>
                  <a:pt x="5563892" y="2781946"/>
                </a:cubicBezTo>
                <a:cubicBezTo>
                  <a:pt x="5563892" y="4318372"/>
                  <a:pt x="4318372" y="5563892"/>
                  <a:pt x="2781946" y="5563892"/>
                </a:cubicBezTo>
                <a:cubicBezTo>
                  <a:pt x="1245520" y="5563892"/>
                  <a:pt x="0" y="4318372"/>
                  <a:pt x="0" y="2781946"/>
                </a:cubicBezTo>
                <a:cubicBezTo>
                  <a:pt x="0" y="1245520"/>
                  <a:pt x="1245520" y="0"/>
                  <a:pt x="27819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66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E7630-F927-ABE1-3A86-34F463B3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4" t="1754" r="2047" b="2047"/>
          <a:stretch>
            <a:fillRect/>
          </a:stretch>
        </p:blipFill>
        <p:spPr>
          <a:xfrm>
            <a:off x="2642937" y="120316"/>
            <a:ext cx="6597317" cy="6597317"/>
          </a:xfrm>
          <a:custGeom>
            <a:avLst/>
            <a:gdLst>
              <a:gd name="connsiteX0" fmla="*/ 3298659 w 6597317"/>
              <a:gd name="connsiteY0" fmla="*/ 0 h 6597317"/>
              <a:gd name="connsiteX1" fmla="*/ 4263837 w 6597317"/>
              <a:gd name="connsiteY1" fmla="*/ 968491 h 6597317"/>
              <a:gd name="connsiteX2" fmla="*/ 5631162 w 6597317"/>
              <a:gd name="connsiteY2" fmla="*/ 966155 h 6597317"/>
              <a:gd name="connsiteX3" fmla="*/ 5628826 w 6597317"/>
              <a:gd name="connsiteY3" fmla="*/ 2333480 h 6597317"/>
              <a:gd name="connsiteX4" fmla="*/ 6597317 w 6597317"/>
              <a:gd name="connsiteY4" fmla="*/ 3298659 h 6597317"/>
              <a:gd name="connsiteX5" fmla="*/ 5628826 w 6597317"/>
              <a:gd name="connsiteY5" fmla="*/ 4263837 h 6597317"/>
              <a:gd name="connsiteX6" fmla="*/ 5631162 w 6597317"/>
              <a:gd name="connsiteY6" fmla="*/ 5631162 h 6597317"/>
              <a:gd name="connsiteX7" fmla="*/ 4263837 w 6597317"/>
              <a:gd name="connsiteY7" fmla="*/ 5628826 h 6597317"/>
              <a:gd name="connsiteX8" fmla="*/ 3298659 w 6597317"/>
              <a:gd name="connsiteY8" fmla="*/ 6597317 h 6597317"/>
              <a:gd name="connsiteX9" fmla="*/ 2333480 w 6597317"/>
              <a:gd name="connsiteY9" fmla="*/ 5628826 h 6597317"/>
              <a:gd name="connsiteX10" fmla="*/ 966155 w 6597317"/>
              <a:gd name="connsiteY10" fmla="*/ 5631162 h 6597317"/>
              <a:gd name="connsiteX11" fmla="*/ 968491 w 6597317"/>
              <a:gd name="connsiteY11" fmla="*/ 4263837 h 6597317"/>
              <a:gd name="connsiteX12" fmla="*/ 0 w 6597317"/>
              <a:gd name="connsiteY12" fmla="*/ 3298659 h 6597317"/>
              <a:gd name="connsiteX13" fmla="*/ 968491 w 6597317"/>
              <a:gd name="connsiteY13" fmla="*/ 2333480 h 6597317"/>
              <a:gd name="connsiteX14" fmla="*/ 966155 w 6597317"/>
              <a:gd name="connsiteY14" fmla="*/ 966155 h 6597317"/>
              <a:gd name="connsiteX15" fmla="*/ 2333480 w 6597317"/>
              <a:gd name="connsiteY15" fmla="*/ 968491 h 65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97317" h="6597317">
                <a:moveTo>
                  <a:pt x="3298659" y="0"/>
                </a:moveTo>
                <a:lnTo>
                  <a:pt x="4263837" y="968491"/>
                </a:lnTo>
                <a:lnTo>
                  <a:pt x="5631162" y="966155"/>
                </a:lnTo>
                <a:cubicBezTo>
                  <a:pt x="5630383" y="1421930"/>
                  <a:pt x="5629605" y="1877705"/>
                  <a:pt x="5628826" y="2333480"/>
                </a:cubicBezTo>
                <a:lnTo>
                  <a:pt x="6597317" y="3298659"/>
                </a:lnTo>
                <a:lnTo>
                  <a:pt x="5628826" y="4263837"/>
                </a:lnTo>
                <a:cubicBezTo>
                  <a:pt x="5629605" y="4719612"/>
                  <a:pt x="5630383" y="5175387"/>
                  <a:pt x="5631162" y="5631162"/>
                </a:cubicBezTo>
                <a:lnTo>
                  <a:pt x="4263837" y="5628826"/>
                </a:lnTo>
                <a:lnTo>
                  <a:pt x="3298659" y="6597317"/>
                </a:lnTo>
                <a:lnTo>
                  <a:pt x="2333480" y="5628826"/>
                </a:lnTo>
                <a:lnTo>
                  <a:pt x="966155" y="5631162"/>
                </a:lnTo>
                <a:cubicBezTo>
                  <a:pt x="966934" y="5175387"/>
                  <a:pt x="967712" y="4719612"/>
                  <a:pt x="968491" y="4263837"/>
                </a:cubicBezTo>
                <a:lnTo>
                  <a:pt x="0" y="3298659"/>
                </a:lnTo>
                <a:lnTo>
                  <a:pt x="968491" y="2333480"/>
                </a:lnTo>
                <a:cubicBezTo>
                  <a:pt x="967712" y="1877705"/>
                  <a:pt x="966934" y="1421930"/>
                  <a:pt x="966155" y="966155"/>
                </a:cubicBezTo>
                <a:lnTo>
                  <a:pt x="2333480" y="96849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044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D019D-7070-E16B-1E8B-A8BF46A33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23684" r="16626" b="23684"/>
          <a:stretch>
            <a:fillRect/>
          </a:stretch>
        </p:blipFill>
        <p:spPr>
          <a:xfrm>
            <a:off x="3585410" y="918410"/>
            <a:ext cx="5021180" cy="5021180"/>
          </a:xfrm>
          <a:custGeom>
            <a:avLst/>
            <a:gdLst>
              <a:gd name="connsiteX0" fmla="*/ 1804737 w 3609474"/>
              <a:gd name="connsiteY0" fmla="*/ 0 h 3609474"/>
              <a:gd name="connsiteX1" fmla="*/ 3609474 w 3609474"/>
              <a:gd name="connsiteY1" fmla="*/ 1804737 h 3609474"/>
              <a:gd name="connsiteX2" fmla="*/ 1804737 w 3609474"/>
              <a:gd name="connsiteY2" fmla="*/ 3609474 h 3609474"/>
              <a:gd name="connsiteX3" fmla="*/ 0 w 3609474"/>
              <a:gd name="connsiteY3" fmla="*/ 1804737 h 3609474"/>
              <a:gd name="connsiteX4" fmla="*/ 1804737 w 3609474"/>
              <a:gd name="connsiteY4" fmla="*/ 0 h 360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474" h="3609474">
                <a:moveTo>
                  <a:pt x="1804737" y="0"/>
                </a:moveTo>
                <a:cubicBezTo>
                  <a:pt x="2801466" y="0"/>
                  <a:pt x="3609474" y="808008"/>
                  <a:pt x="3609474" y="1804737"/>
                </a:cubicBezTo>
                <a:cubicBezTo>
                  <a:pt x="3609474" y="2801466"/>
                  <a:pt x="2801466" y="3609474"/>
                  <a:pt x="1804737" y="3609474"/>
                </a:cubicBezTo>
                <a:cubicBezTo>
                  <a:pt x="808008" y="3609474"/>
                  <a:pt x="0" y="2801466"/>
                  <a:pt x="0" y="1804737"/>
                </a:cubicBezTo>
                <a:cubicBezTo>
                  <a:pt x="0" y="808008"/>
                  <a:pt x="808008" y="0"/>
                  <a:pt x="180473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8981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5C16F-54D1-C2E4-3F51-321F0444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t="10526" r="11828" b="11228"/>
          <a:stretch>
            <a:fillRect/>
          </a:stretch>
        </p:blipFill>
        <p:spPr>
          <a:xfrm>
            <a:off x="3368843" y="721895"/>
            <a:ext cx="5366082" cy="5366082"/>
          </a:xfrm>
          <a:custGeom>
            <a:avLst/>
            <a:gdLst>
              <a:gd name="connsiteX0" fmla="*/ 2683041 w 5366082"/>
              <a:gd name="connsiteY0" fmla="*/ 0 h 5366082"/>
              <a:gd name="connsiteX1" fmla="*/ 5366082 w 5366082"/>
              <a:gd name="connsiteY1" fmla="*/ 2683041 h 5366082"/>
              <a:gd name="connsiteX2" fmla="*/ 2683041 w 5366082"/>
              <a:gd name="connsiteY2" fmla="*/ 5366082 h 5366082"/>
              <a:gd name="connsiteX3" fmla="*/ 0 w 5366082"/>
              <a:gd name="connsiteY3" fmla="*/ 2683041 h 5366082"/>
              <a:gd name="connsiteX4" fmla="*/ 2683041 w 5366082"/>
              <a:gd name="connsiteY4" fmla="*/ 0 h 536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6082" h="5366082">
                <a:moveTo>
                  <a:pt x="2683041" y="0"/>
                </a:moveTo>
                <a:cubicBezTo>
                  <a:pt x="4164844" y="0"/>
                  <a:pt x="5366082" y="1201238"/>
                  <a:pt x="5366082" y="2683041"/>
                </a:cubicBezTo>
                <a:cubicBezTo>
                  <a:pt x="5366082" y="4164844"/>
                  <a:pt x="4164844" y="5366082"/>
                  <a:pt x="2683041" y="5366082"/>
                </a:cubicBezTo>
                <a:cubicBezTo>
                  <a:pt x="1201238" y="5366082"/>
                  <a:pt x="0" y="4164844"/>
                  <a:pt x="0" y="2683041"/>
                </a:cubicBezTo>
                <a:cubicBezTo>
                  <a:pt x="0" y="1201238"/>
                  <a:pt x="1201238" y="0"/>
                  <a:pt x="26830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849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69A36-DD84-5E20-8DE8-C25D22EB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3955" r="17963" b="4294"/>
          <a:stretch>
            <a:fillRect/>
          </a:stretch>
        </p:blipFill>
        <p:spPr bwMode="auto">
          <a:xfrm>
            <a:off x="2949844" y="282844"/>
            <a:ext cx="6292312" cy="6292312"/>
          </a:xfrm>
          <a:custGeom>
            <a:avLst/>
            <a:gdLst>
              <a:gd name="connsiteX0" fmla="*/ 3146156 w 6292312"/>
              <a:gd name="connsiteY0" fmla="*/ 0 h 6292312"/>
              <a:gd name="connsiteX1" fmla="*/ 6292312 w 6292312"/>
              <a:gd name="connsiteY1" fmla="*/ 3146156 h 6292312"/>
              <a:gd name="connsiteX2" fmla="*/ 3146156 w 6292312"/>
              <a:gd name="connsiteY2" fmla="*/ 6292312 h 6292312"/>
              <a:gd name="connsiteX3" fmla="*/ 0 w 6292312"/>
              <a:gd name="connsiteY3" fmla="*/ 3146156 h 6292312"/>
              <a:gd name="connsiteX4" fmla="*/ 3146156 w 6292312"/>
              <a:gd name="connsiteY4" fmla="*/ 0 h 629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2312" h="6292312">
                <a:moveTo>
                  <a:pt x="3146156" y="0"/>
                </a:moveTo>
                <a:cubicBezTo>
                  <a:pt x="4883730" y="0"/>
                  <a:pt x="6292312" y="1408582"/>
                  <a:pt x="6292312" y="3146156"/>
                </a:cubicBezTo>
                <a:cubicBezTo>
                  <a:pt x="6292312" y="4883730"/>
                  <a:pt x="4883730" y="6292312"/>
                  <a:pt x="3146156" y="6292312"/>
                </a:cubicBezTo>
                <a:cubicBezTo>
                  <a:pt x="1408582" y="6292312"/>
                  <a:pt x="0" y="4883730"/>
                  <a:pt x="0" y="3146156"/>
                </a:cubicBezTo>
                <a:cubicBezTo>
                  <a:pt x="0" y="1408582"/>
                  <a:pt x="1408582" y="0"/>
                  <a:pt x="314615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72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84F9E-B494-5647-0EF6-5A30B705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3955" r="4350" b="5085"/>
          <a:stretch>
            <a:fillRect/>
          </a:stretch>
        </p:blipFill>
        <p:spPr bwMode="auto">
          <a:xfrm>
            <a:off x="2988592" y="271220"/>
            <a:ext cx="6238068" cy="6238068"/>
          </a:xfrm>
          <a:custGeom>
            <a:avLst/>
            <a:gdLst>
              <a:gd name="connsiteX0" fmla="*/ 3119034 w 6238068"/>
              <a:gd name="connsiteY0" fmla="*/ 0 h 6238068"/>
              <a:gd name="connsiteX1" fmla="*/ 6238068 w 6238068"/>
              <a:gd name="connsiteY1" fmla="*/ 3119034 h 6238068"/>
              <a:gd name="connsiteX2" fmla="*/ 3119034 w 6238068"/>
              <a:gd name="connsiteY2" fmla="*/ 6238068 h 6238068"/>
              <a:gd name="connsiteX3" fmla="*/ 0 w 6238068"/>
              <a:gd name="connsiteY3" fmla="*/ 3119034 h 6238068"/>
              <a:gd name="connsiteX4" fmla="*/ 3119034 w 6238068"/>
              <a:gd name="connsiteY4" fmla="*/ 0 h 623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8068" h="6238068">
                <a:moveTo>
                  <a:pt x="3119034" y="0"/>
                </a:moveTo>
                <a:cubicBezTo>
                  <a:pt x="4841629" y="0"/>
                  <a:pt x="6238068" y="1396439"/>
                  <a:pt x="6238068" y="3119034"/>
                </a:cubicBezTo>
                <a:cubicBezTo>
                  <a:pt x="6238068" y="4841629"/>
                  <a:pt x="4841629" y="6238068"/>
                  <a:pt x="3119034" y="6238068"/>
                </a:cubicBezTo>
                <a:cubicBezTo>
                  <a:pt x="1396439" y="6238068"/>
                  <a:pt x="0" y="4841629"/>
                  <a:pt x="0" y="3119034"/>
                </a:cubicBezTo>
                <a:cubicBezTo>
                  <a:pt x="0" y="1396439"/>
                  <a:pt x="1396439" y="0"/>
                  <a:pt x="31190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5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ED8CF1-E88B-7225-BC59-C252F2DC407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E738714-7799-F075-8FD3-2C92AD0E3F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5" b="21875"/>
            <a:stretch/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EC6B5B7-5328-C7B8-4FEE-767643CA0DE3}"/>
                </a:ext>
              </a:extLst>
            </p:cNvPr>
            <p:cNvSpPr/>
            <p:nvPr/>
          </p:nvSpPr>
          <p:spPr>
            <a:xfrm>
              <a:off x="3874576" y="4525505"/>
              <a:ext cx="4479010" cy="883403"/>
            </a:xfrm>
            <a:prstGeom prst="rect">
              <a:avLst/>
            </a:prstGeom>
            <a:solidFill>
              <a:srgbClr val="0C0F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8091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0C5B62-D6A9-1E92-AFCB-45D86BD5F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5198" r="7853" b="10508"/>
          <a:stretch>
            <a:fillRect/>
          </a:stretch>
        </p:blipFill>
        <p:spPr>
          <a:xfrm>
            <a:off x="3205566" y="538566"/>
            <a:ext cx="5780868" cy="5780868"/>
          </a:xfrm>
          <a:custGeom>
            <a:avLst/>
            <a:gdLst>
              <a:gd name="connsiteX0" fmla="*/ 2890434 w 5780868"/>
              <a:gd name="connsiteY0" fmla="*/ 0 h 5780868"/>
              <a:gd name="connsiteX1" fmla="*/ 5780868 w 5780868"/>
              <a:gd name="connsiteY1" fmla="*/ 2890434 h 5780868"/>
              <a:gd name="connsiteX2" fmla="*/ 2890434 w 5780868"/>
              <a:gd name="connsiteY2" fmla="*/ 5780868 h 5780868"/>
              <a:gd name="connsiteX3" fmla="*/ 0 w 5780868"/>
              <a:gd name="connsiteY3" fmla="*/ 2890434 h 5780868"/>
              <a:gd name="connsiteX4" fmla="*/ 2890434 w 5780868"/>
              <a:gd name="connsiteY4" fmla="*/ 0 h 578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8" h="5780868">
                <a:moveTo>
                  <a:pt x="2890434" y="0"/>
                </a:moveTo>
                <a:cubicBezTo>
                  <a:pt x="4486777" y="0"/>
                  <a:pt x="5780868" y="1294091"/>
                  <a:pt x="5780868" y="2890434"/>
                </a:cubicBezTo>
                <a:cubicBezTo>
                  <a:pt x="5780868" y="4486777"/>
                  <a:pt x="4486777" y="5780868"/>
                  <a:pt x="2890434" y="5780868"/>
                </a:cubicBezTo>
                <a:cubicBezTo>
                  <a:pt x="1294091" y="5780868"/>
                  <a:pt x="0" y="4486777"/>
                  <a:pt x="0" y="2890434"/>
                </a:cubicBezTo>
                <a:cubicBezTo>
                  <a:pt x="0" y="1294091"/>
                  <a:pt x="1294091" y="0"/>
                  <a:pt x="28904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5618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y 5 Ace Bismillahirrahmanirrahim Islamic Wall Sticker Paper Poster  Reglious Assorted Paper Set Of 1 Online at Low Prices in India -  Paytmmall.com">
            <a:extLst>
              <a:ext uri="{FF2B5EF4-FFF2-40B4-BE49-F238E27FC236}">
                <a16:creationId xmlns:a16="http://schemas.microsoft.com/office/drawing/2014/main" id="{098CCCB8-31B7-AC7C-092C-01210772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1469" r="1497" b="1525"/>
          <a:stretch>
            <a:fillRect/>
          </a:stretch>
        </p:blipFill>
        <p:spPr bwMode="auto">
          <a:xfrm>
            <a:off x="2994078" y="327078"/>
            <a:ext cx="6203843" cy="6203843"/>
          </a:xfrm>
          <a:custGeom>
            <a:avLst/>
            <a:gdLst>
              <a:gd name="connsiteX0" fmla="*/ 3326324 w 6652648"/>
              <a:gd name="connsiteY0" fmla="*/ 0 h 6652648"/>
              <a:gd name="connsiteX1" fmla="*/ 6652648 w 6652648"/>
              <a:gd name="connsiteY1" fmla="*/ 3326324 h 6652648"/>
              <a:gd name="connsiteX2" fmla="*/ 3326324 w 6652648"/>
              <a:gd name="connsiteY2" fmla="*/ 6652648 h 6652648"/>
              <a:gd name="connsiteX3" fmla="*/ 0 w 6652648"/>
              <a:gd name="connsiteY3" fmla="*/ 3326324 h 6652648"/>
              <a:gd name="connsiteX4" fmla="*/ 3326324 w 6652648"/>
              <a:gd name="connsiteY4" fmla="*/ 0 h 665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2648" h="6652648">
                <a:moveTo>
                  <a:pt x="3326324" y="0"/>
                </a:moveTo>
                <a:cubicBezTo>
                  <a:pt x="5163402" y="0"/>
                  <a:pt x="6652648" y="1489246"/>
                  <a:pt x="6652648" y="3326324"/>
                </a:cubicBezTo>
                <a:cubicBezTo>
                  <a:pt x="6652648" y="5163402"/>
                  <a:pt x="5163402" y="6652648"/>
                  <a:pt x="3326324" y="6652648"/>
                </a:cubicBezTo>
                <a:cubicBezTo>
                  <a:pt x="1489246" y="6652648"/>
                  <a:pt x="0" y="5163402"/>
                  <a:pt x="0" y="3326324"/>
                </a:cubicBezTo>
                <a:cubicBezTo>
                  <a:pt x="0" y="1489246"/>
                  <a:pt x="1489246" y="0"/>
                  <a:pt x="33263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45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783" y="494821"/>
            <a:ext cx="6264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283149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سایت طرحیکا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83149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1304" y="1078960"/>
            <a:ext cx="8849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18A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www.Tarhika.ir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937" y="1890978"/>
            <a:ext cx="11456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مرجع دانلود انواع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قالب های پاورپوینت آماده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و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طرح های گرافیکی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9BEB7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3F36-9C8A-CE09-4C50-623686E4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20" y="2582440"/>
            <a:ext cx="6620359" cy="37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9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318C6A9-840A-9C8D-21CB-C73811E2C0A6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F2A2DDA-3D79-C245-DD57-4C634A33C3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5" b="21875"/>
            <a:stretch/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ECDCFC-5C86-91AE-8052-01C655F15FC0}"/>
                </a:ext>
              </a:extLst>
            </p:cNvPr>
            <p:cNvSpPr/>
            <p:nvPr/>
          </p:nvSpPr>
          <p:spPr>
            <a:xfrm>
              <a:off x="3856495" y="6013344"/>
              <a:ext cx="4479010" cy="767165"/>
            </a:xfrm>
            <a:prstGeom prst="rect">
              <a:avLst/>
            </a:prstGeom>
            <a:solidFill>
              <a:srgbClr val="0C0F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441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B16965-2E7E-B30C-510A-A47159BEBDA6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C0FC44D6-4CD8-5D69-6392-F910B879AC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5" b="21875"/>
            <a:stretch/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811F1FF-3FC1-AE5E-88F5-163F7E7FB654}"/>
                </a:ext>
              </a:extLst>
            </p:cNvPr>
            <p:cNvSpPr/>
            <p:nvPr/>
          </p:nvSpPr>
          <p:spPr>
            <a:xfrm>
              <a:off x="3856495" y="6013344"/>
              <a:ext cx="4479010" cy="767165"/>
            </a:xfrm>
            <a:prstGeom prst="rect">
              <a:avLst/>
            </a:prstGeom>
            <a:solidFill>
              <a:srgbClr val="0C0F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077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F00506-F53F-B47D-26AD-012E86A55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3B4679-C1D6-1737-B929-FD7ADAFD7B7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40D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0DEB4-5042-739B-BC72-2FD0E6E9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63"/>
            <a:stretch/>
          </p:blipFill>
          <p:spPr>
            <a:xfrm>
              <a:off x="1931816" y="426663"/>
              <a:ext cx="8328367" cy="5458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74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CEE165-CE9B-DF7A-CDBF-C03EE21752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0D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0DEB4-5042-739B-BC72-2FD0E6E98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8" t="68927"/>
          <a:stretch/>
        </p:blipFill>
        <p:spPr>
          <a:xfrm>
            <a:off x="2747003" y="596685"/>
            <a:ext cx="6697994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8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A03BBCA-2A3F-872F-1D9B-6D98620CA84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904B041-BE36-2514-C824-451E933F9A4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40D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0DEB4-5042-739B-BC72-2FD0E6E9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" t="70066" r="57790" b="2603"/>
            <a:stretch/>
          </p:blipFill>
          <p:spPr>
            <a:xfrm>
              <a:off x="1853738" y="531464"/>
              <a:ext cx="8484524" cy="5795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616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36</Words>
  <Application>Microsoft Office PowerPoint</Application>
  <PresentationFormat>Widescreen</PresentationFormat>
  <Paragraphs>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Shabnam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EbrahimPn</dc:creator>
  <cp:lastModifiedBy>EbrahimPn</cp:lastModifiedBy>
  <cp:revision>34</cp:revision>
  <dcterms:created xsi:type="dcterms:W3CDTF">2023-06-18T05:49:29Z</dcterms:created>
  <dcterms:modified xsi:type="dcterms:W3CDTF">2023-06-20T14:12:47Z</dcterms:modified>
</cp:coreProperties>
</file>