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7" r:id="rId2"/>
  </p:sldMasterIdLst>
  <p:notesMasterIdLst>
    <p:notesMasterId r:id="rId131"/>
  </p:notesMasterIdLst>
  <p:sldIdLst>
    <p:sldId id="273" r:id="rId3"/>
    <p:sldId id="437" r:id="rId4"/>
    <p:sldId id="272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6" r:id="rId13"/>
    <p:sldId id="287" r:id="rId14"/>
    <p:sldId id="288" r:id="rId15"/>
    <p:sldId id="281" r:id="rId16"/>
    <p:sldId id="294" r:id="rId17"/>
    <p:sldId id="295" r:id="rId18"/>
    <p:sldId id="420" r:id="rId19"/>
    <p:sldId id="421" r:id="rId20"/>
    <p:sldId id="335" r:id="rId21"/>
    <p:sldId id="409" r:id="rId22"/>
    <p:sldId id="410" r:id="rId23"/>
    <p:sldId id="411" r:id="rId24"/>
    <p:sldId id="412" r:id="rId25"/>
    <p:sldId id="418" r:id="rId26"/>
    <p:sldId id="298" r:id="rId27"/>
    <p:sldId id="299" r:id="rId28"/>
    <p:sldId id="300" r:id="rId29"/>
    <p:sldId id="301" r:id="rId30"/>
    <p:sldId id="296" r:id="rId31"/>
    <p:sldId id="289" r:id="rId32"/>
    <p:sldId id="293" r:id="rId33"/>
    <p:sldId id="297" r:id="rId34"/>
    <p:sldId id="302" r:id="rId35"/>
    <p:sldId id="303" r:id="rId36"/>
    <p:sldId id="304" r:id="rId37"/>
    <p:sldId id="306" r:id="rId38"/>
    <p:sldId id="307" r:id="rId39"/>
    <p:sldId id="308" r:id="rId40"/>
    <p:sldId id="309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30" r:id="rId51"/>
    <p:sldId id="331" r:id="rId52"/>
    <p:sldId id="332" r:id="rId53"/>
    <p:sldId id="435" r:id="rId54"/>
    <p:sldId id="333" r:id="rId55"/>
    <p:sldId id="334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348" r:id="rId69"/>
    <p:sldId id="349" r:id="rId70"/>
    <p:sldId id="350" r:id="rId71"/>
    <p:sldId id="351" r:id="rId72"/>
    <p:sldId id="352" r:id="rId73"/>
    <p:sldId id="353" r:id="rId74"/>
    <p:sldId id="354" r:id="rId75"/>
    <p:sldId id="360" r:id="rId76"/>
    <p:sldId id="355" r:id="rId77"/>
    <p:sldId id="356" r:id="rId78"/>
    <p:sldId id="357" r:id="rId79"/>
    <p:sldId id="358" r:id="rId80"/>
    <p:sldId id="359" r:id="rId81"/>
    <p:sldId id="361" r:id="rId82"/>
    <p:sldId id="362" r:id="rId83"/>
    <p:sldId id="363" r:id="rId84"/>
    <p:sldId id="364" r:id="rId85"/>
    <p:sldId id="365" r:id="rId86"/>
    <p:sldId id="366" r:id="rId87"/>
    <p:sldId id="367" r:id="rId88"/>
    <p:sldId id="368" r:id="rId89"/>
    <p:sldId id="369" r:id="rId90"/>
    <p:sldId id="370" r:id="rId91"/>
    <p:sldId id="371" r:id="rId92"/>
    <p:sldId id="372" r:id="rId93"/>
    <p:sldId id="373" r:id="rId94"/>
    <p:sldId id="374" r:id="rId95"/>
    <p:sldId id="375" r:id="rId96"/>
    <p:sldId id="376" r:id="rId97"/>
    <p:sldId id="377" r:id="rId98"/>
    <p:sldId id="378" r:id="rId99"/>
    <p:sldId id="379" r:id="rId100"/>
    <p:sldId id="380" r:id="rId101"/>
    <p:sldId id="381" r:id="rId102"/>
    <p:sldId id="382" r:id="rId103"/>
    <p:sldId id="383" r:id="rId104"/>
    <p:sldId id="384" r:id="rId105"/>
    <p:sldId id="385" r:id="rId106"/>
    <p:sldId id="386" r:id="rId107"/>
    <p:sldId id="387" r:id="rId108"/>
    <p:sldId id="388" r:id="rId109"/>
    <p:sldId id="389" r:id="rId110"/>
    <p:sldId id="390" r:id="rId111"/>
    <p:sldId id="391" r:id="rId112"/>
    <p:sldId id="392" r:id="rId113"/>
    <p:sldId id="393" r:id="rId114"/>
    <p:sldId id="394" r:id="rId115"/>
    <p:sldId id="395" r:id="rId116"/>
    <p:sldId id="396" r:id="rId117"/>
    <p:sldId id="397" r:id="rId118"/>
    <p:sldId id="398" r:id="rId119"/>
    <p:sldId id="399" r:id="rId120"/>
    <p:sldId id="400" r:id="rId121"/>
    <p:sldId id="401" r:id="rId122"/>
    <p:sldId id="402" r:id="rId123"/>
    <p:sldId id="403" r:id="rId124"/>
    <p:sldId id="404" r:id="rId125"/>
    <p:sldId id="405" r:id="rId126"/>
    <p:sldId id="406" r:id="rId127"/>
    <p:sldId id="407" r:id="rId128"/>
    <p:sldId id="408" r:id="rId129"/>
    <p:sldId id="438" r:id="rId1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578"/>
    <a:srgbClr val="F2F4F3"/>
    <a:srgbClr val="FFFAF6"/>
    <a:srgbClr val="4A3F3B"/>
    <a:srgbClr val="336667"/>
    <a:srgbClr val="1D1D1B"/>
    <a:srgbClr val="040D16"/>
    <a:srgbClr val="00251D"/>
    <a:srgbClr val="050608"/>
    <a:srgbClr val="0C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9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presProps" Target="pres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16FF0-372A-4FB1-9671-96DD727EE819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C2414-E6F0-46EC-8CEC-901600C65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1C2414-E6F0-46EC-8CEC-901600C65B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29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946254F-9338-4BA9-B7AC-A66622A3D01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98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2DD63-5668-3712-B23F-6B6C97B8D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EC3FC-D468-CD5A-F39F-54F22C7E9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D51C8-5C84-37AF-2BA7-55BFA28C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84853-402C-3A47-3823-62DEB1A31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0DD1-E339-932E-F572-513D8A35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44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FE27-63DB-88E6-C3DF-FDCBEE629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3AAF1-4349-569F-0CFB-8BCE36CB55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B193F-3E8D-A283-E634-3ECAA90A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48F62-F077-3E66-9D57-B6DD8895E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FECF5-B071-5E74-63D0-00F68FB93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7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0E1225-343A-9C37-7582-2B9D222EEA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17CA36-1574-E819-A231-05AD6A8E1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35CAE-E9EF-CA39-9162-0AFE42123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7692E-497B-C8F4-BF98-649CD319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5ADB-965D-7A01-F8E9-EFC24F7D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2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سلاید آیکون های اضاف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373690" y="381000"/>
            <a:ext cx="11444621" cy="6096000"/>
          </a:xfrm>
          <a:prstGeom prst="roundRect">
            <a:avLst>
              <a:gd name="adj" fmla="val 6560"/>
            </a:avLst>
          </a:prstGeom>
          <a:solidFill>
            <a:schemeClr val="bg1"/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0674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92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89379-D737-4B14-8AD6-F3E974A7D0AB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561-B363-43DE-933B-BFD4979C8A28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811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63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48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98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76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699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61D6-E888-F4A7-7167-6019BD73D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A158B-BB05-B99E-E66C-AD66E2835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7222A-5A0D-5090-C44F-B78B5DF5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01F25-9F05-0BFE-8BF0-54733C9FC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F707F-A89D-F8EE-937A-49B8E8D1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65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54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18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13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129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6C681F3-CDBE-4047-A722-88DFA12C21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9134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اسلاید آیکون های اضاف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373690" y="381000"/>
            <a:ext cx="11444621" cy="6096000"/>
          </a:xfrm>
          <a:prstGeom prst="roundRect">
            <a:avLst>
              <a:gd name="adj" fmla="val 6560"/>
            </a:avLst>
          </a:prstGeom>
          <a:solidFill>
            <a:schemeClr val="tx1"/>
          </a:solidFill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663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4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BAB642C-E220-4D67-B9A0-B41EC8B933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0172" y="1698171"/>
            <a:ext cx="4905828" cy="3439885"/>
          </a:xfrm>
          <a:custGeom>
            <a:avLst/>
            <a:gdLst>
              <a:gd name="connsiteX0" fmla="*/ 0 w 4905828"/>
              <a:gd name="connsiteY0" fmla="*/ 0 h 2075543"/>
              <a:gd name="connsiteX1" fmla="*/ 4905828 w 4905828"/>
              <a:gd name="connsiteY1" fmla="*/ 0 h 2075543"/>
              <a:gd name="connsiteX2" fmla="*/ 4905828 w 4905828"/>
              <a:gd name="connsiteY2" fmla="*/ 2075543 h 2075543"/>
              <a:gd name="connsiteX3" fmla="*/ 0 w 4905828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5828" h="2075543">
                <a:moveTo>
                  <a:pt x="0" y="0"/>
                </a:moveTo>
                <a:lnTo>
                  <a:pt x="4905828" y="0"/>
                </a:lnTo>
                <a:lnTo>
                  <a:pt x="4905828" y="2075543"/>
                </a:lnTo>
                <a:lnTo>
                  <a:pt x="0" y="2075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FE96C11-2DB4-47A3-BAB1-1F5C3E4C2D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1698171"/>
            <a:ext cx="4905828" cy="3439885"/>
          </a:xfrm>
          <a:custGeom>
            <a:avLst/>
            <a:gdLst>
              <a:gd name="connsiteX0" fmla="*/ 0 w 4905828"/>
              <a:gd name="connsiteY0" fmla="*/ 0 h 2075543"/>
              <a:gd name="connsiteX1" fmla="*/ 4905828 w 4905828"/>
              <a:gd name="connsiteY1" fmla="*/ 0 h 2075543"/>
              <a:gd name="connsiteX2" fmla="*/ 4905828 w 4905828"/>
              <a:gd name="connsiteY2" fmla="*/ 2075543 h 2075543"/>
              <a:gd name="connsiteX3" fmla="*/ 0 w 4905828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5828" h="2075543">
                <a:moveTo>
                  <a:pt x="0" y="0"/>
                </a:moveTo>
                <a:lnTo>
                  <a:pt x="4905828" y="0"/>
                </a:lnTo>
                <a:lnTo>
                  <a:pt x="4905828" y="2075543"/>
                </a:lnTo>
                <a:lnTo>
                  <a:pt x="0" y="2075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53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9B0A90-47BB-4DC2-83B7-29FA3BB882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47446" y="2297723"/>
            <a:ext cx="4712677" cy="2579077"/>
          </a:xfrm>
          <a:custGeom>
            <a:avLst/>
            <a:gdLst>
              <a:gd name="connsiteX0" fmla="*/ 0 w 4712677"/>
              <a:gd name="connsiteY0" fmla="*/ 0 h 2579077"/>
              <a:gd name="connsiteX1" fmla="*/ 4712677 w 4712677"/>
              <a:gd name="connsiteY1" fmla="*/ 0 h 2579077"/>
              <a:gd name="connsiteX2" fmla="*/ 4712677 w 4712677"/>
              <a:gd name="connsiteY2" fmla="*/ 2579077 h 2579077"/>
              <a:gd name="connsiteX3" fmla="*/ 0 w 4712677"/>
              <a:gd name="connsiteY3" fmla="*/ 2579077 h 257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2677" h="2579077">
                <a:moveTo>
                  <a:pt x="0" y="0"/>
                </a:moveTo>
                <a:lnTo>
                  <a:pt x="4712677" y="0"/>
                </a:lnTo>
                <a:lnTo>
                  <a:pt x="4712677" y="2579077"/>
                </a:lnTo>
                <a:lnTo>
                  <a:pt x="0" y="25790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4138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FCF4C6-6045-470B-95D8-49B90A8DA8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0857" y="798288"/>
            <a:ext cx="2902858" cy="2630712"/>
          </a:xfrm>
          <a:custGeom>
            <a:avLst/>
            <a:gdLst>
              <a:gd name="connsiteX0" fmla="*/ 0 w 2902858"/>
              <a:gd name="connsiteY0" fmla="*/ 0 h 2630712"/>
              <a:gd name="connsiteX1" fmla="*/ 2902858 w 2902858"/>
              <a:gd name="connsiteY1" fmla="*/ 0 h 2630712"/>
              <a:gd name="connsiteX2" fmla="*/ 2902858 w 2902858"/>
              <a:gd name="connsiteY2" fmla="*/ 2630712 h 2630712"/>
              <a:gd name="connsiteX3" fmla="*/ 0 w 2902858"/>
              <a:gd name="connsiteY3" fmla="*/ 2630712 h 263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2858" h="2630712">
                <a:moveTo>
                  <a:pt x="0" y="0"/>
                </a:moveTo>
                <a:lnTo>
                  <a:pt x="2902858" y="0"/>
                </a:lnTo>
                <a:lnTo>
                  <a:pt x="2902858" y="2630712"/>
                </a:lnTo>
                <a:lnTo>
                  <a:pt x="0" y="26307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C65A32D-09A3-43C6-88A4-291594AE54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3715" y="798286"/>
            <a:ext cx="2902858" cy="2630712"/>
          </a:xfrm>
          <a:custGeom>
            <a:avLst/>
            <a:gdLst>
              <a:gd name="connsiteX0" fmla="*/ 0 w 2902858"/>
              <a:gd name="connsiteY0" fmla="*/ 0 h 2630712"/>
              <a:gd name="connsiteX1" fmla="*/ 2902858 w 2902858"/>
              <a:gd name="connsiteY1" fmla="*/ 0 h 2630712"/>
              <a:gd name="connsiteX2" fmla="*/ 2902858 w 2902858"/>
              <a:gd name="connsiteY2" fmla="*/ 2630712 h 2630712"/>
              <a:gd name="connsiteX3" fmla="*/ 0 w 2902858"/>
              <a:gd name="connsiteY3" fmla="*/ 2630712 h 263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2858" h="2630712">
                <a:moveTo>
                  <a:pt x="0" y="0"/>
                </a:moveTo>
                <a:lnTo>
                  <a:pt x="2902858" y="0"/>
                </a:lnTo>
                <a:lnTo>
                  <a:pt x="2902858" y="2630712"/>
                </a:lnTo>
                <a:lnTo>
                  <a:pt x="0" y="26307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B269AA7-668D-4E3E-8E64-7E303B351D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0857" y="3429001"/>
            <a:ext cx="2902858" cy="2630712"/>
          </a:xfrm>
          <a:custGeom>
            <a:avLst/>
            <a:gdLst>
              <a:gd name="connsiteX0" fmla="*/ 0 w 2902858"/>
              <a:gd name="connsiteY0" fmla="*/ 0 h 2630712"/>
              <a:gd name="connsiteX1" fmla="*/ 2902858 w 2902858"/>
              <a:gd name="connsiteY1" fmla="*/ 0 h 2630712"/>
              <a:gd name="connsiteX2" fmla="*/ 2902858 w 2902858"/>
              <a:gd name="connsiteY2" fmla="*/ 2630712 h 2630712"/>
              <a:gd name="connsiteX3" fmla="*/ 0 w 2902858"/>
              <a:gd name="connsiteY3" fmla="*/ 2630712 h 263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2858" h="2630712">
                <a:moveTo>
                  <a:pt x="0" y="0"/>
                </a:moveTo>
                <a:lnTo>
                  <a:pt x="2902858" y="0"/>
                </a:lnTo>
                <a:lnTo>
                  <a:pt x="2902858" y="2630712"/>
                </a:lnTo>
                <a:lnTo>
                  <a:pt x="0" y="26307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1CF20A7D-62AD-4E2A-A223-1A7A81225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73714" y="3428999"/>
            <a:ext cx="2902858" cy="2630712"/>
          </a:xfrm>
          <a:custGeom>
            <a:avLst/>
            <a:gdLst>
              <a:gd name="connsiteX0" fmla="*/ 0 w 2902858"/>
              <a:gd name="connsiteY0" fmla="*/ 0 h 2630712"/>
              <a:gd name="connsiteX1" fmla="*/ 2902858 w 2902858"/>
              <a:gd name="connsiteY1" fmla="*/ 0 h 2630712"/>
              <a:gd name="connsiteX2" fmla="*/ 2902858 w 2902858"/>
              <a:gd name="connsiteY2" fmla="*/ 2630712 h 2630712"/>
              <a:gd name="connsiteX3" fmla="*/ 0 w 2902858"/>
              <a:gd name="connsiteY3" fmla="*/ 2630712 h 263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2858" h="2630712">
                <a:moveTo>
                  <a:pt x="0" y="0"/>
                </a:moveTo>
                <a:lnTo>
                  <a:pt x="2902858" y="0"/>
                </a:lnTo>
                <a:lnTo>
                  <a:pt x="2902858" y="2630712"/>
                </a:lnTo>
                <a:lnTo>
                  <a:pt x="0" y="26307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22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6D10C-C106-21E0-60E5-58405FAF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3E2B4-E253-1F83-97DE-60CAB283A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B81F3-3AAE-EF97-C32A-A77A96C0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6978C-18C8-0602-E939-7BD5559F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9C930-1F8F-7829-CF02-C197B2C36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14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7593CD-D070-43FE-AD3D-1A8BC29D15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33716" y="2489199"/>
            <a:ext cx="4717143" cy="1879600"/>
          </a:xfrm>
          <a:custGeom>
            <a:avLst/>
            <a:gdLst>
              <a:gd name="connsiteX0" fmla="*/ 0 w 4717143"/>
              <a:gd name="connsiteY0" fmla="*/ 0 h 1879600"/>
              <a:gd name="connsiteX1" fmla="*/ 4717143 w 4717143"/>
              <a:gd name="connsiteY1" fmla="*/ 0 h 1879600"/>
              <a:gd name="connsiteX2" fmla="*/ 4717143 w 4717143"/>
              <a:gd name="connsiteY2" fmla="*/ 1879600 h 1879600"/>
              <a:gd name="connsiteX3" fmla="*/ 0 w 4717143"/>
              <a:gd name="connsiteY3" fmla="*/ 18796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143" h="1879600">
                <a:moveTo>
                  <a:pt x="0" y="0"/>
                </a:moveTo>
                <a:lnTo>
                  <a:pt x="4717143" y="0"/>
                </a:lnTo>
                <a:lnTo>
                  <a:pt x="4717143" y="1879600"/>
                </a:lnTo>
                <a:lnTo>
                  <a:pt x="0" y="187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E30A931-601D-4AB6-84A3-5882B89279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48402" y="2489199"/>
            <a:ext cx="4717143" cy="1879600"/>
          </a:xfrm>
          <a:custGeom>
            <a:avLst/>
            <a:gdLst>
              <a:gd name="connsiteX0" fmla="*/ 0 w 4717143"/>
              <a:gd name="connsiteY0" fmla="*/ 0 h 1879600"/>
              <a:gd name="connsiteX1" fmla="*/ 4717143 w 4717143"/>
              <a:gd name="connsiteY1" fmla="*/ 0 h 1879600"/>
              <a:gd name="connsiteX2" fmla="*/ 4717143 w 4717143"/>
              <a:gd name="connsiteY2" fmla="*/ 1879600 h 1879600"/>
              <a:gd name="connsiteX3" fmla="*/ 0 w 4717143"/>
              <a:gd name="connsiteY3" fmla="*/ 18796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143" h="1879600">
                <a:moveTo>
                  <a:pt x="0" y="0"/>
                </a:moveTo>
                <a:lnTo>
                  <a:pt x="4717143" y="0"/>
                </a:lnTo>
                <a:lnTo>
                  <a:pt x="4717143" y="1879600"/>
                </a:lnTo>
                <a:lnTo>
                  <a:pt x="0" y="187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DE601BF-3E18-43F7-9E9E-CA63CFA07D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33716" y="4619170"/>
            <a:ext cx="4717143" cy="1879600"/>
          </a:xfrm>
          <a:custGeom>
            <a:avLst/>
            <a:gdLst>
              <a:gd name="connsiteX0" fmla="*/ 0 w 4717143"/>
              <a:gd name="connsiteY0" fmla="*/ 0 h 1879600"/>
              <a:gd name="connsiteX1" fmla="*/ 4717143 w 4717143"/>
              <a:gd name="connsiteY1" fmla="*/ 0 h 1879600"/>
              <a:gd name="connsiteX2" fmla="*/ 4717143 w 4717143"/>
              <a:gd name="connsiteY2" fmla="*/ 1879600 h 1879600"/>
              <a:gd name="connsiteX3" fmla="*/ 0 w 4717143"/>
              <a:gd name="connsiteY3" fmla="*/ 18796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143" h="1879600">
                <a:moveTo>
                  <a:pt x="0" y="0"/>
                </a:moveTo>
                <a:lnTo>
                  <a:pt x="4717143" y="0"/>
                </a:lnTo>
                <a:lnTo>
                  <a:pt x="4717143" y="1879600"/>
                </a:lnTo>
                <a:lnTo>
                  <a:pt x="0" y="187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1D4DF7A-2AD3-4BCE-8F19-71F7351075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1142" y="4619171"/>
            <a:ext cx="4717143" cy="1879600"/>
          </a:xfrm>
          <a:custGeom>
            <a:avLst/>
            <a:gdLst>
              <a:gd name="connsiteX0" fmla="*/ 0 w 4717143"/>
              <a:gd name="connsiteY0" fmla="*/ 0 h 1879600"/>
              <a:gd name="connsiteX1" fmla="*/ 4717143 w 4717143"/>
              <a:gd name="connsiteY1" fmla="*/ 0 h 1879600"/>
              <a:gd name="connsiteX2" fmla="*/ 4717143 w 4717143"/>
              <a:gd name="connsiteY2" fmla="*/ 1879600 h 1879600"/>
              <a:gd name="connsiteX3" fmla="*/ 0 w 4717143"/>
              <a:gd name="connsiteY3" fmla="*/ 1879600 h 18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143" h="1879600">
                <a:moveTo>
                  <a:pt x="0" y="0"/>
                </a:moveTo>
                <a:lnTo>
                  <a:pt x="4717143" y="0"/>
                </a:lnTo>
                <a:lnTo>
                  <a:pt x="4717143" y="1879600"/>
                </a:lnTo>
                <a:lnTo>
                  <a:pt x="0" y="1879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025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FFBDB44-536C-43E5-AAD6-D305D3381E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1144" y="2496458"/>
            <a:ext cx="6139542" cy="4361541"/>
          </a:xfrm>
          <a:custGeom>
            <a:avLst/>
            <a:gdLst>
              <a:gd name="connsiteX0" fmla="*/ 0 w 4644571"/>
              <a:gd name="connsiteY0" fmla="*/ 0 h 4361541"/>
              <a:gd name="connsiteX1" fmla="*/ 4644571 w 4644571"/>
              <a:gd name="connsiteY1" fmla="*/ 0 h 4361541"/>
              <a:gd name="connsiteX2" fmla="*/ 4644571 w 4644571"/>
              <a:gd name="connsiteY2" fmla="*/ 4361541 h 4361541"/>
              <a:gd name="connsiteX3" fmla="*/ 0 w 4644571"/>
              <a:gd name="connsiteY3" fmla="*/ 4361541 h 436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571" h="4361541">
                <a:moveTo>
                  <a:pt x="0" y="0"/>
                </a:moveTo>
                <a:lnTo>
                  <a:pt x="4644571" y="0"/>
                </a:lnTo>
                <a:lnTo>
                  <a:pt x="4644571" y="4361541"/>
                </a:lnTo>
                <a:lnTo>
                  <a:pt x="0" y="43615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111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550962A-F36E-409F-AEC3-7456F9A5F8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47429" y="-10883"/>
            <a:ext cx="4644571" cy="4361541"/>
          </a:xfrm>
          <a:custGeom>
            <a:avLst/>
            <a:gdLst>
              <a:gd name="connsiteX0" fmla="*/ 0 w 4644571"/>
              <a:gd name="connsiteY0" fmla="*/ 0 h 4361541"/>
              <a:gd name="connsiteX1" fmla="*/ 4644571 w 4644571"/>
              <a:gd name="connsiteY1" fmla="*/ 0 h 4361541"/>
              <a:gd name="connsiteX2" fmla="*/ 4644571 w 4644571"/>
              <a:gd name="connsiteY2" fmla="*/ 4361541 h 4361541"/>
              <a:gd name="connsiteX3" fmla="*/ 0 w 4644571"/>
              <a:gd name="connsiteY3" fmla="*/ 4361541 h 436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571" h="4361541">
                <a:moveTo>
                  <a:pt x="0" y="0"/>
                </a:moveTo>
                <a:lnTo>
                  <a:pt x="4644571" y="0"/>
                </a:lnTo>
                <a:lnTo>
                  <a:pt x="4644571" y="4361541"/>
                </a:lnTo>
                <a:lnTo>
                  <a:pt x="0" y="43615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2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BBFFB2-6ECB-45F3-B9DB-AD241F6F37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0172" y="2648858"/>
            <a:ext cx="9811656" cy="2677885"/>
          </a:xfrm>
          <a:custGeom>
            <a:avLst/>
            <a:gdLst>
              <a:gd name="connsiteX0" fmla="*/ 0 w 9811656"/>
              <a:gd name="connsiteY0" fmla="*/ 0 h 2075543"/>
              <a:gd name="connsiteX1" fmla="*/ 9811656 w 9811656"/>
              <a:gd name="connsiteY1" fmla="*/ 0 h 2075543"/>
              <a:gd name="connsiteX2" fmla="*/ 9811656 w 9811656"/>
              <a:gd name="connsiteY2" fmla="*/ 2075543 h 2075543"/>
              <a:gd name="connsiteX3" fmla="*/ 0 w 9811656"/>
              <a:gd name="connsiteY3" fmla="*/ 2075543 h 207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11656" h="2075543">
                <a:moveTo>
                  <a:pt x="0" y="0"/>
                </a:moveTo>
                <a:lnTo>
                  <a:pt x="9811656" y="0"/>
                </a:lnTo>
                <a:lnTo>
                  <a:pt x="9811656" y="2075543"/>
                </a:lnTo>
                <a:lnTo>
                  <a:pt x="0" y="20755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89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D5888FA-4AC4-49C3-A657-9868785050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6643" y="982886"/>
            <a:ext cx="2715180" cy="2460628"/>
          </a:xfrm>
          <a:custGeom>
            <a:avLst/>
            <a:gdLst>
              <a:gd name="connsiteX0" fmla="*/ 0 w 2715180"/>
              <a:gd name="connsiteY0" fmla="*/ 0 h 2460628"/>
              <a:gd name="connsiteX1" fmla="*/ 2715180 w 2715180"/>
              <a:gd name="connsiteY1" fmla="*/ 0 h 2460628"/>
              <a:gd name="connsiteX2" fmla="*/ 2715180 w 2715180"/>
              <a:gd name="connsiteY2" fmla="*/ 2460628 h 2460628"/>
              <a:gd name="connsiteX3" fmla="*/ 0 w 2715180"/>
              <a:gd name="connsiteY3" fmla="*/ 2460628 h 2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180" h="2460628">
                <a:moveTo>
                  <a:pt x="0" y="0"/>
                </a:moveTo>
                <a:lnTo>
                  <a:pt x="2715180" y="0"/>
                </a:lnTo>
                <a:lnTo>
                  <a:pt x="2715180" y="2460628"/>
                </a:lnTo>
                <a:lnTo>
                  <a:pt x="0" y="2460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EBE0FF7-EE21-4547-9521-3C19C702DB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73213" y="982886"/>
            <a:ext cx="2715180" cy="2460628"/>
          </a:xfrm>
          <a:custGeom>
            <a:avLst/>
            <a:gdLst>
              <a:gd name="connsiteX0" fmla="*/ 0 w 2715180"/>
              <a:gd name="connsiteY0" fmla="*/ 0 h 2460628"/>
              <a:gd name="connsiteX1" fmla="*/ 2715180 w 2715180"/>
              <a:gd name="connsiteY1" fmla="*/ 0 h 2460628"/>
              <a:gd name="connsiteX2" fmla="*/ 2715180 w 2715180"/>
              <a:gd name="connsiteY2" fmla="*/ 2460628 h 2460628"/>
              <a:gd name="connsiteX3" fmla="*/ 0 w 2715180"/>
              <a:gd name="connsiteY3" fmla="*/ 2460628 h 2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180" h="2460628">
                <a:moveTo>
                  <a:pt x="0" y="0"/>
                </a:moveTo>
                <a:lnTo>
                  <a:pt x="2715180" y="0"/>
                </a:lnTo>
                <a:lnTo>
                  <a:pt x="2715180" y="2460628"/>
                </a:lnTo>
                <a:lnTo>
                  <a:pt x="0" y="2460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ED91753-EE97-44FF-91EF-6D41D0BF3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6643" y="3584571"/>
            <a:ext cx="2715180" cy="2460628"/>
          </a:xfrm>
          <a:custGeom>
            <a:avLst/>
            <a:gdLst>
              <a:gd name="connsiteX0" fmla="*/ 0 w 2715180"/>
              <a:gd name="connsiteY0" fmla="*/ 0 h 2460628"/>
              <a:gd name="connsiteX1" fmla="*/ 2715180 w 2715180"/>
              <a:gd name="connsiteY1" fmla="*/ 0 h 2460628"/>
              <a:gd name="connsiteX2" fmla="*/ 2715180 w 2715180"/>
              <a:gd name="connsiteY2" fmla="*/ 2460628 h 2460628"/>
              <a:gd name="connsiteX3" fmla="*/ 0 w 2715180"/>
              <a:gd name="connsiteY3" fmla="*/ 2460628 h 2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180" h="2460628">
                <a:moveTo>
                  <a:pt x="0" y="0"/>
                </a:moveTo>
                <a:lnTo>
                  <a:pt x="2715180" y="0"/>
                </a:lnTo>
                <a:lnTo>
                  <a:pt x="2715180" y="2460628"/>
                </a:lnTo>
                <a:lnTo>
                  <a:pt x="0" y="2460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F9D5527-0A8E-4881-875F-EB2BC06F90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73213" y="3584570"/>
            <a:ext cx="2715180" cy="2460628"/>
          </a:xfrm>
          <a:custGeom>
            <a:avLst/>
            <a:gdLst>
              <a:gd name="connsiteX0" fmla="*/ 0 w 2715180"/>
              <a:gd name="connsiteY0" fmla="*/ 0 h 2460628"/>
              <a:gd name="connsiteX1" fmla="*/ 2715180 w 2715180"/>
              <a:gd name="connsiteY1" fmla="*/ 0 h 2460628"/>
              <a:gd name="connsiteX2" fmla="*/ 2715180 w 2715180"/>
              <a:gd name="connsiteY2" fmla="*/ 2460628 h 2460628"/>
              <a:gd name="connsiteX3" fmla="*/ 0 w 2715180"/>
              <a:gd name="connsiteY3" fmla="*/ 2460628 h 2460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5180" h="2460628">
                <a:moveTo>
                  <a:pt x="0" y="0"/>
                </a:moveTo>
                <a:lnTo>
                  <a:pt x="2715180" y="0"/>
                </a:lnTo>
                <a:lnTo>
                  <a:pt x="2715180" y="2460628"/>
                </a:lnTo>
                <a:lnTo>
                  <a:pt x="0" y="2460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42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F6351D-5584-4D67-A41D-B4E91F788A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4486" y="1749290"/>
            <a:ext cx="2986149" cy="3359418"/>
          </a:xfrm>
          <a:custGeom>
            <a:avLst/>
            <a:gdLst>
              <a:gd name="connsiteX0" fmla="*/ 0 w 2986149"/>
              <a:gd name="connsiteY0" fmla="*/ 0 h 3359418"/>
              <a:gd name="connsiteX1" fmla="*/ 2986149 w 2986149"/>
              <a:gd name="connsiteY1" fmla="*/ 0 h 3359418"/>
              <a:gd name="connsiteX2" fmla="*/ 2986149 w 2986149"/>
              <a:gd name="connsiteY2" fmla="*/ 3359418 h 3359418"/>
              <a:gd name="connsiteX3" fmla="*/ 0 w 2986149"/>
              <a:gd name="connsiteY3" fmla="*/ 3359418 h 33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6149" h="3359418">
                <a:moveTo>
                  <a:pt x="0" y="0"/>
                </a:moveTo>
                <a:lnTo>
                  <a:pt x="2986149" y="0"/>
                </a:lnTo>
                <a:lnTo>
                  <a:pt x="2986149" y="3359418"/>
                </a:lnTo>
                <a:lnTo>
                  <a:pt x="0" y="3359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15544E9-8D56-4BA9-B81E-9DDC984A4B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05851" y="1749291"/>
            <a:ext cx="2986149" cy="3359418"/>
          </a:xfrm>
          <a:custGeom>
            <a:avLst/>
            <a:gdLst>
              <a:gd name="connsiteX0" fmla="*/ 0 w 2986149"/>
              <a:gd name="connsiteY0" fmla="*/ 0 h 3359418"/>
              <a:gd name="connsiteX1" fmla="*/ 2986149 w 2986149"/>
              <a:gd name="connsiteY1" fmla="*/ 0 h 3359418"/>
              <a:gd name="connsiteX2" fmla="*/ 2986149 w 2986149"/>
              <a:gd name="connsiteY2" fmla="*/ 3359418 h 3359418"/>
              <a:gd name="connsiteX3" fmla="*/ 0 w 2986149"/>
              <a:gd name="connsiteY3" fmla="*/ 3359418 h 335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6149" h="3359418">
                <a:moveTo>
                  <a:pt x="0" y="0"/>
                </a:moveTo>
                <a:lnTo>
                  <a:pt x="2986149" y="0"/>
                </a:lnTo>
                <a:lnTo>
                  <a:pt x="2986149" y="3359418"/>
                </a:lnTo>
                <a:lnTo>
                  <a:pt x="0" y="33594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90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2776E6A-2E6B-4A33-94AF-5B3C8E1CBD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93261" y="621994"/>
            <a:ext cx="2970587" cy="2690892"/>
          </a:xfrm>
          <a:custGeom>
            <a:avLst/>
            <a:gdLst>
              <a:gd name="connsiteX0" fmla="*/ 0 w 2970587"/>
              <a:gd name="connsiteY0" fmla="*/ 0 h 2690892"/>
              <a:gd name="connsiteX1" fmla="*/ 2970587 w 2970587"/>
              <a:gd name="connsiteY1" fmla="*/ 0 h 2690892"/>
              <a:gd name="connsiteX2" fmla="*/ 2970587 w 2970587"/>
              <a:gd name="connsiteY2" fmla="*/ 2690892 h 2690892"/>
              <a:gd name="connsiteX3" fmla="*/ 0 w 2970587"/>
              <a:gd name="connsiteY3" fmla="*/ 2690892 h 269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0587" h="2690892">
                <a:moveTo>
                  <a:pt x="0" y="0"/>
                </a:moveTo>
                <a:lnTo>
                  <a:pt x="2970587" y="0"/>
                </a:lnTo>
                <a:lnTo>
                  <a:pt x="2970587" y="2690892"/>
                </a:lnTo>
                <a:lnTo>
                  <a:pt x="0" y="26908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5AC4F88-CC58-47C9-AEB2-7D4C125E2B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93262" y="3545114"/>
            <a:ext cx="2970587" cy="2690892"/>
          </a:xfrm>
          <a:custGeom>
            <a:avLst/>
            <a:gdLst>
              <a:gd name="connsiteX0" fmla="*/ 0 w 2970587"/>
              <a:gd name="connsiteY0" fmla="*/ 0 h 2690892"/>
              <a:gd name="connsiteX1" fmla="*/ 2970587 w 2970587"/>
              <a:gd name="connsiteY1" fmla="*/ 0 h 2690892"/>
              <a:gd name="connsiteX2" fmla="*/ 2970587 w 2970587"/>
              <a:gd name="connsiteY2" fmla="*/ 2690892 h 2690892"/>
              <a:gd name="connsiteX3" fmla="*/ 0 w 2970587"/>
              <a:gd name="connsiteY3" fmla="*/ 2690892 h 269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0587" h="2690892">
                <a:moveTo>
                  <a:pt x="0" y="0"/>
                </a:moveTo>
                <a:lnTo>
                  <a:pt x="2970587" y="0"/>
                </a:lnTo>
                <a:lnTo>
                  <a:pt x="2970587" y="2690892"/>
                </a:lnTo>
                <a:lnTo>
                  <a:pt x="0" y="269089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811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u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Grp="1"/>
          </p:cNvSpPr>
          <p:nvPr>
            <p:ph type="pic" sz="quarter" idx="10"/>
          </p:nvPr>
        </p:nvSpPr>
        <p:spPr>
          <a:xfrm>
            <a:off x="6455390" y="413989"/>
            <a:ext cx="5327032" cy="6034435"/>
          </a:xfrm>
          <a:custGeom>
            <a:avLst/>
            <a:gdLst>
              <a:gd name="connsiteX0" fmla="*/ 0 w 5327032"/>
              <a:gd name="connsiteY0" fmla="*/ 0 h 6034435"/>
              <a:gd name="connsiteX1" fmla="*/ 5327032 w 5327032"/>
              <a:gd name="connsiteY1" fmla="*/ 0 h 6034435"/>
              <a:gd name="connsiteX2" fmla="*/ 5327032 w 5327032"/>
              <a:gd name="connsiteY2" fmla="*/ 6034435 h 6034435"/>
              <a:gd name="connsiteX3" fmla="*/ 0 w 5327032"/>
              <a:gd name="connsiteY3" fmla="*/ 6034435 h 603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7032" h="6034435">
                <a:moveTo>
                  <a:pt x="0" y="0"/>
                </a:moveTo>
                <a:lnTo>
                  <a:pt x="5327032" y="0"/>
                </a:lnTo>
                <a:lnTo>
                  <a:pt x="5327032" y="6034435"/>
                </a:lnTo>
                <a:lnTo>
                  <a:pt x="0" y="60344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43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/>
          </p:nvPr>
        </p:nvSpPr>
        <p:spPr>
          <a:xfrm>
            <a:off x="5646059" y="0"/>
            <a:ext cx="2090058" cy="5508171"/>
          </a:xfrm>
          <a:custGeom>
            <a:avLst/>
            <a:gdLst>
              <a:gd name="connsiteX0" fmla="*/ 0 w 2090058"/>
              <a:gd name="connsiteY0" fmla="*/ 0 h 5508171"/>
              <a:gd name="connsiteX1" fmla="*/ 2090058 w 2090058"/>
              <a:gd name="connsiteY1" fmla="*/ 0 h 5508171"/>
              <a:gd name="connsiteX2" fmla="*/ 2090058 w 2090058"/>
              <a:gd name="connsiteY2" fmla="*/ 5508171 h 5508171"/>
              <a:gd name="connsiteX3" fmla="*/ 0 w 2090058"/>
              <a:gd name="connsiteY3" fmla="*/ 5508171 h 550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058" h="5508171">
                <a:moveTo>
                  <a:pt x="0" y="0"/>
                </a:moveTo>
                <a:lnTo>
                  <a:pt x="2090058" y="0"/>
                </a:lnTo>
                <a:lnTo>
                  <a:pt x="2090058" y="5508171"/>
                </a:lnTo>
                <a:lnTo>
                  <a:pt x="0" y="55081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1" name="Freeform 10"/>
          <p:cNvSpPr>
            <a:spLocks noGrp="1"/>
          </p:cNvSpPr>
          <p:nvPr>
            <p:ph type="pic" sz="quarter" idx="11"/>
          </p:nvPr>
        </p:nvSpPr>
        <p:spPr>
          <a:xfrm>
            <a:off x="7874001" y="1349828"/>
            <a:ext cx="2090058" cy="5508171"/>
          </a:xfrm>
          <a:custGeom>
            <a:avLst/>
            <a:gdLst>
              <a:gd name="connsiteX0" fmla="*/ 0 w 2090058"/>
              <a:gd name="connsiteY0" fmla="*/ 0 h 5508171"/>
              <a:gd name="connsiteX1" fmla="*/ 2090058 w 2090058"/>
              <a:gd name="connsiteY1" fmla="*/ 0 h 5508171"/>
              <a:gd name="connsiteX2" fmla="*/ 2090058 w 2090058"/>
              <a:gd name="connsiteY2" fmla="*/ 5508171 h 5508171"/>
              <a:gd name="connsiteX3" fmla="*/ 0 w 2090058"/>
              <a:gd name="connsiteY3" fmla="*/ 5508171 h 550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058" h="5508171">
                <a:moveTo>
                  <a:pt x="0" y="0"/>
                </a:moveTo>
                <a:lnTo>
                  <a:pt x="2090058" y="0"/>
                </a:lnTo>
                <a:lnTo>
                  <a:pt x="2090058" y="5508171"/>
                </a:lnTo>
                <a:lnTo>
                  <a:pt x="0" y="55081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4" name="Freeform 13"/>
          <p:cNvSpPr>
            <a:spLocks noGrp="1"/>
          </p:cNvSpPr>
          <p:nvPr>
            <p:ph type="pic" sz="quarter" idx="12"/>
          </p:nvPr>
        </p:nvSpPr>
        <p:spPr>
          <a:xfrm>
            <a:off x="10101942" y="0"/>
            <a:ext cx="2090058" cy="5508171"/>
          </a:xfrm>
          <a:custGeom>
            <a:avLst/>
            <a:gdLst>
              <a:gd name="connsiteX0" fmla="*/ 0 w 2090058"/>
              <a:gd name="connsiteY0" fmla="*/ 0 h 5508171"/>
              <a:gd name="connsiteX1" fmla="*/ 2090058 w 2090058"/>
              <a:gd name="connsiteY1" fmla="*/ 0 h 5508171"/>
              <a:gd name="connsiteX2" fmla="*/ 2090058 w 2090058"/>
              <a:gd name="connsiteY2" fmla="*/ 5508171 h 5508171"/>
              <a:gd name="connsiteX3" fmla="*/ 0 w 2090058"/>
              <a:gd name="connsiteY3" fmla="*/ 5508171 h 5508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058" h="5508171">
                <a:moveTo>
                  <a:pt x="0" y="0"/>
                </a:moveTo>
                <a:lnTo>
                  <a:pt x="2090058" y="0"/>
                </a:lnTo>
                <a:lnTo>
                  <a:pt x="2090058" y="5508171"/>
                </a:lnTo>
                <a:lnTo>
                  <a:pt x="0" y="55081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1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7668768-3125-435A-A0C1-193BE054CA0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03840" y="3429000"/>
            <a:ext cx="2607730" cy="2362200"/>
          </a:xfrm>
          <a:custGeom>
            <a:avLst/>
            <a:gdLst>
              <a:gd name="connsiteX0" fmla="*/ 0 w 2607730"/>
              <a:gd name="connsiteY0" fmla="*/ 0 h 2362200"/>
              <a:gd name="connsiteX1" fmla="*/ 2607730 w 2607730"/>
              <a:gd name="connsiteY1" fmla="*/ 0 h 2362200"/>
              <a:gd name="connsiteX2" fmla="*/ 2607730 w 2607730"/>
              <a:gd name="connsiteY2" fmla="*/ 2362200 h 2362200"/>
              <a:gd name="connsiteX3" fmla="*/ 0 w 260773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0" h="2362200">
                <a:moveTo>
                  <a:pt x="0" y="0"/>
                </a:moveTo>
                <a:lnTo>
                  <a:pt x="2607730" y="0"/>
                </a:lnTo>
                <a:lnTo>
                  <a:pt x="260773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B5EDD49-7AD8-4F94-9D55-7EF6A5C486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6970" y="3428999"/>
            <a:ext cx="2607730" cy="2362200"/>
          </a:xfrm>
          <a:custGeom>
            <a:avLst/>
            <a:gdLst>
              <a:gd name="connsiteX0" fmla="*/ 0 w 2607730"/>
              <a:gd name="connsiteY0" fmla="*/ 0 h 2362200"/>
              <a:gd name="connsiteX1" fmla="*/ 2607730 w 2607730"/>
              <a:gd name="connsiteY1" fmla="*/ 0 h 2362200"/>
              <a:gd name="connsiteX2" fmla="*/ 2607730 w 2607730"/>
              <a:gd name="connsiteY2" fmla="*/ 2362200 h 2362200"/>
              <a:gd name="connsiteX3" fmla="*/ 0 w 260773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0" h="2362200">
                <a:moveTo>
                  <a:pt x="0" y="0"/>
                </a:moveTo>
                <a:lnTo>
                  <a:pt x="2607730" y="0"/>
                </a:lnTo>
                <a:lnTo>
                  <a:pt x="260773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9081E33-2366-4119-A146-5DF0251D16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410098" y="3429000"/>
            <a:ext cx="2607730" cy="2362200"/>
          </a:xfrm>
          <a:custGeom>
            <a:avLst/>
            <a:gdLst>
              <a:gd name="connsiteX0" fmla="*/ 0 w 2607730"/>
              <a:gd name="connsiteY0" fmla="*/ 0 h 2362200"/>
              <a:gd name="connsiteX1" fmla="*/ 2607730 w 2607730"/>
              <a:gd name="connsiteY1" fmla="*/ 0 h 2362200"/>
              <a:gd name="connsiteX2" fmla="*/ 2607730 w 2607730"/>
              <a:gd name="connsiteY2" fmla="*/ 2362200 h 2362200"/>
              <a:gd name="connsiteX3" fmla="*/ 0 w 2607730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7730" h="2362200">
                <a:moveTo>
                  <a:pt x="0" y="0"/>
                </a:moveTo>
                <a:lnTo>
                  <a:pt x="2607730" y="0"/>
                </a:lnTo>
                <a:lnTo>
                  <a:pt x="2607730" y="2362200"/>
                </a:lnTo>
                <a:lnTo>
                  <a:pt x="0" y="2362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2320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2ABF6-9790-A7AE-58F5-7A1FBA09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05E08-130E-16C1-1B00-970A85B5C5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FE4F55-ACA1-2570-184A-C813AD716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7054C5-1941-EFFD-99E8-0D70DAED3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705EF-5FCF-BAFB-3283-E21EAA71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4D41D-178F-F16D-38E1-3EE85ED5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51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6DB6A0B-A11E-4AD6-A661-18FCBF418B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1769" y="2525486"/>
            <a:ext cx="2902858" cy="2881087"/>
          </a:xfrm>
          <a:custGeom>
            <a:avLst/>
            <a:gdLst>
              <a:gd name="connsiteX0" fmla="*/ 0 w 2902858"/>
              <a:gd name="connsiteY0" fmla="*/ 0 h 2881087"/>
              <a:gd name="connsiteX1" fmla="*/ 2902858 w 2902858"/>
              <a:gd name="connsiteY1" fmla="*/ 0 h 2881087"/>
              <a:gd name="connsiteX2" fmla="*/ 2902858 w 2902858"/>
              <a:gd name="connsiteY2" fmla="*/ 2881087 h 2881087"/>
              <a:gd name="connsiteX3" fmla="*/ 0 w 2902858"/>
              <a:gd name="connsiteY3" fmla="*/ 2881087 h 28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2858" h="2881087">
                <a:moveTo>
                  <a:pt x="0" y="0"/>
                </a:moveTo>
                <a:lnTo>
                  <a:pt x="2902858" y="0"/>
                </a:lnTo>
                <a:lnTo>
                  <a:pt x="2902858" y="2881087"/>
                </a:lnTo>
                <a:lnTo>
                  <a:pt x="0" y="2881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13BB391-CE48-446A-BF33-818F92CEF17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44570" y="2525485"/>
            <a:ext cx="2902858" cy="2881087"/>
          </a:xfrm>
          <a:custGeom>
            <a:avLst/>
            <a:gdLst>
              <a:gd name="connsiteX0" fmla="*/ 0 w 2902858"/>
              <a:gd name="connsiteY0" fmla="*/ 0 h 2881087"/>
              <a:gd name="connsiteX1" fmla="*/ 2902858 w 2902858"/>
              <a:gd name="connsiteY1" fmla="*/ 0 h 2881087"/>
              <a:gd name="connsiteX2" fmla="*/ 2902858 w 2902858"/>
              <a:gd name="connsiteY2" fmla="*/ 2881087 h 2881087"/>
              <a:gd name="connsiteX3" fmla="*/ 0 w 2902858"/>
              <a:gd name="connsiteY3" fmla="*/ 2881087 h 28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2858" h="2881087">
                <a:moveTo>
                  <a:pt x="0" y="0"/>
                </a:moveTo>
                <a:lnTo>
                  <a:pt x="2902858" y="0"/>
                </a:lnTo>
                <a:lnTo>
                  <a:pt x="2902858" y="2881087"/>
                </a:lnTo>
                <a:lnTo>
                  <a:pt x="0" y="2881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14CA774-655A-47C2-9E5E-3754691E46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97371" y="2525485"/>
            <a:ext cx="2902858" cy="2881087"/>
          </a:xfrm>
          <a:custGeom>
            <a:avLst/>
            <a:gdLst>
              <a:gd name="connsiteX0" fmla="*/ 0 w 2902858"/>
              <a:gd name="connsiteY0" fmla="*/ 0 h 2881087"/>
              <a:gd name="connsiteX1" fmla="*/ 2902858 w 2902858"/>
              <a:gd name="connsiteY1" fmla="*/ 0 h 2881087"/>
              <a:gd name="connsiteX2" fmla="*/ 2902858 w 2902858"/>
              <a:gd name="connsiteY2" fmla="*/ 2881087 h 2881087"/>
              <a:gd name="connsiteX3" fmla="*/ 0 w 2902858"/>
              <a:gd name="connsiteY3" fmla="*/ 2881087 h 2881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2858" h="2881087">
                <a:moveTo>
                  <a:pt x="0" y="0"/>
                </a:moveTo>
                <a:lnTo>
                  <a:pt x="2902858" y="0"/>
                </a:lnTo>
                <a:lnTo>
                  <a:pt x="2902858" y="2881087"/>
                </a:lnTo>
                <a:lnTo>
                  <a:pt x="0" y="28810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484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lour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 noGrp="1"/>
          </p:cNvSpPr>
          <p:nvPr>
            <p:ph type="pic" sz="quarter" idx="10"/>
          </p:nvPr>
        </p:nvSpPr>
        <p:spPr>
          <a:xfrm>
            <a:off x="1007496" y="4007794"/>
            <a:ext cx="5002662" cy="2850205"/>
          </a:xfrm>
          <a:custGeom>
            <a:avLst/>
            <a:gdLst>
              <a:gd name="connsiteX0" fmla="*/ 0 w 5002662"/>
              <a:gd name="connsiteY0" fmla="*/ 0 h 2850205"/>
              <a:gd name="connsiteX1" fmla="*/ 5002662 w 5002662"/>
              <a:gd name="connsiteY1" fmla="*/ 0 h 2850205"/>
              <a:gd name="connsiteX2" fmla="*/ 5002662 w 5002662"/>
              <a:gd name="connsiteY2" fmla="*/ 2850205 h 2850205"/>
              <a:gd name="connsiteX3" fmla="*/ 0 w 5002662"/>
              <a:gd name="connsiteY3" fmla="*/ 2850205 h 28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2662" h="2850205">
                <a:moveTo>
                  <a:pt x="0" y="0"/>
                </a:moveTo>
                <a:lnTo>
                  <a:pt x="5002662" y="0"/>
                </a:lnTo>
                <a:lnTo>
                  <a:pt x="5002662" y="2850205"/>
                </a:lnTo>
                <a:lnTo>
                  <a:pt x="0" y="28502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2"/>
          </p:nvPr>
        </p:nvSpPr>
        <p:spPr>
          <a:xfrm>
            <a:off x="6181841" y="4007795"/>
            <a:ext cx="5002662" cy="2850205"/>
          </a:xfrm>
          <a:custGeom>
            <a:avLst/>
            <a:gdLst>
              <a:gd name="connsiteX0" fmla="*/ 0 w 5002662"/>
              <a:gd name="connsiteY0" fmla="*/ 0 h 2850205"/>
              <a:gd name="connsiteX1" fmla="*/ 5002662 w 5002662"/>
              <a:gd name="connsiteY1" fmla="*/ 0 h 2850205"/>
              <a:gd name="connsiteX2" fmla="*/ 5002662 w 5002662"/>
              <a:gd name="connsiteY2" fmla="*/ 2850205 h 2850205"/>
              <a:gd name="connsiteX3" fmla="*/ 0 w 5002662"/>
              <a:gd name="connsiteY3" fmla="*/ 2850205 h 28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2662" h="2850205">
                <a:moveTo>
                  <a:pt x="0" y="0"/>
                </a:moveTo>
                <a:lnTo>
                  <a:pt x="5002662" y="0"/>
                </a:lnTo>
                <a:lnTo>
                  <a:pt x="5002662" y="2850205"/>
                </a:lnTo>
                <a:lnTo>
                  <a:pt x="0" y="28502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92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3F897EC-EAFD-4298-ABD6-43997B6E4A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0172" y="1843314"/>
            <a:ext cx="4644571" cy="5014685"/>
          </a:xfrm>
          <a:custGeom>
            <a:avLst/>
            <a:gdLst>
              <a:gd name="connsiteX0" fmla="*/ 0 w 4644571"/>
              <a:gd name="connsiteY0" fmla="*/ 0 h 2881086"/>
              <a:gd name="connsiteX1" fmla="*/ 4644571 w 4644571"/>
              <a:gd name="connsiteY1" fmla="*/ 0 h 2881086"/>
              <a:gd name="connsiteX2" fmla="*/ 4644571 w 4644571"/>
              <a:gd name="connsiteY2" fmla="*/ 2881086 h 2881086"/>
              <a:gd name="connsiteX3" fmla="*/ 0 w 4644571"/>
              <a:gd name="connsiteY3" fmla="*/ 2881086 h 288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571" h="2881086">
                <a:moveTo>
                  <a:pt x="0" y="0"/>
                </a:moveTo>
                <a:lnTo>
                  <a:pt x="4644571" y="0"/>
                </a:lnTo>
                <a:lnTo>
                  <a:pt x="4644571" y="2881086"/>
                </a:lnTo>
                <a:lnTo>
                  <a:pt x="0" y="2881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17A3DE-664C-4435-AEB4-8AC8F02F15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57257" y="1843315"/>
            <a:ext cx="4644571" cy="2881086"/>
          </a:xfrm>
          <a:custGeom>
            <a:avLst/>
            <a:gdLst>
              <a:gd name="connsiteX0" fmla="*/ 0 w 4644571"/>
              <a:gd name="connsiteY0" fmla="*/ 0 h 2881086"/>
              <a:gd name="connsiteX1" fmla="*/ 4644571 w 4644571"/>
              <a:gd name="connsiteY1" fmla="*/ 0 h 2881086"/>
              <a:gd name="connsiteX2" fmla="*/ 4644571 w 4644571"/>
              <a:gd name="connsiteY2" fmla="*/ 2881086 h 2881086"/>
              <a:gd name="connsiteX3" fmla="*/ 0 w 4644571"/>
              <a:gd name="connsiteY3" fmla="*/ 2881086 h 288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571" h="2881086">
                <a:moveTo>
                  <a:pt x="0" y="0"/>
                </a:moveTo>
                <a:lnTo>
                  <a:pt x="4644571" y="0"/>
                </a:lnTo>
                <a:lnTo>
                  <a:pt x="4644571" y="2881086"/>
                </a:lnTo>
                <a:lnTo>
                  <a:pt x="0" y="28810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877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5" y="2870637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7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3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9376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8B679-0D31-3070-FE8F-7587A52F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B8356-2E24-7D30-4148-BF13E079D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05D69-0ACF-9E64-D679-AB6FF44C6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F1F33-05D4-7835-D1B2-3B3E0D255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7F69AA-61C0-682A-B34F-7C737C7B02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B0B013-DC73-9AD9-E3C4-AC178FC5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345B4B-A147-BDE2-0071-AC4E5CE9B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6D05D4-EC4B-6883-AFB8-A149AE3F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4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38459-D3E4-AB6F-F793-5584E87FA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1526B-4DFA-82E8-F746-6C7DDBC7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A4633-DF4F-A6F8-962F-37F93E9F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CC63A-61BE-7E68-0A4E-BD8E1933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1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E1799-D0BC-42B4-FA21-268C2E274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52F95-05BB-9DE0-8DED-33C14A422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214A3-E6A1-B08A-8691-D2D69E12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7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20261-9646-DAAE-D9EA-4CA5C9C65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45F01-BFA8-11AE-D7DD-D388D3C3F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6C474-1290-1DC6-2AC7-6715AE682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6FB54-2330-07C9-A3C5-F2D29788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43DEF-F6AA-0AEC-651E-5DE2D46B9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BD576-7179-DCAD-21D3-6A8057BBF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2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C1CA-A7D6-1903-00B2-1D578C647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FF1FF-1542-F7B7-6326-956EFA236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87450-6023-465A-24C9-D12FD097A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9B59E-D48C-0D96-4369-1237A985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91C7E-6A41-FEF4-7513-72F9E457E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27161-665B-2943-10F7-56E86C31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E6AD7-16EB-B4CF-0471-CFFD01BE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F9441-06FA-21B4-68CD-FFD9DF349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799A04-AEC6-27A2-96C9-F1F3C3139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B7520-2FC0-414A-BD00-0ED562E03E74}" type="datetimeFigureOut">
              <a:rPr lang="en-US" smtClean="0"/>
              <a:t>6/20/2023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BA18-270B-8C73-8B13-B3BEA9ECB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A99D1-567F-9BE3-9CB8-58E6CA8B8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56D92-946A-4BD7-A06A-072AD4EA5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6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BBA23-116F-45FF-B542-C1F42D249A03}" type="datetimeFigureOut">
              <a:rPr lang="id-ID" smtClean="0"/>
              <a:t>20/06/2023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C9CB8-3E68-4E24-854D-33AE5130BF7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52459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  <p:sldLayoutId id="2147483746" r:id="rId29"/>
    <p:sldLayoutId id="2147483747" r:id="rId30"/>
    <p:sldLayoutId id="2147483748" r:id="rId31"/>
    <p:sldLayoutId id="2147483749" r:id="rId32"/>
    <p:sldLayoutId id="2147483750" r:id="rId3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>
            <a:extLst>
              <a:ext uri="{FF2B5EF4-FFF2-40B4-BE49-F238E27FC236}">
                <a16:creationId xmlns:a16="http://schemas.microsoft.com/office/drawing/2014/main" id="{F6537057-45A4-70A6-582C-DF459F4F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05" y="302055"/>
            <a:ext cx="9267825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797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023A4F-365C-DC52-7A8E-240EA9708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625" y="414625"/>
            <a:ext cx="6028749" cy="602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008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C58CD2-6537-E04E-AA17-9FAD0F7E3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95" t="22105" r="21855" b="38947"/>
          <a:stretch/>
        </p:blipFill>
        <p:spPr>
          <a:xfrm>
            <a:off x="2624728" y="1227221"/>
            <a:ext cx="6942544" cy="44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3060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CECF89-A25C-4D4D-6891-4A81C2751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2" t="15439" r="20536" b="32281"/>
          <a:stretch/>
        </p:blipFill>
        <p:spPr>
          <a:xfrm>
            <a:off x="3015915" y="821428"/>
            <a:ext cx="6160170" cy="521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8496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5DD06C-D583-4394-6769-A2CB65586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1" t="20000" r="20746" b="34035"/>
          <a:stretch/>
        </p:blipFill>
        <p:spPr>
          <a:xfrm>
            <a:off x="2715126" y="940829"/>
            <a:ext cx="6761748" cy="497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302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22CA1-A2C1-DBDE-D215-17A8B1096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2" t="20351" r="23150" b="33334"/>
          <a:stretch/>
        </p:blipFill>
        <p:spPr>
          <a:xfrm>
            <a:off x="3197484" y="878305"/>
            <a:ext cx="5797032" cy="510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367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F19511-AFC3-5300-CE76-A82F90336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56" t="27018" r="19043" b="37894"/>
          <a:stretch/>
        </p:blipFill>
        <p:spPr>
          <a:xfrm>
            <a:off x="1927060" y="1323474"/>
            <a:ext cx="8337880" cy="42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5080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02B44-07C7-CC11-92D1-0BCFC3541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9" t="25614" r="19441" b="36140"/>
          <a:stretch/>
        </p:blipFill>
        <p:spPr>
          <a:xfrm>
            <a:off x="2392370" y="1161047"/>
            <a:ext cx="7407259" cy="453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755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BAE8AB-3F6C-DD1E-91D9-9597A55FF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0" t="24210" r="28128" b="38246"/>
          <a:stretch/>
        </p:blipFill>
        <p:spPr>
          <a:xfrm>
            <a:off x="3572742" y="782052"/>
            <a:ext cx="5046516" cy="52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1670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3F7904-72F1-07CE-1F94-75789CC6C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02" t="17894" r="20163" b="33333"/>
          <a:stretch/>
        </p:blipFill>
        <p:spPr>
          <a:xfrm>
            <a:off x="1612230" y="577516"/>
            <a:ext cx="8480964" cy="51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284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08608-2142-62F4-2F44-286B4AD05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3" t="20000" r="16083" b="31930"/>
          <a:stretch/>
        </p:blipFill>
        <p:spPr>
          <a:xfrm>
            <a:off x="2011235" y="974557"/>
            <a:ext cx="8169530" cy="49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9964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CDF01-2901-8566-6335-6920AE92F3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0" t="17193" r="31375" b="32280"/>
          <a:stretch/>
        </p:blipFill>
        <p:spPr>
          <a:xfrm>
            <a:off x="3862136" y="-59770"/>
            <a:ext cx="4467727" cy="69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79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D31F94-99F4-A8DC-6A22-700C91DF7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43" y="493337"/>
            <a:ext cx="6265514" cy="587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2150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195745-70A8-F5B2-A542-09E9D0AA35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23" t="16491" r="30442" b="31228"/>
          <a:stretch/>
        </p:blipFill>
        <p:spPr>
          <a:xfrm>
            <a:off x="3814010" y="-225677"/>
            <a:ext cx="4563979" cy="70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5855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A5FC77-2AEC-B33D-7AEF-25B7E6067B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6" t="21754" r="31039" b="37544"/>
          <a:stretch/>
        </p:blipFill>
        <p:spPr>
          <a:xfrm>
            <a:off x="3958390" y="924325"/>
            <a:ext cx="4275220" cy="5009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6BFFF-8B4D-2835-6D20-00633D6A5F63}"/>
              </a:ext>
            </a:extLst>
          </p:cNvPr>
          <p:cNvSpPr txBox="1"/>
          <p:nvPr/>
        </p:nvSpPr>
        <p:spPr>
          <a:xfrm>
            <a:off x="3955408" y="6212543"/>
            <a:ext cx="42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15578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www.Tarhika.ir</a:t>
            </a:r>
          </a:p>
        </p:txBody>
      </p:sp>
    </p:spTree>
    <p:extLst>
      <p:ext uri="{BB962C8B-B14F-4D97-AF65-F5344CB8AC3E}">
        <p14:creationId xmlns:p14="http://schemas.microsoft.com/office/powerpoint/2010/main" val="74878735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F4537-0738-30BF-CEBC-042840423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6" t="20702" r="19066" b="29123"/>
          <a:stretch/>
        </p:blipFill>
        <p:spPr>
          <a:xfrm>
            <a:off x="3031958" y="1070810"/>
            <a:ext cx="5672847" cy="471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8794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BCEC1A-DDDE-3D7B-8E55-AFC4BB45B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92" t="20351" r="23451" b="31228"/>
          <a:stretch/>
        </p:blipFill>
        <p:spPr>
          <a:xfrm>
            <a:off x="3272589" y="741891"/>
            <a:ext cx="5646821" cy="537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70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B84BE8-ABAD-13A5-79C1-FA98A0E82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6" t="17544" r="25348" b="33684"/>
          <a:stretch/>
        </p:blipFill>
        <p:spPr>
          <a:xfrm>
            <a:off x="3617494" y="895821"/>
            <a:ext cx="4957011" cy="506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249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B645C9-B9EA-68EF-52DE-17A37CAA3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89" t="16492" r="29360" b="34035"/>
          <a:stretch/>
        </p:blipFill>
        <p:spPr>
          <a:xfrm>
            <a:off x="4102768" y="0"/>
            <a:ext cx="3986464" cy="67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8948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F3010B-29C4-7282-A0D0-3842E0914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27" t="18246" r="29889" b="34386"/>
          <a:stretch/>
        </p:blipFill>
        <p:spPr>
          <a:xfrm>
            <a:off x="4122820" y="57113"/>
            <a:ext cx="3946359" cy="674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876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263743-FA51-5BA1-076F-CC0A72891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9" t="18596" r="24642" b="30527"/>
          <a:stretch/>
        </p:blipFill>
        <p:spPr>
          <a:xfrm>
            <a:off x="4162926" y="367756"/>
            <a:ext cx="4475747" cy="612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436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13AF51-2473-58AA-6870-AF3F36576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6" t="31930" r="22420" b="39298"/>
          <a:stretch/>
        </p:blipFill>
        <p:spPr>
          <a:xfrm>
            <a:off x="2082441" y="1678404"/>
            <a:ext cx="8027117" cy="350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980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1DD39-FF4B-DEC8-CF19-EB51606E1E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38" t="15789" r="29228" b="33333"/>
          <a:stretch/>
        </p:blipFill>
        <p:spPr>
          <a:xfrm>
            <a:off x="4114799" y="49306"/>
            <a:ext cx="3962401" cy="67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99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F42EB6-450D-244E-0134-5C7ACB140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27" y="123986"/>
            <a:ext cx="4419515" cy="62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9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BFE750-70AB-B355-7224-8800FB606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91" b="31579"/>
          <a:stretch/>
        </p:blipFill>
        <p:spPr>
          <a:xfrm>
            <a:off x="1563640" y="974558"/>
            <a:ext cx="9064720" cy="49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995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0A8F23-953B-5628-22BA-2BBD0731F5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33" t="29825" r="20331" b="37544"/>
          <a:stretch/>
        </p:blipFill>
        <p:spPr>
          <a:xfrm>
            <a:off x="2001123" y="1455821"/>
            <a:ext cx="8189753" cy="39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5748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CDF4E1-681E-F0DC-C15B-B8F9621CC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66" t="31930" r="22275" b="41754"/>
          <a:stretch/>
        </p:blipFill>
        <p:spPr>
          <a:xfrm>
            <a:off x="2155418" y="1768642"/>
            <a:ext cx="7881163" cy="33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6720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FE7DF5-0639-31EC-298C-3C8CF00B1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0" t="29825" r="18433" b="34737"/>
          <a:stretch/>
        </p:blipFill>
        <p:spPr>
          <a:xfrm>
            <a:off x="2550854" y="1275348"/>
            <a:ext cx="7090291" cy="372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5374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47BF1-6CC6-5D3D-380B-4A0D2AE0D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1" t="34386" r="18706" b="41755"/>
          <a:stretch/>
        </p:blipFill>
        <p:spPr>
          <a:xfrm>
            <a:off x="2013756" y="2358190"/>
            <a:ext cx="8164487" cy="24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3750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630C5F-463A-1535-65B4-661330E0D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97" t="31930" r="20497" b="41052"/>
          <a:stretch/>
        </p:blipFill>
        <p:spPr>
          <a:xfrm>
            <a:off x="2319805" y="1371601"/>
            <a:ext cx="7552390" cy="344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034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5243A-4828-4E80-60A8-F85FB2BFF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9" t="38948" r="19593" b="41754"/>
          <a:stretch/>
        </p:blipFill>
        <p:spPr>
          <a:xfrm>
            <a:off x="315921" y="1798721"/>
            <a:ext cx="11560158" cy="326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5532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3C7817-9150-0301-272A-88187E307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7" t="18596" r="24725" b="31579"/>
          <a:stretch/>
        </p:blipFill>
        <p:spPr>
          <a:xfrm>
            <a:off x="3303657" y="625642"/>
            <a:ext cx="5584686" cy="51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6527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3783" y="494821"/>
            <a:ext cx="6264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283149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سایت طرحیکا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83149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1304" y="1078960"/>
            <a:ext cx="8849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18A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www.Tarhika.ir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937" y="1890978"/>
            <a:ext cx="11456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مرجع دانلود انواع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9BEB7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قالب های پاورپوینت آماده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و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9BEB7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طرح های گرافیکی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9BEB7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3F36-9C8A-CE09-4C50-623686E4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20" y="2582440"/>
            <a:ext cx="6620359" cy="37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8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3040ADC-CBDB-65B8-4A65-6C17C44F9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152" y="216976"/>
            <a:ext cx="7654286" cy="61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28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18F74-D3B1-5E12-DB78-FC8857923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6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4A256A-D435-1077-7A0F-763FF6FB5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68" y="290593"/>
            <a:ext cx="3805319" cy="62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6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8BBD09-92D7-1B03-40FA-894F3BA5E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987" y="0"/>
            <a:ext cx="8134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17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B4686-A274-3FA0-4892-EDB7336F1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35" y="683862"/>
            <a:ext cx="8310729" cy="549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3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60B39-8E78-E81B-3334-29F7333CE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80" y="516736"/>
            <a:ext cx="7235439" cy="582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236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3D9591-5A40-F1F3-ECE9-F3DBEA611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3" b="19649"/>
          <a:stretch/>
        </p:blipFill>
        <p:spPr>
          <a:xfrm>
            <a:off x="1550153" y="631596"/>
            <a:ext cx="9091694" cy="535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04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63783" y="494821"/>
            <a:ext cx="62644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283149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سایت طرحیکا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83149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71304" y="1078960"/>
            <a:ext cx="8849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18A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www.Tarhika.ir</a:t>
            </a:r>
          </a:p>
        </p:txBody>
      </p:sp>
      <p:sp>
        <p:nvSpPr>
          <p:cNvPr id="4" name="Rectangle 3"/>
          <p:cNvSpPr/>
          <p:nvPr/>
        </p:nvSpPr>
        <p:spPr>
          <a:xfrm>
            <a:off x="367937" y="1890978"/>
            <a:ext cx="114561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مرجع دانلود انواع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9BEB7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قالب های پاورپوینت آماده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و </a:t>
            </a:r>
            <a:r>
              <a:rPr kumimoji="0" lang="fa-IR" sz="3200" b="1" i="0" u="none" strike="noStrike" kern="1200" cap="none" spc="0" normalizeH="0" baseline="0" noProof="0" dirty="0">
                <a:ln>
                  <a:noFill/>
                </a:ln>
                <a:solidFill>
                  <a:srgbClr val="49BEB7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</a:rPr>
              <a:t>طرح های گرافیکی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9BEB7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3F36-9C8A-CE09-4C50-623686E4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820" y="2582440"/>
            <a:ext cx="6620359" cy="37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0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B52FD-9084-CBC6-F994-63A015874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37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5A4875-DD3E-2101-CB13-D0D81B440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584" y="0"/>
            <a:ext cx="950283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29360E-4149-2876-C63C-611BDEE6F37C}"/>
              </a:ext>
            </a:extLst>
          </p:cNvPr>
          <p:cNvSpPr txBox="1"/>
          <p:nvPr/>
        </p:nvSpPr>
        <p:spPr>
          <a:xfrm>
            <a:off x="3955408" y="6212543"/>
            <a:ext cx="42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15578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www.Tarhika.ir</a:t>
            </a:r>
          </a:p>
        </p:txBody>
      </p:sp>
    </p:spTree>
    <p:extLst>
      <p:ext uri="{BB962C8B-B14F-4D97-AF65-F5344CB8AC3E}">
        <p14:creationId xmlns:p14="http://schemas.microsoft.com/office/powerpoint/2010/main" val="935398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3F9A8E-B339-0335-1E5D-A0C121A55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747" y="499310"/>
            <a:ext cx="7812505" cy="585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1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8D67BA-99B0-837B-C9C4-F6A618F22A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06"/>
          <a:stretch/>
        </p:blipFill>
        <p:spPr>
          <a:xfrm>
            <a:off x="2762250" y="432134"/>
            <a:ext cx="6667500" cy="599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31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FD7535-2BE1-81F9-BF71-FA0C697E8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7" y="1849650"/>
            <a:ext cx="10563726" cy="26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3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E0955-488A-E08F-88AC-D92DB96FF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85" y="858719"/>
            <a:ext cx="7571829" cy="514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0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866899-493C-A43D-1F2A-40EFCE9945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t="8049" b="-1"/>
          <a:stretch/>
        </p:blipFill>
        <p:spPr>
          <a:xfrm>
            <a:off x="1053884" y="1255363"/>
            <a:ext cx="9624448" cy="40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65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B2BBA4-6103-542A-6290-142E854E5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393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1E350B-FD83-0489-C03D-E58B9199A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660" y="499820"/>
            <a:ext cx="2918680" cy="585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30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4C3E8-42CF-A479-B91F-2C6A36C7A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61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D81041-70C1-5442-1C53-05545F188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907" y="464949"/>
            <a:ext cx="5868185" cy="54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778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41418CB-34CA-E9E5-95DA-EEE8678C4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939" y="0"/>
            <a:ext cx="5148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585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309878-476E-A324-7FF9-D5D91BDFD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50369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12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194419-91BD-5B38-12A3-F48CE2933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75" y="414389"/>
            <a:ext cx="4592049" cy="60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10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4F602-674F-0BEF-3233-5D2C3D5EF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7" b="31525"/>
          <a:stretch/>
        </p:blipFill>
        <p:spPr>
          <a:xfrm>
            <a:off x="977685" y="1088755"/>
            <a:ext cx="9633098" cy="468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14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D2335-1692-4A16-07A2-59C628883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5" y="787730"/>
            <a:ext cx="8126984" cy="528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79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C8053-1E0F-CC39-EF9E-427EBDBC3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61" y="0"/>
            <a:ext cx="6965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064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49CDB9-0244-A9EA-2D08-5F70D0A54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62" y="0"/>
            <a:ext cx="3489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75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E02A-7132-BC45-EC6B-9F5152974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12" y="0"/>
            <a:ext cx="41533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86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9B901E-8B27-5B42-F46F-E362034A0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07" y="387458"/>
            <a:ext cx="7743986" cy="58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110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1599C-3966-305D-A6EF-3154FF546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63" y="406830"/>
            <a:ext cx="3521433" cy="604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47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FFD25-B4F2-AF4F-8E5E-87FACF574F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" t="5219" r="3828" b="9888"/>
          <a:stretch/>
        </p:blipFill>
        <p:spPr>
          <a:xfrm>
            <a:off x="3197816" y="550010"/>
            <a:ext cx="5796368" cy="575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749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54B62-64C5-89CB-AABC-7A15A7376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262" y="0"/>
            <a:ext cx="6965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97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06F17-C77E-0A33-F925-E7BD1A5EA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42" y="542440"/>
            <a:ext cx="8257516" cy="5045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F58007-92F9-A4F1-1069-9228C2C8E4F0}"/>
              </a:ext>
            </a:extLst>
          </p:cNvPr>
          <p:cNvSpPr txBox="1"/>
          <p:nvPr/>
        </p:nvSpPr>
        <p:spPr>
          <a:xfrm>
            <a:off x="3955408" y="6212543"/>
            <a:ext cx="42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15578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www.Tarhika.ir</a:t>
            </a:r>
          </a:p>
        </p:txBody>
      </p:sp>
    </p:spTree>
    <p:extLst>
      <p:ext uri="{BB962C8B-B14F-4D97-AF65-F5344CB8AC3E}">
        <p14:creationId xmlns:p14="http://schemas.microsoft.com/office/powerpoint/2010/main" val="36625621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1A761-B643-3C66-1309-442BBD94B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875" y="966700"/>
            <a:ext cx="8454249" cy="49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03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5CD0B-4346-FA8B-1597-EAFB6B042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35" y="2682423"/>
            <a:ext cx="8573130" cy="149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85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097CC-F4DC-4D83-A0FA-DD1DDA31B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33" y="373301"/>
            <a:ext cx="8144911" cy="611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38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FAEE67-9B4C-9E6A-6C40-E714EB6C8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24" y="2195559"/>
            <a:ext cx="9314481" cy="246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3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F976EB-00A8-40B3-07E1-522CCA9402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3" b="30847"/>
          <a:stretch/>
        </p:blipFill>
        <p:spPr>
          <a:xfrm>
            <a:off x="1969896" y="1607949"/>
            <a:ext cx="8252208" cy="339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78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72F3FE-F980-7765-6907-7CFD64B1A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5"/>
          <a:stretch/>
        </p:blipFill>
        <p:spPr>
          <a:xfrm>
            <a:off x="3511878" y="557939"/>
            <a:ext cx="4827279" cy="596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39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7E5012-7E25-4D0D-D842-110AE9B0B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62" y="343578"/>
            <a:ext cx="9583970" cy="582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49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DDA281-CE57-301F-AFCE-102E4622B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5" y="433387"/>
            <a:ext cx="462915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07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74C79-5DF9-70AE-EC9F-57AB0FC95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31" y="657749"/>
            <a:ext cx="5717137" cy="554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71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56380-C9C7-0ECF-FB66-D00B242D6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52" y="1469692"/>
            <a:ext cx="10104895" cy="3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656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92EBC-7435-16D7-8257-4806EFD45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2" y="2329023"/>
            <a:ext cx="8982075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4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60000"/>
              </a:schemeClr>
            </a:gs>
            <a:gs pos="97000">
              <a:schemeClr val="accent1">
                <a:lumMod val="53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00C5EE-27E8-F648-8A73-2A25D15830B2}"/>
              </a:ext>
            </a:extLst>
          </p:cNvPr>
          <p:cNvSpPr txBox="1"/>
          <p:nvPr/>
        </p:nvSpPr>
        <p:spPr>
          <a:xfrm>
            <a:off x="2089360" y="1910829"/>
            <a:ext cx="8013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a-IR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طراحی و ارائه توسط سایت طرحیکا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0C5EE-27E8-F648-8A73-2A25D15830B2}"/>
              </a:ext>
            </a:extLst>
          </p:cNvPr>
          <p:cNvSpPr txBox="1"/>
          <p:nvPr/>
        </p:nvSpPr>
        <p:spPr>
          <a:xfrm>
            <a:off x="3955409" y="2950926"/>
            <a:ext cx="42811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www.Tarhika.ir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0C5EE-27E8-F648-8A73-2A25D15830B2}"/>
              </a:ext>
            </a:extLst>
          </p:cNvPr>
          <p:cNvSpPr txBox="1"/>
          <p:nvPr/>
        </p:nvSpPr>
        <p:spPr>
          <a:xfrm>
            <a:off x="1171074" y="4036574"/>
            <a:ext cx="9849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fa-IR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مرجع </a:t>
            </a:r>
            <a:r>
              <a:rPr kumimoji="0" lang="fa-IR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دانلود</a:t>
            </a:r>
            <a:r>
              <a:rPr kumimoji="0" lang="fa-IR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 انواع قالب ها و طرح های گرافیکی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habnam" panose="020B0603030804020204" pitchFamily="34" charset="-78"/>
              <a:ea typeface="+mn-ea"/>
              <a:cs typeface="Shabnam" panose="020B0603030804020204" pitchFamily="34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418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B0CC95-D393-0B37-4482-A3793C47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5" y="2794952"/>
            <a:ext cx="9456610" cy="12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556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49BB03-3CE4-017E-2A13-B1BD2194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631" y="1952787"/>
            <a:ext cx="9802738" cy="272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408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5EB1AE-88D2-BD63-5915-9EEBC4191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5" t="16271" r="20277" b="30622"/>
          <a:stretch/>
        </p:blipFill>
        <p:spPr>
          <a:xfrm>
            <a:off x="2490617" y="255722"/>
            <a:ext cx="7210766" cy="634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651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BDB2E9-7198-51B0-C771-8EED6627E4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99" t="13809" r="25278" b="30476"/>
          <a:stretch/>
        </p:blipFill>
        <p:spPr>
          <a:xfrm>
            <a:off x="3592285" y="0"/>
            <a:ext cx="5007429" cy="68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654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8CEDE-74DB-D41C-CA53-088DACC45A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00" t="18572" r="20294" b="35238"/>
          <a:stretch/>
        </p:blipFill>
        <p:spPr>
          <a:xfrm>
            <a:off x="1992086" y="605740"/>
            <a:ext cx="8207828" cy="564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454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F86151-B2E3-C810-57E2-B1C037EE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8" t="18095" r="24253" b="37619"/>
          <a:stretch/>
        </p:blipFill>
        <p:spPr>
          <a:xfrm>
            <a:off x="2653305" y="391885"/>
            <a:ext cx="6885389" cy="561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104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565EE-B37D-7808-0221-B6B3FB42C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7" t="16190" r="20556" b="28095"/>
          <a:stretch/>
        </p:blipFill>
        <p:spPr>
          <a:xfrm>
            <a:off x="2964265" y="881743"/>
            <a:ext cx="6263470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77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CC551-DCB6-21DA-CD11-CFB1EBB27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67" y="371959"/>
            <a:ext cx="6667865" cy="584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664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2C0EB7-8194-61B7-0342-5F00761919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33" t="16190" r="28195" b="27144"/>
          <a:stretch/>
        </p:blipFill>
        <p:spPr>
          <a:xfrm>
            <a:off x="3826328" y="460968"/>
            <a:ext cx="4539344" cy="593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382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AB5C1-F15F-C1CC-E11D-65CE68413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58" y="0"/>
            <a:ext cx="9111683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70A6A8-24C7-44E7-AC4D-2096E84A464F}"/>
              </a:ext>
            </a:extLst>
          </p:cNvPr>
          <p:cNvSpPr txBox="1"/>
          <p:nvPr/>
        </p:nvSpPr>
        <p:spPr>
          <a:xfrm>
            <a:off x="3955408" y="6212543"/>
            <a:ext cx="42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15578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www.Tarhika.ir</a:t>
            </a:r>
          </a:p>
        </p:txBody>
      </p:sp>
    </p:spTree>
    <p:extLst>
      <p:ext uri="{BB962C8B-B14F-4D97-AF65-F5344CB8AC3E}">
        <p14:creationId xmlns:p14="http://schemas.microsoft.com/office/powerpoint/2010/main" val="8088087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8B8E0-093A-9C44-12B4-1F5E6465E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99" t="15714" r="20732" b="30953"/>
          <a:stretch/>
        </p:blipFill>
        <p:spPr>
          <a:xfrm>
            <a:off x="3034392" y="685800"/>
            <a:ext cx="6123216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747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38A948-B5DC-FA26-30D0-98D8A89C5C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4" t="11905" r="23762" b="27619"/>
          <a:stretch/>
        </p:blipFill>
        <p:spPr>
          <a:xfrm>
            <a:off x="3238500" y="593824"/>
            <a:ext cx="5715000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6564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F82670-23FF-1DED-6F6E-53D7BDFEA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8" t="16190" r="23809" b="31429"/>
          <a:stretch/>
        </p:blipFill>
        <p:spPr>
          <a:xfrm>
            <a:off x="2797629" y="873924"/>
            <a:ext cx="6596742" cy="511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344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D7064-C8DD-9EBE-EE3A-4A5BDC6251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24" t="15238" r="25431" b="31429"/>
          <a:stretch/>
        </p:blipFill>
        <p:spPr>
          <a:xfrm>
            <a:off x="3924299" y="841441"/>
            <a:ext cx="4343401" cy="517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30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78279E-CDFB-F456-1C12-1D69CDF8C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05" b="30000"/>
          <a:stretch/>
        </p:blipFill>
        <p:spPr>
          <a:xfrm>
            <a:off x="1593110" y="1159328"/>
            <a:ext cx="9005780" cy="453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956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E6C5BB-5406-4F54-890A-80C4B6828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4" b="30477"/>
          <a:stretch/>
        </p:blipFill>
        <p:spPr>
          <a:xfrm>
            <a:off x="959020" y="979714"/>
            <a:ext cx="10273960" cy="48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258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90EE01-D4E4-AE7A-DA98-50D29DC72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29" t="24762" r="15758" b="37143"/>
          <a:stretch/>
        </p:blipFill>
        <p:spPr>
          <a:xfrm>
            <a:off x="1741171" y="1355271"/>
            <a:ext cx="8709658" cy="414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8076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732FAE-1555-671D-0080-45588F8F0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96" t="14286" r="20606" b="29524"/>
          <a:stretch/>
        </p:blipFill>
        <p:spPr>
          <a:xfrm>
            <a:off x="3549849" y="424542"/>
            <a:ext cx="5092302" cy="600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82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E50ADD-9D3E-881F-B50A-34D0CAC04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85" y="0"/>
            <a:ext cx="9606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317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264FB6-8294-D2D9-CFC1-13D3572BC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28" t="18572" r="21815" b="30952"/>
          <a:stretch/>
        </p:blipFill>
        <p:spPr>
          <a:xfrm>
            <a:off x="2571494" y="816429"/>
            <a:ext cx="7049012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394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D15AD6-44EE-249D-2F45-545B812BD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24" t="11905" r="17811" b="29524"/>
          <a:stretch/>
        </p:blipFill>
        <p:spPr>
          <a:xfrm>
            <a:off x="2802937" y="865414"/>
            <a:ext cx="6586125" cy="512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312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97E217-217E-9743-114E-B3E62E97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54" y="0"/>
            <a:ext cx="77506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2180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75953-6DBD-B753-BF0D-52F8A34F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1" t="17143" r="27602" b="30001"/>
          <a:stretch/>
        </p:blipFill>
        <p:spPr>
          <a:xfrm>
            <a:off x="4332514" y="783770"/>
            <a:ext cx="3526972" cy="529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660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7E87A-E906-8A9B-5799-7EE0696EB1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8" t="18096" r="16719" b="30953"/>
          <a:stretch/>
        </p:blipFill>
        <p:spPr>
          <a:xfrm>
            <a:off x="2753756" y="1151164"/>
            <a:ext cx="6684487" cy="45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339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31736C-155F-754B-BCE9-551517A36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93" t="16190" r="21185" b="26667"/>
          <a:stretch/>
        </p:blipFill>
        <p:spPr>
          <a:xfrm>
            <a:off x="3614057" y="537415"/>
            <a:ext cx="4963886" cy="578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980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D04719-3036-472D-A7D8-40ED79E11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01" t="16667" r="17139" b="29047"/>
          <a:stretch/>
        </p:blipFill>
        <p:spPr>
          <a:xfrm>
            <a:off x="2612571" y="816428"/>
            <a:ext cx="6966858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31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BDE47-534F-4FD6-A754-470F5CAD6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0" t="22381" r="15995" b="25238"/>
          <a:stretch/>
        </p:blipFill>
        <p:spPr>
          <a:xfrm>
            <a:off x="2079467" y="1012372"/>
            <a:ext cx="8033065" cy="532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7801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3380E3-374B-45C3-E328-9163FAB058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7" t="22857" r="16569" b="35238"/>
          <a:stretch/>
        </p:blipFill>
        <p:spPr>
          <a:xfrm>
            <a:off x="1769298" y="1289957"/>
            <a:ext cx="8653404" cy="42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875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1C47E5-E224-A4BC-B3E8-CA85AAF10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32" t="21905" r="14879" b="39047"/>
          <a:stretch/>
        </p:blipFill>
        <p:spPr>
          <a:xfrm>
            <a:off x="1332836" y="1551215"/>
            <a:ext cx="9526327" cy="37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74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D05A1-ABF4-AF70-A8E5-0E760D236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81" y="1580409"/>
            <a:ext cx="9717437" cy="369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60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A08054-5A52-B4DC-328A-717E55F14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54" t="19048" r="19605" b="28095"/>
          <a:stretch/>
        </p:blipFill>
        <p:spPr>
          <a:xfrm>
            <a:off x="2841170" y="998945"/>
            <a:ext cx="5910944" cy="4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764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641F4-24AC-C2B6-1878-841CDF3A3F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6" t="18095" r="23533" b="28572"/>
          <a:stretch/>
        </p:blipFill>
        <p:spPr>
          <a:xfrm>
            <a:off x="3663334" y="783771"/>
            <a:ext cx="4865332" cy="529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381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21EC99-6B45-EB5A-7C34-EFB9F429D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9" t="23810" r="20550" b="42857"/>
          <a:stretch/>
        </p:blipFill>
        <p:spPr>
          <a:xfrm>
            <a:off x="2574628" y="1338943"/>
            <a:ext cx="7042744" cy="3624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47487C-A22E-0EEA-DA3E-D727004E643B}"/>
              </a:ext>
            </a:extLst>
          </p:cNvPr>
          <p:cNvSpPr txBox="1"/>
          <p:nvPr/>
        </p:nvSpPr>
        <p:spPr>
          <a:xfrm>
            <a:off x="3955408" y="6212543"/>
            <a:ext cx="428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15578"/>
                </a:solidFill>
                <a:effectLst/>
                <a:uLnTx/>
                <a:uFillTx/>
                <a:latin typeface="Shabnam" panose="020B0603030804020204" pitchFamily="34" charset="-78"/>
                <a:ea typeface="+mn-ea"/>
                <a:cs typeface="Shabnam" panose="020B0603030804020204" pitchFamily="34" charset="-78"/>
                <a:sym typeface="Arial"/>
              </a:rPr>
              <a:t>www.Tarhika.ir</a:t>
            </a:r>
          </a:p>
        </p:txBody>
      </p:sp>
    </p:spTree>
    <p:extLst>
      <p:ext uri="{BB962C8B-B14F-4D97-AF65-F5344CB8AC3E}">
        <p14:creationId xmlns:p14="http://schemas.microsoft.com/office/powerpoint/2010/main" val="10584670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FB02D8-EC67-8CB1-5629-066E4A9A3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21" t="30953" r="20711" b="42857"/>
          <a:stretch/>
        </p:blipFill>
        <p:spPr>
          <a:xfrm>
            <a:off x="2244833" y="1894114"/>
            <a:ext cx="7702334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174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4F967-858F-C24B-9A7F-A907621C3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67" t="15439" r="17948" b="27719"/>
          <a:stretch/>
        </p:blipFill>
        <p:spPr>
          <a:xfrm>
            <a:off x="3131404" y="745958"/>
            <a:ext cx="5929191" cy="53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463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8BEEA-4FEF-1A64-F410-807CC9107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0" b="34737"/>
          <a:stretch/>
        </p:blipFill>
        <p:spPr>
          <a:xfrm>
            <a:off x="1333811" y="1479884"/>
            <a:ext cx="9524378" cy="389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202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1B210-6CE3-0C2B-D28B-B4AB1749E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8" t="21754" r="26562" b="33684"/>
          <a:stretch/>
        </p:blipFill>
        <p:spPr>
          <a:xfrm>
            <a:off x="4138863" y="718703"/>
            <a:ext cx="4523874" cy="58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445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E08E8F-BC8A-D683-1421-09B91505C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3" t="17544" r="26436" b="29474"/>
          <a:stretch/>
        </p:blipFill>
        <p:spPr>
          <a:xfrm>
            <a:off x="3689684" y="426077"/>
            <a:ext cx="4812631" cy="600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071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AD40F-793F-DBAC-5B66-AE50DA675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8" t="31228" r="17801" b="37544"/>
          <a:stretch/>
        </p:blipFill>
        <p:spPr>
          <a:xfrm>
            <a:off x="2189747" y="1576136"/>
            <a:ext cx="8785485" cy="37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630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759B3-4298-6A73-66D2-D4D2AD59F8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60" t="22456" r="30315" b="30175"/>
          <a:stretch/>
        </p:blipFill>
        <p:spPr>
          <a:xfrm>
            <a:off x="3725779" y="580233"/>
            <a:ext cx="3924971" cy="569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23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453CC-CEE3-47B3-FB1F-6AD17A637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49831"/>
            <a:ext cx="97536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895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175CA-E389-FF34-C660-682D9393E8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3" t="24912" r="21996" b="34737"/>
          <a:stretch/>
        </p:blipFill>
        <p:spPr>
          <a:xfrm>
            <a:off x="2125578" y="863840"/>
            <a:ext cx="7940844" cy="513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104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BDF633-2883-6C9B-BB12-7809225AF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01" t="22457" r="23352" b="44210"/>
          <a:stretch/>
        </p:blipFill>
        <p:spPr>
          <a:xfrm>
            <a:off x="2555612" y="1365584"/>
            <a:ext cx="7080775" cy="41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482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1688C5-E95F-E245-BE42-49AEDEF31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79" t="26667" r="21073" b="37544"/>
          <a:stretch/>
        </p:blipFill>
        <p:spPr>
          <a:xfrm>
            <a:off x="2615925" y="1467853"/>
            <a:ext cx="6960149" cy="392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7106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9ECF5-47DE-C850-99D5-7FEA518963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7" t="31931" r="15824" b="38947"/>
          <a:stretch/>
        </p:blipFill>
        <p:spPr>
          <a:xfrm>
            <a:off x="1072456" y="1684421"/>
            <a:ext cx="10047088" cy="348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204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11BA12-51A2-EE27-89BE-9662632C27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6" t="28070" r="20658" b="39299"/>
          <a:stretch/>
        </p:blipFill>
        <p:spPr>
          <a:xfrm>
            <a:off x="1826730" y="1443789"/>
            <a:ext cx="8538539" cy="3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421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EF337A-5AA7-79CE-4EDF-422412552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5" t="27720" r="18719" b="45263"/>
          <a:stretch/>
        </p:blipFill>
        <p:spPr>
          <a:xfrm>
            <a:off x="1300559" y="1491917"/>
            <a:ext cx="9590882" cy="33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4397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F09DCA-6C56-17F8-A5A6-CD804EE024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2" t="36842" r="17686" b="41053"/>
          <a:stretch/>
        </p:blipFill>
        <p:spPr>
          <a:xfrm>
            <a:off x="501318" y="1804737"/>
            <a:ext cx="11189364" cy="324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865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81328-A0CE-33C3-4C4F-A269B4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39" t="25263" r="30014" b="41053"/>
          <a:stretch/>
        </p:blipFill>
        <p:spPr>
          <a:xfrm>
            <a:off x="3517231" y="787659"/>
            <a:ext cx="5157537" cy="480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245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6FA76F-D59D-A45E-499B-C598F94E2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95" t="30526" r="21736" b="43158"/>
          <a:stretch/>
        </p:blipFill>
        <p:spPr>
          <a:xfrm>
            <a:off x="1755327" y="1467852"/>
            <a:ext cx="8681345" cy="392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908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E47421-5C84-9C74-8F35-F1C914F8E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28" t="36491" r="21324" b="41053"/>
          <a:stretch/>
        </p:blipFill>
        <p:spPr>
          <a:xfrm>
            <a:off x="1973179" y="2069431"/>
            <a:ext cx="8738303" cy="305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30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83</Words>
  <Application>Microsoft Office PowerPoint</Application>
  <PresentationFormat>Widescreen</PresentationFormat>
  <Paragraphs>16</Paragraphs>
  <Slides>128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128</vt:i4>
      </vt:variant>
    </vt:vector>
  </HeadingPairs>
  <TitlesOfParts>
    <vt:vector size="134" baseType="lpstr">
      <vt:lpstr>Arial</vt:lpstr>
      <vt:lpstr>Calibri</vt:lpstr>
      <vt:lpstr>Calibri Light</vt:lpstr>
      <vt:lpstr>Shabnam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EbrahimPn</dc:creator>
  <cp:lastModifiedBy>EbrahimPn</cp:lastModifiedBy>
  <cp:revision>41</cp:revision>
  <dcterms:created xsi:type="dcterms:W3CDTF">2023-06-18T05:49:29Z</dcterms:created>
  <dcterms:modified xsi:type="dcterms:W3CDTF">2023-06-20T14:12:51Z</dcterms:modified>
</cp:coreProperties>
</file>