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1" r:id="rId1"/>
    <p:sldMasterId id="2147483682" r:id="rId2"/>
    <p:sldMasterId id="2147483683" r:id="rId3"/>
  </p:sldMasterIdLst>
  <p:notesMasterIdLst>
    <p:notesMasterId r:id="rId55"/>
  </p:notesMasterIdLst>
  <p:sldIdLst>
    <p:sldId id="434" r:id="rId4"/>
    <p:sldId id="256" r:id="rId5"/>
    <p:sldId id="257" r:id="rId6"/>
    <p:sldId id="258" r:id="rId7"/>
    <p:sldId id="259" r:id="rId8"/>
    <p:sldId id="260" r:id="rId9"/>
    <p:sldId id="262" r:id="rId10"/>
    <p:sldId id="261" r:id="rId11"/>
    <p:sldId id="264" r:id="rId12"/>
    <p:sldId id="265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66" r:id="rId25"/>
    <p:sldId id="278" r:id="rId26"/>
    <p:sldId id="279" r:id="rId27"/>
    <p:sldId id="280" r:id="rId28"/>
    <p:sldId id="281" r:id="rId29"/>
    <p:sldId id="282" r:id="rId30"/>
    <p:sldId id="283" r:id="rId31"/>
    <p:sldId id="284" r:id="rId32"/>
    <p:sldId id="263" r:id="rId33"/>
    <p:sldId id="285" r:id="rId34"/>
    <p:sldId id="288" r:id="rId35"/>
    <p:sldId id="286" r:id="rId36"/>
    <p:sldId id="289" r:id="rId37"/>
    <p:sldId id="312" r:id="rId38"/>
    <p:sldId id="287" r:id="rId39"/>
    <p:sldId id="292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  <p:sldId id="308" r:id="rId51"/>
    <p:sldId id="309" r:id="rId52"/>
    <p:sldId id="310" r:id="rId53"/>
    <p:sldId id="311" r:id="rId54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6"/>
      <p:bold r:id="rId57"/>
    </p:embeddedFont>
    <p:embeddedFont>
      <p:font typeface="Barlow" panose="00000500000000000000" pitchFamily="2" charset="0"/>
      <p:regular r:id="rId58"/>
      <p:bold r:id="rId59"/>
      <p:italic r:id="rId60"/>
      <p:boldItalic r:id="rId61"/>
    </p:embeddedFont>
    <p:embeddedFont>
      <p:font typeface="Bebas Neue" panose="020B0606020202050201" pitchFamily="34" charset="0"/>
      <p:regular r:id="rId62"/>
    </p:embeddedFont>
    <p:embeddedFont>
      <p:font typeface="Calibri" panose="020F0502020204030204" pitchFamily="34" charset="0"/>
      <p:regular r:id="rId63"/>
      <p:bold r:id="rId64"/>
      <p:italic r:id="rId65"/>
      <p:boldItalic r:id="rId66"/>
    </p:embeddedFont>
    <p:embeddedFont>
      <p:font typeface="Catamaran Medium" panose="020B0604020202020204" charset="0"/>
      <p:regular r:id="rId67"/>
      <p:bold r:id="rId68"/>
    </p:embeddedFont>
    <p:embeddedFont>
      <p:font typeface="Cinema" panose="01000500000000020002" pitchFamily="2" charset="-78"/>
      <p:regular r:id="rId69"/>
    </p:embeddedFont>
    <p:embeddedFont>
      <p:font typeface="Didact Gothic" panose="00000500000000000000" pitchFamily="2" charset="0"/>
      <p:regular r:id="rId70"/>
    </p:embeddedFont>
    <p:embeddedFont>
      <p:font typeface="DM Sans" pitchFamily="2" charset="0"/>
      <p:regular r:id="rId71"/>
      <p:bold r:id="rId72"/>
      <p:italic r:id="rId73"/>
      <p:boldItalic r:id="rId74"/>
    </p:embeddedFont>
    <p:embeddedFont>
      <p:font typeface="Epilogue" panose="020B0604020202020204" charset="0"/>
      <p:regular r:id="rId75"/>
      <p:bold r:id="rId76"/>
      <p:italic r:id="rId77"/>
      <p:boldItalic r:id="rId78"/>
    </p:embeddedFont>
    <p:embeddedFont>
      <p:font typeface="Montserrat" panose="00000500000000000000" pitchFamily="2" charset="0"/>
      <p:regular r:id="rId79"/>
      <p:bold r:id="rId80"/>
      <p:italic r:id="rId81"/>
      <p:boldItalic r:id="rId82"/>
    </p:embeddedFont>
    <p:embeddedFont>
      <p:font typeface="Nunito Light" pitchFamily="2" charset="0"/>
      <p:regular r:id="rId83"/>
      <p:italic r:id="rId84"/>
    </p:embeddedFont>
    <p:embeddedFont>
      <p:font typeface="Open Sans" panose="020B0606030504020204" pitchFamily="34" charset="0"/>
      <p:regular r:id="rId85"/>
      <p:bold r:id="rId86"/>
      <p:italic r:id="rId87"/>
      <p:boldItalic r:id="rId88"/>
    </p:embeddedFont>
    <p:embeddedFont>
      <p:font typeface="Poppins" panose="00000500000000000000" pitchFamily="2" charset="0"/>
      <p:regular r:id="rId89"/>
      <p:bold r:id="rId90"/>
      <p:italic r:id="rId91"/>
      <p:boldItalic r:id="rId92"/>
    </p:embeddedFont>
    <p:embeddedFont>
      <p:font typeface="Proxima Nova" panose="020B0604020202020204" charset="0"/>
      <p:regular r:id="rId93"/>
      <p:bold r:id="rId94"/>
      <p:italic r:id="rId95"/>
      <p:boldItalic r:id="rId96"/>
    </p:embeddedFont>
    <p:embeddedFont>
      <p:font typeface="Proxima Nova Semibold" panose="020B0604020202020204" charset="0"/>
      <p:regular r:id="rId97"/>
      <p:bold r:id="rId98"/>
      <p:boldItalic r:id="rId99"/>
    </p:embeddedFont>
    <p:embeddedFont>
      <p:font typeface="PT Sans" panose="020B0503020203020204" pitchFamily="34" charset="0"/>
      <p:regular r:id="rId100"/>
      <p:bold r:id="rId101"/>
      <p:italic r:id="rId102"/>
      <p:boldItalic r:id="rId103"/>
    </p:embeddedFont>
    <p:embeddedFont>
      <p:font typeface="Raleway Black" pitchFamily="2" charset="0"/>
      <p:bold r:id="rId104"/>
      <p:boldItalic r:id="rId105"/>
    </p:embeddedFont>
    <p:embeddedFont>
      <p:font typeface="Raleway ExtraBold" pitchFamily="2" charset="0"/>
      <p:bold r:id="rId106"/>
      <p:boldItalic r:id="rId107"/>
    </p:embeddedFont>
    <p:embeddedFont>
      <p:font typeface="Red Hat Display" panose="020B0604020202020204" charset="0"/>
      <p:regular r:id="rId108"/>
      <p:bold r:id="rId109"/>
      <p:italic r:id="rId110"/>
      <p:boldItalic r:id="rId111"/>
    </p:embeddedFont>
    <p:embeddedFont>
      <p:font typeface="Roboto Condensed Light" panose="02000000000000000000" pitchFamily="2" charset="0"/>
      <p:regular r:id="rId112"/>
      <p:italic r:id="rId113"/>
    </p:embeddedFont>
    <p:embeddedFont>
      <p:font typeface="Roboto Medium" panose="02000000000000000000" pitchFamily="2" charset="0"/>
      <p:regular r:id="rId114"/>
      <p:italic r:id="rId115"/>
    </p:embeddedFont>
    <p:embeddedFont>
      <p:font typeface="Shabnam" panose="020B0603030804020204" pitchFamily="34" charset="-78"/>
      <p:regular r:id="rId116"/>
      <p:bold r:id="rId11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E45DA37-AE78-4FF6-959F-4DA30BF4994A}">
  <a:tblStyle styleId="{5E45DA37-AE78-4FF6-959F-4DA30BF4994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5" d="100"/>
          <a:sy n="85" d="100"/>
        </p:scale>
        <p:origin x="882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font" Target="fonts/font62.fntdata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font" Target="fonts/font8.fntdata"/><Relationship Id="rId68" Type="http://schemas.openxmlformats.org/officeDocument/2006/relationships/font" Target="fonts/font13.fntdata"/><Relationship Id="rId84" Type="http://schemas.openxmlformats.org/officeDocument/2006/relationships/font" Target="fonts/font29.fntdata"/><Relationship Id="rId89" Type="http://schemas.openxmlformats.org/officeDocument/2006/relationships/font" Target="fonts/font34.fntdata"/><Relationship Id="rId112" Type="http://schemas.openxmlformats.org/officeDocument/2006/relationships/font" Target="fonts/font57.fntdata"/><Relationship Id="rId16" Type="http://schemas.openxmlformats.org/officeDocument/2006/relationships/slide" Target="slides/slide13.xml"/><Relationship Id="rId107" Type="http://schemas.openxmlformats.org/officeDocument/2006/relationships/font" Target="fonts/font52.fntdata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font" Target="fonts/font3.fntdata"/><Relationship Id="rId74" Type="http://schemas.openxmlformats.org/officeDocument/2006/relationships/font" Target="fonts/font19.fntdata"/><Relationship Id="rId79" Type="http://schemas.openxmlformats.org/officeDocument/2006/relationships/font" Target="fonts/font24.fntdata"/><Relationship Id="rId102" Type="http://schemas.openxmlformats.org/officeDocument/2006/relationships/font" Target="fonts/font47.fntdata"/><Relationship Id="rId5" Type="http://schemas.openxmlformats.org/officeDocument/2006/relationships/slide" Target="slides/slide2.xml"/><Relationship Id="rId90" Type="http://schemas.openxmlformats.org/officeDocument/2006/relationships/font" Target="fonts/font35.fntdata"/><Relationship Id="rId95" Type="http://schemas.openxmlformats.org/officeDocument/2006/relationships/font" Target="fonts/font40.fntdata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font" Target="fonts/font9.fntdata"/><Relationship Id="rId69" Type="http://schemas.openxmlformats.org/officeDocument/2006/relationships/font" Target="fonts/font14.fntdata"/><Relationship Id="rId113" Type="http://schemas.openxmlformats.org/officeDocument/2006/relationships/font" Target="fonts/font58.fntdata"/><Relationship Id="rId118" Type="http://schemas.openxmlformats.org/officeDocument/2006/relationships/presProps" Target="presProps.xml"/><Relationship Id="rId80" Type="http://schemas.openxmlformats.org/officeDocument/2006/relationships/font" Target="fonts/font25.fntdata"/><Relationship Id="rId85" Type="http://schemas.openxmlformats.org/officeDocument/2006/relationships/font" Target="fonts/font30.fntdata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font" Target="fonts/font4.fntdata"/><Relationship Id="rId103" Type="http://schemas.openxmlformats.org/officeDocument/2006/relationships/font" Target="fonts/font48.fntdata"/><Relationship Id="rId108" Type="http://schemas.openxmlformats.org/officeDocument/2006/relationships/font" Target="fonts/font53.fntdata"/><Relationship Id="rId54" Type="http://schemas.openxmlformats.org/officeDocument/2006/relationships/slide" Target="slides/slide51.xml"/><Relationship Id="rId70" Type="http://schemas.openxmlformats.org/officeDocument/2006/relationships/font" Target="fonts/font15.fntdata"/><Relationship Id="rId75" Type="http://schemas.openxmlformats.org/officeDocument/2006/relationships/font" Target="fonts/font20.fntdata"/><Relationship Id="rId91" Type="http://schemas.openxmlformats.org/officeDocument/2006/relationships/font" Target="fonts/font36.fntdata"/><Relationship Id="rId96" Type="http://schemas.openxmlformats.org/officeDocument/2006/relationships/font" Target="fonts/font4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font" Target="fonts/font59.fntdata"/><Relationship Id="rId119" Type="http://schemas.openxmlformats.org/officeDocument/2006/relationships/viewProps" Target="viewProps.xml"/><Relationship Id="rId44" Type="http://schemas.openxmlformats.org/officeDocument/2006/relationships/slide" Target="slides/slide41.xml"/><Relationship Id="rId60" Type="http://schemas.openxmlformats.org/officeDocument/2006/relationships/font" Target="fonts/font5.fntdata"/><Relationship Id="rId65" Type="http://schemas.openxmlformats.org/officeDocument/2006/relationships/font" Target="fonts/font10.fntdata"/><Relationship Id="rId81" Type="http://schemas.openxmlformats.org/officeDocument/2006/relationships/font" Target="fonts/font26.fntdata"/><Relationship Id="rId86" Type="http://schemas.openxmlformats.org/officeDocument/2006/relationships/font" Target="fonts/font3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font" Target="fonts/font54.fntdata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notesMaster" Target="notesMasters/notesMaster1.xml"/><Relationship Id="rId76" Type="http://schemas.openxmlformats.org/officeDocument/2006/relationships/font" Target="fonts/font21.fntdata"/><Relationship Id="rId97" Type="http://schemas.openxmlformats.org/officeDocument/2006/relationships/font" Target="fonts/font42.fntdata"/><Relationship Id="rId104" Type="http://schemas.openxmlformats.org/officeDocument/2006/relationships/font" Target="fonts/font49.fntdata"/><Relationship Id="rId120" Type="http://schemas.openxmlformats.org/officeDocument/2006/relationships/theme" Target="theme/theme1.xml"/><Relationship Id="rId7" Type="http://schemas.openxmlformats.org/officeDocument/2006/relationships/slide" Target="slides/slide4.xml"/><Relationship Id="rId71" Type="http://schemas.openxmlformats.org/officeDocument/2006/relationships/font" Target="fonts/font16.fntdata"/><Relationship Id="rId92" Type="http://schemas.openxmlformats.org/officeDocument/2006/relationships/font" Target="fonts/font37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font" Target="fonts/font11.fntdata"/><Relationship Id="rId87" Type="http://schemas.openxmlformats.org/officeDocument/2006/relationships/font" Target="fonts/font32.fntdata"/><Relationship Id="rId110" Type="http://schemas.openxmlformats.org/officeDocument/2006/relationships/font" Target="fonts/font55.fntdata"/><Relationship Id="rId115" Type="http://schemas.openxmlformats.org/officeDocument/2006/relationships/font" Target="fonts/font60.fntdata"/><Relationship Id="rId61" Type="http://schemas.openxmlformats.org/officeDocument/2006/relationships/font" Target="fonts/font6.fntdata"/><Relationship Id="rId82" Type="http://schemas.openxmlformats.org/officeDocument/2006/relationships/font" Target="fonts/font27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font" Target="fonts/font1.fntdata"/><Relationship Id="rId77" Type="http://schemas.openxmlformats.org/officeDocument/2006/relationships/font" Target="fonts/font22.fntdata"/><Relationship Id="rId100" Type="http://schemas.openxmlformats.org/officeDocument/2006/relationships/font" Target="fonts/font45.fntdata"/><Relationship Id="rId105" Type="http://schemas.openxmlformats.org/officeDocument/2006/relationships/font" Target="fonts/font50.fntdata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font" Target="fonts/font17.fntdata"/><Relationship Id="rId93" Type="http://schemas.openxmlformats.org/officeDocument/2006/relationships/font" Target="fonts/font38.fntdata"/><Relationship Id="rId98" Type="http://schemas.openxmlformats.org/officeDocument/2006/relationships/font" Target="fonts/font43.fntdata"/><Relationship Id="rId121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font" Target="fonts/font12.fntdata"/><Relationship Id="rId116" Type="http://schemas.openxmlformats.org/officeDocument/2006/relationships/font" Target="fonts/font61.fntdata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font" Target="fonts/font7.fntdata"/><Relationship Id="rId83" Type="http://schemas.openxmlformats.org/officeDocument/2006/relationships/font" Target="fonts/font28.fntdata"/><Relationship Id="rId88" Type="http://schemas.openxmlformats.org/officeDocument/2006/relationships/font" Target="fonts/font33.fntdata"/><Relationship Id="rId111" Type="http://schemas.openxmlformats.org/officeDocument/2006/relationships/font" Target="fonts/font56.fntdata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font" Target="fonts/font2.fntdata"/><Relationship Id="rId106" Type="http://schemas.openxmlformats.org/officeDocument/2006/relationships/font" Target="fonts/font51.fntdata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font" Target="fonts/font18.fntdata"/><Relationship Id="rId78" Type="http://schemas.openxmlformats.org/officeDocument/2006/relationships/font" Target="fonts/font23.fntdata"/><Relationship Id="rId94" Type="http://schemas.openxmlformats.org/officeDocument/2006/relationships/font" Target="fonts/font39.fntdata"/><Relationship Id="rId99" Type="http://schemas.openxmlformats.org/officeDocument/2006/relationships/font" Target="fonts/font44.fntdata"/><Relationship Id="rId101" Type="http://schemas.openxmlformats.org/officeDocument/2006/relationships/font" Target="fonts/font4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Google Shape;293;gd1bf8d60a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4" name="Google Shape;294;gd1bf8d60a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Google Shape;427;gd1bf8d60a4_0_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8" name="Google Shape;428;gd1bf8d60a4_0_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gd1bf8d60a4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5" name="Google Shape;445;gd1bf8d60a4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g21ca02142b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4" name="Google Shape;454;g21ca02142b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20f41e19245_0_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20f41e19245_0_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20f41e19245_0_2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20f41e19245_0_2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" name="Google Shape;482;g20f41e19245_0_2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3" name="Google Shape;483;g20f41e19245_0_2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" name="Google Shape;490;gd1bf8d60a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" name="Google Shape;491;gd1bf8d60a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" name="Google Shape;497;gd1bf8d60a4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" name="Google Shape;498;gd1bf8d60a4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" name="Google Shape;503;gd1bf8d60a4_0_1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" name="Google Shape;504;gd1bf8d60a4_0_1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gd1bf8d60a4_0_1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" name="Google Shape;519;gd1bf8d60a4_0_1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g1d131aafb86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3" name="Google Shape;303;g1d131aafb86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" name="Google Shape;524;gd1bf8d60a4_0_1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5" name="Google Shape;525;gd1bf8d60a4_0_1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gd1bf8d60a4_0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" name="Google Shape;414;gd1bf8d60a4_0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gd1bf8d60a4_0_2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7" name="Google Shape;547;gd1bf8d60a4_0_2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gd1bf8d60a4_0_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3" name="Google Shape;553;gd1bf8d60a4_0_2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gd1bf8d60a4_0_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7" name="Google Shape;577;gd1bf8d60a4_0_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" name="Google Shape;587;gd1bf8d60a4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" name="Google Shape;588;gd1bf8d60a4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Google Shape;611;gd1bf8d60a4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2" name="Google Shape;612;gd1bf8d60a4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g20f41e19245_0_6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" name="Google Shape;628;g20f41e19245_0_6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20f41e19245_0_3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20f41e19245_0_3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gd1bf8d60a4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5" name="Google Shape;365;gd1bf8d60a4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g2198ccd94e5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" name="Google Shape;312;g2198ccd94e5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" name="Google Shape;709;g1de1b5658bb_0_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0" name="Google Shape;710;g1de1b5658bb_0_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g1de1b5658bb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g1de1b5658bb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g20f41e19245_0_5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0" name="Google Shape;730;g20f41e19245_0_5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g1de1b5658bb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" name="Google Shape;772;g1de1b5658bb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gd1bf8d60a4_0_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" name="Google Shape;744;gd1bf8d60a4_0_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1de1b565ba7_1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1de1b565ba7_1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" name="Google Shape;3737;g136110b5469_0_118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38" name="Google Shape;3738;g136110b5469_0_118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09647629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6" name="Google Shape;4076;g136110b5469_0_12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7" name="Google Shape;4077;g136110b5469_0_12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11259458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7" name="Google Shape;6277;g136110b5469_0_14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8" name="Google Shape;6278;g136110b5469_0_14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21103212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" name="Google Shape;6696;g136110b5469_0_14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7" name="Google Shape;6697;g136110b5469_0_14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8799267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Google Shape;329;g20f41e1924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" name="Google Shape;330;g20f41e1924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6" name="Google Shape;6866;g136110b5469_0_149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67" name="Google Shape;6867;g136110b5469_0_149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73362429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1" name="Google Shape;7271;g136110b5469_0_15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2" name="Google Shape;7272;g136110b5469_0_15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5582526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1" name="Google Shape;7651;g136110b5469_0_157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2" name="Google Shape;7652;g136110b5469_0_157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405879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5" name="Google Shape;8065;g136110b5469_0_161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6" name="Google Shape;8066;g136110b5469_0_161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9261969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6" name="Google Shape;8426;g136110b5469_0_165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7" name="Google Shape;8427;g136110b5469_0_165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8530833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6" name="Google Shape;8936;g136110b5469_0_17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37" name="Google Shape;8937;g136110b5469_0_17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3799684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g136110b5469_0_176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57" name="Google Shape;9557;g136110b5469_0_176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9953324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0" name="Google Shape;10150;g136110b5469_0_18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1" name="Google Shape;10151;g136110b5469_0_18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685870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1" name="Google Shape;10471;g136110b5469_0_185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72" name="Google Shape;10472;g136110b5469_0_185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4818780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946254F-9338-4BA9-B7AC-A66622A3D013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51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18027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g20f41e19245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" name="Google Shape;340;g20f41e19245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g12fc2de9d97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6" name="Google Shape;356;g12fc2de9d97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g1de1b5658bb_0_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" name="Google Shape;348;g1de1b5658bb_0_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Google Shape;375;gd1bf8d60a4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" name="Google Shape;376;gd1bf8d60a4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gd1bf8d60a4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9" name="Google Shape;399;gd1bf8d60a4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0"/>
            <a:ext cx="8806500" cy="5143500"/>
            <a:chOff x="0" y="0"/>
            <a:chExt cx="8806500" cy="5143500"/>
          </a:xfrm>
        </p:grpSpPr>
        <p:cxnSp>
          <p:nvCxnSpPr>
            <p:cNvPr id="10" name="Google Shape;10;p2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" name="Google Shape;11;p2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>
            <a:spLocks noGrp="1"/>
          </p:cNvSpPr>
          <p:nvPr>
            <p:ph type="pic" idx="2"/>
          </p:nvPr>
        </p:nvSpPr>
        <p:spPr>
          <a:xfrm flipH="1">
            <a:off x="5025474" y="727575"/>
            <a:ext cx="3405300" cy="3688500"/>
          </a:xfrm>
          <a:prstGeom prst="rect">
            <a:avLst/>
          </a:prstGeom>
          <a:noFill/>
          <a:ln>
            <a:noFill/>
          </a:ln>
        </p:spPr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284700" y="737175"/>
            <a:ext cx="3740700" cy="27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1284700" y="3422725"/>
            <a:ext cx="3740700" cy="377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latin typeface="Catamaran Medium"/>
                <a:ea typeface="Catamaran Medium"/>
                <a:cs typeface="Catamaran Medium"/>
                <a:sym typeface="Catamaran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oogle Shape;73;p11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74" name="Google Shape;74;p11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" name="Google Shape;75;p11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" name="Google Shape;76;p11"/>
          <p:cNvSpPr>
            <a:spLocks noGrp="1"/>
          </p:cNvSpPr>
          <p:nvPr>
            <p:ph type="pic" idx="2"/>
          </p:nvPr>
        </p:nvSpPr>
        <p:spPr>
          <a:xfrm>
            <a:off x="713225" y="2571750"/>
            <a:ext cx="6657000" cy="2034300"/>
          </a:xfrm>
          <a:prstGeom prst="rect">
            <a:avLst/>
          </a:prstGeom>
          <a:noFill/>
          <a:ln>
            <a:noFill/>
          </a:ln>
        </p:spPr>
      </p:sp>
      <p:sp>
        <p:nvSpPr>
          <p:cNvPr id="77" name="Google Shape;77;p11"/>
          <p:cNvSpPr txBox="1">
            <a:spLocks noGrp="1"/>
          </p:cNvSpPr>
          <p:nvPr>
            <p:ph type="title" hasCustomPrompt="1"/>
          </p:nvPr>
        </p:nvSpPr>
        <p:spPr>
          <a:xfrm>
            <a:off x="753725" y="539500"/>
            <a:ext cx="6576000" cy="110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753725" y="1595875"/>
            <a:ext cx="6576000" cy="4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>
    <p:push dir="u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82;p13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83" name="Google Shape;83;p13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4" name="Google Shape;84;p13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1"/>
          </p:nvPr>
        </p:nvSpPr>
        <p:spPr>
          <a:xfrm>
            <a:off x="2278513" y="2308201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2"/>
          </p:nvPr>
        </p:nvSpPr>
        <p:spPr>
          <a:xfrm>
            <a:off x="4768188" y="2308201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subTitle" idx="3"/>
          </p:nvPr>
        </p:nvSpPr>
        <p:spPr>
          <a:xfrm>
            <a:off x="2278513" y="4004376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4"/>
          </p:nvPr>
        </p:nvSpPr>
        <p:spPr>
          <a:xfrm>
            <a:off x="4768188" y="4004376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title" idx="5" hasCustomPrompt="1"/>
          </p:nvPr>
        </p:nvSpPr>
        <p:spPr>
          <a:xfrm>
            <a:off x="2849863" y="1443963"/>
            <a:ext cx="954600" cy="44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1" name="Google Shape;91;p13"/>
          <p:cNvSpPr txBox="1">
            <a:spLocks noGrp="1"/>
          </p:cNvSpPr>
          <p:nvPr>
            <p:ph type="title" idx="6" hasCustomPrompt="1"/>
          </p:nvPr>
        </p:nvSpPr>
        <p:spPr>
          <a:xfrm>
            <a:off x="2849863" y="3140112"/>
            <a:ext cx="954600" cy="44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2" name="Google Shape;92;p13"/>
          <p:cNvSpPr txBox="1">
            <a:spLocks noGrp="1"/>
          </p:cNvSpPr>
          <p:nvPr>
            <p:ph type="title" idx="7" hasCustomPrompt="1"/>
          </p:nvPr>
        </p:nvSpPr>
        <p:spPr>
          <a:xfrm>
            <a:off x="5339538" y="1443963"/>
            <a:ext cx="954600" cy="44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title" idx="8" hasCustomPrompt="1"/>
          </p:nvPr>
        </p:nvSpPr>
        <p:spPr>
          <a:xfrm>
            <a:off x="5339538" y="3140112"/>
            <a:ext cx="954600" cy="44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94" name="Google Shape;94;p13"/>
          <p:cNvSpPr txBox="1">
            <a:spLocks noGrp="1"/>
          </p:cNvSpPr>
          <p:nvPr>
            <p:ph type="subTitle" idx="9"/>
          </p:nvPr>
        </p:nvSpPr>
        <p:spPr>
          <a:xfrm>
            <a:off x="2278513" y="189042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5" name="Google Shape;95;p13"/>
          <p:cNvSpPr txBox="1">
            <a:spLocks noGrp="1"/>
          </p:cNvSpPr>
          <p:nvPr>
            <p:ph type="subTitle" idx="13"/>
          </p:nvPr>
        </p:nvSpPr>
        <p:spPr>
          <a:xfrm>
            <a:off x="4768188" y="189042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6" name="Google Shape;96;p13"/>
          <p:cNvSpPr txBox="1">
            <a:spLocks noGrp="1"/>
          </p:cNvSpPr>
          <p:nvPr>
            <p:ph type="subTitle" idx="14"/>
          </p:nvPr>
        </p:nvSpPr>
        <p:spPr>
          <a:xfrm>
            <a:off x="2278513" y="358657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7" name="Google Shape;97;p13"/>
          <p:cNvSpPr txBox="1">
            <a:spLocks noGrp="1"/>
          </p:cNvSpPr>
          <p:nvPr>
            <p:ph type="subTitle" idx="15"/>
          </p:nvPr>
        </p:nvSpPr>
        <p:spPr>
          <a:xfrm>
            <a:off x="4768188" y="358657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oogle Shape;99;p14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00" name="Google Shape;100;p14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1" name="Google Shape;101;p14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102;p14"/>
          <p:cNvSpPr>
            <a:spLocks noGrp="1"/>
          </p:cNvSpPr>
          <p:nvPr>
            <p:ph type="pic" idx="2"/>
          </p:nvPr>
        </p:nvSpPr>
        <p:spPr>
          <a:xfrm>
            <a:off x="5560100" y="1124900"/>
            <a:ext cx="2870700" cy="3170700"/>
          </a:xfrm>
          <a:prstGeom prst="rect">
            <a:avLst/>
          </a:prstGeom>
          <a:noFill/>
          <a:ln>
            <a:noFill/>
          </a:ln>
        </p:spPr>
      </p:sp>
      <p:sp>
        <p:nvSpPr>
          <p:cNvPr id="103" name="Google Shape;103;p14"/>
          <p:cNvSpPr txBox="1">
            <a:spLocks noGrp="1"/>
          </p:cNvSpPr>
          <p:nvPr>
            <p:ph type="title"/>
          </p:nvPr>
        </p:nvSpPr>
        <p:spPr>
          <a:xfrm>
            <a:off x="1178675" y="3418063"/>
            <a:ext cx="39756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04" name="Google Shape;104;p14"/>
          <p:cNvSpPr txBox="1">
            <a:spLocks noGrp="1"/>
          </p:cNvSpPr>
          <p:nvPr>
            <p:ph type="subTitle" idx="1"/>
          </p:nvPr>
        </p:nvSpPr>
        <p:spPr>
          <a:xfrm>
            <a:off x="1178725" y="1470463"/>
            <a:ext cx="3975600" cy="187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" name="Google Shape;106;p15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07" name="Google Shape;107;p15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8" name="Google Shape;108;p15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" name="Google Shape;109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15"/>
          <p:cNvSpPr/>
          <p:nvPr/>
        </p:nvSpPr>
        <p:spPr>
          <a:xfrm flipH="1">
            <a:off x="1085700" y="470045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15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1_2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" name="Google Shape;113;p16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114" name="Google Shape;114;p16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15" name="Google Shape;115;p16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" name="Google Shape;116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7" name="Google Shape;117;p16"/>
          <p:cNvSpPr/>
          <p:nvPr/>
        </p:nvSpPr>
        <p:spPr>
          <a:xfrm flipH="1">
            <a:off x="-1167375" y="41942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16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1_2_1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17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21" name="Google Shape;121;p17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2" name="Google Shape;122;p17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" name="Google Shape;123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17"/>
          <p:cNvSpPr/>
          <p:nvPr/>
        </p:nvSpPr>
        <p:spPr>
          <a:xfrm flipH="1">
            <a:off x="8559050" y="29958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17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1_2_2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18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129" name="Google Shape;129;p18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30" name="Google Shape;130;p18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31;p18"/>
          <p:cNvSpPr/>
          <p:nvPr/>
        </p:nvSpPr>
        <p:spPr>
          <a:xfrm rot="6704537" flipH="1">
            <a:off x="-1398077" y="2713022"/>
            <a:ext cx="1943674" cy="1943674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8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ONE_COLUMN_TEXT_1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" name="Google Shape;134;p19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35" name="Google Shape;135;p19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36" name="Google Shape;136;p19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" name="Google Shape;137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8" name="Google Shape;138;p19"/>
          <p:cNvSpPr txBox="1">
            <a:spLocks noGrp="1"/>
          </p:cNvSpPr>
          <p:nvPr>
            <p:ph type="subTitle" idx="1"/>
          </p:nvPr>
        </p:nvSpPr>
        <p:spPr>
          <a:xfrm>
            <a:off x="4607901" y="1872525"/>
            <a:ext cx="3205800" cy="19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" name="Google Shape;139;p19"/>
          <p:cNvSpPr txBox="1">
            <a:spLocks noGrp="1"/>
          </p:cNvSpPr>
          <p:nvPr>
            <p:ph type="subTitle" idx="2"/>
          </p:nvPr>
        </p:nvSpPr>
        <p:spPr>
          <a:xfrm>
            <a:off x="1330750" y="1872525"/>
            <a:ext cx="3205800" cy="19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9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" name="Google Shape;142;p20"/>
          <p:cNvGrpSpPr/>
          <p:nvPr/>
        </p:nvGrpSpPr>
        <p:grpSpPr>
          <a:xfrm>
            <a:off x="0" y="0"/>
            <a:ext cx="8806500" cy="5143500"/>
            <a:chOff x="0" y="0"/>
            <a:chExt cx="8806500" cy="5143500"/>
          </a:xfrm>
        </p:grpSpPr>
        <p:cxnSp>
          <p:nvCxnSpPr>
            <p:cNvPr id="143" name="Google Shape;143;p20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44" name="Google Shape;144;p20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" name="Google Shape;145;p20"/>
          <p:cNvSpPr txBox="1">
            <a:spLocks noGrp="1"/>
          </p:cNvSpPr>
          <p:nvPr>
            <p:ph type="title"/>
          </p:nvPr>
        </p:nvSpPr>
        <p:spPr>
          <a:xfrm>
            <a:off x="1373750" y="1840350"/>
            <a:ext cx="3301800" cy="58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20"/>
          <p:cNvSpPr txBox="1">
            <a:spLocks noGrp="1"/>
          </p:cNvSpPr>
          <p:nvPr>
            <p:ph type="subTitle" idx="1"/>
          </p:nvPr>
        </p:nvSpPr>
        <p:spPr>
          <a:xfrm>
            <a:off x="1373750" y="2475325"/>
            <a:ext cx="33018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17" name="Google Shape;17;p3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8" name="Google Shape;18;p3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Google Shape;19;p3"/>
          <p:cNvSpPr>
            <a:spLocks noGrp="1"/>
          </p:cNvSpPr>
          <p:nvPr>
            <p:ph type="pic" idx="2"/>
          </p:nvPr>
        </p:nvSpPr>
        <p:spPr>
          <a:xfrm>
            <a:off x="4974250" y="1074275"/>
            <a:ext cx="3634800" cy="2990100"/>
          </a:xfrm>
          <a:prstGeom prst="rect">
            <a:avLst/>
          </a:prstGeom>
          <a:noFill/>
          <a:ln>
            <a:noFill/>
          </a:ln>
        </p:spPr>
      </p:sp>
      <p:sp>
        <p:nvSpPr>
          <p:cNvPr id="20" name="Google Shape;20;p3"/>
          <p:cNvSpPr txBox="1">
            <a:spLocks noGrp="1"/>
          </p:cNvSpPr>
          <p:nvPr>
            <p:ph type="title"/>
          </p:nvPr>
        </p:nvSpPr>
        <p:spPr>
          <a:xfrm>
            <a:off x="713225" y="2115050"/>
            <a:ext cx="3949800" cy="149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title" idx="3" hasCustomPrompt="1"/>
          </p:nvPr>
        </p:nvSpPr>
        <p:spPr>
          <a:xfrm>
            <a:off x="713225" y="1079350"/>
            <a:ext cx="12819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713225" y="3695113"/>
            <a:ext cx="3949800" cy="45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ONE_COLUMN_TEXT_2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oogle Shape;148;p21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149" name="Google Shape;149;p21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50" name="Google Shape;150;p21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1" name="Google Shape;151;p21"/>
          <p:cNvSpPr>
            <a:spLocks noGrp="1"/>
          </p:cNvSpPr>
          <p:nvPr>
            <p:ph type="pic" idx="2"/>
          </p:nvPr>
        </p:nvSpPr>
        <p:spPr>
          <a:xfrm>
            <a:off x="720000" y="1386275"/>
            <a:ext cx="2773200" cy="3222300"/>
          </a:xfrm>
          <a:prstGeom prst="rect">
            <a:avLst/>
          </a:prstGeom>
          <a:noFill/>
          <a:ln>
            <a:noFill/>
          </a:ln>
        </p:spPr>
      </p:sp>
      <p:sp>
        <p:nvSpPr>
          <p:cNvPr id="152" name="Google Shape;152;p21"/>
          <p:cNvSpPr txBox="1">
            <a:spLocks noGrp="1"/>
          </p:cNvSpPr>
          <p:nvPr>
            <p:ph type="subTitle" idx="1"/>
          </p:nvPr>
        </p:nvSpPr>
        <p:spPr>
          <a:xfrm>
            <a:off x="4067625" y="1722125"/>
            <a:ext cx="3951000" cy="21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3" name="Google Shape;153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21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" name="Google Shape;156;p22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57" name="Google Shape;157;p22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58" name="Google Shape;158;p22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" name="Google Shape;159;p22"/>
          <p:cNvSpPr>
            <a:spLocks noGrp="1"/>
          </p:cNvSpPr>
          <p:nvPr>
            <p:ph type="pic" idx="2"/>
          </p:nvPr>
        </p:nvSpPr>
        <p:spPr>
          <a:xfrm>
            <a:off x="4572000" y="1383925"/>
            <a:ext cx="3852000" cy="3147300"/>
          </a:xfrm>
          <a:prstGeom prst="rect">
            <a:avLst/>
          </a:prstGeom>
          <a:noFill/>
          <a:ln>
            <a:noFill/>
          </a:ln>
        </p:spPr>
      </p:sp>
      <p:sp>
        <p:nvSpPr>
          <p:cNvPr id="160" name="Google Shape;160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22"/>
          <p:cNvSpPr txBox="1">
            <a:spLocks noGrp="1"/>
          </p:cNvSpPr>
          <p:nvPr>
            <p:ph type="subTitle" idx="1"/>
          </p:nvPr>
        </p:nvSpPr>
        <p:spPr>
          <a:xfrm>
            <a:off x="913050" y="1918946"/>
            <a:ext cx="3392700" cy="8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2" name="Google Shape;162;p22"/>
          <p:cNvSpPr txBox="1">
            <a:spLocks noGrp="1"/>
          </p:cNvSpPr>
          <p:nvPr>
            <p:ph type="subTitle" idx="3"/>
          </p:nvPr>
        </p:nvSpPr>
        <p:spPr>
          <a:xfrm>
            <a:off x="913050" y="3405096"/>
            <a:ext cx="3392700" cy="8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63" name="Google Shape;163;p22"/>
          <p:cNvSpPr txBox="1">
            <a:spLocks noGrp="1"/>
          </p:cNvSpPr>
          <p:nvPr>
            <p:ph type="subTitle" idx="4"/>
          </p:nvPr>
        </p:nvSpPr>
        <p:spPr>
          <a:xfrm>
            <a:off x="913050" y="1659250"/>
            <a:ext cx="33927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4" name="Google Shape;164;p22"/>
          <p:cNvSpPr txBox="1">
            <a:spLocks noGrp="1"/>
          </p:cNvSpPr>
          <p:nvPr>
            <p:ph type="subTitle" idx="5"/>
          </p:nvPr>
        </p:nvSpPr>
        <p:spPr>
          <a:xfrm>
            <a:off x="913050" y="3148400"/>
            <a:ext cx="33927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65" name="Google Shape;165;p22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BODY_1_1"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" name="Google Shape;167;p23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168" name="Google Shape;168;p23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69" name="Google Shape;169;p23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" name="Google Shape;170;p23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3"/>
          <p:cNvSpPr txBox="1">
            <a:spLocks noGrp="1"/>
          </p:cNvSpPr>
          <p:nvPr>
            <p:ph type="body" idx="1"/>
          </p:nvPr>
        </p:nvSpPr>
        <p:spPr>
          <a:xfrm>
            <a:off x="720000" y="1215750"/>
            <a:ext cx="3785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Font typeface="Nunito Light"/>
              <a:buChar char="●"/>
              <a:defRPr sz="125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73" name="Google Shape;173;p23"/>
          <p:cNvSpPr txBox="1">
            <a:spLocks noGrp="1"/>
          </p:cNvSpPr>
          <p:nvPr>
            <p:ph type="body" idx="2"/>
          </p:nvPr>
        </p:nvSpPr>
        <p:spPr>
          <a:xfrm>
            <a:off x="4505222" y="1215750"/>
            <a:ext cx="37851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Char char="●"/>
              <a:defRPr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Google Shape;175;p24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76" name="Google Shape;176;p24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77" name="Google Shape;177;p24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" name="Google Shape;178;p24"/>
          <p:cNvSpPr txBox="1">
            <a:spLocks noGrp="1"/>
          </p:cNvSpPr>
          <p:nvPr>
            <p:ph type="subTitle" idx="1"/>
          </p:nvPr>
        </p:nvSpPr>
        <p:spPr>
          <a:xfrm>
            <a:off x="937700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" name="Google Shape;179;p24"/>
          <p:cNvSpPr txBox="1">
            <a:spLocks noGrp="1"/>
          </p:cNvSpPr>
          <p:nvPr>
            <p:ph type="subTitle" idx="2"/>
          </p:nvPr>
        </p:nvSpPr>
        <p:spPr>
          <a:xfrm>
            <a:off x="3484422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" name="Google Shape;180;p24"/>
          <p:cNvSpPr txBox="1">
            <a:spLocks noGrp="1"/>
          </p:cNvSpPr>
          <p:nvPr>
            <p:ph type="subTitle" idx="3"/>
          </p:nvPr>
        </p:nvSpPr>
        <p:spPr>
          <a:xfrm>
            <a:off x="6031150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" name="Google Shape;181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82" name="Google Shape;182;p24"/>
          <p:cNvSpPr txBox="1">
            <a:spLocks noGrp="1"/>
          </p:cNvSpPr>
          <p:nvPr>
            <p:ph type="subTitle" idx="4"/>
          </p:nvPr>
        </p:nvSpPr>
        <p:spPr>
          <a:xfrm>
            <a:off x="937700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3" name="Google Shape;183;p24"/>
          <p:cNvSpPr txBox="1">
            <a:spLocks noGrp="1"/>
          </p:cNvSpPr>
          <p:nvPr>
            <p:ph type="subTitle" idx="5"/>
          </p:nvPr>
        </p:nvSpPr>
        <p:spPr>
          <a:xfrm>
            <a:off x="3484422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4" name="Google Shape;184;p24"/>
          <p:cNvSpPr txBox="1">
            <a:spLocks noGrp="1"/>
          </p:cNvSpPr>
          <p:nvPr>
            <p:ph type="subTitle" idx="6"/>
          </p:nvPr>
        </p:nvSpPr>
        <p:spPr>
          <a:xfrm>
            <a:off x="6031150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85" name="Google Shape;185;p24"/>
          <p:cNvSpPr/>
          <p:nvPr/>
        </p:nvSpPr>
        <p:spPr>
          <a:xfrm flipH="1">
            <a:off x="6934275" y="46085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24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6_1"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" name="Google Shape;188;p25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189" name="Google Shape;189;p25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90" name="Google Shape;190;p25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" name="Google Shape;191;p25"/>
          <p:cNvSpPr>
            <a:spLocks noGrp="1"/>
          </p:cNvSpPr>
          <p:nvPr>
            <p:ph type="pic" idx="2"/>
          </p:nvPr>
        </p:nvSpPr>
        <p:spPr>
          <a:xfrm>
            <a:off x="1438350" y="1397750"/>
            <a:ext cx="1173900" cy="1173900"/>
          </a:xfrm>
          <a:prstGeom prst="rect">
            <a:avLst/>
          </a:prstGeom>
          <a:noFill/>
          <a:ln>
            <a:noFill/>
          </a:ln>
        </p:spPr>
      </p:sp>
      <p:sp>
        <p:nvSpPr>
          <p:cNvPr id="192" name="Google Shape;192;p25"/>
          <p:cNvSpPr>
            <a:spLocks noGrp="1"/>
          </p:cNvSpPr>
          <p:nvPr>
            <p:ph type="pic" idx="3"/>
          </p:nvPr>
        </p:nvSpPr>
        <p:spPr>
          <a:xfrm>
            <a:off x="3985001" y="1397750"/>
            <a:ext cx="1173900" cy="1173900"/>
          </a:xfrm>
          <a:prstGeom prst="rect">
            <a:avLst/>
          </a:prstGeom>
          <a:noFill/>
          <a:ln>
            <a:noFill/>
          </a:ln>
        </p:spPr>
      </p:sp>
      <p:sp>
        <p:nvSpPr>
          <p:cNvPr id="193" name="Google Shape;193;p25"/>
          <p:cNvSpPr>
            <a:spLocks noGrp="1"/>
          </p:cNvSpPr>
          <p:nvPr>
            <p:ph type="pic" idx="4"/>
          </p:nvPr>
        </p:nvSpPr>
        <p:spPr>
          <a:xfrm>
            <a:off x="6531803" y="1397750"/>
            <a:ext cx="1173900" cy="1173900"/>
          </a:xfrm>
          <a:prstGeom prst="rect">
            <a:avLst/>
          </a:prstGeom>
          <a:noFill/>
          <a:ln>
            <a:noFill/>
          </a:ln>
        </p:spPr>
      </p:sp>
      <p:sp>
        <p:nvSpPr>
          <p:cNvPr id="194" name="Google Shape;194;p25"/>
          <p:cNvSpPr txBox="1">
            <a:spLocks noGrp="1"/>
          </p:cNvSpPr>
          <p:nvPr>
            <p:ph type="subTitle" idx="1"/>
          </p:nvPr>
        </p:nvSpPr>
        <p:spPr>
          <a:xfrm>
            <a:off x="937700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5"/>
          <p:cNvSpPr txBox="1">
            <a:spLocks noGrp="1"/>
          </p:cNvSpPr>
          <p:nvPr>
            <p:ph type="subTitle" idx="5"/>
          </p:nvPr>
        </p:nvSpPr>
        <p:spPr>
          <a:xfrm>
            <a:off x="3484422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25"/>
          <p:cNvSpPr txBox="1">
            <a:spLocks noGrp="1"/>
          </p:cNvSpPr>
          <p:nvPr>
            <p:ph type="subTitle" idx="6"/>
          </p:nvPr>
        </p:nvSpPr>
        <p:spPr>
          <a:xfrm>
            <a:off x="6031150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25"/>
          <p:cNvSpPr txBox="1">
            <a:spLocks noGrp="1"/>
          </p:cNvSpPr>
          <p:nvPr>
            <p:ph type="subTitle" idx="7"/>
          </p:nvPr>
        </p:nvSpPr>
        <p:spPr>
          <a:xfrm>
            <a:off x="937700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99" name="Google Shape;199;p25"/>
          <p:cNvSpPr txBox="1">
            <a:spLocks noGrp="1"/>
          </p:cNvSpPr>
          <p:nvPr>
            <p:ph type="subTitle" idx="8"/>
          </p:nvPr>
        </p:nvSpPr>
        <p:spPr>
          <a:xfrm>
            <a:off x="3484422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0" name="Google Shape;200;p25"/>
          <p:cNvSpPr txBox="1">
            <a:spLocks noGrp="1"/>
          </p:cNvSpPr>
          <p:nvPr>
            <p:ph type="subTitle" idx="9"/>
          </p:nvPr>
        </p:nvSpPr>
        <p:spPr>
          <a:xfrm>
            <a:off x="6031150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01" name="Google Shape;201;p25"/>
          <p:cNvSpPr/>
          <p:nvPr/>
        </p:nvSpPr>
        <p:spPr>
          <a:xfrm rot="-5400000" flipH="1">
            <a:off x="8577875" y="15999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25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26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205" name="Google Shape;205;p26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6" name="Google Shape;206;p26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" name="Google Shape;207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8" name="Google Shape;208;p26"/>
          <p:cNvSpPr txBox="1">
            <a:spLocks noGrp="1"/>
          </p:cNvSpPr>
          <p:nvPr>
            <p:ph type="subTitle" idx="1"/>
          </p:nvPr>
        </p:nvSpPr>
        <p:spPr>
          <a:xfrm>
            <a:off x="713223" y="20846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6"/>
          <p:cNvSpPr txBox="1">
            <a:spLocks noGrp="1"/>
          </p:cNvSpPr>
          <p:nvPr>
            <p:ph type="subTitle" idx="2"/>
          </p:nvPr>
        </p:nvSpPr>
        <p:spPr>
          <a:xfrm>
            <a:off x="3102952" y="20846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" name="Google Shape;210;p26"/>
          <p:cNvSpPr txBox="1">
            <a:spLocks noGrp="1"/>
          </p:cNvSpPr>
          <p:nvPr>
            <p:ph type="subTitle" idx="3"/>
          </p:nvPr>
        </p:nvSpPr>
        <p:spPr>
          <a:xfrm>
            <a:off x="713223" y="35180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26"/>
          <p:cNvSpPr txBox="1">
            <a:spLocks noGrp="1"/>
          </p:cNvSpPr>
          <p:nvPr>
            <p:ph type="subTitle" idx="4"/>
          </p:nvPr>
        </p:nvSpPr>
        <p:spPr>
          <a:xfrm>
            <a:off x="3102952" y="35180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26"/>
          <p:cNvSpPr txBox="1">
            <a:spLocks noGrp="1"/>
          </p:cNvSpPr>
          <p:nvPr>
            <p:ph type="subTitle" idx="5"/>
          </p:nvPr>
        </p:nvSpPr>
        <p:spPr>
          <a:xfrm>
            <a:off x="713225" y="169222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3" name="Google Shape;213;p26"/>
          <p:cNvSpPr txBox="1">
            <a:spLocks noGrp="1"/>
          </p:cNvSpPr>
          <p:nvPr>
            <p:ph type="subTitle" idx="6"/>
          </p:nvPr>
        </p:nvSpPr>
        <p:spPr>
          <a:xfrm>
            <a:off x="3102951" y="169222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4" name="Google Shape;214;p26"/>
          <p:cNvSpPr txBox="1">
            <a:spLocks noGrp="1"/>
          </p:cNvSpPr>
          <p:nvPr>
            <p:ph type="subTitle" idx="7"/>
          </p:nvPr>
        </p:nvSpPr>
        <p:spPr>
          <a:xfrm>
            <a:off x="713225" y="312577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5" name="Google Shape;215;p26"/>
          <p:cNvSpPr txBox="1">
            <a:spLocks noGrp="1"/>
          </p:cNvSpPr>
          <p:nvPr>
            <p:ph type="subTitle" idx="8"/>
          </p:nvPr>
        </p:nvSpPr>
        <p:spPr>
          <a:xfrm>
            <a:off x="3102951" y="312577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16" name="Google Shape;216;p26"/>
          <p:cNvSpPr>
            <a:spLocks noGrp="1"/>
          </p:cNvSpPr>
          <p:nvPr>
            <p:ph type="pic" idx="9"/>
          </p:nvPr>
        </p:nvSpPr>
        <p:spPr>
          <a:xfrm>
            <a:off x="5257575" y="1429575"/>
            <a:ext cx="3025200" cy="3025200"/>
          </a:xfrm>
          <a:prstGeom prst="rect">
            <a:avLst/>
          </a:prstGeom>
          <a:noFill/>
          <a:ln>
            <a:noFill/>
          </a:ln>
        </p:spPr>
      </p:sp>
      <p:sp>
        <p:nvSpPr>
          <p:cNvPr id="217" name="Google Shape;217;p26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" name="Google Shape;219;p27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220" name="Google Shape;220;p27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21" name="Google Shape;221;p27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" name="Google Shape;222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27"/>
          <p:cNvSpPr txBox="1">
            <a:spLocks noGrp="1"/>
          </p:cNvSpPr>
          <p:nvPr>
            <p:ph type="subTitle" idx="1"/>
          </p:nvPr>
        </p:nvSpPr>
        <p:spPr>
          <a:xfrm>
            <a:off x="1101175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" name="Google Shape;224;p27"/>
          <p:cNvSpPr txBox="1">
            <a:spLocks noGrp="1"/>
          </p:cNvSpPr>
          <p:nvPr>
            <p:ph type="subTitle" idx="2"/>
          </p:nvPr>
        </p:nvSpPr>
        <p:spPr>
          <a:xfrm>
            <a:off x="3578947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" name="Google Shape;225;p27"/>
          <p:cNvSpPr txBox="1">
            <a:spLocks noGrp="1"/>
          </p:cNvSpPr>
          <p:nvPr>
            <p:ph type="subTitle" idx="3"/>
          </p:nvPr>
        </p:nvSpPr>
        <p:spPr>
          <a:xfrm>
            <a:off x="1101175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27"/>
          <p:cNvSpPr txBox="1">
            <a:spLocks noGrp="1"/>
          </p:cNvSpPr>
          <p:nvPr>
            <p:ph type="subTitle" idx="4"/>
          </p:nvPr>
        </p:nvSpPr>
        <p:spPr>
          <a:xfrm>
            <a:off x="3578947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27"/>
          <p:cNvSpPr txBox="1">
            <a:spLocks noGrp="1"/>
          </p:cNvSpPr>
          <p:nvPr>
            <p:ph type="subTitle" idx="5"/>
          </p:nvPr>
        </p:nvSpPr>
        <p:spPr>
          <a:xfrm>
            <a:off x="6056725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27"/>
          <p:cNvSpPr txBox="1">
            <a:spLocks noGrp="1"/>
          </p:cNvSpPr>
          <p:nvPr>
            <p:ph type="subTitle" idx="6"/>
          </p:nvPr>
        </p:nvSpPr>
        <p:spPr>
          <a:xfrm>
            <a:off x="6056725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27"/>
          <p:cNvSpPr txBox="1">
            <a:spLocks noGrp="1"/>
          </p:cNvSpPr>
          <p:nvPr>
            <p:ph type="subTitle" idx="7"/>
          </p:nvPr>
        </p:nvSpPr>
        <p:spPr>
          <a:xfrm>
            <a:off x="1101175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8"/>
          </p:nvPr>
        </p:nvSpPr>
        <p:spPr>
          <a:xfrm>
            <a:off x="3578947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9"/>
          </p:nvPr>
        </p:nvSpPr>
        <p:spPr>
          <a:xfrm>
            <a:off x="1101175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2" name="Google Shape;232;p27"/>
          <p:cNvSpPr txBox="1">
            <a:spLocks noGrp="1"/>
          </p:cNvSpPr>
          <p:nvPr>
            <p:ph type="subTitle" idx="13"/>
          </p:nvPr>
        </p:nvSpPr>
        <p:spPr>
          <a:xfrm>
            <a:off x="3578947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3" name="Google Shape;233;p27"/>
          <p:cNvSpPr txBox="1">
            <a:spLocks noGrp="1"/>
          </p:cNvSpPr>
          <p:nvPr>
            <p:ph type="subTitle" idx="14"/>
          </p:nvPr>
        </p:nvSpPr>
        <p:spPr>
          <a:xfrm>
            <a:off x="6056725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4" name="Google Shape;234;p27"/>
          <p:cNvSpPr txBox="1">
            <a:spLocks noGrp="1"/>
          </p:cNvSpPr>
          <p:nvPr>
            <p:ph type="subTitle" idx="15"/>
          </p:nvPr>
        </p:nvSpPr>
        <p:spPr>
          <a:xfrm>
            <a:off x="6056725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35" name="Google Shape;235;p27"/>
          <p:cNvSpPr/>
          <p:nvPr/>
        </p:nvSpPr>
        <p:spPr>
          <a:xfrm rot="5400000" flipH="1">
            <a:off x="-1334300" y="29471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27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" name="Google Shape;238;p28"/>
          <p:cNvGrpSpPr/>
          <p:nvPr/>
        </p:nvGrpSpPr>
        <p:grpSpPr>
          <a:xfrm>
            <a:off x="0" y="0"/>
            <a:ext cx="8806500" cy="5143500"/>
            <a:chOff x="0" y="0"/>
            <a:chExt cx="8806500" cy="5143500"/>
          </a:xfrm>
        </p:grpSpPr>
        <p:cxnSp>
          <p:nvCxnSpPr>
            <p:cNvPr id="239" name="Google Shape;239;p28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40" name="Google Shape;240;p28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" name="Google Shape;241;p28"/>
          <p:cNvSpPr txBox="1">
            <a:spLocks noGrp="1"/>
          </p:cNvSpPr>
          <p:nvPr>
            <p:ph type="title" hasCustomPrompt="1"/>
          </p:nvPr>
        </p:nvSpPr>
        <p:spPr>
          <a:xfrm>
            <a:off x="4253425" y="659125"/>
            <a:ext cx="41820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2" name="Google Shape;242;p28"/>
          <p:cNvSpPr txBox="1">
            <a:spLocks noGrp="1"/>
          </p:cNvSpPr>
          <p:nvPr>
            <p:ph type="subTitle" idx="1"/>
          </p:nvPr>
        </p:nvSpPr>
        <p:spPr>
          <a:xfrm>
            <a:off x="4253425" y="1274755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43" name="Google Shape;243;p28"/>
          <p:cNvSpPr txBox="1">
            <a:spLocks noGrp="1"/>
          </p:cNvSpPr>
          <p:nvPr>
            <p:ph type="title" idx="2" hasCustomPrompt="1"/>
          </p:nvPr>
        </p:nvSpPr>
        <p:spPr>
          <a:xfrm>
            <a:off x="4253425" y="1955498"/>
            <a:ext cx="41820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28"/>
          <p:cNvSpPr txBox="1">
            <a:spLocks noGrp="1"/>
          </p:cNvSpPr>
          <p:nvPr>
            <p:ph type="subTitle" idx="3"/>
          </p:nvPr>
        </p:nvSpPr>
        <p:spPr>
          <a:xfrm>
            <a:off x="4253425" y="2573814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45" name="Google Shape;245;p28"/>
          <p:cNvSpPr txBox="1">
            <a:spLocks noGrp="1"/>
          </p:cNvSpPr>
          <p:nvPr>
            <p:ph type="title" idx="4" hasCustomPrompt="1"/>
          </p:nvPr>
        </p:nvSpPr>
        <p:spPr>
          <a:xfrm>
            <a:off x="4253425" y="3254546"/>
            <a:ext cx="41820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5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6" name="Google Shape;246;p28"/>
          <p:cNvSpPr txBox="1">
            <a:spLocks noGrp="1"/>
          </p:cNvSpPr>
          <p:nvPr>
            <p:ph type="subTitle" idx="5"/>
          </p:nvPr>
        </p:nvSpPr>
        <p:spPr>
          <a:xfrm>
            <a:off x="4253425" y="3875548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47" name="Google Shape;247;p28"/>
          <p:cNvSpPr>
            <a:spLocks noGrp="1"/>
          </p:cNvSpPr>
          <p:nvPr>
            <p:ph type="pic" idx="6"/>
          </p:nvPr>
        </p:nvSpPr>
        <p:spPr>
          <a:xfrm flipH="1">
            <a:off x="713225" y="601950"/>
            <a:ext cx="3025200" cy="3939600"/>
          </a:xfrm>
          <a:prstGeom prst="rect">
            <a:avLst/>
          </a:prstGeom>
          <a:noFill/>
          <a:ln>
            <a:noFill/>
          </a:ln>
        </p:spPr>
      </p:sp>
      <p:sp>
        <p:nvSpPr>
          <p:cNvPr id="248" name="Google Shape;248;p28"/>
          <p:cNvSpPr/>
          <p:nvPr/>
        </p:nvSpPr>
        <p:spPr>
          <a:xfrm>
            <a:off x="4675075" y="4608575"/>
            <a:ext cx="3755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8_1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" name="Google Shape;250;p29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251" name="Google Shape;251;p29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52" name="Google Shape;252;p29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3" name="Google Shape;253;p29"/>
          <p:cNvSpPr txBox="1">
            <a:spLocks noGrp="1"/>
          </p:cNvSpPr>
          <p:nvPr>
            <p:ph type="title" hasCustomPrompt="1"/>
          </p:nvPr>
        </p:nvSpPr>
        <p:spPr>
          <a:xfrm>
            <a:off x="1325650" y="2596825"/>
            <a:ext cx="13989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4" name="Google Shape;254;p29"/>
          <p:cNvSpPr txBox="1">
            <a:spLocks noGrp="1"/>
          </p:cNvSpPr>
          <p:nvPr>
            <p:ph type="subTitle" idx="1"/>
          </p:nvPr>
        </p:nvSpPr>
        <p:spPr>
          <a:xfrm>
            <a:off x="9385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55" name="Google Shape;255;p29"/>
          <p:cNvSpPr txBox="1">
            <a:spLocks noGrp="1"/>
          </p:cNvSpPr>
          <p:nvPr>
            <p:ph type="subTitle" idx="2"/>
          </p:nvPr>
        </p:nvSpPr>
        <p:spPr>
          <a:xfrm>
            <a:off x="9385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dk1"/>
                </a:solidFill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6" name="Google Shape;256;p29"/>
          <p:cNvSpPr txBox="1">
            <a:spLocks noGrp="1"/>
          </p:cNvSpPr>
          <p:nvPr>
            <p:ph type="title" idx="3" hasCustomPrompt="1"/>
          </p:nvPr>
        </p:nvSpPr>
        <p:spPr>
          <a:xfrm>
            <a:off x="3873100" y="25968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7" name="Google Shape;257;p29"/>
          <p:cNvSpPr txBox="1">
            <a:spLocks noGrp="1"/>
          </p:cNvSpPr>
          <p:nvPr>
            <p:ph type="subTitle" idx="4"/>
          </p:nvPr>
        </p:nvSpPr>
        <p:spPr>
          <a:xfrm>
            <a:off x="34854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58" name="Google Shape;258;p29"/>
          <p:cNvSpPr txBox="1">
            <a:spLocks noGrp="1"/>
          </p:cNvSpPr>
          <p:nvPr>
            <p:ph type="subTitle" idx="5"/>
          </p:nvPr>
        </p:nvSpPr>
        <p:spPr>
          <a:xfrm>
            <a:off x="34854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dk1"/>
                </a:solidFill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59" name="Google Shape;259;p29"/>
          <p:cNvSpPr txBox="1">
            <a:spLocks noGrp="1"/>
          </p:cNvSpPr>
          <p:nvPr>
            <p:ph type="title" idx="6" hasCustomPrompt="1"/>
          </p:nvPr>
        </p:nvSpPr>
        <p:spPr>
          <a:xfrm>
            <a:off x="6417675" y="2596825"/>
            <a:ext cx="13977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0" name="Google Shape;260;p29"/>
          <p:cNvSpPr txBox="1">
            <a:spLocks noGrp="1"/>
          </p:cNvSpPr>
          <p:nvPr>
            <p:ph type="subTitle" idx="7"/>
          </p:nvPr>
        </p:nvSpPr>
        <p:spPr>
          <a:xfrm>
            <a:off x="60323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1" name="Google Shape;261;p29"/>
          <p:cNvSpPr txBox="1">
            <a:spLocks noGrp="1"/>
          </p:cNvSpPr>
          <p:nvPr>
            <p:ph type="subTitle" idx="8"/>
          </p:nvPr>
        </p:nvSpPr>
        <p:spPr>
          <a:xfrm>
            <a:off x="60323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000" b="1">
                <a:solidFill>
                  <a:schemeClr val="dk1"/>
                </a:solidFill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62" name="Google Shape;262;p29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29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29"/>
          <p:cNvSpPr/>
          <p:nvPr/>
        </p:nvSpPr>
        <p:spPr>
          <a:xfrm flipH="1">
            <a:off x="3600150" y="473905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" name="Google Shape;266;p30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267" name="Google Shape;267;p30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68" name="Google Shape;268;p30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" name="Google Shape;269;p30"/>
          <p:cNvSpPr txBox="1">
            <a:spLocks noGrp="1"/>
          </p:cNvSpPr>
          <p:nvPr>
            <p:ph type="title"/>
          </p:nvPr>
        </p:nvSpPr>
        <p:spPr>
          <a:xfrm>
            <a:off x="4174050" y="644225"/>
            <a:ext cx="3627900" cy="9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0" name="Google Shape;270;p30"/>
          <p:cNvSpPr txBox="1">
            <a:spLocks noGrp="1"/>
          </p:cNvSpPr>
          <p:nvPr>
            <p:ph type="subTitle" idx="1"/>
          </p:nvPr>
        </p:nvSpPr>
        <p:spPr>
          <a:xfrm>
            <a:off x="4174025" y="1549157"/>
            <a:ext cx="3627900" cy="11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" name="Google Shape;272;p30"/>
          <p:cNvSpPr>
            <a:spLocks noGrp="1"/>
          </p:cNvSpPr>
          <p:nvPr>
            <p:ph type="pic" idx="2"/>
          </p:nvPr>
        </p:nvSpPr>
        <p:spPr>
          <a:xfrm>
            <a:off x="846450" y="804675"/>
            <a:ext cx="3118200" cy="3605100"/>
          </a:xfrm>
          <a:prstGeom prst="rect">
            <a:avLst/>
          </a:prstGeom>
          <a:noFill/>
          <a:ln>
            <a:noFill/>
          </a:ln>
        </p:spPr>
      </p:sp>
      <p:sp>
        <p:nvSpPr>
          <p:cNvPr id="273" name="Google Shape;273;p30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4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25" name="Google Shape;25;p4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6" name="Google Shape;26;p4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27;p4"/>
          <p:cNvSpPr/>
          <p:nvPr/>
        </p:nvSpPr>
        <p:spPr>
          <a:xfrm flipH="1">
            <a:off x="86173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124900" y="1215750"/>
            <a:ext cx="7299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Char char="●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31"/>
          <p:cNvSpPr/>
          <p:nvPr/>
        </p:nvSpPr>
        <p:spPr>
          <a:xfrm>
            <a:off x="351200" y="539500"/>
            <a:ext cx="175500" cy="770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" name="Google Shape;276;p31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277" name="Google Shape;277;p31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78" name="Google Shape;278;p31"/>
            <p:cNvSpPr/>
            <p:nvPr/>
          </p:nvSpPr>
          <p:spPr>
            <a:xfrm>
              <a:off x="0" y="0"/>
              <a:ext cx="1469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" name="Google Shape;279;p31"/>
          <p:cNvSpPr/>
          <p:nvPr/>
        </p:nvSpPr>
        <p:spPr>
          <a:xfrm flipH="1">
            <a:off x="288400" y="27685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" name="Google Shape;281;p32"/>
          <p:cNvGrpSpPr/>
          <p:nvPr/>
        </p:nvGrpSpPr>
        <p:grpSpPr>
          <a:xfrm>
            <a:off x="0" y="0"/>
            <a:ext cx="8806500" cy="5143500"/>
            <a:chOff x="0" y="0"/>
            <a:chExt cx="8806500" cy="5143500"/>
          </a:xfrm>
        </p:grpSpPr>
        <p:cxnSp>
          <p:nvCxnSpPr>
            <p:cNvPr id="282" name="Google Shape;282;p32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83" name="Google Shape;283;p32"/>
            <p:cNvSpPr/>
            <p:nvPr/>
          </p:nvSpPr>
          <p:spPr>
            <a:xfrm>
              <a:off x="0" y="0"/>
              <a:ext cx="14697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32"/>
          <p:cNvSpPr/>
          <p:nvPr/>
        </p:nvSpPr>
        <p:spPr>
          <a:xfrm rot="5400000" flipH="1">
            <a:off x="6898275" y="29472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32"/>
          <p:cNvSpPr/>
          <p:nvPr/>
        </p:nvSpPr>
        <p:spPr>
          <a:xfrm>
            <a:off x="1771100" y="618825"/>
            <a:ext cx="3755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اسلاید آیکون های اضاف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 userDrawn="1"/>
        </p:nvSpPr>
        <p:spPr>
          <a:xfrm>
            <a:off x="280267" y="285750"/>
            <a:ext cx="8583466" cy="4572000"/>
          </a:xfrm>
          <a:prstGeom prst="roundRect">
            <a:avLst>
              <a:gd name="adj" fmla="val 6560"/>
            </a:avLst>
          </a:prstGeom>
          <a:solidFill>
            <a:schemeClr val="bg1"/>
          </a:solidFill>
          <a:ln w="28575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</p:spTree>
    <p:extLst>
      <p:ext uri="{BB962C8B-B14F-4D97-AF65-F5344CB8AC3E}">
        <p14:creationId xmlns:p14="http://schemas.microsoft.com/office/powerpoint/2010/main" val="3610110340"/>
      </p:ext>
    </p:extLst>
  </p:cSld>
  <p:clrMapOvr>
    <a:masterClrMapping/>
  </p:clrMapOvr>
  <p:transition spd="slow">
    <p:push dir="u"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CUSTOM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35"/>
          <p:cNvSpPr txBox="1">
            <a:spLocks noGrp="1"/>
          </p:cNvSpPr>
          <p:nvPr>
            <p:ph type="title"/>
          </p:nvPr>
        </p:nvSpPr>
        <p:spPr>
          <a:xfrm>
            <a:off x="723450" y="511025"/>
            <a:ext cx="7697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Arial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33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0902556"/>
      </p:ext>
    </p:extLst>
  </p:cSld>
  <p:clrMapOvr>
    <a:masterClrMapping/>
  </p:clrMapOvr>
  <p:transition spd="slow">
    <p:push dir="u"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762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7555753"/>
      </p:ext>
    </p:extLst>
  </p:cSld>
  <p:clrMapOvr>
    <a:masterClrMapping/>
  </p:clrMapOvr>
  <p:transition spd="slow">
    <p:push dir="u"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5/14/2023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0086180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oogle Shape;31;p5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32" name="Google Shape;32;p5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3" name="Google Shape;33;p5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34;p5"/>
          <p:cNvSpPr>
            <a:spLocks noGrp="1"/>
          </p:cNvSpPr>
          <p:nvPr>
            <p:ph type="pic" idx="2"/>
          </p:nvPr>
        </p:nvSpPr>
        <p:spPr>
          <a:xfrm>
            <a:off x="4572000" y="1473525"/>
            <a:ext cx="3571800" cy="2845200"/>
          </a:xfrm>
          <a:prstGeom prst="rect">
            <a:avLst/>
          </a:prstGeom>
          <a:noFill/>
          <a:ln>
            <a:noFill/>
          </a:ln>
        </p:spPr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720000" y="3369949"/>
            <a:ext cx="34626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3"/>
          </p:nvPr>
        </p:nvSpPr>
        <p:spPr>
          <a:xfrm>
            <a:off x="720000" y="1838874"/>
            <a:ext cx="34626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4"/>
          </p:nvPr>
        </p:nvSpPr>
        <p:spPr>
          <a:xfrm>
            <a:off x="720000" y="3004450"/>
            <a:ext cx="3462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5"/>
          </p:nvPr>
        </p:nvSpPr>
        <p:spPr>
          <a:xfrm>
            <a:off x="720000" y="1473525"/>
            <a:ext cx="3462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000" b="1">
                <a:latin typeface="Epilogue"/>
                <a:ea typeface="Epilogue"/>
                <a:cs typeface="Epilogue"/>
                <a:sym typeface="Epilogu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0" name="Google Shape;40;p5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6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43" name="Google Shape;43;p6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4" name="Google Shape;44;p6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Google Shape;45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6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47;p6"/>
          <p:cNvSpPr/>
          <p:nvPr/>
        </p:nvSpPr>
        <p:spPr>
          <a:xfrm>
            <a:off x="2191500" y="4664725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oogle Shape;49;p7"/>
          <p:cNvGrpSpPr/>
          <p:nvPr/>
        </p:nvGrpSpPr>
        <p:grpSpPr>
          <a:xfrm>
            <a:off x="351125" y="0"/>
            <a:ext cx="8792875" cy="5143500"/>
            <a:chOff x="351125" y="0"/>
            <a:chExt cx="8792875" cy="5143500"/>
          </a:xfrm>
        </p:grpSpPr>
        <p:cxnSp>
          <p:nvCxnSpPr>
            <p:cNvPr id="50" name="Google Shape;50;p7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1" name="Google Shape;51;p7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7"/>
          <p:cNvSpPr txBox="1">
            <a:spLocks noGrp="1"/>
          </p:cNvSpPr>
          <p:nvPr>
            <p:ph type="subTitle" idx="1"/>
          </p:nvPr>
        </p:nvSpPr>
        <p:spPr>
          <a:xfrm>
            <a:off x="2596450" y="1263375"/>
            <a:ext cx="3951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53" name="Google Shape;53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7"/>
          <p:cNvSpPr/>
          <p:nvPr/>
        </p:nvSpPr>
        <p:spPr>
          <a:xfrm flipH="1">
            <a:off x="5379400" y="46085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7"/>
          <p:cNvSpPr/>
          <p:nvPr/>
        </p:nvSpPr>
        <p:spPr>
          <a:xfrm>
            <a:off x="351200" y="559625"/>
            <a:ext cx="175500" cy="3435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oogle Shape;57;p8"/>
          <p:cNvGrpSpPr/>
          <p:nvPr/>
        </p:nvGrpSpPr>
        <p:grpSpPr>
          <a:xfrm flipH="1">
            <a:off x="337500" y="0"/>
            <a:ext cx="8806500" cy="5143500"/>
            <a:chOff x="0" y="0"/>
            <a:chExt cx="8806500" cy="5143500"/>
          </a:xfrm>
        </p:grpSpPr>
        <p:cxnSp>
          <p:nvCxnSpPr>
            <p:cNvPr id="58" name="Google Shape;58;p8"/>
            <p:cNvCxnSpPr/>
            <p:nvPr/>
          </p:nvCxnSpPr>
          <p:spPr>
            <a:xfrm rot="10800000">
              <a:off x="0" y="306100"/>
              <a:ext cx="880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9" name="Google Shape;59;p8"/>
            <p:cNvSpPr/>
            <p:nvPr/>
          </p:nvSpPr>
          <p:spPr>
            <a:xfrm>
              <a:off x="0" y="0"/>
              <a:ext cx="9774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" name="Google Shape;60;p8"/>
          <p:cNvSpPr>
            <a:spLocks noGrp="1"/>
          </p:cNvSpPr>
          <p:nvPr>
            <p:ph type="pic" idx="2"/>
          </p:nvPr>
        </p:nvSpPr>
        <p:spPr>
          <a:xfrm>
            <a:off x="823300" y="2746675"/>
            <a:ext cx="6657000" cy="1859400"/>
          </a:xfrm>
          <a:prstGeom prst="rect">
            <a:avLst/>
          </a:prstGeom>
          <a:noFill/>
          <a:ln>
            <a:noFill/>
          </a:ln>
        </p:spPr>
      </p:sp>
      <p:sp>
        <p:nvSpPr>
          <p:cNvPr id="61" name="Google Shape;61;p8"/>
          <p:cNvSpPr txBox="1">
            <a:spLocks noGrp="1"/>
          </p:cNvSpPr>
          <p:nvPr>
            <p:ph type="title"/>
          </p:nvPr>
        </p:nvSpPr>
        <p:spPr>
          <a:xfrm>
            <a:off x="713225" y="992475"/>
            <a:ext cx="6877200" cy="111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oogle Shape;63;p9"/>
          <p:cNvGrpSpPr/>
          <p:nvPr/>
        </p:nvGrpSpPr>
        <p:grpSpPr>
          <a:xfrm flipH="1">
            <a:off x="0" y="0"/>
            <a:ext cx="8792875" cy="5143500"/>
            <a:chOff x="351125" y="0"/>
            <a:chExt cx="8792875" cy="5143500"/>
          </a:xfrm>
        </p:grpSpPr>
        <p:cxnSp>
          <p:nvCxnSpPr>
            <p:cNvPr id="64" name="Google Shape;64;p9"/>
            <p:cNvCxnSpPr/>
            <p:nvPr/>
          </p:nvCxnSpPr>
          <p:spPr>
            <a:xfrm rot="10800000">
              <a:off x="351125" y="306100"/>
              <a:ext cx="87465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5" name="Google Shape;65;p9"/>
            <p:cNvSpPr/>
            <p:nvPr/>
          </p:nvSpPr>
          <p:spPr>
            <a:xfrm>
              <a:off x="8424000" y="0"/>
              <a:ext cx="720000" cy="51435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Google Shape;66;p9"/>
          <p:cNvSpPr txBox="1">
            <a:spLocks noGrp="1"/>
          </p:cNvSpPr>
          <p:nvPr>
            <p:ph type="title"/>
          </p:nvPr>
        </p:nvSpPr>
        <p:spPr>
          <a:xfrm>
            <a:off x="1075225" y="1220913"/>
            <a:ext cx="3794400" cy="155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9"/>
          <p:cNvSpPr txBox="1">
            <a:spLocks noGrp="1"/>
          </p:cNvSpPr>
          <p:nvPr>
            <p:ph type="subTitle" idx="1"/>
          </p:nvPr>
        </p:nvSpPr>
        <p:spPr>
          <a:xfrm>
            <a:off x="1075225" y="2818888"/>
            <a:ext cx="3794400" cy="11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9"/>
          <p:cNvSpPr>
            <a:spLocks noGrp="1"/>
          </p:cNvSpPr>
          <p:nvPr>
            <p:ph type="pic" idx="2"/>
          </p:nvPr>
        </p:nvSpPr>
        <p:spPr>
          <a:xfrm flipH="1">
            <a:off x="5405575" y="601950"/>
            <a:ext cx="3025200" cy="3939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  <p:transition spd="slow">
    <p:push dir="u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0"/>
          <p:cNvSpPr>
            <a:spLocks noGrp="1"/>
          </p:cNvSpPr>
          <p:nvPr>
            <p:ph type="pic" idx="2"/>
          </p:nvPr>
        </p:nvSpPr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1" name="Google Shape;71;p10"/>
          <p:cNvSpPr txBox="1">
            <a:spLocks noGrp="1"/>
          </p:cNvSpPr>
          <p:nvPr>
            <p:ph type="title"/>
          </p:nvPr>
        </p:nvSpPr>
        <p:spPr>
          <a:xfrm>
            <a:off x="720000" y="3862050"/>
            <a:ext cx="7704000" cy="6297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ransition spd="slow">
    <p:push dir="u"/>
  </p:transition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3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4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Epilogue"/>
              <a:buNone/>
              <a:defRPr sz="3000" b="1">
                <a:solidFill>
                  <a:schemeClr val="dk1"/>
                </a:solidFill>
                <a:latin typeface="Epilogue"/>
                <a:ea typeface="Epilogue"/>
                <a:cs typeface="Epilogue"/>
                <a:sym typeface="Epilogu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DM Sans"/>
              <a:buNone/>
              <a:defRPr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681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●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○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■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●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○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■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●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○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 Medium"/>
              <a:buChar char="■"/>
              <a:defRPr>
                <a:solidFill>
                  <a:schemeClr val="dk1"/>
                </a:solidFill>
                <a:latin typeface="Catamaran Medium"/>
                <a:ea typeface="Catamaran Medium"/>
                <a:cs typeface="Catamaran Medium"/>
                <a:sym typeface="Catamaran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87" r:id="rId32"/>
  </p:sldLayoutIdLst>
  <p:transition spd="slow">
    <p:push dir="u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33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288" name="Google Shape;288;p33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80" r:id="rId1"/>
  </p:sldLayoutIdLst>
  <p:transition spd="slow">
    <p:push dir="u"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31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60" name="Google Shape;360;p31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76554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</p:sldLayoutIdLst>
  <p:transition spd="slow">
    <p:push dir="u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252228" y="1022046"/>
            <a:ext cx="4698326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4050" b="1" dirty="0">
                <a:solidFill>
                  <a:srgbClr val="00206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سایت طرحیکا</a:t>
            </a:r>
            <a:endParaRPr lang="en-US" sz="4050" b="1" dirty="0">
              <a:solidFill>
                <a:srgbClr val="00206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82869" y="2018089"/>
            <a:ext cx="663704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en-US" sz="7200" b="1" dirty="0">
                <a:solidFill>
                  <a:srgbClr val="C92727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www.Tarhika.ir</a:t>
            </a:r>
          </a:p>
        </p:txBody>
      </p:sp>
      <p:sp>
        <p:nvSpPr>
          <p:cNvPr id="4" name="Rectangle 3"/>
          <p:cNvSpPr/>
          <p:nvPr/>
        </p:nvSpPr>
        <p:spPr>
          <a:xfrm>
            <a:off x="305344" y="3498880"/>
            <a:ext cx="8592095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2700" b="1" dirty="0">
                <a:solidFill>
                  <a:srgbClr val="7030A0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مرجع دانلود قالب های پاورپوینت و طرح های گرافیکی</a:t>
            </a:r>
            <a:endParaRPr lang="en-US" sz="2700" b="1" dirty="0">
              <a:solidFill>
                <a:srgbClr val="7030A0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80600790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Google Shape;401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402" name="Google Shape;402;p45"/>
          <p:cNvSpPr txBox="1">
            <a:spLocks noGrp="1"/>
          </p:cNvSpPr>
          <p:nvPr>
            <p:ph type="subTitle" idx="1"/>
          </p:nvPr>
        </p:nvSpPr>
        <p:spPr>
          <a:xfrm>
            <a:off x="713223" y="20846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03" name="Google Shape;403;p45"/>
          <p:cNvSpPr txBox="1">
            <a:spLocks noGrp="1"/>
          </p:cNvSpPr>
          <p:nvPr>
            <p:ph type="subTitle" idx="2"/>
          </p:nvPr>
        </p:nvSpPr>
        <p:spPr>
          <a:xfrm>
            <a:off x="3102952" y="20846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04" name="Google Shape;404;p45"/>
          <p:cNvSpPr txBox="1">
            <a:spLocks noGrp="1"/>
          </p:cNvSpPr>
          <p:nvPr>
            <p:ph type="subTitle" idx="3"/>
          </p:nvPr>
        </p:nvSpPr>
        <p:spPr>
          <a:xfrm>
            <a:off x="713223" y="35180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05" name="Google Shape;405;p45"/>
          <p:cNvSpPr txBox="1">
            <a:spLocks noGrp="1"/>
          </p:cNvSpPr>
          <p:nvPr>
            <p:ph type="subTitle" idx="4"/>
          </p:nvPr>
        </p:nvSpPr>
        <p:spPr>
          <a:xfrm>
            <a:off x="3102952" y="3518067"/>
            <a:ext cx="19782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06" name="Google Shape;406;p45"/>
          <p:cNvSpPr txBox="1">
            <a:spLocks noGrp="1"/>
          </p:cNvSpPr>
          <p:nvPr>
            <p:ph type="subTitle" idx="5"/>
          </p:nvPr>
        </p:nvSpPr>
        <p:spPr>
          <a:xfrm>
            <a:off x="713225" y="169222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07" name="Google Shape;407;p45"/>
          <p:cNvSpPr txBox="1">
            <a:spLocks noGrp="1"/>
          </p:cNvSpPr>
          <p:nvPr>
            <p:ph type="subTitle" idx="6"/>
          </p:nvPr>
        </p:nvSpPr>
        <p:spPr>
          <a:xfrm>
            <a:off x="3102951" y="169222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08" name="Google Shape;408;p45"/>
          <p:cNvSpPr txBox="1">
            <a:spLocks noGrp="1"/>
          </p:cNvSpPr>
          <p:nvPr>
            <p:ph type="subTitle" idx="7"/>
          </p:nvPr>
        </p:nvSpPr>
        <p:spPr>
          <a:xfrm>
            <a:off x="713225" y="312577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09" name="Google Shape;409;p45"/>
          <p:cNvSpPr txBox="1">
            <a:spLocks noGrp="1"/>
          </p:cNvSpPr>
          <p:nvPr>
            <p:ph type="subTitle" idx="8"/>
          </p:nvPr>
        </p:nvSpPr>
        <p:spPr>
          <a:xfrm>
            <a:off x="3102951" y="3125775"/>
            <a:ext cx="1978200" cy="49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D0735B7-6518-0277-A43E-F21A1544C214}"/>
              </a:ext>
            </a:extLst>
          </p:cNvPr>
          <p:cNvPicPr>
            <a:picLocks noGrp="1" noChangeAspect="1"/>
          </p:cNvPicPr>
          <p:nvPr>
            <p:ph type="pic" idx="9"/>
          </p:nvPr>
        </p:nvPicPr>
        <p:blipFill>
          <a:blip r:embed="rId3"/>
          <a:srcRect l="2905" r="2905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411" name="Google Shape;411;p45"/>
          <p:cNvSpPr/>
          <p:nvPr/>
        </p:nvSpPr>
        <p:spPr>
          <a:xfrm rot="-5400000" flipH="1">
            <a:off x="6971450" y="30965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47"/>
          <p:cNvSpPr txBox="1">
            <a:spLocks noGrp="1"/>
          </p:cNvSpPr>
          <p:nvPr>
            <p:ph type="subTitle" idx="2"/>
          </p:nvPr>
        </p:nvSpPr>
        <p:spPr>
          <a:xfrm>
            <a:off x="3578947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1" name="Google Shape;431;p47"/>
          <p:cNvSpPr txBox="1">
            <a:spLocks noGrp="1"/>
          </p:cNvSpPr>
          <p:nvPr>
            <p:ph type="subTitle" idx="5"/>
          </p:nvPr>
        </p:nvSpPr>
        <p:spPr>
          <a:xfrm>
            <a:off x="6056725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2" name="Google Shape;432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433" name="Google Shape;433;p47"/>
          <p:cNvSpPr txBox="1">
            <a:spLocks noGrp="1"/>
          </p:cNvSpPr>
          <p:nvPr>
            <p:ph type="subTitle" idx="1"/>
          </p:nvPr>
        </p:nvSpPr>
        <p:spPr>
          <a:xfrm>
            <a:off x="1101175" y="19290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4" name="Google Shape;434;p47"/>
          <p:cNvSpPr txBox="1">
            <a:spLocks noGrp="1"/>
          </p:cNvSpPr>
          <p:nvPr>
            <p:ph type="subTitle" idx="3"/>
          </p:nvPr>
        </p:nvSpPr>
        <p:spPr>
          <a:xfrm>
            <a:off x="1101175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5" name="Google Shape;435;p47"/>
          <p:cNvSpPr txBox="1">
            <a:spLocks noGrp="1"/>
          </p:cNvSpPr>
          <p:nvPr>
            <p:ph type="subTitle" idx="4"/>
          </p:nvPr>
        </p:nvSpPr>
        <p:spPr>
          <a:xfrm>
            <a:off x="3578947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6" name="Google Shape;436;p47"/>
          <p:cNvSpPr txBox="1">
            <a:spLocks noGrp="1"/>
          </p:cNvSpPr>
          <p:nvPr>
            <p:ph type="subTitle" idx="6"/>
          </p:nvPr>
        </p:nvSpPr>
        <p:spPr>
          <a:xfrm>
            <a:off x="6056725" y="3438639"/>
            <a:ext cx="19860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37" name="Google Shape;437;p47"/>
          <p:cNvSpPr txBox="1">
            <a:spLocks noGrp="1"/>
          </p:cNvSpPr>
          <p:nvPr>
            <p:ph type="subTitle" idx="7"/>
          </p:nvPr>
        </p:nvSpPr>
        <p:spPr>
          <a:xfrm>
            <a:off x="1101175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38" name="Google Shape;438;p47"/>
          <p:cNvSpPr txBox="1">
            <a:spLocks noGrp="1"/>
          </p:cNvSpPr>
          <p:nvPr>
            <p:ph type="subTitle" idx="8"/>
          </p:nvPr>
        </p:nvSpPr>
        <p:spPr>
          <a:xfrm>
            <a:off x="3578947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39" name="Google Shape;439;p47"/>
          <p:cNvSpPr txBox="1">
            <a:spLocks noGrp="1"/>
          </p:cNvSpPr>
          <p:nvPr>
            <p:ph type="subTitle" idx="9"/>
          </p:nvPr>
        </p:nvSpPr>
        <p:spPr>
          <a:xfrm>
            <a:off x="1101175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40" name="Google Shape;440;p47"/>
          <p:cNvSpPr txBox="1">
            <a:spLocks noGrp="1"/>
          </p:cNvSpPr>
          <p:nvPr>
            <p:ph type="subTitle" idx="13"/>
          </p:nvPr>
        </p:nvSpPr>
        <p:spPr>
          <a:xfrm>
            <a:off x="3578947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41" name="Google Shape;441;p47"/>
          <p:cNvSpPr txBox="1">
            <a:spLocks noGrp="1"/>
          </p:cNvSpPr>
          <p:nvPr>
            <p:ph type="subTitle" idx="14"/>
          </p:nvPr>
        </p:nvSpPr>
        <p:spPr>
          <a:xfrm>
            <a:off x="6056725" y="1528948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42" name="Google Shape;442;p47"/>
          <p:cNvSpPr txBox="1">
            <a:spLocks noGrp="1"/>
          </p:cNvSpPr>
          <p:nvPr>
            <p:ph type="subTitle" idx="15"/>
          </p:nvPr>
        </p:nvSpPr>
        <p:spPr>
          <a:xfrm>
            <a:off x="6056725" y="3038622"/>
            <a:ext cx="1986000" cy="49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p48"/>
          <p:cNvSpPr txBox="1">
            <a:spLocks noGrp="1"/>
          </p:cNvSpPr>
          <p:nvPr>
            <p:ph type="title"/>
          </p:nvPr>
        </p:nvSpPr>
        <p:spPr>
          <a:xfrm>
            <a:off x="1075225" y="1220913"/>
            <a:ext cx="3794400" cy="1551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448" name="Google Shape;448;p48"/>
          <p:cNvSpPr txBox="1">
            <a:spLocks noGrp="1"/>
          </p:cNvSpPr>
          <p:nvPr>
            <p:ph type="subTitle" idx="1"/>
          </p:nvPr>
        </p:nvSpPr>
        <p:spPr>
          <a:xfrm>
            <a:off x="1075225" y="2818888"/>
            <a:ext cx="3794400" cy="110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BC67E23-9569-E009-2344-2362F2AF6230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24420" r="24420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450" name="Google Shape;450;p48"/>
          <p:cNvSpPr/>
          <p:nvPr/>
        </p:nvSpPr>
        <p:spPr>
          <a:xfrm rot="-5400000" flipH="1">
            <a:off x="7690900" y="30146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" name="Google Shape;451;p48"/>
          <p:cNvSpPr/>
          <p:nvPr/>
        </p:nvSpPr>
        <p:spPr>
          <a:xfrm>
            <a:off x="1075225" y="4121250"/>
            <a:ext cx="47715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49"/>
          <p:cNvSpPr txBox="1">
            <a:spLocks noGrp="1"/>
          </p:cNvSpPr>
          <p:nvPr>
            <p:ph type="title"/>
          </p:nvPr>
        </p:nvSpPr>
        <p:spPr>
          <a:xfrm>
            <a:off x="753725" y="539500"/>
            <a:ext cx="6576000" cy="110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44890000000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457" name="Google Shape;457;p49"/>
          <p:cNvSpPr txBox="1">
            <a:spLocks noGrp="1"/>
          </p:cNvSpPr>
          <p:nvPr>
            <p:ph type="subTitle" idx="1"/>
          </p:nvPr>
        </p:nvSpPr>
        <p:spPr>
          <a:xfrm>
            <a:off x="753725" y="1595875"/>
            <a:ext cx="6576000" cy="4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اعداد بزرگ توجه مخاطبان را جلب می کند!</a:t>
            </a:r>
          </a:p>
        </p:txBody>
      </p:sp>
      <p:pic>
        <p:nvPicPr>
          <p:cNvPr id="458" name="Google Shape;458;p49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47528" b="6668"/>
          <a:stretch/>
        </p:blipFill>
        <p:spPr>
          <a:xfrm>
            <a:off x="713225" y="2571750"/>
            <a:ext cx="6657002" cy="2034301"/>
          </a:xfrm>
          <a:prstGeom prst="rect">
            <a:avLst/>
          </a:prstGeom>
        </p:spPr>
      </p:pic>
      <p:sp>
        <p:nvSpPr>
          <p:cNvPr id="459" name="Google Shape;459;p49"/>
          <p:cNvSpPr/>
          <p:nvPr/>
        </p:nvSpPr>
        <p:spPr>
          <a:xfrm rot="5400000">
            <a:off x="6644525" y="30720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0" name="Google Shape;460;p49"/>
          <p:cNvSpPr/>
          <p:nvPr/>
        </p:nvSpPr>
        <p:spPr>
          <a:xfrm>
            <a:off x="753725" y="2094600"/>
            <a:ext cx="3755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50"/>
          <p:cNvSpPr txBox="1">
            <a:spLocks noGrp="1"/>
          </p:cNvSpPr>
          <p:nvPr>
            <p:ph type="subTitle" idx="1"/>
          </p:nvPr>
        </p:nvSpPr>
        <p:spPr>
          <a:xfrm>
            <a:off x="4456627" y="1274755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66" name="Google Shape;466;p50"/>
          <p:cNvSpPr txBox="1">
            <a:spLocks noGrp="1"/>
          </p:cNvSpPr>
          <p:nvPr>
            <p:ph type="title"/>
          </p:nvPr>
        </p:nvSpPr>
        <p:spPr>
          <a:xfrm>
            <a:off x="4456627" y="659125"/>
            <a:ext cx="41820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3420000</a:t>
            </a:r>
            <a:endParaRPr dirty="0"/>
          </a:p>
        </p:txBody>
      </p:sp>
      <p:sp>
        <p:nvSpPr>
          <p:cNvPr id="467" name="Google Shape;467;p50"/>
          <p:cNvSpPr txBox="1">
            <a:spLocks noGrp="1"/>
          </p:cNvSpPr>
          <p:nvPr>
            <p:ph type="title" idx="2"/>
          </p:nvPr>
        </p:nvSpPr>
        <p:spPr>
          <a:xfrm>
            <a:off x="4456627" y="1955498"/>
            <a:ext cx="41820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54600000</a:t>
            </a:r>
            <a:endParaRPr dirty="0"/>
          </a:p>
        </p:txBody>
      </p:sp>
      <p:sp>
        <p:nvSpPr>
          <p:cNvPr id="468" name="Google Shape;468;p50"/>
          <p:cNvSpPr txBox="1">
            <a:spLocks noGrp="1"/>
          </p:cNvSpPr>
          <p:nvPr>
            <p:ph type="subTitle" idx="3"/>
          </p:nvPr>
        </p:nvSpPr>
        <p:spPr>
          <a:xfrm>
            <a:off x="4456627" y="2573814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69" name="Google Shape;469;p50"/>
          <p:cNvSpPr txBox="1">
            <a:spLocks noGrp="1"/>
          </p:cNvSpPr>
          <p:nvPr>
            <p:ph type="title" idx="4"/>
          </p:nvPr>
        </p:nvSpPr>
        <p:spPr>
          <a:xfrm>
            <a:off x="4456627" y="3254546"/>
            <a:ext cx="41820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1348000000</a:t>
            </a:r>
            <a:endParaRPr dirty="0"/>
          </a:p>
        </p:txBody>
      </p:sp>
      <p:sp>
        <p:nvSpPr>
          <p:cNvPr id="470" name="Google Shape;470;p50"/>
          <p:cNvSpPr txBox="1">
            <a:spLocks noGrp="1"/>
          </p:cNvSpPr>
          <p:nvPr>
            <p:ph type="subTitle" idx="5"/>
          </p:nvPr>
        </p:nvSpPr>
        <p:spPr>
          <a:xfrm>
            <a:off x="4456627" y="3875548"/>
            <a:ext cx="4182000" cy="5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F687199-D283-78D3-819E-E0FE9F6E74B9}"/>
              </a:ext>
            </a:extLst>
          </p:cNvPr>
          <p:cNvPicPr>
            <a:picLocks noGrp="1" noChangeAspect="1"/>
          </p:cNvPicPr>
          <p:nvPr>
            <p:ph type="pic" idx="6"/>
          </p:nvPr>
        </p:nvPicPr>
        <p:blipFill>
          <a:blip r:embed="rId3"/>
          <a:srcRect l="2004" r="2004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472" name="Google Shape;472;p50"/>
          <p:cNvSpPr/>
          <p:nvPr/>
        </p:nvSpPr>
        <p:spPr>
          <a:xfrm rot="-5400000" flipH="1">
            <a:off x="2317240" y="31335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51"/>
          <p:cNvSpPr txBox="1">
            <a:spLocks noGrp="1"/>
          </p:cNvSpPr>
          <p:nvPr>
            <p:ph type="title"/>
          </p:nvPr>
        </p:nvSpPr>
        <p:spPr>
          <a:xfrm>
            <a:off x="713225" y="992475"/>
            <a:ext cx="6877200" cy="111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pic>
        <p:nvPicPr>
          <p:cNvPr id="478" name="Google Shape;478;p5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29066" b="29070"/>
          <a:stretch/>
        </p:blipFill>
        <p:spPr>
          <a:xfrm>
            <a:off x="823300" y="2746675"/>
            <a:ext cx="6657002" cy="1859399"/>
          </a:xfrm>
          <a:prstGeom prst="rect">
            <a:avLst/>
          </a:prstGeom>
        </p:spPr>
      </p:pic>
      <p:sp>
        <p:nvSpPr>
          <p:cNvPr id="479" name="Google Shape;479;p51"/>
          <p:cNvSpPr/>
          <p:nvPr/>
        </p:nvSpPr>
        <p:spPr>
          <a:xfrm rot="-5400000" flipH="1">
            <a:off x="6786400" y="30817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0" name="Google Shape;480;p51"/>
          <p:cNvSpPr/>
          <p:nvPr/>
        </p:nvSpPr>
        <p:spPr>
          <a:xfrm>
            <a:off x="823300" y="2103075"/>
            <a:ext cx="3755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E308804-85A5-F494-BE79-9D849F5FA8B2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t="15" b="15"/>
          <a:stretch>
            <a:fillRect/>
          </a:stretch>
        </p:blipFill>
        <p:spPr/>
      </p:pic>
      <p:sp>
        <p:nvSpPr>
          <p:cNvPr id="486" name="Google Shape;486;p52"/>
          <p:cNvSpPr txBox="1">
            <a:spLocks noGrp="1"/>
          </p:cNvSpPr>
          <p:nvPr>
            <p:ph type="title"/>
          </p:nvPr>
        </p:nvSpPr>
        <p:spPr>
          <a:xfrm>
            <a:off x="720000" y="3862050"/>
            <a:ext cx="7704000" cy="62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یک عکس از هزار کلمه اثرگذارتر است!</a:t>
            </a:r>
          </a:p>
        </p:txBody>
      </p:sp>
      <p:sp>
        <p:nvSpPr>
          <p:cNvPr id="487" name="Google Shape;487;p52"/>
          <p:cNvSpPr/>
          <p:nvPr/>
        </p:nvSpPr>
        <p:spPr>
          <a:xfrm flipH="1">
            <a:off x="318225" y="2358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8" name="Google Shape;488;p52"/>
          <p:cNvSpPr/>
          <p:nvPr/>
        </p:nvSpPr>
        <p:spPr>
          <a:xfrm>
            <a:off x="4668300" y="3372675"/>
            <a:ext cx="3755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5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cxnSp>
        <p:nvCxnSpPr>
          <p:cNvPr id="2" name="Google Shape;1640;p116">
            <a:extLst>
              <a:ext uri="{FF2B5EF4-FFF2-40B4-BE49-F238E27FC236}">
                <a16:creationId xmlns:a16="http://schemas.microsoft.com/office/drawing/2014/main" id="{04BC3944-2723-FC08-21C7-3F407AE499BD}"/>
              </a:ext>
            </a:extLst>
          </p:cNvPr>
          <p:cNvCxnSpPr>
            <a:stCxn id="5" idx="6"/>
            <a:endCxn id="9" idx="2"/>
          </p:cNvCxnSpPr>
          <p:nvPr/>
        </p:nvCxnSpPr>
        <p:spPr>
          <a:xfrm>
            <a:off x="2044737" y="2973834"/>
            <a:ext cx="1080000" cy="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" name="Google Shape;1643;p116">
            <a:extLst>
              <a:ext uri="{FF2B5EF4-FFF2-40B4-BE49-F238E27FC236}">
                <a16:creationId xmlns:a16="http://schemas.microsoft.com/office/drawing/2014/main" id="{5705E96A-53DB-3451-14D3-A7237AE6F7D3}"/>
              </a:ext>
            </a:extLst>
          </p:cNvPr>
          <p:cNvGrpSpPr/>
          <p:nvPr/>
        </p:nvGrpSpPr>
        <p:grpSpPr>
          <a:xfrm>
            <a:off x="1255193" y="2177483"/>
            <a:ext cx="789544" cy="1191269"/>
            <a:chOff x="2239846" y="2005014"/>
            <a:chExt cx="678000" cy="1023046"/>
          </a:xfrm>
        </p:grpSpPr>
        <p:cxnSp>
          <p:nvCxnSpPr>
            <p:cNvPr id="4" name="Google Shape;1644;p116">
              <a:extLst>
                <a:ext uri="{FF2B5EF4-FFF2-40B4-BE49-F238E27FC236}">
                  <a16:creationId xmlns:a16="http://schemas.microsoft.com/office/drawing/2014/main" id="{3F8DA212-B817-6D9F-D7FB-CD69C881AB2C}"/>
                </a:ext>
              </a:extLst>
            </p:cNvPr>
            <p:cNvCxnSpPr>
              <a:stCxn id="6" idx="0"/>
            </p:cNvCxnSpPr>
            <p:nvPr/>
          </p:nvCxnSpPr>
          <p:spPr>
            <a:xfrm rot="10800000">
              <a:off x="2578961" y="2005014"/>
              <a:ext cx="0" cy="388800"/>
            </a:xfrm>
            <a:prstGeom prst="straightConnector1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5" name="Google Shape;1641;p116">
              <a:extLst>
                <a:ext uri="{FF2B5EF4-FFF2-40B4-BE49-F238E27FC236}">
                  <a16:creationId xmlns:a16="http://schemas.microsoft.com/office/drawing/2014/main" id="{C5D02130-BA28-D6CE-69C9-C204A01E9BC0}"/>
                </a:ext>
              </a:extLst>
            </p:cNvPr>
            <p:cNvSpPr/>
            <p:nvPr/>
          </p:nvSpPr>
          <p:spPr>
            <a:xfrm>
              <a:off x="2239846" y="2349760"/>
              <a:ext cx="678000" cy="678300"/>
            </a:xfrm>
            <a:prstGeom prst="ellipse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6" name="Google Shape;1645;p116">
              <a:extLst>
                <a:ext uri="{FF2B5EF4-FFF2-40B4-BE49-F238E27FC236}">
                  <a16:creationId xmlns:a16="http://schemas.microsoft.com/office/drawing/2014/main" id="{F2D246E9-88B0-E15E-D8AC-B76872DAC1E3}"/>
                </a:ext>
              </a:extLst>
            </p:cNvPr>
            <p:cNvSpPr/>
            <p:nvPr/>
          </p:nvSpPr>
          <p:spPr>
            <a:xfrm>
              <a:off x="2283911" y="2393814"/>
              <a:ext cx="590100" cy="590100"/>
            </a:xfrm>
            <a:prstGeom prst="ellipse">
              <a:avLst/>
            </a:prstGeom>
            <a:solidFill>
              <a:srgbClr val="FFFFFF"/>
            </a:solidFill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" name="Google Shape;1646;p116">
            <a:extLst>
              <a:ext uri="{FF2B5EF4-FFF2-40B4-BE49-F238E27FC236}">
                <a16:creationId xmlns:a16="http://schemas.microsoft.com/office/drawing/2014/main" id="{9B646BC2-F110-F071-3FF1-6D04E6DFA5B6}"/>
              </a:ext>
            </a:extLst>
          </p:cNvPr>
          <p:cNvGrpSpPr/>
          <p:nvPr/>
        </p:nvGrpSpPr>
        <p:grpSpPr>
          <a:xfrm>
            <a:off x="3124756" y="2579049"/>
            <a:ext cx="789533" cy="1145756"/>
            <a:chOff x="3785633" y="1739212"/>
            <a:chExt cx="116700" cy="169365"/>
          </a:xfrm>
        </p:grpSpPr>
        <p:cxnSp>
          <p:nvCxnSpPr>
            <p:cNvPr id="8" name="Google Shape;1647;p116">
              <a:extLst>
                <a:ext uri="{FF2B5EF4-FFF2-40B4-BE49-F238E27FC236}">
                  <a16:creationId xmlns:a16="http://schemas.microsoft.com/office/drawing/2014/main" id="{CFD99FD9-FC4E-6EE4-B47D-F28CF74350CF}"/>
                </a:ext>
              </a:extLst>
            </p:cNvPr>
            <p:cNvCxnSpPr/>
            <p:nvPr/>
          </p:nvCxnSpPr>
          <p:spPr>
            <a:xfrm>
              <a:off x="3843851" y="1848278"/>
              <a:ext cx="0" cy="60300"/>
            </a:xfrm>
            <a:prstGeom prst="straightConnector1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" name="Google Shape;1642;p116">
              <a:extLst>
                <a:ext uri="{FF2B5EF4-FFF2-40B4-BE49-F238E27FC236}">
                  <a16:creationId xmlns:a16="http://schemas.microsoft.com/office/drawing/2014/main" id="{E141FD0E-8130-A178-4F5D-72F82DA2FCFC}"/>
                </a:ext>
              </a:extLst>
            </p:cNvPr>
            <p:cNvSpPr/>
            <p:nvPr/>
          </p:nvSpPr>
          <p:spPr>
            <a:xfrm>
              <a:off x="3785633" y="1739212"/>
              <a:ext cx="116700" cy="116700"/>
            </a:xfrm>
            <a:prstGeom prst="ellipse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10" name="Google Shape;1648;p116">
              <a:extLst>
                <a:ext uri="{FF2B5EF4-FFF2-40B4-BE49-F238E27FC236}">
                  <a16:creationId xmlns:a16="http://schemas.microsoft.com/office/drawing/2014/main" id="{8A1C6322-29F8-4E00-F379-9C2ADB2B7504}"/>
                </a:ext>
              </a:extLst>
            </p:cNvPr>
            <p:cNvSpPr/>
            <p:nvPr/>
          </p:nvSpPr>
          <p:spPr>
            <a:xfrm>
              <a:off x="3793133" y="1746713"/>
              <a:ext cx="101700" cy="101700"/>
            </a:xfrm>
            <a:prstGeom prst="ellipse">
              <a:avLst/>
            </a:prstGeom>
            <a:solidFill>
              <a:srgbClr val="FFFFFF"/>
            </a:solidFill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Google Shape;1649;p116">
            <a:extLst>
              <a:ext uri="{FF2B5EF4-FFF2-40B4-BE49-F238E27FC236}">
                <a16:creationId xmlns:a16="http://schemas.microsoft.com/office/drawing/2014/main" id="{12FE859A-7473-72E3-9E06-5610AC60C2CA}"/>
              </a:ext>
            </a:extLst>
          </p:cNvPr>
          <p:cNvGrpSpPr/>
          <p:nvPr/>
        </p:nvGrpSpPr>
        <p:grpSpPr>
          <a:xfrm>
            <a:off x="4994602" y="2177483"/>
            <a:ext cx="789194" cy="1191045"/>
            <a:chOff x="5450966" y="2005014"/>
            <a:chExt cx="677700" cy="1022854"/>
          </a:xfrm>
        </p:grpSpPr>
        <p:cxnSp>
          <p:nvCxnSpPr>
            <p:cNvPr id="12" name="Google Shape;1650;p116">
              <a:extLst>
                <a:ext uri="{FF2B5EF4-FFF2-40B4-BE49-F238E27FC236}">
                  <a16:creationId xmlns:a16="http://schemas.microsoft.com/office/drawing/2014/main" id="{7B594FFE-FF95-BACE-AF9F-1658E05BAF0D}"/>
                </a:ext>
              </a:extLst>
            </p:cNvPr>
            <p:cNvCxnSpPr>
              <a:stCxn id="14" idx="0"/>
            </p:cNvCxnSpPr>
            <p:nvPr/>
          </p:nvCxnSpPr>
          <p:spPr>
            <a:xfrm rot="10800000">
              <a:off x="5789986" y="2005014"/>
              <a:ext cx="0" cy="388800"/>
            </a:xfrm>
            <a:prstGeom prst="straightConnector1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3" name="Google Shape;1652;p116">
              <a:extLst>
                <a:ext uri="{FF2B5EF4-FFF2-40B4-BE49-F238E27FC236}">
                  <a16:creationId xmlns:a16="http://schemas.microsoft.com/office/drawing/2014/main" id="{98F98DF1-308D-B7DE-FE48-2F15CEC70C30}"/>
                </a:ext>
              </a:extLst>
            </p:cNvPr>
            <p:cNvSpPr/>
            <p:nvPr/>
          </p:nvSpPr>
          <p:spPr>
            <a:xfrm>
              <a:off x="5450966" y="2349868"/>
              <a:ext cx="677700" cy="678000"/>
            </a:xfrm>
            <a:prstGeom prst="ellipse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Google Shape;1651;p116">
              <a:extLst>
                <a:ext uri="{FF2B5EF4-FFF2-40B4-BE49-F238E27FC236}">
                  <a16:creationId xmlns:a16="http://schemas.microsoft.com/office/drawing/2014/main" id="{1C65B6A6-CF0A-161D-9F77-E7F706B8B909}"/>
                </a:ext>
              </a:extLst>
            </p:cNvPr>
            <p:cNvSpPr/>
            <p:nvPr/>
          </p:nvSpPr>
          <p:spPr>
            <a:xfrm>
              <a:off x="5494936" y="2393814"/>
              <a:ext cx="590100" cy="590100"/>
            </a:xfrm>
            <a:prstGeom prst="ellipse">
              <a:avLst/>
            </a:prstGeom>
            <a:solidFill>
              <a:srgbClr val="FFFFFF"/>
            </a:solidFill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5" name="Google Shape;1653;p116">
            <a:extLst>
              <a:ext uri="{FF2B5EF4-FFF2-40B4-BE49-F238E27FC236}">
                <a16:creationId xmlns:a16="http://schemas.microsoft.com/office/drawing/2014/main" id="{1372E715-F82B-6482-3C23-F118C8203231}"/>
              </a:ext>
            </a:extLst>
          </p:cNvPr>
          <p:cNvGrpSpPr/>
          <p:nvPr/>
        </p:nvGrpSpPr>
        <p:grpSpPr>
          <a:xfrm>
            <a:off x="6864069" y="2578911"/>
            <a:ext cx="789544" cy="1145812"/>
            <a:chOff x="7056321" y="2349756"/>
            <a:chExt cx="678000" cy="984008"/>
          </a:xfrm>
        </p:grpSpPr>
        <p:cxnSp>
          <p:nvCxnSpPr>
            <p:cNvPr id="16" name="Google Shape;1654;p116">
              <a:extLst>
                <a:ext uri="{FF2B5EF4-FFF2-40B4-BE49-F238E27FC236}">
                  <a16:creationId xmlns:a16="http://schemas.microsoft.com/office/drawing/2014/main" id="{20444F48-BBCA-EAA5-68A2-401CFD76DF08}"/>
                </a:ext>
              </a:extLst>
            </p:cNvPr>
            <p:cNvCxnSpPr/>
            <p:nvPr/>
          </p:nvCxnSpPr>
          <p:spPr>
            <a:xfrm>
              <a:off x="7395553" y="2983964"/>
              <a:ext cx="0" cy="349800"/>
            </a:xfrm>
            <a:prstGeom prst="straightConnector1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7" name="Google Shape;1655;p116">
              <a:extLst>
                <a:ext uri="{FF2B5EF4-FFF2-40B4-BE49-F238E27FC236}">
                  <a16:creationId xmlns:a16="http://schemas.microsoft.com/office/drawing/2014/main" id="{A98FE684-5415-7554-CF1C-D39808A28E9B}"/>
                </a:ext>
              </a:extLst>
            </p:cNvPr>
            <p:cNvSpPr/>
            <p:nvPr/>
          </p:nvSpPr>
          <p:spPr>
            <a:xfrm>
              <a:off x="7056321" y="2349756"/>
              <a:ext cx="678000" cy="678300"/>
            </a:xfrm>
            <a:prstGeom prst="ellipse">
              <a:avLst/>
            </a:prstGeom>
            <a:noFill/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Google Shape;1656;p116">
              <a:extLst>
                <a:ext uri="{FF2B5EF4-FFF2-40B4-BE49-F238E27FC236}">
                  <a16:creationId xmlns:a16="http://schemas.microsoft.com/office/drawing/2014/main" id="{116A8916-D4DA-814E-763F-F3B43DF07A9E}"/>
                </a:ext>
              </a:extLst>
            </p:cNvPr>
            <p:cNvSpPr/>
            <p:nvPr/>
          </p:nvSpPr>
          <p:spPr>
            <a:xfrm>
              <a:off x="7100398" y="2393814"/>
              <a:ext cx="590100" cy="590100"/>
            </a:xfrm>
            <a:prstGeom prst="ellipse">
              <a:avLst/>
            </a:prstGeom>
            <a:solidFill>
              <a:srgbClr val="FFFFFF"/>
            </a:solidFill>
            <a:ln w="19050" cap="flat" cmpd="sng">
              <a:solidFill>
                <a:schemeClr val="tx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9" name="Google Shape;1657;p116">
            <a:extLst>
              <a:ext uri="{FF2B5EF4-FFF2-40B4-BE49-F238E27FC236}">
                <a16:creationId xmlns:a16="http://schemas.microsoft.com/office/drawing/2014/main" id="{3AC8DE87-ED9F-9637-A9F0-E465CA3B869C}"/>
              </a:ext>
            </a:extLst>
          </p:cNvPr>
          <p:cNvSpPr txBox="1">
            <a:spLocks/>
          </p:cNvSpPr>
          <p:nvPr/>
        </p:nvSpPr>
        <p:spPr>
          <a:xfrm>
            <a:off x="796206" y="1504315"/>
            <a:ext cx="1711800" cy="698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11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7063"/>
              </a:buClr>
              <a:buSzPts val="1300"/>
              <a:buFont typeface="Didact Gothic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Didact Gothic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0" name="Google Shape;1658;p116">
            <a:extLst>
              <a:ext uri="{FF2B5EF4-FFF2-40B4-BE49-F238E27FC236}">
                <a16:creationId xmlns:a16="http://schemas.microsoft.com/office/drawing/2014/main" id="{FBD634BD-13F0-4554-0626-FAB1A8E79A72}"/>
              </a:ext>
            </a:extLst>
          </p:cNvPr>
          <p:cNvSpPr txBox="1"/>
          <p:nvPr/>
        </p:nvSpPr>
        <p:spPr>
          <a:xfrm>
            <a:off x="4596131" y="1230883"/>
            <a:ext cx="1588499" cy="34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21" name="Google Shape;1659;p116">
            <a:extLst>
              <a:ext uri="{FF2B5EF4-FFF2-40B4-BE49-F238E27FC236}">
                <a16:creationId xmlns:a16="http://schemas.microsoft.com/office/drawing/2014/main" id="{7AA048A8-1B82-98F9-B627-1F98E7007F49}"/>
              </a:ext>
            </a:extLst>
          </p:cNvPr>
          <p:cNvSpPr txBox="1"/>
          <p:nvPr/>
        </p:nvSpPr>
        <p:spPr>
          <a:xfrm>
            <a:off x="2727606" y="3699539"/>
            <a:ext cx="1588499" cy="34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22" name="Google Shape;1660;p116">
            <a:extLst>
              <a:ext uri="{FF2B5EF4-FFF2-40B4-BE49-F238E27FC236}">
                <a16:creationId xmlns:a16="http://schemas.microsoft.com/office/drawing/2014/main" id="{C6EEC7EB-45A3-4D2F-C869-E1D7CD6AF9A5}"/>
              </a:ext>
            </a:extLst>
          </p:cNvPr>
          <p:cNvSpPr txBox="1"/>
          <p:nvPr/>
        </p:nvSpPr>
        <p:spPr>
          <a:xfrm>
            <a:off x="4472834" y="1504424"/>
            <a:ext cx="1711800" cy="6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lnSpc>
                <a:spcPct val="90000"/>
              </a:lnSpc>
            </a:pPr>
            <a:r>
              <a:rPr lang="fa-IR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/>
              </a:solidFill>
              <a:latin typeface="Montserrat"/>
              <a:ea typeface="Montserrat"/>
              <a:cs typeface="Montserrat"/>
              <a:sym typeface="Montserrat"/>
            </a:endParaRPr>
          </a:p>
          <a:p>
            <a:pPr algn="ctr">
              <a:spcAft>
                <a:spcPts val="1600"/>
              </a:spcAft>
            </a:pPr>
            <a:endParaRPr dirty="0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23" name="Google Shape;1661;p116">
            <a:extLst>
              <a:ext uri="{FF2B5EF4-FFF2-40B4-BE49-F238E27FC236}">
                <a16:creationId xmlns:a16="http://schemas.microsoft.com/office/drawing/2014/main" id="{7AB8C87D-97C6-1D30-0878-395BFCC62D53}"/>
              </a:ext>
            </a:extLst>
          </p:cNvPr>
          <p:cNvSpPr txBox="1"/>
          <p:nvPr/>
        </p:nvSpPr>
        <p:spPr>
          <a:xfrm>
            <a:off x="2727609" y="3986527"/>
            <a:ext cx="1588500" cy="6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lnSpc>
                <a:spcPct val="90000"/>
              </a:lnSpc>
            </a:pPr>
            <a:r>
              <a:rPr lang="fa-IR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24" name="Google Shape;1662;p116">
            <a:extLst>
              <a:ext uri="{FF2B5EF4-FFF2-40B4-BE49-F238E27FC236}">
                <a16:creationId xmlns:a16="http://schemas.microsoft.com/office/drawing/2014/main" id="{86EA9A2D-92C2-2CAF-F272-B410A491D8BB}"/>
              </a:ext>
            </a:extLst>
          </p:cNvPr>
          <p:cNvSpPr txBox="1">
            <a:spLocks/>
          </p:cNvSpPr>
          <p:nvPr/>
        </p:nvSpPr>
        <p:spPr>
          <a:xfrm>
            <a:off x="1387443" y="2744833"/>
            <a:ext cx="552900" cy="4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algn="ctr" rtl="1"/>
            <a:r>
              <a:rPr lang="fa-IR" sz="2300">
                <a:solidFill>
                  <a:schemeClr val="tx1"/>
                </a:solidFill>
                <a:cs typeface="B Titr" panose="00000700000000000000" pitchFamily="2" charset="-78"/>
              </a:rPr>
              <a:t>4</a:t>
            </a:r>
            <a:endParaRPr lang="fa-IR" sz="2300" dirty="0">
              <a:solidFill>
                <a:schemeClr val="tx1"/>
              </a:solidFill>
              <a:cs typeface="B Titr" panose="00000700000000000000" pitchFamily="2" charset="-78"/>
            </a:endParaRPr>
          </a:p>
        </p:txBody>
      </p:sp>
      <p:sp>
        <p:nvSpPr>
          <p:cNvPr id="25" name="Google Shape;1663;p116">
            <a:extLst>
              <a:ext uri="{FF2B5EF4-FFF2-40B4-BE49-F238E27FC236}">
                <a16:creationId xmlns:a16="http://schemas.microsoft.com/office/drawing/2014/main" id="{E2C2B976-0AB2-9A3C-ED38-3CD9535CA784}"/>
              </a:ext>
            </a:extLst>
          </p:cNvPr>
          <p:cNvSpPr txBox="1">
            <a:spLocks/>
          </p:cNvSpPr>
          <p:nvPr/>
        </p:nvSpPr>
        <p:spPr>
          <a:xfrm>
            <a:off x="3250676" y="2744833"/>
            <a:ext cx="552900" cy="4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algn="ctr" rtl="1"/>
            <a:r>
              <a:rPr lang="fa-IR" sz="2300">
                <a:solidFill>
                  <a:schemeClr val="tx1"/>
                </a:solidFill>
                <a:cs typeface="B Titr" panose="00000700000000000000" pitchFamily="2" charset="-78"/>
              </a:rPr>
              <a:t>3</a:t>
            </a:r>
            <a:endParaRPr lang="fa-IR" sz="2300" dirty="0">
              <a:solidFill>
                <a:schemeClr val="tx1"/>
              </a:solidFill>
              <a:cs typeface="B Titr" panose="00000700000000000000" pitchFamily="2" charset="-78"/>
            </a:endParaRPr>
          </a:p>
        </p:txBody>
      </p:sp>
      <p:sp>
        <p:nvSpPr>
          <p:cNvPr id="26" name="Google Shape;1664;p116">
            <a:extLst>
              <a:ext uri="{FF2B5EF4-FFF2-40B4-BE49-F238E27FC236}">
                <a16:creationId xmlns:a16="http://schemas.microsoft.com/office/drawing/2014/main" id="{7D87A577-A7FD-B71C-C784-23622289E986}"/>
              </a:ext>
            </a:extLst>
          </p:cNvPr>
          <p:cNvSpPr txBox="1">
            <a:spLocks/>
          </p:cNvSpPr>
          <p:nvPr/>
        </p:nvSpPr>
        <p:spPr>
          <a:xfrm>
            <a:off x="5113909" y="2734233"/>
            <a:ext cx="552900" cy="4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algn="ctr" rtl="1"/>
            <a:r>
              <a:rPr lang="fa-IR" sz="2300">
                <a:solidFill>
                  <a:schemeClr val="tx1"/>
                </a:solidFill>
                <a:cs typeface="B Titr" panose="00000700000000000000" pitchFamily="2" charset="-78"/>
              </a:rPr>
              <a:t>2</a:t>
            </a:r>
            <a:endParaRPr lang="fa-IR" sz="2300" dirty="0">
              <a:solidFill>
                <a:schemeClr val="tx1"/>
              </a:solidFill>
              <a:cs typeface="B Titr" panose="00000700000000000000" pitchFamily="2" charset="-78"/>
            </a:endParaRPr>
          </a:p>
        </p:txBody>
      </p:sp>
      <p:sp>
        <p:nvSpPr>
          <p:cNvPr id="27" name="Google Shape;1665;p116">
            <a:extLst>
              <a:ext uri="{FF2B5EF4-FFF2-40B4-BE49-F238E27FC236}">
                <a16:creationId xmlns:a16="http://schemas.microsoft.com/office/drawing/2014/main" id="{A0D128B9-7D0B-7041-4E76-2F50103409CB}"/>
              </a:ext>
            </a:extLst>
          </p:cNvPr>
          <p:cNvSpPr txBox="1">
            <a:spLocks/>
          </p:cNvSpPr>
          <p:nvPr/>
        </p:nvSpPr>
        <p:spPr>
          <a:xfrm>
            <a:off x="6966184" y="2734221"/>
            <a:ext cx="552900" cy="43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algn="ctr" rtl="1"/>
            <a:r>
              <a:rPr lang="fa-IR" sz="2300">
                <a:solidFill>
                  <a:schemeClr val="tx1"/>
                </a:solidFill>
                <a:cs typeface="B Titr" panose="00000700000000000000" pitchFamily="2" charset="-78"/>
              </a:rPr>
              <a:t>1</a:t>
            </a:r>
            <a:endParaRPr lang="fa-IR" sz="2300" dirty="0">
              <a:solidFill>
                <a:schemeClr val="tx1"/>
              </a:solidFill>
              <a:cs typeface="B Titr" panose="00000700000000000000" pitchFamily="2" charset="-78"/>
            </a:endParaRPr>
          </a:p>
        </p:txBody>
      </p:sp>
      <p:sp>
        <p:nvSpPr>
          <p:cNvPr id="28" name="Google Shape;1666;p116">
            <a:extLst>
              <a:ext uri="{FF2B5EF4-FFF2-40B4-BE49-F238E27FC236}">
                <a16:creationId xmlns:a16="http://schemas.microsoft.com/office/drawing/2014/main" id="{D363A414-7008-A73B-C5FA-C0F32F6AF90E}"/>
              </a:ext>
            </a:extLst>
          </p:cNvPr>
          <p:cNvSpPr txBox="1"/>
          <p:nvPr/>
        </p:nvSpPr>
        <p:spPr>
          <a:xfrm>
            <a:off x="6464365" y="3699532"/>
            <a:ext cx="1588499" cy="34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29" name="Google Shape;1667;p116">
            <a:extLst>
              <a:ext uri="{FF2B5EF4-FFF2-40B4-BE49-F238E27FC236}">
                <a16:creationId xmlns:a16="http://schemas.microsoft.com/office/drawing/2014/main" id="{B32395D3-4971-84E9-F713-3F90DD72077C}"/>
              </a:ext>
            </a:extLst>
          </p:cNvPr>
          <p:cNvSpPr txBox="1"/>
          <p:nvPr/>
        </p:nvSpPr>
        <p:spPr>
          <a:xfrm>
            <a:off x="6550918" y="3987727"/>
            <a:ext cx="1415400" cy="6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lnSpc>
                <a:spcPct val="90000"/>
              </a:lnSpc>
            </a:pPr>
            <a:r>
              <a:rPr lang="fa-IR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30" name="Google Shape;1688;p116">
            <a:extLst>
              <a:ext uri="{FF2B5EF4-FFF2-40B4-BE49-F238E27FC236}">
                <a16:creationId xmlns:a16="http://schemas.microsoft.com/office/drawing/2014/main" id="{1E0728E6-706C-6919-99CE-59A4E1752678}"/>
              </a:ext>
            </a:extLst>
          </p:cNvPr>
          <p:cNvSpPr txBox="1"/>
          <p:nvPr/>
        </p:nvSpPr>
        <p:spPr>
          <a:xfrm>
            <a:off x="857853" y="1230883"/>
            <a:ext cx="1588499" cy="34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cxnSp>
        <p:nvCxnSpPr>
          <p:cNvPr id="31" name="Google Shape;1689;p116">
            <a:extLst>
              <a:ext uri="{FF2B5EF4-FFF2-40B4-BE49-F238E27FC236}">
                <a16:creationId xmlns:a16="http://schemas.microsoft.com/office/drawing/2014/main" id="{587C838A-3553-DEAA-C1EE-EC033E9C7779}"/>
              </a:ext>
            </a:extLst>
          </p:cNvPr>
          <p:cNvCxnSpPr>
            <a:stCxn id="9" idx="6"/>
            <a:endCxn id="13" idx="2"/>
          </p:cNvCxnSpPr>
          <p:nvPr/>
        </p:nvCxnSpPr>
        <p:spPr>
          <a:xfrm>
            <a:off x="3914289" y="2973787"/>
            <a:ext cx="1080300" cy="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" name="Google Shape;1690;p116">
            <a:extLst>
              <a:ext uri="{FF2B5EF4-FFF2-40B4-BE49-F238E27FC236}">
                <a16:creationId xmlns:a16="http://schemas.microsoft.com/office/drawing/2014/main" id="{7291DCE2-ACCB-EC15-7917-FCD0B04C5C48}"/>
              </a:ext>
            </a:extLst>
          </p:cNvPr>
          <p:cNvCxnSpPr>
            <a:stCxn id="13" idx="6"/>
            <a:endCxn id="17" idx="2"/>
          </p:cNvCxnSpPr>
          <p:nvPr/>
        </p:nvCxnSpPr>
        <p:spPr>
          <a:xfrm>
            <a:off x="5783796" y="2973785"/>
            <a:ext cx="1080300" cy="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" name="Google Shape;500;p5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graphicFrame>
        <p:nvGraphicFramePr>
          <p:cNvPr id="501" name="Google Shape;501;p54"/>
          <p:cNvGraphicFramePr/>
          <p:nvPr>
            <p:extLst>
              <p:ext uri="{D42A27DB-BD31-4B8C-83A1-F6EECF244321}">
                <p14:modId xmlns:p14="http://schemas.microsoft.com/office/powerpoint/2010/main" val="3518449345"/>
              </p:ext>
            </p:extLst>
          </p:nvPr>
        </p:nvGraphicFramePr>
        <p:xfrm>
          <a:off x="1006775" y="1487207"/>
          <a:ext cx="7417225" cy="2738100"/>
        </p:xfrm>
        <a:graphic>
          <a:graphicData uri="http://schemas.openxmlformats.org/drawingml/2006/table">
            <a:tbl>
              <a:tblPr rtl="1">
                <a:noFill/>
                <a:tableStyleId>{5E45DA37-AE78-4FF6-959F-4DA30BF4994A}</a:tableStyleId>
              </a:tblPr>
              <a:tblGrid>
                <a:gridCol w="2480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6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56350">
                <a:tc rowSpan="2"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Bebas Neue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  <a:endParaRPr kumimoji="0" lang="fa-IR" sz="20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Epilogu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63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6350">
                <a:tc rowSpan="2"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Bebas Neue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  <a:endParaRPr kumimoji="0" lang="fa-IR" sz="20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Epilogu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63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6350">
                <a:tc rowSpan="2"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Bebas Neue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63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2400"/>
                        <a:buFont typeface="PT Sans"/>
                        <a:buNone/>
                        <a:tabLst/>
                        <a:defRPr/>
                      </a:pPr>
                      <a:r>
                        <a:rPr kumimoji="0" lang="fa-IR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push dir="u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Google Shape;506;p5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507" name="Google Shape;507;p55"/>
          <p:cNvSpPr/>
          <p:nvPr/>
        </p:nvSpPr>
        <p:spPr>
          <a:xfrm flipH="1">
            <a:off x="5899314" y="2554738"/>
            <a:ext cx="1809291" cy="4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08" name="Google Shape;508;p55"/>
          <p:cNvSpPr/>
          <p:nvPr/>
        </p:nvSpPr>
        <p:spPr>
          <a:xfrm flipH="1">
            <a:off x="1260195" y="2926381"/>
            <a:ext cx="3750000" cy="60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509" name="Google Shape;509;p55"/>
          <p:cNvSpPr/>
          <p:nvPr/>
        </p:nvSpPr>
        <p:spPr>
          <a:xfrm flipH="1">
            <a:off x="1260240" y="1758726"/>
            <a:ext cx="3750000" cy="60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510" name="Google Shape;510;p55"/>
          <p:cNvSpPr/>
          <p:nvPr/>
        </p:nvSpPr>
        <p:spPr>
          <a:xfrm flipH="1">
            <a:off x="1260240" y="4094036"/>
            <a:ext cx="3750000" cy="60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511" name="Google Shape;511;p55"/>
          <p:cNvSpPr txBox="1"/>
          <p:nvPr/>
        </p:nvSpPr>
        <p:spPr>
          <a:xfrm flipH="1">
            <a:off x="1260240" y="1395938"/>
            <a:ext cx="37500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12" name="Google Shape;512;p55"/>
          <p:cNvSpPr txBox="1"/>
          <p:nvPr/>
        </p:nvSpPr>
        <p:spPr>
          <a:xfrm flipH="1">
            <a:off x="1260202" y="2563593"/>
            <a:ext cx="37500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13" name="Google Shape;513;p55"/>
          <p:cNvSpPr txBox="1"/>
          <p:nvPr/>
        </p:nvSpPr>
        <p:spPr>
          <a:xfrm flipH="1">
            <a:off x="1260239" y="3731248"/>
            <a:ext cx="37500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cxnSp>
        <p:nvCxnSpPr>
          <p:cNvPr id="514" name="Google Shape;514;p55"/>
          <p:cNvCxnSpPr>
            <a:cxnSpLocks/>
            <a:stCxn id="507" idx="3"/>
            <a:endCxn id="511" idx="1"/>
          </p:cNvCxnSpPr>
          <p:nvPr/>
        </p:nvCxnSpPr>
        <p:spPr>
          <a:xfrm rot="10800000">
            <a:off x="5010240" y="1626488"/>
            <a:ext cx="889074" cy="116765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5" name="Google Shape;515;p55"/>
          <p:cNvCxnSpPr>
            <a:cxnSpLocks/>
            <a:stCxn id="507" idx="3"/>
            <a:endCxn id="513" idx="1"/>
          </p:cNvCxnSpPr>
          <p:nvPr/>
        </p:nvCxnSpPr>
        <p:spPr>
          <a:xfrm rot="10800000" flipV="1">
            <a:off x="5010240" y="2794138"/>
            <a:ext cx="889075" cy="116766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6" name="Google Shape;516;p55"/>
          <p:cNvCxnSpPr>
            <a:cxnSpLocks/>
            <a:stCxn id="507" idx="3"/>
            <a:endCxn id="512" idx="1"/>
          </p:cNvCxnSpPr>
          <p:nvPr/>
        </p:nvCxnSpPr>
        <p:spPr>
          <a:xfrm flipH="1">
            <a:off x="5010202" y="2794138"/>
            <a:ext cx="889112" cy="5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7BF3DF91-D987-14F9-2881-51D381CA1FC2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3851" r="3851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98" name="Google Shape;298;p36"/>
          <p:cNvSpPr/>
          <p:nvPr/>
        </p:nvSpPr>
        <p:spPr>
          <a:xfrm rot="-5400000" flipH="1">
            <a:off x="7630075" y="29781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36"/>
          <p:cNvSpPr/>
          <p:nvPr/>
        </p:nvSpPr>
        <p:spPr>
          <a:xfrm>
            <a:off x="1011101" y="3865944"/>
            <a:ext cx="4118700" cy="463263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38286317-89FF-1B9D-7589-BF1A102AAA6F}"/>
              </a:ext>
            </a:extLst>
          </p:cNvPr>
          <p:cNvSpPr txBox="1">
            <a:spLocks/>
          </p:cNvSpPr>
          <p:nvPr/>
        </p:nvSpPr>
        <p:spPr>
          <a:xfrm>
            <a:off x="1007239" y="727424"/>
            <a:ext cx="4018112" cy="1121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rtl="1">
              <a:lnSpc>
                <a:spcPct val="110000"/>
              </a:lnSpc>
              <a:spcAft>
                <a:spcPts val="1800"/>
              </a:spcAft>
              <a:buClr>
                <a:srgbClr val="B5F1ED"/>
              </a:buClr>
            </a:pPr>
            <a:r>
              <a:rPr lang="fa-IR" sz="2800" dirty="0">
                <a:solidFill>
                  <a:srgbClr val="3A221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نیروی انسانی با اسلایدهای جامع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27F6108-65CA-B57B-98E9-9F2D9ECF963D}"/>
              </a:ext>
            </a:extLst>
          </p:cNvPr>
          <p:cNvSpPr/>
          <p:nvPr/>
        </p:nvSpPr>
        <p:spPr>
          <a:xfrm>
            <a:off x="713225" y="2214601"/>
            <a:ext cx="456271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1800" b="1" dirty="0">
                <a:solidFill>
                  <a:schemeClr val="tx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ارائه دهنده:</a:t>
            </a:r>
          </a:p>
          <a:p>
            <a:pPr algn="ctr" rtl="1"/>
            <a:r>
              <a:rPr lang="fa-IR" sz="1800" b="1" dirty="0">
                <a:solidFill>
                  <a:srgbClr val="3A221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سایت طرحیکا</a:t>
            </a:r>
            <a:endParaRPr lang="en-US" sz="1800" b="1" dirty="0">
              <a:solidFill>
                <a:srgbClr val="3A221E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8D0DDC6-1117-A9C1-0593-B6949DA638D2}"/>
              </a:ext>
            </a:extLst>
          </p:cNvPr>
          <p:cNvSpPr/>
          <p:nvPr/>
        </p:nvSpPr>
        <p:spPr>
          <a:xfrm>
            <a:off x="713225" y="2899805"/>
            <a:ext cx="456271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sz="1800" b="1" dirty="0">
                <a:solidFill>
                  <a:schemeClr val="tx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استاد راهنما:</a:t>
            </a:r>
          </a:p>
          <a:p>
            <a:pPr algn="ctr" rtl="1"/>
            <a:r>
              <a:rPr lang="fa-IR" sz="1800" b="1" dirty="0">
                <a:solidFill>
                  <a:srgbClr val="3A221E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دکتر طرحیکا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185AC31-AF1B-64B3-458C-0D3F1CE10F16}"/>
              </a:ext>
            </a:extLst>
          </p:cNvPr>
          <p:cNvSpPr txBox="1">
            <a:spLocks/>
          </p:cNvSpPr>
          <p:nvPr/>
        </p:nvSpPr>
        <p:spPr>
          <a:xfrm>
            <a:off x="713226" y="383976"/>
            <a:ext cx="4594933" cy="4824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None/>
              <a:defRPr sz="1800" b="1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rtl="1">
              <a:buClr>
                <a:srgbClr val="B5F1ED"/>
              </a:buClr>
            </a:pPr>
            <a:r>
              <a:rPr lang="fa-IR" sz="2400" dirty="0">
                <a:solidFill>
                  <a:schemeClr val="tx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ارائه:</a:t>
            </a:r>
            <a:endParaRPr lang="fa-IR" sz="3200" dirty="0">
              <a:solidFill>
                <a:schemeClr val="tx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F2E73B3-CCD5-8490-3E80-F802324C7CFE}"/>
              </a:ext>
            </a:extLst>
          </p:cNvPr>
          <p:cNvSpPr txBox="1"/>
          <p:nvPr/>
        </p:nvSpPr>
        <p:spPr>
          <a:xfrm>
            <a:off x="3718008" y="3932144"/>
            <a:ext cx="1254320" cy="27699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fa-IR" sz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دانشگاه پاریس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AFC78F1-C7AF-D9F1-C663-43F3DF79EC18}"/>
              </a:ext>
            </a:extLst>
          </p:cNvPr>
          <p:cNvSpPr txBox="1"/>
          <p:nvPr/>
        </p:nvSpPr>
        <p:spPr>
          <a:xfrm>
            <a:off x="1007239" y="3948542"/>
            <a:ext cx="869628" cy="276999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fa-IR" sz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آذر </a:t>
            </a:r>
            <a:r>
              <a:rPr lang="fa-IR" sz="1200" b="1" dirty="0">
                <a:solidFill>
                  <a:srgbClr val="FFFFFF"/>
                </a:solidFill>
                <a:latin typeface="Shabnam" panose="020B0603030804020204" pitchFamily="34" charset="-78"/>
                <a:cs typeface="B Nazanin" panose="00000400000000000000" pitchFamily="2" charset="-78"/>
              </a:rPr>
              <a:t>1402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07AB6C4-6BB8-88D5-417C-B747DBCAA1B2}"/>
              </a:ext>
            </a:extLst>
          </p:cNvPr>
          <p:cNvSpPr txBox="1"/>
          <p:nvPr/>
        </p:nvSpPr>
        <p:spPr>
          <a:xfrm>
            <a:off x="2364728" y="3865459"/>
            <a:ext cx="1315650" cy="461665"/>
          </a:xfrm>
          <a:prstGeom prst="rect">
            <a:avLst/>
          </a:prstGeom>
          <a:noFill/>
        </p:spPr>
        <p:txBody>
          <a:bodyPr wrap="square" rtlCol="1">
            <a:spAutoFit/>
          </a:bodyPr>
          <a:lstStyle/>
          <a:p>
            <a:pPr algn="ctr" rtl="1"/>
            <a:r>
              <a:rPr lang="fa-IR" sz="120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دانشکده منابع انسانی</a:t>
            </a:r>
          </a:p>
        </p:txBody>
      </p:sp>
    </p:spTree>
  </p:cSld>
  <p:clrMapOvr>
    <a:masterClrMapping/>
  </p:clrMapOvr>
  <p:transition spd="slow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p5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2" name="Google Shape;1716;p117">
            <a:extLst>
              <a:ext uri="{FF2B5EF4-FFF2-40B4-BE49-F238E27FC236}">
                <a16:creationId xmlns:a16="http://schemas.microsoft.com/office/drawing/2014/main" id="{DB7E321E-081D-4EF0-8C43-2F0BE4A55551}"/>
              </a:ext>
            </a:extLst>
          </p:cNvPr>
          <p:cNvSpPr/>
          <p:nvPr/>
        </p:nvSpPr>
        <p:spPr>
          <a:xfrm flipH="1">
            <a:off x="5454113" y="1725674"/>
            <a:ext cx="2413130" cy="1499409"/>
          </a:xfrm>
          <a:custGeom>
            <a:avLst/>
            <a:gdLst/>
            <a:ahLst/>
            <a:cxnLst/>
            <a:rect l="l" t="t" r="r" b="b"/>
            <a:pathLst>
              <a:path w="65726" h="26923" extrusionOk="0">
                <a:moveTo>
                  <a:pt x="0" y="0"/>
                </a:moveTo>
                <a:lnTo>
                  <a:pt x="10782" y="13477"/>
                </a:lnTo>
                <a:lnTo>
                  <a:pt x="0" y="26923"/>
                </a:lnTo>
                <a:lnTo>
                  <a:pt x="54943" y="26923"/>
                </a:lnTo>
                <a:lnTo>
                  <a:pt x="65725" y="13477"/>
                </a:lnTo>
                <a:lnTo>
                  <a:pt x="54943" y="0"/>
                </a:lnTo>
                <a:close/>
              </a:path>
            </a:pathLst>
          </a:cu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" name="Google Shape;1717;p117">
            <a:extLst>
              <a:ext uri="{FF2B5EF4-FFF2-40B4-BE49-F238E27FC236}">
                <a16:creationId xmlns:a16="http://schemas.microsoft.com/office/drawing/2014/main" id="{CFEA1C3E-347A-9667-E135-783029DA8ECC}"/>
              </a:ext>
            </a:extLst>
          </p:cNvPr>
          <p:cNvSpPr/>
          <p:nvPr/>
        </p:nvSpPr>
        <p:spPr>
          <a:xfrm flipH="1">
            <a:off x="3443834" y="1725674"/>
            <a:ext cx="2414268" cy="1499409"/>
          </a:xfrm>
          <a:custGeom>
            <a:avLst/>
            <a:gdLst/>
            <a:ahLst/>
            <a:cxnLst/>
            <a:rect l="l" t="t" r="r" b="b"/>
            <a:pathLst>
              <a:path w="65757" h="26923" extrusionOk="0">
                <a:moveTo>
                  <a:pt x="0" y="0"/>
                </a:moveTo>
                <a:lnTo>
                  <a:pt x="10782" y="13477"/>
                </a:lnTo>
                <a:lnTo>
                  <a:pt x="0" y="26923"/>
                </a:lnTo>
                <a:lnTo>
                  <a:pt x="54975" y="26923"/>
                </a:lnTo>
                <a:lnTo>
                  <a:pt x="65757" y="13477"/>
                </a:lnTo>
                <a:lnTo>
                  <a:pt x="54975" y="0"/>
                </a:lnTo>
                <a:close/>
              </a:path>
            </a:pathLst>
          </a:cu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" name="Google Shape;1718;p117">
            <a:extLst>
              <a:ext uri="{FF2B5EF4-FFF2-40B4-BE49-F238E27FC236}">
                <a16:creationId xmlns:a16="http://schemas.microsoft.com/office/drawing/2014/main" id="{71ACA8CB-937F-4218-DE3D-675D66254BDE}"/>
              </a:ext>
            </a:extLst>
          </p:cNvPr>
          <p:cNvSpPr/>
          <p:nvPr/>
        </p:nvSpPr>
        <p:spPr>
          <a:xfrm flipH="1">
            <a:off x="1435832" y="1725674"/>
            <a:ext cx="2414268" cy="1499409"/>
          </a:xfrm>
          <a:custGeom>
            <a:avLst/>
            <a:gdLst/>
            <a:ahLst/>
            <a:cxnLst/>
            <a:rect l="l" t="t" r="r" b="b"/>
            <a:pathLst>
              <a:path w="65757" h="26923" extrusionOk="0">
                <a:moveTo>
                  <a:pt x="0" y="0"/>
                </a:moveTo>
                <a:lnTo>
                  <a:pt x="10782" y="13477"/>
                </a:lnTo>
                <a:lnTo>
                  <a:pt x="0" y="26923"/>
                </a:lnTo>
                <a:lnTo>
                  <a:pt x="54975" y="26923"/>
                </a:lnTo>
                <a:lnTo>
                  <a:pt x="65757" y="13477"/>
                </a:lnTo>
                <a:lnTo>
                  <a:pt x="54975" y="0"/>
                </a:lnTo>
                <a:close/>
              </a:path>
            </a:pathLst>
          </a:cu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6" name="Google Shape;1720;p117">
            <a:extLst>
              <a:ext uri="{FF2B5EF4-FFF2-40B4-BE49-F238E27FC236}">
                <a16:creationId xmlns:a16="http://schemas.microsoft.com/office/drawing/2014/main" id="{3436B797-F594-FFCA-9380-911141950A21}"/>
              </a:ext>
            </a:extLst>
          </p:cNvPr>
          <p:cNvSpPr txBox="1">
            <a:spLocks/>
          </p:cNvSpPr>
          <p:nvPr/>
        </p:nvSpPr>
        <p:spPr>
          <a:xfrm>
            <a:off x="1710910" y="2386784"/>
            <a:ext cx="1710600" cy="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11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7063"/>
              </a:buClr>
              <a:buSzPts val="1300"/>
              <a:buFont typeface="Didact Gothic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Didact Gothic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8" name="Google Shape;1722;p117">
            <a:extLst>
              <a:ext uri="{FF2B5EF4-FFF2-40B4-BE49-F238E27FC236}">
                <a16:creationId xmlns:a16="http://schemas.microsoft.com/office/drawing/2014/main" id="{268DA3BE-E36D-D026-CBD4-BA0E21317A62}"/>
              </a:ext>
            </a:extLst>
          </p:cNvPr>
          <p:cNvSpPr txBox="1">
            <a:spLocks/>
          </p:cNvSpPr>
          <p:nvPr/>
        </p:nvSpPr>
        <p:spPr>
          <a:xfrm>
            <a:off x="3733850" y="2386784"/>
            <a:ext cx="1710600" cy="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11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7063"/>
              </a:buClr>
              <a:buSzPts val="1300"/>
              <a:buFont typeface="Didact Gothic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Didact Gothic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" name="Google Shape;1723;p117">
            <a:extLst>
              <a:ext uri="{FF2B5EF4-FFF2-40B4-BE49-F238E27FC236}">
                <a16:creationId xmlns:a16="http://schemas.microsoft.com/office/drawing/2014/main" id="{EF273894-4C67-3108-8A53-11D1E490E733}"/>
              </a:ext>
            </a:extLst>
          </p:cNvPr>
          <p:cNvSpPr txBox="1">
            <a:spLocks/>
          </p:cNvSpPr>
          <p:nvPr/>
        </p:nvSpPr>
        <p:spPr>
          <a:xfrm>
            <a:off x="5718653" y="2386784"/>
            <a:ext cx="1710600" cy="75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11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L="914400" marR="0" lvl="1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2pPr>
            <a:lvl3pPr marL="1371600" marR="0" lvl="2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3pPr>
            <a:lvl4pPr marL="1828800" marR="0" lvl="3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4pPr>
            <a:lvl5pPr marL="2286000" marR="0" lvl="4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5pPr>
            <a:lvl6pPr marL="2743200" marR="0" lvl="5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6pPr>
            <a:lvl7pPr marL="3200400" marR="0" lvl="6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●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7pPr>
            <a:lvl8pPr marL="3657600" marR="0" lvl="7" indent="-31115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Didact Gothic"/>
              <a:buChar char="○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8pPr>
            <a:lvl9pPr marL="4114800" marR="0" lvl="8" indent="-31115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300"/>
              <a:buFont typeface="Didact Gothic"/>
              <a:buChar char="■"/>
              <a:defRPr sz="1300" b="0" i="0" u="none" strike="noStrike" cap="none">
                <a:solidFill>
                  <a:schemeClr val="dk2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7063"/>
              </a:buClr>
              <a:buSzPts val="1300"/>
              <a:buFont typeface="Didact Gothic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Didact Gothic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1" name="Google Shape;1729;p117">
            <a:extLst>
              <a:ext uri="{FF2B5EF4-FFF2-40B4-BE49-F238E27FC236}">
                <a16:creationId xmlns:a16="http://schemas.microsoft.com/office/drawing/2014/main" id="{D1C9AA6B-9F87-2338-3BBF-28DE324D0C94}"/>
              </a:ext>
            </a:extLst>
          </p:cNvPr>
          <p:cNvSpPr txBox="1"/>
          <p:nvPr/>
        </p:nvSpPr>
        <p:spPr>
          <a:xfrm>
            <a:off x="1752680" y="1933992"/>
            <a:ext cx="1580024" cy="474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12" name="Google Shape;1730;p117">
            <a:extLst>
              <a:ext uri="{FF2B5EF4-FFF2-40B4-BE49-F238E27FC236}">
                <a16:creationId xmlns:a16="http://schemas.microsoft.com/office/drawing/2014/main" id="{7559D8E7-0C5D-8DEC-1A67-D1FB365244F6}"/>
              </a:ext>
            </a:extLst>
          </p:cNvPr>
          <p:cNvSpPr txBox="1"/>
          <p:nvPr/>
        </p:nvSpPr>
        <p:spPr>
          <a:xfrm>
            <a:off x="3756580" y="1933992"/>
            <a:ext cx="1580024" cy="474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13" name="Google Shape;1731;p117">
            <a:extLst>
              <a:ext uri="{FF2B5EF4-FFF2-40B4-BE49-F238E27FC236}">
                <a16:creationId xmlns:a16="http://schemas.microsoft.com/office/drawing/2014/main" id="{9D9850E3-BEC4-1490-748D-8EF8644675FB}"/>
              </a:ext>
            </a:extLst>
          </p:cNvPr>
          <p:cNvSpPr txBox="1"/>
          <p:nvPr/>
        </p:nvSpPr>
        <p:spPr>
          <a:xfrm>
            <a:off x="5760480" y="1933992"/>
            <a:ext cx="1580024" cy="474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ECC126-B230-1054-66E6-DD551999C5FF}"/>
              </a:ext>
            </a:extLst>
          </p:cNvPr>
          <p:cNvSpPr txBox="1"/>
          <p:nvPr/>
        </p:nvSpPr>
        <p:spPr>
          <a:xfrm>
            <a:off x="1435832" y="3345802"/>
            <a:ext cx="6431411" cy="9417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000"/>
              <a:buFont typeface="Catamaran Medium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Catamaran Medium"/>
              </a:rPr>
              <a:t>طرح منابع انسانی روشی از برنامه‌ریزی است که طی آن شرکت میزان تأثیر در موفقیت کارکنان یا مشتریان در رسیدن به اهداف و نیازهایشان در آن کسب و کار را اندازه‌گیری می‌کند</a:t>
            </a:r>
          </a:p>
        </p:txBody>
      </p:sp>
    </p:spTree>
  </p:cSld>
  <p:clrMapOvr>
    <a:masterClrMapping/>
  </p:clrMapOvr>
  <p:transition spd="slow">
    <p:push dir="u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5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528" name="Google Shape;528;p57"/>
          <p:cNvSpPr txBox="1"/>
          <p:nvPr/>
        </p:nvSpPr>
        <p:spPr>
          <a:xfrm>
            <a:off x="1077350" y="186507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29" name="Google Shape;529;p57"/>
          <p:cNvSpPr txBox="1"/>
          <p:nvPr/>
        </p:nvSpPr>
        <p:spPr>
          <a:xfrm>
            <a:off x="1077350" y="1487750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30" name="Google Shape;530;p57"/>
          <p:cNvSpPr txBox="1"/>
          <p:nvPr/>
        </p:nvSpPr>
        <p:spPr>
          <a:xfrm>
            <a:off x="3511087" y="186507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31" name="Google Shape;531;p57"/>
          <p:cNvSpPr txBox="1"/>
          <p:nvPr/>
        </p:nvSpPr>
        <p:spPr>
          <a:xfrm>
            <a:off x="3511087" y="1487750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32" name="Google Shape;532;p57"/>
          <p:cNvSpPr txBox="1"/>
          <p:nvPr/>
        </p:nvSpPr>
        <p:spPr>
          <a:xfrm>
            <a:off x="5944824" y="186507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33" name="Google Shape;533;p57"/>
          <p:cNvSpPr txBox="1"/>
          <p:nvPr/>
        </p:nvSpPr>
        <p:spPr>
          <a:xfrm>
            <a:off x="5944824" y="1487750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34" name="Google Shape;534;p57"/>
          <p:cNvSpPr txBox="1"/>
          <p:nvPr/>
        </p:nvSpPr>
        <p:spPr>
          <a:xfrm>
            <a:off x="1077350" y="369622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35" name="Google Shape;535;p57"/>
          <p:cNvSpPr txBox="1"/>
          <p:nvPr/>
        </p:nvSpPr>
        <p:spPr>
          <a:xfrm>
            <a:off x="1077350" y="3318895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36" name="Google Shape;536;p57"/>
          <p:cNvSpPr txBox="1"/>
          <p:nvPr/>
        </p:nvSpPr>
        <p:spPr>
          <a:xfrm>
            <a:off x="3511087" y="369622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37" name="Google Shape;537;p57"/>
          <p:cNvSpPr txBox="1"/>
          <p:nvPr/>
        </p:nvSpPr>
        <p:spPr>
          <a:xfrm>
            <a:off x="3511087" y="3318895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38" name="Google Shape;538;p57"/>
          <p:cNvSpPr txBox="1"/>
          <p:nvPr/>
        </p:nvSpPr>
        <p:spPr>
          <a:xfrm>
            <a:off x="5944824" y="3696224"/>
            <a:ext cx="2121900" cy="62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39" name="Google Shape;539;p57"/>
          <p:cNvSpPr txBox="1"/>
          <p:nvPr/>
        </p:nvSpPr>
        <p:spPr>
          <a:xfrm>
            <a:off x="5944824" y="3318895"/>
            <a:ext cx="21219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cxnSp>
        <p:nvCxnSpPr>
          <p:cNvPr id="540" name="Google Shape;540;p57"/>
          <p:cNvCxnSpPr>
            <a:stCxn id="529" idx="3"/>
            <a:endCxn id="531" idx="1"/>
          </p:cNvCxnSpPr>
          <p:nvPr/>
        </p:nvCxnSpPr>
        <p:spPr>
          <a:xfrm>
            <a:off x="3199250" y="1725050"/>
            <a:ext cx="311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1" name="Google Shape;541;p57"/>
          <p:cNvCxnSpPr>
            <a:stCxn id="531" idx="3"/>
            <a:endCxn id="533" idx="1"/>
          </p:cNvCxnSpPr>
          <p:nvPr/>
        </p:nvCxnSpPr>
        <p:spPr>
          <a:xfrm>
            <a:off x="5632987" y="1725050"/>
            <a:ext cx="311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2" name="Google Shape;542;p57"/>
          <p:cNvCxnSpPr>
            <a:stCxn id="535" idx="3"/>
            <a:endCxn id="537" idx="1"/>
          </p:cNvCxnSpPr>
          <p:nvPr/>
        </p:nvCxnSpPr>
        <p:spPr>
          <a:xfrm>
            <a:off x="3199250" y="3556195"/>
            <a:ext cx="311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3" name="Google Shape;543;p57"/>
          <p:cNvCxnSpPr>
            <a:stCxn id="537" idx="3"/>
            <a:endCxn id="539" idx="1"/>
          </p:cNvCxnSpPr>
          <p:nvPr/>
        </p:nvCxnSpPr>
        <p:spPr>
          <a:xfrm>
            <a:off x="5632987" y="3556195"/>
            <a:ext cx="3117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4" name="Google Shape;544;p57"/>
          <p:cNvCxnSpPr>
            <a:stCxn id="532" idx="2"/>
            <a:endCxn id="539" idx="0"/>
          </p:cNvCxnSpPr>
          <p:nvPr/>
        </p:nvCxnSpPr>
        <p:spPr>
          <a:xfrm>
            <a:off x="7005774" y="2488174"/>
            <a:ext cx="0" cy="830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4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417" name="Google Shape;417;p46"/>
          <p:cNvSpPr txBox="1">
            <a:spLocks noGrp="1"/>
          </p:cNvSpPr>
          <p:nvPr>
            <p:ph type="subTitle" idx="1"/>
          </p:nvPr>
        </p:nvSpPr>
        <p:spPr>
          <a:xfrm>
            <a:off x="937700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18" name="Google Shape;418;p46"/>
          <p:cNvSpPr txBox="1">
            <a:spLocks noGrp="1"/>
          </p:cNvSpPr>
          <p:nvPr>
            <p:ph type="subTitle" idx="5"/>
          </p:nvPr>
        </p:nvSpPr>
        <p:spPr>
          <a:xfrm>
            <a:off x="3484422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19" name="Google Shape;419;p46"/>
          <p:cNvSpPr txBox="1">
            <a:spLocks noGrp="1"/>
          </p:cNvSpPr>
          <p:nvPr>
            <p:ph type="subTitle" idx="6"/>
          </p:nvPr>
        </p:nvSpPr>
        <p:spPr>
          <a:xfrm>
            <a:off x="6031150" y="349924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420" name="Google Shape;420;p46"/>
          <p:cNvSpPr txBox="1">
            <a:spLocks noGrp="1"/>
          </p:cNvSpPr>
          <p:nvPr>
            <p:ph type="subTitle" idx="7"/>
          </p:nvPr>
        </p:nvSpPr>
        <p:spPr>
          <a:xfrm>
            <a:off x="937700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21" name="Google Shape;421;p46"/>
          <p:cNvSpPr txBox="1">
            <a:spLocks noGrp="1"/>
          </p:cNvSpPr>
          <p:nvPr>
            <p:ph type="subTitle" idx="8"/>
          </p:nvPr>
        </p:nvSpPr>
        <p:spPr>
          <a:xfrm>
            <a:off x="3484422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422" name="Google Shape;422;p46"/>
          <p:cNvSpPr txBox="1">
            <a:spLocks noGrp="1"/>
          </p:cNvSpPr>
          <p:nvPr>
            <p:ph type="subTitle" idx="9"/>
          </p:nvPr>
        </p:nvSpPr>
        <p:spPr>
          <a:xfrm>
            <a:off x="6031150" y="2692100"/>
            <a:ext cx="2175300" cy="92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B8FB319-61BF-8C4E-8AF9-537B5F96006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161" b="6161"/>
          <a:stretch/>
        </p:blipFill>
        <p:spPr>
          <a:xfrm>
            <a:off x="6202781" y="1238766"/>
            <a:ext cx="1832038" cy="18320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ACE6CA7-38CE-94DD-EF3B-FE00458E30D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7432" r="17432"/>
          <a:stretch/>
        </p:blipFill>
        <p:spPr>
          <a:xfrm>
            <a:off x="3655981" y="1238766"/>
            <a:ext cx="1832038" cy="183203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D02D4CD-E964-0314-B9FA-85D0EF06455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7905" r="17905"/>
          <a:stretch/>
        </p:blipFill>
        <p:spPr>
          <a:xfrm>
            <a:off x="1109181" y="1234386"/>
            <a:ext cx="1832038" cy="1832038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5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graphicFrame>
        <p:nvGraphicFramePr>
          <p:cNvPr id="550" name="Google Shape;550;p58"/>
          <p:cNvGraphicFramePr/>
          <p:nvPr>
            <p:extLst>
              <p:ext uri="{D42A27DB-BD31-4B8C-83A1-F6EECF244321}">
                <p14:modId xmlns:p14="http://schemas.microsoft.com/office/powerpoint/2010/main" val="1404246047"/>
              </p:ext>
            </p:extLst>
          </p:nvPr>
        </p:nvGraphicFramePr>
        <p:xfrm>
          <a:off x="1230600" y="1297412"/>
          <a:ext cx="7193400" cy="3132582"/>
        </p:xfrm>
        <a:graphic>
          <a:graphicData uri="http://schemas.openxmlformats.org/drawingml/2006/table">
            <a:tbl>
              <a:tblPr>
                <a:noFill/>
                <a:tableStyleId>{5E45DA37-AE78-4FF6-959F-4DA30BF4994A}</a:tableStyleId>
              </a:tblPr>
              <a:tblGrid>
                <a:gridCol w="1798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98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98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98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6525">
                <a:tc gridSpan="4"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6525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Epilogue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  <a:endParaRPr kumimoji="0" lang="fa-IR" sz="20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Epilogue"/>
                        <a:cs typeface="Shabnam" panose="020B0603030804020204" pitchFamily="34" charset="-78"/>
                        <a:sym typeface="Epilogu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Epilogue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  <a:endParaRPr kumimoji="0" lang="fa-IR" sz="20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Epilogue"/>
                        <a:cs typeface="Shabnam" panose="020B0603030804020204" pitchFamily="34" charset="-78"/>
                        <a:sym typeface="Epilogu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Epilogue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  <a:endParaRPr kumimoji="0" lang="fa-IR" sz="20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Epilogue"/>
                        <a:cs typeface="Shabnam" panose="020B0603030804020204" pitchFamily="34" charset="-78"/>
                        <a:sym typeface="Epilogue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2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Epilogue"/>
                          <a:cs typeface="Shabnam" panose="020B0603030804020204" pitchFamily="34" charset="-78"/>
                          <a:sym typeface="Epilogue"/>
                        </a:rPr>
                        <a:t>عنوان دلخواه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6900">
                <a:tc>
                  <a:txBody>
                    <a:bodyPr/>
                    <a:lstStyle/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333333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kumimoji="0" lang="fa-IR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457200" lvl="0" indent="-31750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tamaran Medium"/>
                        <a:buChar char="●"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lvl="0" indent="-31750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tamaran Medium"/>
                        <a:buChar char="●"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</a:p>
                    <a:p>
                      <a:pPr marL="457200" marR="0" lvl="0" indent="-317500" algn="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tamaran Medium"/>
                        <a:buChar char="●"/>
                        <a:tabLst/>
                        <a:defRPr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lang="fa-IR" sz="1200" dirty="0">
                        <a:solidFill>
                          <a:schemeClr val="dk1"/>
                        </a:solidFill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  <a:p>
                      <a:pPr marL="457200" lvl="0" indent="-317500" algn="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tamaran Medium"/>
                        <a:buChar char="●"/>
                      </a:pPr>
                      <a:r>
                        <a:rPr kumimoji="0" lang="fa-IR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</a:t>
                      </a:r>
                      <a:endParaRPr sz="1200" dirty="0">
                        <a:solidFill>
                          <a:schemeClr val="dk1"/>
                        </a:solidFill>
                        <a:latin typeface="Catamaran Medium"/>
                        <a:ea typeface="Catamaran Medium"/>
                        <a:cs typeface="Catamaran Medium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5900"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Catamaran Medium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  <a:endParaRPr kumimoji="0" lang="fa-IR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333333"/>
                        </a:solidFill>
                        <a:effectLst/>
                        <a:uLnTx/>
                        <a:uFillTx/>
                        <a:latin typeface="Shabnam" panose="020B0603030804020204" pitchFamily="34" charset="-78"/>
                        <a:ea typeface="Catamaran Medium"/>
                        <a:cs typeface="Shabnam" panose="020B0603030804020204" pitchFamily="34" charset="-78"/>
                        <a:sym typeface="Catamaran Medium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1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fa-IR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333333"/>
                          </a:solidFill>
                          <a:effectLst/>
                          <a:uLnTx/>
                          <a:uFillTx/>
                          <a:latin typeface="Shabnam" panose="020B0603030804020204" pitchFamily="34" charset="-78"/>
                          <a:ea typeface="Catamaran Medium"/>
                          <a:cs typeface="Shabnam" panose="020B0603030804020204" pitchFamily="34" charset="-78"/>
                          <a:sym typeface="Catamaran Medium"/>
                        </a:rPr>
                        <a:t>توضیحات دلخواه خود را در این قسمت وارد کنید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556" name="Google Shape;556;p59"/>
          <p:cNvSpPr/>
          <p:nvPr/>
        </p:nvSpPr>
        <p:spPr>
          <a:xfrm flipH="1">
            <a:off x="3182275" y="1310626"/>
            <a:ext cx="2779500" cy="46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57" name="Google Shape;557;p59"/>
          <p:cNvSpPr txBox="1"/>
          <p:nvPr/>
        </p:nvSpPr>
        <p:spPr>
          <a:xfrm>
            <a:off x="1093630" y="21934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58" name="Google Shape;558;p59"/>
          <p:cNvSpPr txBox="1"/>
          <p:nvPr/>
        </p:nvSpPr>
        <p:spPr>
          <a:xfrm>
            <a:off x="1093630" y="36046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59" name="Google Shape;559;p59"/>
          <p:cNvSpPr txBox="1"/>
          <p:nvPr/>
        </p:nvSpPr>
        <p:spPr>
          <a:xfrm>
            <a:off x="1093650" y="25622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60" name="Google Shape;560;p59"/>
          <p:cNvSpPr txBox="1"/>
          <p:nvPr/>
        </p:nvSpPr>
        <p:spPr>
          <a:xfrm>
            <a:off x="1093600" y="39734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61" name="Google Shape;561;p59"/>
          <p:cNvSpPr txBox="1"/>
          <p:nvPr/>
        </p:nvSpPr>
        <p:spPr>
          <a:xfrm>
            <a:off x="3483894" y="21934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62" name="Google Shape;562;p59"/>
          <p:cNvSpPr txBox="1"/>
          <p:nvPr/>
        </p:nvSpPr>
        <p:spPr>
          <a:xfrm>
            <a:off x="3483894" y="36046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63" name="Google Shape;563;p59"/>
          <p:cNvSpPr txBox="1"/>
          <p:nvPr/>
        </p:nvSpPr>
        <p:spPr>
          <a:xfrm>
            <a:off x="3483913" y="25622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64" name="Google Shape;564;p59"/>
          <p:cNvSpPr txBox="1"/>
          <p:nvPr/>
        </p:nvSpPr>
        <p:spPr>
          <a:xfrm>
            <a:off x="3483863" y="39734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65" name="Google Shape;565;p59"/>
          <p:cNvSpPr txBox="1"/>
          <p:nvPr/>
        </p:nvSpPr>
        <p:spPr>
          <a:xfrm>
            <a:off x="5874158" y="21934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66" name="Google Shape;566;p59"/>
          <p:cNvSpPr txBox="1"/>
          <p:nvPr/>
        </p:nvSpPr>
        <p:spPr>
          <a:xfrm>
            <a:off x="5874158" y="3604651"/>
            <a:ext cx="2176200" cy="4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67" name="Google Shape;567;p59"/>
          <p:cNvSpPr txBox="1"/>
          <p:nvPr/>
        </p:nvSpPr>
        <p:spPr>
          <a:xfrm>
            <a:off x="5874176" y="25622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68" name="Google Shape;568;p59"/>
          <p:cNvSpPr txBox="1"/>
          <p:nvPr/>
        </p:nvSpPr>
        <p:spPr>
          <a:xfrm>
            <a:off x="5874126" y="3973448"/>
            <a:ext cx="2176200" cy="60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cxnSp>
        <p:nvCxnSpPr>
          <p:cNvPr id="569" name="Google Shape;569;p59"/>
          <p:cNvCxnSpPr>
            <a:stCxn id="556" idx="2"/>
            <a:endCxn id="561" idx="0"/>
          </p:cNvCxnSpPr>
          <p:nvPr/>
        </p:nvCxnSpPr>
        <p:spPr>
          <a:xfrm>
            <a:off x="4572025" y="1775326"/>
            <a:ext cx="0" cy="418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0" name="Google Shape;570;p59"/>
          <p:cNvCxnSpPr>
            <a:stCxn id="563" idx="2"/>
            <a:endCxn id="562" idx="0"/>
          </p:cNvCxnSpPr>
          <p:nvPr/>
        </p:nvCxnSpPr>
        <p:spPr>
          <a:xfrm>
            <a:off x="4572013" y="3170348"/>
            <a:ext cx="0" cy="434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1" name="Google Shape;571;p59"/>
          <p:cNvCxnSpPr>
            <a:stCxn id="556" idx="2"/>
            <a:endCxn id="565" idx="0"/>
          </p:cNvCxnSpPr>
          <p:nvPr/>
        </p:nvCxnSpPr>
        <p:spPr>
          <a:xfrm rot="-5400000" flipH="1">
            <a:off x="5557975" y="789376"/>
            <a:ext cx="418200" cy="2390100"/>
          </a:xfrm>
          <a:prstGeom prst="bentConnector3">
            <a:avLst>
              <a:gd name="adj1" fmla="val 49991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2" name="Google Shape;572;p59"/>
          <p:cNvCxnSpPr>
            <a:stCxn id="556" idx="2"/>
            <a:endCxn id="557" idx="0"/>
          </p:cNvCxnSpPr>
          <p:nvPr/>
        </p:nvCxnSpPr>
        <p:spPr>
          <a:xfrm rot="5400000">
            <a:off x="3167725" y="789226"/>
            <a:ext cx="418200" cy="2390400"/>
          </a:xfrm>
          <a:prstGeom prst="bentConnector3">
            <a:avLst>
              <a:gd name="adj1" fmla="val 49991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3" name="Google Shape;573;p59"/>
          <p:cNvCxnSpPr>
            <a:stCxn id="559" idx="2"/>
            <a:endCxn id="558" idx="0"/>
          </p:cNvCxnSpPr>
          <p:nvPr/>
        </p:nvCxnSpPr>
        <p:spPr>
          <a:xfrm>
            <a:off x="2181750" y="3170348"/>
            <a:ext cx="0" cy="434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74" name="Google Shape;574;p59"/>
          <p:cNvCxnSpPr>
            <a:stCxn id="567" idx="2"/>
            <a:endCxn id="566" idx="0"/>
          </p:cNvCxnSpPr>
          <p:nvPr/>
        </p:nvCxnSpPr>
        <p:spPr>
          <a:xfrm>
            <a:off x="6962276" y="3170348"/>
            <a:ext cx="0" cy="434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6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580" name="Google Shape;580;p60"/>
          <p:cNvSpPr txBox="1">
            <a:spLocks noGrp="1"/>
          </p:cNvSpPr>
          <p:nvPr>
            <p:ph type="subTitle" idx="1"/>
          </p:nvPr>
        </p:nvSpPr>
        <p:spPr>
          <a:xfrm>
            <a:off x="913050" y="1918946"/>
            <a:ext cx="3392700" cy="8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81" name="Google Shape;581;p60"/>
          <p:cNvSpPr txBox="1">
            <a:spLocks noGrp="1"/>
          </p:cNvSpPr>
          <p:nvPr>
            <p:ph type="subTitle" idx="3"/>
          </p:nvPr>
        </p:nvSpPr>
        <p:spPr>
          <a:xfrm>
            <a:off x="913050" y="3405096"/>
            <a:ext cx="3392700" cy="8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82" name="Google Shape;582;p60"/>
          <p:cNvSpPr txBox="1">
            <a:spLocks noGrp="1"/>
          </p:cNvSpPr>
          <p:nvPr>
            <p:ph type="subTitle" idx="4"/>
          </p:nvPr>
        </p:nvSpPr>
        <p:spPr>
          <a:xfrm>
            <a:off x="913050" y="1659250"/>
            <a:ext cx="33927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83" name="Google Shape;583;p60"/>
          <p:cNvSpPr txBox="1">
            <a:spLocks noGrp="1"/>
          </p:cNvSpPr>
          <p:nvPr>
            <p:ph type="subTitle" idx="5"/>
          </p:nvPr>
        </p:nvSpPr>
        <p:spPr>
          <a:xfrm>
            <a:off x="913050" y="3148400"/>
            <a:ext cx="3392700" cy="36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753DA291-AA28-AA07-85E6-B64276EA0867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9262" r="926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585" name="Google Shape;585;p60"/>
          <p:cNvSpPr/>
          <p:nvPr/>
        </p:nvSpPr>
        <p:spPr>
          <a:xfrm rot="10640762" flipH="1">
            <a:off x="7200853" y="3156697"/>
            <a:ext cx="1943685" cy="1943685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6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591" name="Google Shape;591;p61"/>
          <p:cNvSpPr txBox="1"/>
          <p:nvPr/>
        </p:nvSpPr>
        <p:spPr>
          <a:xfrm flipH="1">
            <a:off x="903798" y="2076892"/>
            <a:ext cx="23007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92" name="Google Shape;592;p61"/>
          <p:cNvSpPr txBox="1"/>
          <p:nvPr/>
        </p:nvSpPr>
        <p:spPr>
          <a:xfrm flipH="1">
            <a:off x="903800" y="1430800"/>
            <a:ext cx="23007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93" name="Google Shape;593;p61"/>
          <p:cNvSpPr txBox="1"/>
          <p:nvPr/>
        </p:nvSpPr>
        <p:spPr>
          <a:xfrm flipH="1">
            <a:off x="2585937" y="3522091"/>
            <a:ext cx="22983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94" name="Google Shape;594;p61"/>
          <p:cNvSpPr txBox="1"/>
          <p:nvPr/>
        </p:nvSpPr>
        <p:spPr>
          <a:xfrm flipH="1">
            <a:off x="2585921" y="3867689"/>
            <a:ext cx="22983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95" name="Google Shape;595;p61"/>
          <p:cNvSpPr txBox="1"/>
          <p:nvPr/>
        </p:nvSpPr>
        <p:spPr>
          <a:xfrm flipH="1">
            <a:off x="4260923" y="2076892"/>
            <a:ext cx="23007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96" name="Google Shape;596;p61"/>
          <p:cNvSpPr txBox="1"/>
          <p:nvPr/>
        </p:nvSpPr>
        <p:spPr>
          <a:xfrm flipH="1">
            <a:off x="4260925" y="1430800"/>
            <a:ext cx="23007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97" name="Google Shape;597;p61"/>
          <p:cNvSpPr txBox="1"/>
          <p:nvPr/>
        </p:nvSpPr>
        <p:spPr>
          <a:xfrm flipH="1">
            <a:off x="5939448" y="3522091"/>
            <a:ext cx="23007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598" name="Google Shape;598;p61"/>
          <p:cNvSpPr txBox="1"/>
          <p:nvPr/>
        </p:nvSpPr>
        <p:spPr>
          <a:xfrm flipH="1">
            <a:off x="5939450" y="3867689"/>
            <a:ext cx="23007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599" name="Google Shape;599;p61"/>
          <p:cNvSpPr txBox="1">
            <a:spLocks noGrp="1"/>
          </p:cNvSpPr>
          <p:nvPr>
            <p:ph type="title" idx="4294967295"/>
          </p:nvPr>
        </p:nvSpPr>
        <p:spPr>
          <a:xfrm>
            <a:off x="1675475" y="2858116"/>
            <a:ext cx="7575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4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600" name="Google Shape;600;p61"/>
          <p:cNvSpPr txBox="1">
            <a:spLocks noGrp="1"/>
          </p:cNvSpPr>
          <p:nvPr>
            <p:ph type="title" idx="4294967295"/>
          </p:nvPr>
        </p:nvSpPr>
        <p:spPr>
          <a:xfrm>
            <a:off x="3353975" y="2858116"/>
            <a:ext cx="7575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3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601" name="Google Shape;601;p61"/>
          <p:cNvSpPr txBox="1">
            <a:spLocks noGrp="1"/>
          </p:cNvSpPr>
          <p:nvPr>
            <p:ph type="title" idx="4294967295"/>
          </p:nvPr>
        </p:nvSpPr>
        <p:spPr>
          <a:xfrm>
            <a:off x="5034375" y="2858116"/>
            <a:ext cx="7575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2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602" name="Google Shape;602;p61"/>
          <p:cNvSpPr txBox="1">
            <a:spLocks noGrp="1"/>
          </p:cNvSpPr>
          <p:nvPr>
            <p:ph type="title" idx="4294967295"/>
          </p:nvPr>
        </p:nvSpPr>
        <p:spPr>
          <a:xfrm>
            <a:off x="6714775" y="2858116"/>
            <a:ext cx="7575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1</a:t>
            </a:r>
            <a:endParaRPr dirty="0">
              <a:cs typeface="B Titr" panose="00000700000000000000" pitchFamily="2" charset="-78"/>
            </a:endParaRPr>
          </a:p>
        </p:txBody>
      </p:sp>
      <p:cxnSp>
        <p:nvCxnSpPr>
          <p:cNvPr id="603" name="Google Shape;603;p61"/>
          <p:cNvCxnSpPr>
            <a:stCxn id="599" idx="3"/>
            <a:endCxn id="600" idx="1"/>
          </p:cNvCxnSpPr>
          <p:nvPr/>
        </p:nvCxnSpPr>
        <p:spPr>
          <a:xfrm>
            <a:off x="2432975" y="3049966"/>
            <a:ext cx="9210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4" name="Google Shape;604;p61"/>
          <p:cNvCxnSpPr>
            <a:stCxn id="600" idx="3"/>
            <a:endCxn id="601" idx="1"/>
          </p:cNvCxnSpPr>
          <p:nvPr/>
        </p:nvCxnSpPr>
        <p:spPr>
          <a:xfrm>
            <a:off x="4111475" y="3049966"/>
            <a:ext cx="922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5" name="Google Shape;605;p61"/>
          <p:cNvCxnSpPr>
            <a:stCxn id="601" idx="3"/>
            <a:endCxn id="602" idx="1"/>
          </p:cNvCxnSpPr>
          <p:nvPr/>
        </p:nvCxnSpPr>
        <p:spPr>
          <a:xfrm>
            <a:off x="5791875" y="3049966"/>
            <a:ext cx="9228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6" name="Google Shape;606;p61"/>
          <p:cNvCxnSpPr>
            <a:stCxn id="599" idx="0"/>
            <a:endCxn id="591" idx="2"/>
          </p:cNvCxnSpPr>
          <p:nvPr/>
        </p:nvCxnSpPr>
        <p:spPr>
          <a:xfrm rot="10800000">
            <a:off x="2054225" y="2538016"/>
            <a:ext cx="0" cy="320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7" name="Google Shape;607;p61"/>
          <p:cNvCxnSpPr>
            <a:stCxn id="600" idx="2"/>
            <a:endCxn id="593" idx="0"/>
          </p:cNvCxnSpPr>
          <p:nvPr/>
        </p:nvCxnSpPr>
        <p:spPr>
          <a:xfrm>
            <a:off x="3732725" y="3241816"/>
            <a:ext cx="2400" cy="280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8" name="Google Shape;608;p61"/>
          <p:cNvCxnSpPr>
            <a:stCxn id="601" idx="0"/>
            <a:endCxn id="595" idx="2"/>
          </p:cNvCxnSpPr>
          <p:nvPr/>
        </p:nvCxnSpPr>
        <p:spPr>
          <a:xfrm rot="10800000">
            <a:off x="5411325" y="2538016"/>
            <a:ext cx="1800" cy="320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09" name="Google Shape;609;p61"/>
          <p:cNvCxnSpPr>
            <a:stCxn id="602" idx="2"/>
            <a:endCxn id="597" idx="0"/>
          </p:cNvCxnSpPr>
          <p:nvPr/>
        </p:nvCxnSpPr>
        <p:spPr>
          <a:xfrm flipH="1">
            <a:off x="7089925" y="3241816"/>
            <a:ext cx="3600" cy="280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6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615" name="Google Shape;615;p62"/>
          <p:cNvSpPr/>
          <p:nvPr/>
        </p:nvSpPr>
        <p:spPr>
          <a:xfrm>
            <a:off x="854600" y="1543121"/>
            <a:ext cx="3495600" cy="9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16" name="Google Shape;616;p62"/>
          <p:cNvSpPr/>
          <p:nvPr/>
        </p:nvSpPr>
        <p:spPr>
          <a:xfrm>
            <a:off x="4706537" y="1543222"/>
            <a:ext cx="3724200" cy="92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17" name="Google Shape;617;p62"/>
          <p:cNvSpPr/>
          <p:nvPr/>
        </p:nvSpPr>
        <p:spPr>
          <a:xfrm>
            <a:off x="854625" y="2895275"/>
            <a:ext cx="34956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18" name="Google Shape;618;p62"/>
          <p:cNvSpPr/>
          <p:nvPr/>
        </p:nvSpPr>
        <p:spPr>
          <a:xfrm>
            <a:off x="854625" y="3249171"/>
            <a:ext cx="3495600" cy="13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19" name="Google Shape;619;p62"/>
          <p:cNvSpPr/>
          <p:nvPr/>
        </p:nvSpPr>
        <p:spPr>
          <a:xfrm>
            <a:off x="854525" y="1215275"/>
            <a:ext cx="34956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20" name="Google Shape;620;p62"/>
          <p:cNvSpPr/>
          <p:nvPr/>
        </p:nvSpPr>
        <p:spPr>
          <a:xfrm>
            <a:off x="4706525" y="1215275"/>
            <a:ext cx="37242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21" name="Google Shape;621;p62"/>
          <p:cNvSpPr/>
          <p:nvPr/>
        </p:nvSpPr>
        <p:spPr>
          <a:xfrm>
            <a:off x="4706573" y="3238196"/>
            <a:ext cx="3724200" cy="13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22" name="Google Shape;622;p62"/>
          <p:cNvSpPr/>
          <p:nvPr/>
        </p:nvSpPr>
        <p:spPr>
          <a:xfrm>
            <a:off x="4706525" y="2895277"/>
            <a:ext cx="3724200" cy="3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cxnSp>
        <p:nvCxnSpPr>
          <p:cNvPr id="623" name="Google Shape;623;p62"/>
          <p:cNvCxnSpPr>
            <a:stCxn id="615" idx="2"/>
            <a:endCxn id="617" idx="0"/>
          </p:cNvCxnSpPr>
          <p:nvPr/>
        </p:nvCxnSpPr>
        <p:spPr>
          <a:xfrm>
            <a:off x="2602400" y="2471921"/>
            <a:ext cx="0" cy="423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4" name="Google Shape;624;p62"/>
          <p:cNvCxnSpPr>
            <a:stCxn id="617" idx="3"/>
            <a:endCxn id="620" idx="1"/>
          </p:cNvCxnSpPr>
          <p:nvPr/>
        </p:nvCxnSpPr>
        <p:spPr>
          <a:xfrm rot="10800000" flipH="1">
            <a:off x="4350225" y="1396025"/>
            <a:ext cx="356400" cy="1680000"/>
          </a:xfrm>
          <a:prstGeom prst="bentConnector3">
            <a:avLst>
              <a:gd name="adj1" fmla="val 49986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5" name="Google Shape;625;p62"/>
          <p:cNvCxnSpPr>
            <a:stCxn id="616" idx="2"/>
            <a:endCxn id="622" idx="0"/>
          </p:cNvCxnSpPr>
          <p:nvPr/>
        </p:nvCxnSpPr>
        <p:spPr>
          <a:xfrm>
            <a:off x="6568637" y="2472022"/>
            <a:ext cx="0" cy="4233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631" name="Google Shape;631;p63"/>
          <p:cNvSpPr txBox="1"/>
          <p:nvPr/>
        </p:nvSpPr>
        <p:spPr>
          <a:xfrm>
            <a:off x="720000" y="4377575"/>
            <a:ext cx="7704000" cy="40227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32" name="Google Shape;632;p63"/>
          <p:cNvSpPr txBox="1"/>
          <p:nvPr/>
        </p:nvSpPr>
        <p:spPr>
          <a:xfrm>
            <a:off x="1078325" y="1145425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33" name="Google Shape;633;p63"/>
          <p:cNvSpPr txBox="1"/>
          <p:nvPr/>
        </p:nvSpPr>
        <p:spPr>
          <a:xfrm>
            <a:off x="1078325" y="3379409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34" name="Google Shape;634;p63"/>
          <p:cNvSpPr txBox="1"/>
          <p:nvPr/>
        </p:nvSpPr>
        <p:spPr>
          <a:xfrm>
            <a:off x="1078302" y="2262417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35" name="Google Shape;635;p63"/>
          <p:cNvSpPr txBox="1"/>
          <p:nvPr/>
        </p:nvSpPr>
        <p:spPr>
          <a:xfrm>
            <a:off x="1078314" y="1495894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36" name="Google Shape;636;p63"/>
          <p:cNvSpPr txBox="1"/>
          <p:nvPr/>
        </p:nvSpPr>
        <p:spPr>
          <a:xfrm>
            <a:off x="1078314" y="3729879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37" name="Google Shape;637;p63"/>
          <p:cNvSpPr txBox="1"/>
          <p:nvPr/>
        </p:nvSpPr>
        <p:spPr>
          <a:xfrm>
            <a:off x="1078301" y="2612887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38" name="Google Shape;638;p63"/>
          <p:cNvSpPr/>
          <p:nvPr/>
        </p:nvSpPr>
        <p:spPr>
          <a:xfrm flipH="1">
            <a:off x="3106501" y="1226209"/>
            <a:ext cx="265500" cy="265800"/>
          </a:xfrm>
          <a:prstGeom prst="donut">
            <a:avLst>
              <a:gd name="adj" fmla="val 30051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63"/>
          <p:cNvSpPr/>
          <p:nvPr/>
        </p:nvSpPr>
        <p:spPr>
          <a:xfrm flipH="1">
            <a:off x="3106501" y="3464079"/>
            <a:ext cx="265500" cy="265800"/>
          </a:xfrm>
          <a:prstGeom prst="donut">
            <a:avLst>
              <a:gd name="adj" fmla="val 30051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63"/>
          <p:cNvSpPr/>
          <p:nvPr/>
        </p:nvSpPr>
        <p:spPr>
          <a:xfrm flipH="1">
            <a:off x="3106501" y="2345144"/>
            <a:ext cx="265500" cy="265800"/>
          </a:xfrm>
          <a:prstGeom prst="donut">
            <a:avLst>
              <a:gd name="adj" fmla="val 30051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41" name="Google Shape;641;p63" title="Gráfico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372025" y="1170125"/>
            <a:ext cx="4940781" cy="3055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ransition spd="slow">
    <p:push dir="u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64"/>
          <p:cNvSpPr txBox="1"/>
          <p:nvPr/>
        </p:nvSpPr>
        <p:spPr>
          <a:xfrm flipH="1">
            <a:off x="6465751" y="1247175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47" name="Google Shape;647;p64"/>
          <p:cNvSpPr txBox="1"/>
          <p:nvPr/>
        </p:nvSpPr>
        <p:spPr>
          <a:xfrm flipH="1">
            <a:off x="6465751" y="3481157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48" name="Google Shape;648;p64"/>
          <p:cNvSpPr txBox="1"/>
          <p:nvPr/>
        </p:nvSpPr>
        <p:spPr>
          <a:xfrm flipH="1">
            <a:off x="6465774" y="2364166"/>
            <a:ext cx="1965000" cy="4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649" name="Google Shape;649;p6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650" name="Google Shape;650;p64"/>
          <p:cNvSpPr txBox="1"/>
          <p:nvPr/>
        </p:nvSpPr>
        <p:spPr>
          <a:xfrm flipH="1">
            <a:off x="6465762" y="1590243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51" name="Google Shape;651;p64"/>
          <p:cNvSpPr txBox="1"/>
          <p:nvPr/>
        </p:nvSpPr>
        <p:spPr>
          <a:xfrm flipH="1">
            <a:off x="6465762" y="3824225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652" name="Google Shape;652;p64"/>
          <p:cNvSpPr txBox="1"/>
          <p:nvPr/>
        </p:nvSpPr>
        <p:spPr>
          <a:xfrm flipH="1">
            <a:off x="6465775" y="2707234"/>
            <a:ext cx="1965000" cy="5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grpSp>
        <p:nvGrpSpPr>
          <p:cNvPr id="653" name="Google Shape;653;p64"/>
          <p:cNvGrpSpPr/>
          <p:nvPr/>
        </p:nvGrpSpPr>
        <p:grpSpPr>
          <a:xfrm>
            <a:off x="791166" y="1496643"/>
            <a:ext cx="4919741" cy="2620545"/>
            <a:chOff x="233350" y="949250"/>
            <a:chExt cx="7137300" cy="3802300"/>
          </a:xfrm>
        </p:grpSpPr>
        <p:sp>
          <p:nvSpPr>
            <p:cNvPr id="654" name="Google Shape;654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B4B2B3">
                <a:alpha val="43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705" name="Google Shape;705;p64"/>
          <p:cNvCxnSpPr>
            <a:stCxn id="646" idx="3"/>
          </p:cNvCxnSpPr>
          <p:nvPr/>
        </p:nvCxnSpPr>
        <p:spPr>
          <a:xfrm flipH="1">
            <a:off x="3087751" y="1472175"/>
            <a:ext cx="3378000" cy="638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6" name="Google Shape;706;p64"/>
          <p:cNvCxnSpPr>
            <a:stCxn id="648" idx="3"/>
          </p:cNvCxnSpPr>
          <p:nvPr/>
        </p:nvCxnSpPr>
        <p:spPr>
          <a:xfrm rot="10800000">
            <a:off x="2969574" y="2441866"/>
            <a:ext cx="3496200" cy="1473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7" name="Google Shape;707;p64"/>
          <p:cNvCxnSpPr>
            <a:stCxn id="647" idx="3"/>
          </p:cNvCxnSpPr>
          <p:nvPr/>
        </p:nvCxnSpPr>
        <p:spPr>
          <a:xfrm rot="10800000">
            <a:off x="2189851" y="3056057"/>
            <a:ext cx="4275900" cy="6501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2269D11-420A-3E9C-6C1B-47772537122D}"/>
              </a:ext>
            </a:extLst>
          </p:cNvPr>
          <p:cNvPicPr>
            <a:picLocks noChangeAspect="1"/>
          </p:cNvPicPr>
          <p:nvPr/>
        </p:nvPicPr>
        <p:blipFill>
          <a:blip r:embed="rId3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090" y="631596"/>
            <a:ext cx="3257821" cy="3880308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368" name="Google Shape;368;p43"/>
          <p:cNvSpPr txBox="1">
            <a:spLocks noGrp="1"/>
          </p:cNvSpPr>
          <p:nvPr>
            <p:ph type="subTitle" idx="1"/>
          </p:nvPr>
        </p:nvSpPr>
        <p:spPr>
          <a:xfrm>
            <a:off x="720000" y="3369949"/>
            <a:ext cx="34626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69" name="Google Shape;369;p43"/>
          <p:cNvSpPr txBox="1">
            <a:spLocks noGrp="1"/>
          </p:cNvSpPr>
          <p:nvPr>
            <p:ph type="subTitle" idx="3"/>
          </p:nvPr>
        </p:nvSpPr>
        <p:spPr>
          <a:xfrm>
            <a:off x="720000" y="1838874"/>
            <a:ext cx="3462600" cy="8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70" name="Google Shape;370;p43"/>
          <p:cNvSpPr txBox="1">
            <a:spLocks noGrp="1"/>
          </p:cNvSpPr>
          <p:nvPr>
            <p:ph type="subTitle" idx="4"/>
          </p:nvPr>
        </p:nvSpPr>
        <p:spPr>
          <a:xfrm>
            <a:off x="720000" y="3004450"/>
            <a:ext cx="3462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371" name="Google Shape;371;p43"/>
          <p:cNvSpPr txBox="1">
            <a:spLocks noGrp="1"/>
          </p:cNvSpPr>
          <p:nvPr>
            <p:ph type="subTitle" idx="5"/>
          </p:nvPr>
        </p:nvSpPr>
        <p:spPr>
          <a:xfrm>
            <a:off x="720000" y="1473525"/>
            <a:ext cx="3462600" cy="46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6FEEF0D-B079-33C8-E674-A3C24EAC122A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8181" r="8181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73" name="Google Shape;373;p43"/>
          <p:cNvSpPr/>
          <p:nvPr/>
        </p:nvSpPr>
        <p:spPr>
          <a:xfrm rot="-5400000" flipH="1">
            <a:off x="7652275" y="305875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" name="Google Shape;712;p65"/>
          <p:cNvSpPr/>
          <p:nvPr/>
        </p:nvSpPr>
        <p:spPr>
          <a:xfrm>
            <a:off x="4196650" y="1480525"/>
            <a:ext cx="750600" cy="750600"/>
          </a:xfrm>
          <a:prstGeom prst="donut">
            <a:avLst>
              <a:gd name="adj" fmla="val 1422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65"/>
          <p:cNvSpPr/>
          <p:nvPr/>
        </p:nvSpPr>
        <p:spPr>
          <a:xfrm>
            <a:off x="6743500" y="1480525"/>
            <a:ext cx="750600" cy="750600"/>
          </a:xfrm>
          <a:prstGeom prst="donut">
            <a:avLst>
              <a:gd name="adj" fmla="val 1422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65"/>
          <p:cNvSpPr txBox="1">
            <a:spLocks noGrp="1"/>
          </p:cNvSpPr>
          <p:nvPr>
            <p:ph type="subTitle" idx="4"/>
          </p:nvPr>
        </p:nvSpPr>
        <p:spPr>
          <a:xfrm>
            <a:off x="34854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715" name="Google Shape;715;p65"/>
          <p:cNvSpPr txBox="1">
            <a:spLocks noGrp="1"/>
          </p:cNvSpPr>
          <p:nvPr>
            <p:ph type="title"/>
          </p:nvPr>
        </p:nvSpPr>
        <p:spPr>
          <a:xfrm>
            <a:off x="1325650" y="2596825"/>
            <a:ext cx="13989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25%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716" name="Google Shape;716;p65"/>
          <p:cNvSpPr txBox="1">
            <a:spLocks noGrp="1"/>
          </p:cNvSpPr>
          <p:nvPr>
            <p:ph type="subTitle" idx="1"/>
          </p:nvPr>
        </p:nvSpPr>
        <p:spPr>
          <a:xfrm>
            <a:off x="9385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717" name="Google Shape;717;p65"/>
          <p:cNvSpPr txBox="1">
            <a:spLocks noGrp="1"/>
          </p:cNvSpPr>
          <p:nvPr>
            <p:ph type="subTitle" idx="2"/>
          </p:nvPr>
        </p:nvSpPr>
        <p:spPr>
          <a:xfrm>
            <a:off x="9385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718" name="Google Shape;718;p65"/>
          <p:cNvSpPr txBox="1">
            <a:spLocks noGrp="1"/>
          </p:cNvSpPr>
          <p:nvPr>
            <p:ph type="title" idx="3"/>
          </p:nvPr>
        </p:nvSpPr>
        <p:spPr>
          <a:xfrm>
            <a:off x="3873100" y="2596825"/>
            <a:ext cx="13977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50%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719" name="Google Shape;719;p65"/>
          <p:cNvSpPr txBox="1">
            <a:spLocks noGrp="1"/>
          </p:cNvSpPr>
          <p:nvPr>
            <p:ph type="subTitle" idx="5"/>
          </p:nvPr>
        </p:nvSpPr>
        <p:spPr>
          <a:xfrm>
            <a:off x="34854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720" name="Google Shape;720;p65"/>
          <p:cNvSpPr txBox="1">
            <a:spLocks noGrp="1"/>
          </p:cNvSpPr>
          <p:nvPr>
            <p:ph type="title" idx="6"/>
          </p:nvPr>
        </p:nvSpPr>
        <p:spPr>
          <a:xfrm>
            <a:off x="6417675" y="2596825"/>
            <a:ext cx="13977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75%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721" name="Google Shape;721;p65"/>
          <p:cNvSpPr txBox="1">
            <a:spLocks noGrp="1"/>
          </p:cNvSpPr>
          <p:nvPr>
            <p:ph type="subTitle" idx="7"/>
          </p:nvPr>
        </p:nvSpPr>
        <p:spPr>
          <a:xfrm>
            <a:off x="6032300" y="3530773"/>
            <a:ext cx="217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722" name="Google Shape;722;p65"/>
          <p:cNvSpPr txBox="1">
            <a:spLocks noGrp="1"/>
          </p:cNvSpPr>
          <p:nvPr>
            <p:ph type="subTitle" idx="8"/>
          </p:nvPr>
        </p:nvSpPr>
        <p:spPr>
          <a:xfrm>
            <a:off x="6032300" y="3132150"/>
            <a:ext cx="2173200" cy="50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Shabnam" panose="020B0603030804020204" pitchFamily="34" charset="-78"/>
                <a:ea typeface="Epilogue"/>
                <a:cs typeface="Shabnam" panose="020B0603030804020204" pitchFamily="34" charset="-78"/>
                <a:sym typeface="Epilogue"/>
              </a:rPr>
              <a:t>عنوان دلخواه</a:t>
            </a:r>
          </a:p>
        </p:txBody>
      </p:sp>
      <p:sp>
        <p:nvSpPr>
          <p:cNvPr id="723" name="Google Shape;723;p65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724" name="Google Shape;724;p65"/>
          <p:cNvSpPr/>
          <p:nvPr/>
        </p:nvSpPr>
        <p:spPr>
          <a:xfrm>
            <a:off x="1649800" y="1480525"/>
            <a:ext cx="750600" cy="750600"/>
          </a:xfrm>
          <a:prstGeom prst="donut">
            <a:avLst>
              <a:gd name="adj" fmla="val 1422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65"/>
          <p:cNvSpPr/>
          <p:nvPr/>
        </p:nvSpPr>
        <p:spPr>
          <a:xfrm>
            <a:off x="1536850" y="1367600"/>
            <a:ext cx="976500" cy="976500"/>
          </a:xfrm>
          <a:prstGeom prst="blockArc">
            <a:avLst>
              <a:gd name="adj1" fmla="val 16247047"/>
              <a:gd name="adj2" fmla="val 21598566"/>
              <a:gd name="adj3" fmla="val 25443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65"/>
          <p:cNvSpPr/>
          <p:nvPr/>
        </p:nvSpPr>
        <p:spPr>
          <a:xfrm>
            <a:off x="4083700" y="1367600"/>
            <a:ext cx="976500" cy="976500"/>
          </a:xfrm>
          <a:prstGeom prst="blockArc">
            <a:avLst>
              <a:gd name="adj1" fmla="val 16212123"/>
              <a:gd name="adj2" fmla="val 5305903"/>
              <a:gd name="adj3" fmla="val 24573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65"/>
          <p:cNvSpPr/>
          <p:nvPr/>
        </p:nvSpPr>
        <p:spPr>
          <a:xfrm>
            <a:off x="6630550" y="1367600"/>
            <a:ext cx="976500" cy="976500"/>
          </a:xfrm>
          <a:prstGeom prst="blockArc">
            <a:avLst>
              <a:gd name="adj1" fmla="val 16247047"/>
              <a:gd name="adj2" fmla="val 10801454"/>
              <a:gd name="adj3" fmla="val 25786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6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lang="fa-IR" dirty="0"/>
          </a:p>
        </p:txBody>
      </p:sp>
      <p:sp>
        <p:nvSpPr>
          <p:cNvPr id="769" name="Google Shape;769;p68"/>
          <p:cNvSpPr/>
          <p:nvPr/>
        </p:nvSpPr>
        <p:spPr>
          <a:xfrm flipH="1">
            <a:off x="7683453" y="4496265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48" name="Google Shape;1451;p110">
            <a:extLst>
              <a:ext uri="{FF2B5EF4-FFF2-40B4-BE49-F238E27FC236}">
                <a16:creationId xmlns:a16="http://schemas.microsoft.com/office/drawing/2014/main" id="{ED46FB8B-45AB-AA9E-BD3E-6EDF28DEC451}"/>
              </a:ext>
            </a:extLst>
          </p:cNvPr>
          <p:cNvCxnSpPr>
            <a:stCxn id="754" idx="4"/>
            <a:endCxn id="756" idx="0"/>
          </p:cNvCxnSpPr>
          <p:nvPr/>
        </p:nvCxnSpPr>
        <p:spPr>
          <a:xfrm flipH="1">
            <a:off x="5734403" y="3001430"/>
            <a:ext cx="753300" cy="3504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9" name="Google Shape;1454;p110">
            <a:extLst>
              <a:ext uri="{FF2B5EF4-FFF2-40B4-BE49-F238E27FC236}">
                <a16:creationId xmlns:a16="http://schemas.microsoft.com/office/drawing/2014/main" id="{5AB6F865-5C69-1316-445D-BF2C2F4FE21A}"/>
              </a:ext>
            </a:extLst>
          </p:cNvPr>
          <p:cNvCxnSpPr>
            <a:stCxn id="756" idx="0"/>
            <a:endCxn id="753" idx="4"/>
          </p:cNvCxnSpPr>
          <p:nvPr/>
        </p:nvCxnSpPr>
        <p:spPr>
          <a:xfrm rot="10800000">
            <a:off x="4859588" y="3001509"/>
            <a:ext cx="874800" cy="3504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50" name="Google Shape;1456;p110">
            <a:extLst>
              <a:ext uri="{FF2B5EF4-FFF2-40B4-BE49-F238E27FC236}">
                <a16:creationId xmlns:a16="http://schemas.microsoft.com/office/drawing/2014/main" id="{F92092BF-174C-0293-79E7-99A70A8E219A}"/>
              </a:ext>
            </a:extLst>
          </p:cNvPr>
          <p:cNvCxnSpPr>
            <a:stCxn id="753" idx="4"/>
            <a:endCxn id="755" idx="0"/>
          </p:cNvCxnSpPr>
          <p:nvPr/>
        </p:nvCxnSpPr>
        <p:spPr>
          <a:xfrm flipH="1">
            <a:off x="3984761" y="3001430"/>
            <a:ext cx="874800" cy="3504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51" name="Google Shape;1458;p110">
            <a:extLst>
              <a:ext uri="{FF2B5EF4-FFF2-40B4-BE49-F238E27FC236}">
                <a16:creationId xmlns:a16="http://schemas.microsoft.com/office/drawing/2014/main" id="{FEB1DA52-058F-C443-4BA7-91892887D2DF}"/>
              </a:ext>
            </a:extLst>
          </p:cNvPr>
          <p:cNvCxnSpPr>
            <a:stCxn id="755" idx="0"/>
            <a:endCxn id="752" idx="4"/>
          </p:cNvCxnSpPr>
          <p:nvPr/>
        </p:nvCxnSpPr>
        <p:spPr>
          <a:xfrm rot="10800000">
            <a:off x="3231439" y="3001508"/>
            <a:ext cx="753300" cy="3504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52" name="Google Shape;1459;p110">
            <a:extLst>
              <a:ext uri="{FF2B5EF4-FFF2-40B4-BE49-F238E27FC236}">
                <a16:creationId xmlns:a16="http://schemas.microsoft.com/office/drawing/2014/main" id="{97015E15-4224-5212-9019-2020CD205784}"/>
              </a:ext>
            </a:extLst>
          </p:cNvPr>
          <p:cNvSpPr/>
          <p:nvPr/>
        </p:nvSpPr>
        <p:spPr>
          <a:xfrm flipH="1">
            <a:off x="2854635" y="2247850"/>
            <a:ext cx="753580" cy="753580"/>
          </a:xfrm>
          <a:prstGeom prst="ellipse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3" name="Google Shape;1455;p110">
            <a:extLst>
              <a:ext uri="{FF2B5EF4-FFF2-40B4-BE49-F238E27FC236}">
                <a16:creationId xmlns:a16="http://schemas.microsoft.com/office/drawing/2014/main" id="{1D84CF08-DBA7-8136-63A0-4C67DC38D4A2}"/>
              </a:ext>
            </a:extLst>
          </p:cNvPr>
          <p:cNvSpPr/>
          <p:nvPr/>
        </p:nvSpPr>
        <p:spPr>
          <a:xfrm flipH="1">
            <a:off x="4482771" y="2247850"/>
            <a:ext cx="753580" cy="753580"/>
          </a:xfrm>
          <a:prstGeom prst="ellipse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" name="Google Shape;1452;p110">
            <a:extLst>
              <a:ext uri="{FF2B5EF4-FFF2-40B4-BE49-F238E27FC236}">
                <a16:creationId xmlns:a16="http://schemas.microsoft.com/office/drawing/2014/main" id="{B81BA093-EF19-2C46-13B6-E605AE2588B2}"/>
              </a:ext>
            </a:extLst>
          </p:cNvPr>
          <p:cNvSpPr/>
          <p:nvPr/>
        </p:nvSpPr>
        <p:spPr>
          <a:xfrm flipH="1">
            <a:off x="6110913" y="2247850"/>
            <a:ext cx="753580" cy="753580"/>
          </a:xfrm>
          <a:prstGeom prst="ellipse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" name="Google Shape;1457;p110">
            <a:extLst>
              <a:ext uri="{FF2B5EF4-FFF2-40B4-BE49-F238E27FC236}">
                <a16:creationId xmlns:a16="http://schemas.microsoft.com/office/drawing/2014/main" id="{E7870A94-0D33-24C6-D195-A9D6B1A594AD}"/>
              </a:ext>
            </a:extLst>
          </p:cNvPr>
          <p:cNvSpPr/>
          <p:nvPr/>
        </p:nvSpPr>
        <p:spPr>
          <a:xfrm flipH="1">
            <a:off x="3607949" y="3351908"/>
            <a:ext cx="753580" cy="753580"/>
          </a:xfrm>
          <a:prstGeom prst="ellipse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" name="Google Shape;1453;p110">
            <a:extLst>
              <a:ext uri="{FF2B5EF4-FFF2-40B4-BE49-F238E27FC236}">
                <a16:creationId xmlns:a16="http://schemas.microsoft.com/office/drawing/2014/main" id="{A17799F8-B823-C7DA-7F8C-02CF8A8B7A54}"/>
              </a:ext>
            </a:extLst>
          </p:cNvPr>
          <p:cNvSpPr/>
          <p:nvPr/>
        </p:nvSpPr>
        <p:spPr>
          <a:xfrm flipH="1">
            <a:off x="5357598" y="3351909"/>
            <a:ext cx="753580" cy="753580"/>
          </a:xfrm>
          <a:prstGeom prst="ellipse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7" name="Google Shape;1460;p110">
            <a:extLst>
              <a:ext uri="{FF2B5EF4-FFF2-40B4-BE49-F238E27FC236}">
                <a16:creationId xmlns:a16="http://schemas.microsoft.com/office/drawing/2014/main" id="{A68579F6-128E-5456-66E3-40E4F93889E1}"/>
              </a:ext>
            </a:extLst>
          </p:cNvPr>
          <p:cNvSpPr/>
          <p:nvPr/>
        </p:nvSpPr>
        <p:spPr>
          <a:xfrm flipH="1">
            <a:off x="3638126" y="3383651"/>
            <a:ext cx="690600" cy="6909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algn="ctr"/>
            <a:endParaRPr>
              <a:solidFill>
                <a:schemeClr val="tx1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" name="Google Shape;1461;p110">
            <a:extLst>
              <a:ext uri="{FF2B5EF4-FFF2-40B4-BE49-F238E27FC236}">
                <a16:creationId xmlns:a16="http://schemas.microsoft.com/office/drawing/2014/main" id="{722206E9-23F2-3918-D195-EE26F68CF259}"/>
              </a:ext>
            </a:extLst>
          </p:cNvPr>
          <p:cNvSpPr/>
          <p:nvPr/>
        </p:nvSpPr>
        <p:spPr>
          <a:xfrm flipH="1">
            <a:off x="5387701" y="3383550"/>
            <a:ext cx="690900" cy="6909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algn="ctr"/>
            <a:endParaRPr>
              <a:solidFill>
                <a:schemeClr val="tx1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9" name="Google Shape;1462;p110">
            <a:extLst>
              <a:ext uri="{FF2B5EF4-FFF2-40B4-BE49-F238E27FC236}">
                <a16:creationId xmlns:a16="http://schemas.microsoft.com/office/drawing/2014/main" id="{9C051073-44EF-713F-E64C-570DC3F7D75E}"/>
              </a:ext>
            </a:extLst>
          </p:cNvPr>
          <p:cNvSpPr/>
          <p:nvPr/>
        </p:nvSpPr>
        <p:spPr>
          <a:xfrm flipH="1">
            <a:off x="2884214" y="2277629"/>
            <a:ext cx="694200" cy="6942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algn="ctr"/>
            <a:endParaRPr>
              <a:solidFill>
                <a:schemeClr val="tx1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0" name="Google Shape;1463;p110">
            <a:extLst>
              <a:ext uri="{FF2B5EF4-FFF2-40B4-BE49-F238E27FC236}">
                <a16:creationId xmlns:a16="http://schemas.microsoft.com/office/drawing/2014/main" id="{A027095F-B6DE-9FD7-4714-E55D309A349A}"/>
              </a:ext>
            </a:extLst>
          </p:cNvPr>
          <p:cNvSpPr/>
          <p:nvPr/>
        </p:nvSpPr>
        <p:spPr>
          <a:xfrm flipH="1">
            <a:off x="4513752" y="2278684"/>
            <a:ext cx="691800" cy="6918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algn="ctr"/>
            <a:endParaRPr>
              <a:solidFill>
                <a:schemeClr val="tx1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" name="Google Shape;1464;p110">
            <a:extLst>
              <a:ext uri="{FF2B5EF4-FFF2-40B4-BE49-F238E27FC236}">
                <a16:creationId xmlns:a16="http://schemas.microsoft.com/office/drawing/2014/main" id="{03D9AF86-13C9-71CC-CF80-B70546A8C59B}"/>
              </a:ext>
            </a:extLst>
          </p:cNvPr>
          <p:cNvSpPr/>
          <p:nvPr/>
        </p:nvSpPr>
        <p:spPr>
          <a:xfrm flipH="1">
            <a:off x="6141181" y="2277478"/>
            <a:ext cx="694500" cy="6945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algn="ctr"/>
            <a:endParaRPr dirty="0">
              <a:solidFill>
                <a:schemeClr val="tx1">
                  <a:lumMod val="75000"/>
                </a:schemeClr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62" name="Google Shape;1465;p110">
            <a:extLst>
              <a:ext uri="{FF2B5EF4-FFF2-40B4-BE49-F238E27FC236}">
                <a16:creationId xmlns:a16="http://schemas.microsoft.com/office/drawing/2014/main" id="{2904C531-E235-671A-8B78-087DD1F115BC}"/>
              </a:ext>
            </a:extLst>
          </p:cNvPr>
          <p:cNvGrpSpPr/>
          <p:nvPr/>
        </p:nvGrpSpPr>
        <p:grpSpPr>
          <a:xfrm>
            <a:off x="3040509" y="2444743"/>
            <a:ext cx="381452" cy="359945"/>
            <a:chOff x="-46422300" y="3936925"/>
            <a:chExt cx="320575" cy="302475"/>
          </a:xfrm>
          <a:solidFill>
            <a:schemeClr val="bg2"/>
          </a:solidFill>
        </p:grpSpPr>
        <p:sp>
          <p:nvSpPr>
            <p:cNvPr id="763" name="Google Shape;1466;p110">
              <a:extLst>
                <a:ext uri="{FF2B5EF4-FFF2-40B4-BE49-F238E27FC236}">
                  <a16:creationId xmlns:a16="http://schemas.microsoft.com/office/drawing/2014/main" id="{07CE37BB-7E73-CF75-92CA-44C975E327F1}"/>
                </a:ext>
              </a:extLst>
            </p:cNvPr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64" name="Google Shape;1467;p110">
              <a:extLst>
                <a:ext uri="{FF2B5EF4-FFF2-40B4-BE49-F238E27FC236}">
                  <a16:creationId xmlns:a16="http://schemas.microsoft.com/office/drawing/2014/main" id="{5B13B6D3-EA8E-E6BD-2CD2-AF43FFEE7254}"/>
                </a:ext>
              </a:extLst>
            </p:cNvPr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65" name="Google Shape;1468;p110">
            <a:extLst>
              <a:ext uri="{FF2B5EF4-FFF2-40B4-BE49-F238E27FC236}">
                <a16:creationId xmlns:a16="http://schemas.microsoft.com/office/drawing/2014/main" id="{94344947-9710-E690-443B-405B198CD410}"/>
              </a:ext>
            </a:extLst>
          </p:cNvPr>
          <p:cNvGrpSpPr/>
          <p:nvPr/>
        </p:nvGrpSpPr>
        <p:grpSpPr>
          <a:xfrm>
            <a:off x="4689212" y="2444580"/>
            <a:ext cx="340934" cy="341005"/>
            <a:chOff x="5049725" y="2027900"/>
            <a:chExt cx="481750" cy="481850"/>
          </a:xfrm>
          <a:solidFill>
            <a:schemeClr val="bg2"/>
          </a:solidFill>
        </p:grpSpPr>
        <p:sp>
          <p:nvSpPr>
            <p:cNvPr id="766" name="Google Shape;1469;p110">
              <a:extLst>
                <a:ext uri="{FF2B5EF4-FFF2-40B4-BE49-F238E27FC236}">
                  <a16:creationId xmlns:a16="http://schemas.microsoft.com/office/drawing/2014/main" id="{B70DC391-306E-6A69-0540-BB0891B30DFB}"/>
                </a:ext>
              </a:extLst>
            </p:cNvPr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68" name="Google Shape;1470;p110">
              <a:extLst>
                <a:ext uri="{FF2B5EF4-FFF2-40B4-BE49-F238E27FC236}">
                  <a16:creationId xmlns:a16="http://schemas.microsoft.com/office/drawing/2014/main" id="{78A18F09-9595-B110-D554-A75558261FE2}"/>
                </a:ext>
              </a:extLst>
            </p:cNvPr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0" name="Google Shape;1471;p110">
              <a:extLst>
                <a:ext uri="{FF2B5EF4-FFF2-40B4-BE49-F238E27FC236}">
                  <a16:creationId xmlns:a16="http://schemas.microsoft.com/office/drawing/2014/main" id="{4608271A-0FB0-5703-505D-EC8DEEB2E04E}"/>
                </a:ext>
              </a:extLst>
            </p:cNvPr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1" name="Google Shape;1472;p110">
              <a:extLst>
                <a:ext uri="{FF2B5EF4-FFF2-40B4-BE49-F238E27FC236}">
                  <a16:creationId xmlns:a16="http://schemas.microsoft.com/office/drawing/2014/main" id="{B711527D-FDE3-A0E9-61FC-E99123F2DDE2}"/>
                </a:ext>
              </a:extLst>
            </p:cNvPr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2" name="Google Shape;1473;p110">
              <a:extLst>
                <a:ext uri="{FF2B5EF4-FFF2-40B4-BE49-F238E27FC236}">
                  <a16:creationId xmlns:a16="http://schemas.microsoft.com/office/drawing/2014/main" id="{D97E8E11-C927-D4E6-72E4-567FC3801FC6}"/>
                </a:ext>
              </a:extLst>
            </p:cNvPr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3" name="Google Shape;1474;p110">
              <a:extLst>
                <a:ext uri="{FF2B5EF4-FFF2-40B4-BE49-F238E27FC236}">
                  <a16:creationId xmlns:a16="http://schemas.microsoft.com/office/drawing/2014/main" id="{7A403843-96A5-7DDD-3378-6DDB3C636E63}"/>
                </a:ext>
              </a:extLst>
            </p:cNvPr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4" name="Google Shape;1475;p110">
              <a:extLst>
                <a:ext uri="{FF2B5EF4-FFF2-40B4-BE49-F238E27FC236}">
                  <a16:creationId xmlns:a16="http://schemas.microsoft.com/office/drawing/2014/main" id="{273D1C0E-08E0-2DD4-7395-8D97C85D09C2}"/>
                </a:ext>
              </a:extLst>
            </p:cNvPr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5" name="Google Shape;1476;p110">
              <a:extLst>
                <a:ext uri="{FF2B5EF4-FFF2-40B4-BE49-F238E27FC236}">
                  <a16:creationId xmlns:a16="http://schemas.microsoft.com/office/drawing/2014/main" id="{055B9187-560D-6FC4-4132-DA0B3882621F}"/>
                </a:ext>
              </a:extLst>
            </p:cNvPr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76" name="Google Shape;1477;p110">
            <a:extLst>
              <a:ext uri="{FF2B5EF4-FFF2-40B4-BE49-F238E27FC236}">
                <a16:creationId xmlns:a16="http://schemas.microsoft.com/office/drawing/2014/main" id="{5FF94697-2683-AC2E-5B0F-5F1F0588844F}"/>
              </a:ext>
            </a:extLst>
          </p:cNvPr>
          <p:cNvGrpSpPr/>
          <p:nvPr/>
        </p:nvGrpSpPr>
        <p:grpSpPr>
          <a:xfrm>
            <a:off x="5562642" y="3558339"/>
            <a:ext cx="340988" cy="340988"/>
            <a:chOff x="1492675" y="2620775"/>
            <a:chExt cx="481825" cy="481825"/>
          </a:xfrm>
          <a:solidFill>
            <a:schemeClr val="bg2"/>
          </a:solidFill>
        </p:grpSpPr>
        <p:sp>
          <p:nvSpPr>
            <p:cNvPr id="777" name="Google Shape;1478;p110">
              <a:extLst>
                <a:ext uri="{FF2B5EF4-FFF2-40B4-BE49-F238E27FC236}">
                  <a16:creationId xmlns:a16="http://schemas.microsoft.com/office/drawing/2014/main" id="{06B1B676-7DDA-D103-1E86-AAE66778B4BA}"/>
                </a:ext>
              </a:extLst>
            </p:cNvPr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78" name="Google Shape;1479;p110">
              <a:extLst>
                <a:ext uri="{FF2B5EF4-FFF2-40B4-BE49-F238E27FC236}">
                  <a16:creationId xmlns:a16="http://schemas.microsoft.com/office/drawing/2014/main" id="{E725215A-FB52-6E51-590E-3D524ED594FC}"/>
                </a:ext>
              </a:extLst>
            </p:cNvPr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79" name="Google Shape;1480;p110">
            <a:extLst>
              <a:ext uri="{FF2B5EF4-FFF2-40B4-BE49-F238E27FC236}">
                <a16:creationId xmlns:a16="http://schemas.microsoft.com/office/drawing/2014/main" id="{99364855-A26C-989A-82F4-49F61342D5E2}"/>
              </a:ext>
            </a:extLst>
          </p:cNvPr>
          <p:cNvGrpSpPr/>
          <p:nvPr/>
        </p:nvGrpSpPr>
        <p:grpSpPr>
          <a:xfrm>
            <a:off x="3812942" y="3558366"/>
            <a:ext cx="340988" cy="340988"/>
            <a:chOff x="900750" y="1436075"/>
            <a:chExt cx="481825" cy="481825"/>
          </a:xfrm>
          <a:solidFill>
            <a:schemeClr val="bg2"/>
          </a:solidFill>
        </p:grpSpPr>
        <p:sp>
          <p:nvSpPr>
            <p:cNvPr id="780" name="Google Shape;1481;p110">
              <a:extLst>
                <a:ext uri="{FF2B5EF4-FFF2-40B4-BE49-F238E27FC236}">
                  <a16:creationId xmlns:a16="http://schemas.microsoft.com/office/drawing/2014/main" id="{4B7C1C99-E995-64B7-BE17-8FBC83D9E628}"/>
                </a:ext>
              </a:extLst>
            </p:cNvPr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81" name="Google Shape;1482;p110">
              <a:extLst>
                <a:ext uri="{FF2B5EF4-FFF2-40B4-BE49-F238E27FC236}">
                  <a16:creationId xmlns:a16="http://schemas.microsoft.com/office/drawing/2014/main" id="{B902B5E0-B735-04CB-DFDB-0E2FC4D94EC9}"/>
                </a:ext>
              </a:extLst>
            </p:cNvPr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82" name="Google Shape;1483;p110">
              <a:extLst>
                <a:ext uri="{FF2B5EF4-FFF2-40B4-BE49-F238E27FC236}">
                  <a16:creationId xmlns:a16="http://schemas.microsoft.com/office/drawing/2014/main" id="{B16E4B0D-D3C9-00A1-9853-B3DBF715DCE5}"/>
                </a:ext>
              </a:extLst>
            </p:cNvPr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  <p:sp>
          <p:nvSpPr>
            <p:cNvPr id="783" name="Google Shape;1484;p110">
              <a:extLst>
                <a:ext uri="{FF2B5EF4-FFF2-40B4-BE49-F238E27FC236}">
                  <a16:creationId xmlns:a16="http://schemas.microsoft.com/office/drawing/2014/main" id="{20C5DE8B-CDF6-AEE2-6CCD-FD56A82372E4}"/>
                </a:ext>
              </a:extLst>
            </p:cNvPr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</a:endParaRPr>
            </a:p>
          </p:txBody>
        </p:sp>
      </p:grpSp>
      <p:sp>
        <p:nvSpPr>
          <p:cNvPr id="784" name="Google Shape;1485;p110">
            <a:extLst>
              <a:ext uri="{FF2B5EF4-FFF2-40B4-BE49-F238E27FC236}">
                <a16:creationId xmlns:a16="http://schemas.microsoft.com/office/drawing/2014/main" id="{DB373076-5E1A-751F-51A7-70149BC54045}"/>
              </a:ext>
            </a:extLst>
          </p:cNvPr>
          <p:cNvSpPr/>
          <p:nvPr/>
        </p:nvSpPr>
        <p:spPr>
          <a:xfrm>
            <a:off x="6315060" y="2444627"/>
            <a:ext cx="346791" cy="321933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785" name="Google Shape;1486;p110">
            <a:extLst>
              <a:ext uri="{FF2B5EF4-FFF2-40B4-BE49-F238E27FC236}">
                <a16:creationId xmlns:a16="http://schemas.microsoft.com/office/drawing/2014/main" id="{95AE8678-EFC7-5D68-7E87-301A951D7F19}"/>
              </a:ext>
            </a:extLst>
          </p:cNvPr>
          <p:cNvSpPr txBox="1">
            <a:spLocks/>
          </p:cNvSpPr>
          <p:nvPr/>
        </p:nvSpPr>
        <p:spPr>
          <a:xfrm>
            <a:off x="806993" y="2225979"/>
            <a:ext cx="1761654" cy="4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Raleway Black"/>
              <a:sym typeface="Raleway Black"/>
            </a:endParaRPr>
          </a:p>
        </p:txBody>
      </p:sp>
      <p:sp>
        <p:nvSpPr>
          <p:cNvPr id="786" name="Google Shape;1487;p110">
            <a:extLst>
              <a:ext uri="{FF2B5EF4-FFF2-40B4-BE49-F238E27FC236}">
                <a16:creationId xmlns:a16="http://schemas.microsoft.com/office/drawing/2014/main" id="{30E3EDC4-2F03-6819-4849-62790AF55503}"/>
              </a:ext>
            </a:extLst>
          </p:cNvPr>
          <p:cNvSpPr txBox="1">
            <a:spLocks/>
          </p:cNvSpPr>
          <p:nvPr/>
        </p:nvSpPr>
        <p:spPr>
          <a:xfrm>
            <a:off x="4115832" y="1513636"/>
            <a:ext cx="1512300" cy="6959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87" name="Google Shape;1488;p110">
            <a:extLst>
              <a:ext uri="{FF2B5EF4-FFF2-40B4-BE49-F238E27FC236}">
                <a16:creationId xmlns:a16="http://schemas.microsoft.com/office/drawing/2014/main" id="{F5A0B342-27E4-C426-3351-A8A24DE78779}"/>
              </a:ext>
            </a:extLst>
          </p:cNvPr>
          <p:cNvSpPr txBox="1">
            <a:spLocks/>
          </p:cNvSpPr>
          <p:nvPr/>
        </p:nvSpPr>
        <p:spPr>
          <a:xfrm>
            <a:off x="1052227" y="3633384"/>
            <a:ext cx="1512300" cy="6959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88" name="Google Shape;1489;p110">
            <a:extLst>
              <a:ext uri="{FF2B5EF4-FFF2-40B4-BE49-F238E27FC236}">
                <a16:creationId xmlns:a16="http://schemas.microsoft.com/office/drawing/2014/main" id="{848B009D-2A14-3EA7-F5E7-8816423EBCFE}"/>
              </a:ext>
            </a:extLst>
          </p:cNvPr>
          <p:cNvSpPr txBox="1">
            <a:spLocks/>
          </p:cNvSpPr>
          <p:nvPr/>
        </p:nvSpPr>
        <p:spPr>
          <a:xfrm>
            <a:off x="720000" y="3338760"/>
            <a:ext cx="1847906" cy="4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Raleway Black"/>
              <a:sym typeface="Raleway Black"/>
            </a:endParaRPr>
          </a:p>
        </p:txBody>
      </p:sp>
      <p:sp>
        <p:nvSpPr>
          <p:cNvPr id="789" name="Google Shape;1490;p110">
            <a:extLst>
              <a:ext uri="{FF2B5EF4-FFF2-40B4-BE49-F238E27FC236}">
                <a16:creationId xmlns:a16="http://schemas.microsoft.com/office/drawing/2014/main" id="{08EA1DAA-7BC5-FE42-EC28-70C0FD895C7A}"/>
              </a:ext>
            </a:extLst>
          </p:cNvPr>
          <p:cNvSpPr txBox="1">
            <a:spLocks/>
          </p:cNvSpPr>
          <p:nvPr/>
        </p:nvSpPr>
        <p:spPr>
          <a:xfrm>
            <a:off x="3792477" y="1228406"/>
            <a:ext cx="2149500" cy="4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Raleway Black"/>
              <a:sym typeface="Raleway Black"/>
            </a:endParaRPr>
          </a:p>
        </p:txBody>
      </p:sp>
      <p:sp>
        <p:nvSpPr>
          <p:cNvPr id="790" name="Google Shape;1491;p110">
            <a:extLst>
              <a:ext uri="{FF2B5EF4-FFF2-40B4-BE49-F238E27FC236}">
                <a16:creationId xmlns:a16="http://schemas.microsoft.com/office/drawing/2014/main" id="{B4ECFE76-72DB-E4C2-2640-0C2F9A796D23}"/>
              </a:ext>
            </a:extLst>
          </p:cNvPr>
          <p:cNvSpPr txBox="1">
            <a:spLocks/>
          </p:cNvSpPr>
          <p:nvPr/>
        </p:nvSpPr>
        <p:spPr>
          <a:xfrm>
            <a:off x="7157357" y="2519559"/>
            <a:ext cx="1512300" cy="6959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1" name="Google Shape;1492;p110">
            <a:extLst>
              <a:ext uri="{FF2B5EF4-FFF2-40B4-BE49-F238E27FC236}">
                <a16:creationId xmlns:a16="http://schemas.microsoft.com/office/drawing/2014/main" id="{1708B602-3B3C-4DED-62F9-89B15907E6B5}"/>
              </a:ext>
            </a:extLst>
          </p:cNvPr>
          <p:cNvSpPr txBox="1">
            <a:spLocks/>
          </p:cNvSpPr>
          <p:nvPr/>
        </p:nvSpPr>
        <p:spPr>
          <a:xfrm>
            <a:off x="7165600" y="3633385"/>
            <a:ext cx="1504057" cy="6943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792" name="Google Shape;1493;p110">
            <a:extLst>
              <a:ext uri="{FF2B5EF4-FFF2-40B4-BE49-F238E27FC236}">
                <a16:creationId xmlns:a16="http://schemas.microsoft.com/office/drawing/2014/main" id="{A6CFB596-755E-EBFA-B23A-9EED7309D9A4}"/>
              </a:ext>
            </a:extLst>
          </p:cNvPr>
          <p:cNvSpPr txBox="1">
            <a:spLocks/>
          </p:cNvSpPr>
          <p:nvPr/>
        </p:nvSpPr>
        <p:spPr>
          <a:xfrm>
            <a:off x="7143003" y="2225979"/>
            <a:ext cx="1512300" cy="4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Raleway Black"/>
              <a:sym typeface="Raleway Black"/>
            </a:endParaRPr>
          </a:p>
        </p:txBody>
      </p:sp>
      <p:sp>
        <p:nvSpPr>
          <p:cNvPr id="793" name="Google Shape;1494;p110">
            <a:extLst>
              <a:ext uri="{FF2B5EF4-FFF2-40B4-BE49-F238E27FC236}">
                <a16:creationId xmlns:a16="http://schemas.microsoft.com/office/drawing/2014/main" id="{4D99DA26-84B7-24C6-4D29-4E2BFC9A6CE3}"/>
              </a:ext>
            </a:extLst>
          </p:cNvPr>
          <p:cNvSpPr txBox="1">
            <a:spLocks/>
          </p:cNvSpPr>
          <p:nvPr/>
        </p:nvSpPr>
        <p:spPr>
          <a:xfrm>
            <a:off x="7165592" y="3338772"/>
            <a:ext cx="1512300" cy="46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8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عنوان دلخواه</a:t>
            </a:r>
            <a:endParaRPr kumimoji="0" lang="fa-IR" sz="18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Raleway Black"/>
              <a:sym typeface="Raleway Black"/>
            </a:endParaRPr>
          </a:p>
        </p:txBody>
      </p:sp>
      <p:sp>
        <p:nvSpPr>
          <p:cNvPr id="802" name="Google Shape;1503;p110">
            <a:extLst>
              <a:ext uri="{FF2B5EF4-FFF2-40B4-BE49-F238E27FC236}">
                <a16:creationId xmlns:a16="http://schemas.microsoft.com/office/drawing/2014/main" id="{60E82F80-E4C1-18A9-8705-F433A84E4D25}"/>
              </a:ext>
            </a:extLst>
          </p:cNvPr>
          <p:cNvSpPr txBox="1">
            <a:spLocks/>
          </p:cNvSpPr>
          <p:nvPr/>
        </p:nvSpPr>
        <p:spPr>
          <a:xfrm>
            <a:off x="1063779" y="2519559"/>
            <a:ext cx="1512300" cy="6959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Raleway Black"/>
              <a:buNone/>
              <a:defRPr sz="2500" b="0" i="0" u="none" strike="noStrike" cap="none">
                <a:solidFill>
                  <a:schemeClr val="dk1"/>
                </a:solidFill>
                <a:latin typeface="Raleway Black"/>
                <a:ea typeface="Raleway Black"/>
                <a:cs typeface="Raleway Black"/>
                <a:sym typeface="Raleway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Staatliches"/>
              <a:buNone/>
              <a:defRPr sz="2500" b="0" i="0" u="none" strike="noStrike" cap="none"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pPr marL="0" marR="0" lvl="0" indent="0" algn="justLow" defTabSz="914400" rtl="1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8005C"/>
              </a:buClr>
              <a:buSzPts val="2500"/>
              <a:buFont typeface="Raleway Black"/>
              <a:buNone/>
              <a:tabLst/>
              <a:defRPr/>
            </a:pPr>
            <a:r>
              <a:rPr kumimoji="0" lang="fa-IR" sz="14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  <a:sym typeface="Raleway Black"/>
              </a:rPr>
              <a:t>توضیحات دلخواه خود را در این قسمت وارد کنید</a:t>
            </a:r>
            <a:endParaRPr kumimoji="0" lang="fa-IR" sz="1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" name="Google Shape;732;p66"/>
          <p:cNvSpPr txBox="1">
            <a:spLocks noGrp="1"/>
          </p:cNvSpPr>
          <p:nvPr>
            <p:ph type="title"/>
          </p:nvPr>
        </p:nvSpPr>
        <p:spPr>
          <a:xfrm>
            <a:off x="1373750" y="1840350"/>
            <a:ext cx="3301800" cy="58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733" name="Google Shape;733;p66"/>
          <p:cNvSpPr txBox="1">
            <a:spLocks noGrp="1"/>
          </p:cNvSpPr>
          <p:nvPr>
            <p:ph type="subTitle" idx="1"/>
          </p:nvPr>
        </p:nvSpPr>
        <p:spPr>
          <a:xfrm>
            <a:off x="1373750" y="2475325"/>
            <a:ext cx="33018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Shabnam" panose="020B0603030804020204" pitchFamily="34" charset="-78"/>
                <a:ea typeface="Catamaran Medium"/>
                <a:cs typeface="Shabnam" panose="020B0603030804020204" pitchFamily="34" charset="-78"/>
                <a:sym typeface="Catamaran Medium"/>
              </a:rPr>
              <a:t>توضیحات دلخواه خود را در این قسمت وارد کنید</a:t>
            </a:r>
          </a:p>
        </p:txBody>
      </p:sp>
      <p:sp>
        <p:nvSpPr>
          <p:cNvPr id="734" name="Google Shape;734;p66"/>
          <p:cNvSpPr/>
          <p:nvPr/>
        </p:nvSpPr>
        <p:spPr>
          <a:xfrm rot="5400000" flipH="1">
            <a:off x="2575625" y="-396846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66"/>
          <p:cNvSpPr/>
          <p:nvPr/>
        </p:nvSpPr>
        <p:spPr>
          <a:xfrm>
            <a:off x="1373750" y="3500538"/>
            <a:ext cx="32010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6" name="Google Shape;736;p66"/>
          <p:cNvGrpSpPr/>
          <p:nvPr/>
        </p:nvGrpSpPr>
        <p:grpSpPr>
          <a:xfrm>
            <a:off x="4997780" y="1399802"/>
            <a:ext cx="3432984" cy="2496295"/>
            <a:chOff x="331763" y="414153"/>
            <a:chExt cx="6903246" cy="5019697"/>
          </a:xfrm>
        </p:grpSpPr>
        <p:sp>
          <p:nvSpPr>
            <p:cNvPr id="737" name="Google Shape;737;p66"/>
            <p:cNvSpPr/>
            <p:nvPr/>
          </p:nvSpPr>
          <p:spPr>
            <a:xfrm>
              <a:off x="2953125" y="4725150"/>
              <a:ext cx="1660725" cy="708700"/>
            </a:xfrm>
            <a:custGeom>
              <a:avLst/>
              <a:gdLst/>
              <a:ahLst/>
              <a:cxnLst/>
              <a:rect l="l" t="t" r="r" b="b"/>
              <a:pathLst>
                <a:path w="66429" h="28348" extrusionOk="0">
                  <a:moveTo>
                    <a:pt x="6889" y="1"/>
                  </a:moveTo>
                  <a:lnTo>
                    <a:pt x="1" y="28347"/>
                  </a:lnTo>
                  <a:lnTo>
                    <a:pt x="66429" y="28347"/>
                  </a:lnTo>
                  <a:lnTo>
                    <a:pt x="59475" y="1"/>
                  </a:lnTo>
                  <a:lnTo>
                    <a:pt x="33182" y="464"/>
                  </a:lnTo>
                  <a:lnTo>
                    <a:pt x="68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66"/>
            <p:cNvSpPr/>
            <p:nvPr/>
          </p:nvSpPr>
          <p:spPr>
            <a:xfrm>
              <a:off x="331763" y="414153"/>
              <a:ext cx="6903246" cy="4353879"/>
            </a:xfrm>
            <a:custGeom>
              <a:avLst/>
              <a:gdLst/>
              <a:ahLst/>
              <a:cxnLst/>
              <a:rect l="l" t="t" r="r" b="b"/>
              <a:pathLst>
                <a:path w="248162" h="181204" extrusionOk="0">
                  <a:moveTo>
                    <a:pt x="4636" y="0"/>
                  </a:moveTo>
                  <a:cubicBezTo>
                    <a:pt x="2053" y="0"/>
                    <a:pt x="0" y="2053"/>
                    <a:pt x="0" y="4636"/>
                  </a:cubicBezTo>
                  <a:lnTo>
                    <a:pt x="0" y="176634"/>
                  </a:lnTo>
                  <a:cubicBezTo>
                    <a:pt x="0" y="179151"/>
                    <a:pt x="2053" y="181204"/>
                    <a:pt x="4636" y="181204"/>
                  </a:cubicBezTo>
                  <a:lnTo>
                    <a:pt x="243526" y="181204"/>
                  </a:lnTo>
                  <a:cubicBezTo>
                    <a:pt x="246109" y="181204"/>
                    <a:pt x="248162" y="179151"/>
                    <a:pt x="248162" y="176634"/>
                  </a:cubicBezTo>
                  <a:lnTo>
                    <a:pt x="248162" y="4636"/>
                  </a:lnTo>
                  <a:cubicBezTo>
                    <a:pt x="248162" y="2053"/>
                    <a:pt x="246109" y="0"/>
                    <a:pt x="243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66"/>
            <p:cNvSpPr/>
            <p:nvPr/>
          </p:nvSpPr>
          <p:spPr>
            <a:xfrm>
              <a:off x="547300" y="600323"/>
              <a:ext cx="6472159" cy="3981525"/>
            </a:xfrm>
            <a:custGeom>
              <a:avLst/>
              <a:gdLst/>
              <a:ahLst/>
              <a:cxnLst/>
              <a:rect l="l" t="t" r="r" b="b"/>
              <a:pathLst>
                <a:path w="232665" h="165707" extrusionOk="0">
                  <a:moveTo>
                    <a:pt x="1" y="1"/>
                  </a:moveTo>
                  <a:lnTo>
                    <a:pt x="1" y="24307"/>
                  </a:lnTo>
                  <a:lnTo>
                    <a:pt x="1" y="165707"/>
                  </a:lnTo>
                  <a:lnTo>
                    <a:pt x="232665" y="165707"/>
                  </a:lnTo>
                  <a:lnTo>
                    <a:pt x="232665" y="121532"/>
                  </a:lnTo>
                  <a:lnTo>
                    <a:pt x="2326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66"/>
            <p:cNvSpPr/>
            <p:nvPr/>
          </p:nvSpPr>
          <p:spPr>
            <a:xfrm>
              <a:off x="2772650" y="5206975"/>
              <a:ext cx="2020025" cy="226875"/>
            </a:xfrm>
            <a:custGeom>
              <a:avLst/>
              <a:gdLst/>
              <a:ahLst/>
              <a:cxnLst/>
              <a:rect l="l" t="t" r="r" b="b"/>
              <a:pathLst>
                <a:path w="80801" h="9075" extrusionOk="0">
                  <a:moveTo>
                    <a:pt x="4571" y="1"/>
                  </a:moveTo>
                  <a:cubicBezTo>
                    <a:pt x="2054" y="1"/>
                    <a:pt x="1" y="2054"/>
                    <a:pt x="1" y="4570"/>
                  </a:cubicBezTo>
                  <a:cubicBezTo>
                    <a:pt x="1" y="7021"/>
                    <a:pt x="2054" y="9074"/>
                    <a:pt x="4571" y="9074"/>
                  </a:cubicBezTo>
                  <a:lnTo>
                    <a:pt x="76297" y="9074"/>
                  </a:lnTo>
                  <a:cubicBezTo>
                    <a:pt x="78814" y="9074"/>
                    <a:pt x="80801" y="7021"/>
                    <a:pt x="80801" y="4570"/>
                  </a:cubicBezTo>
                  <a:cubicBezTo>
                    <a:pt x="80801" y="2054"/>
                    <a:pt x="78814" y="1"/>
                    <a:pt x="76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F509C97A-1FF0-084C-AC7B-E70A0199C4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4967" y="1580721"/>
            <a:ext cx="3218604" cy="1813147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Google Shape;1586;p113">
            <a:extLst>
              <a:ext uri="{FF2B5EF4-FFF2-40B4-BE49-F238E27FC236}">
                <a16:creationId xmlns:a16="http://schemas.microsoft.com/office/drawing/2014/main" id="{A3D5AB51-8CAE-74AC-A1E6-FC6261EB9907}"/>
              </a:ext>
            </a:extLst>
          </p:cNvPr>
          <p:cNvCxnSpPr>
            <a:endCxn id="6" idx="2"/>
          </p:cNvCxnSpPr>
          <p:nvPr/>
        </p:nvCxnSpPr>
        <p:spPr>
          <a:xfrm>
            <a:off x="3729401" y="3595986"/>
            <a:ext cx="908700" cy="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74" name="Google Shape;774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lang="fa-IR" dirty="0"/>
          </a:p>
        </p:txBody>
      </p:sp>
      <p:sp>
        <p:nvSpPr>
          <p:cNvPr id="777" name="Google Shape;777;p69"/>
          <p:cNvSpPr/>
          <p:nvPr/>
        </p:nvSpPr>
        <p:spPr>
          <a:xfrm flipH="1">
            <a:off x="-667483" y="4171650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Google Shape;1577;p113">
            <a:extLst>
              <a:ext uri="{FF2B5EF4-FFF2-40B4-BE49-F238E27FC236}">
                <a16:creationId xmlns:a16="http://schemas.microsoft.com/office/drawing/2014/main" id="{D83766F6-D7A5-D0E2-390B-1A31F94C13A3}"/>
              </a:ext>
            </a:extLst>
          </p:cNvPr>
          <p:cNvSpPr/>
          <p:nvPr/>
        </p:nvSpPr>
        <p:spPr>
          <a:xfrm>
            <a:off x="3215999" y="3204486"/>
            <a:ext cx="800700" cy="783000"/>
          </a:xfrm>
          <a:prstGeom prst="ellipse">
            <a:avLst/>
          </a:prstGeom>
          <a:solidFill>
            <a:srgbClr val="FFFFFF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>
                  <a:lumMod val="75000"/>
                </a:schemeClr>
              </a:solidFill>
              <a:cs typeface="B Titr" panose="00000700000000000000" pitchFamily="2" charset="-78"/>
            </a:endParaRPr>
          </a:p>
        </p:txBody>
      </p:sp>
      <p:sp>
        <p:nvSpPr>
          <p:cNvPr id="4" name="Google Shape;1578;p113">
            <a:extLst>
              <a:ext uri="{FF2B5EF4-FFF2-40B4-BE49-F238E27FC236}">
                <a16:creationId xmlns:a16="http://schemas.microsoft.com/office/drawing/2014/main" id="{5D8CC946-A87C-CFEB-E045-FD64B07342F7}"/>
              </a:ext>
            </a:extLst>
          </p:cNvPr>
          <p:cNvSpPr/>
          <p:nvPr/>
        </p:nvSpPr>
        <p:spPr>
          <a:xfrm>
            <a:off x="3220831" y="1750885"/>
            <a:ext cx="800700" cy="783000"/>
          </a:xfrm>
          <a:prstGeom prst="ellipse">
            <a:avLst/>
          </a:prstGeom>
          <a:solidFill>
            <a:srgbClr val="FFFFFF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>
                  <a:lumMod val="75000"/>
                </a:schemeClr>
              </a:solidFill>
              <a:cs typeface="B Titr" panose="00000700000000000000" pitchFamily="2" charset="-78"/>
            </a:endParaRPr>
          </a:p>
        </p:txBody>
      </p:sp>
      <p:sp>
        <p:nvSpPr>
          <p:cNvPr id="5" name="Google Shape;1579;p113">
            <a:extLst>
              <a:ext uri="{FF2B5EF4-FFF2-40B4-BE49-F238E27FC236}">
                <a16:creationId xmlns:a16="http://schemas.microsoft.com/office/drawing/2014/main" id="{5866A28C-6F09-8621-4E20-1A3A5DDD1513}"/>
              </a:ext>
            </a:extLst>
          </p:cNvPr>
          <p:cNvSpPr/>
          <p:nvPr/>
        </p:nvSpPr>
        <p:spPr>
          <a:xfrm>
            <a:off x="4643734" y="1750894"/>
            <a:ext cx="800700" cy="783000"/>
          </a:xfrm>
          <a:prstGeom prst="ellipse">
            <a:avLst/>
          </a:prstGeom>
          <a:solidFill>
            <a:srgbClr val="FFFFFF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>
                  <a:lumMod val="75000"/>
                </a:schemeClr>
              </a:solidFill>
              <a:cs typeface="B Titr" panose="00000700000000000000" pitchFamily="2" charset="-78"/>
            </a:endParaRPr>
          </a:p>
        </p:txBody>
      </p:sp>
      <p:sp>
        <p:nvSpPr>
          <p:cNvPr id="6" name="Google Shape;1580;p113">
            <a:extLst>
              <a:ext uri="{FF2B5EF4-FFF2-40B4-BE49-F238E27FC236}">
                <a16:creationId xmlns:a16="http://schemas.microsoft.com/office/drawing/2014/main" id="{A67FC163-6ECC-ABB7-4D71-AE66B334FB43}"/>
              </a:ext>
            </a:extLst>
          </p:cNvPr>
          <p:cNvSpPr/>
          <p:nvPr/>
        </p:nvSpPr>
        <p:spPr>
          <a:xfrm>
            <a:off x="4638101" y="3204486"/>
            <a:ext cx="800700" cy="783000"/>
          </a:xfrm>
          <a:prstGeom prst="ellipse">
            <a:avLst/>
          </a:prstGeom>
          <a:solidFill>
            <a:srgbClr val="FFFFFF"/>
          </a:solidFill>
          <a:ln>
            <a:solidFill>
              <a:schemeClr val="tx2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endParaRPr>
              <a:solidFill>
                <a:schemeClr val="tx1">
                  <a:lumMod val="75000"/>
                </a:schemeClr>
              </a:solidFill>
              <a:cs typeface="B Titr" panose="00000700000000000000" pitchFamily="2" charset="-78"/>
            </a:endParaRPr>
          </a:p>
        </p:txBody>
      </p:sp>
      <p:sp>
        <p:nvSpPr>
          <p:cNvPr id="7" name="Google Shape;1581;p113">
            <a:extLst>
              <a:ext uri="{FF2B5EF4-FFF2-40B4-BE49-F238E27FC236}">
                <a16:creationId xmlns:a16="http://schemas.microsoft.com/office/drawing/2014/main" id="{6E66CA92-A98C-FBFA-D5FA-CB5C4DFC24BC}"/>
              </a:ext>
            </a:extLst>
          </p:cNvPr>
          <p:cNvSpPr txBox="1"/>
          <p:nvPr/>
        </p:nvSpPr>
        <p:spPr>
          <a:xfrm>
            <a:off x="1038752" y="3522750"/>
            <a:ext cx="1849200" cy="6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Low" rtl="1">
              <a:lnSpc>
                <a:spcPct val="90000"/>
              </a:lnSpc>
            </a:pPr>
            <a:r>
              <a:rPr lang="fa-IR" dirty="0">
                <a:solidFill>
                  <a:schemeClr val="tx1">
                    <a:lumMod val="7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>
                  <a:lumMod val="75000"/>
                </a:schemeClr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8" name="Google Shape;1582;p113">
            <a:extLst>
              <a:ext uri="{FF2B5EF4-FFF2-40B4-BE49-F238E27FC236}">
                <a16:creationId xmlns:a16="http://schemas.microsoft.com/office/drawing/2014/main" id="{85E76AFC-1CB4-FC42-5334-D130A40AF670}"/>
              </a:ext>
            </a:extLst>
          </p:cNvPr>
          <p:cNvSpPr txBox="1"/>
          <p:nvPr/>
        </p:nvSpPr>
        <p:spPr>
          <a:xfrm>
            <a:off x="1038752" y="2044212"/>
            <a:ext cx="1849200" cy="6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Low" rtl="1">
              <a:lnSpc>
                <a:spcPct val="90000"/>
              </a:lnSpc>
            </a:pPr>
            <a:r>
              <a:rPr lang="fa-IR" dirty="0">
                <a:solidFill>
                  <a:schemeClr val="tx1">
                    <a:lumMod val="7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>
                  <a:lumMod val="75000"/>
                </a:schemeClr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9" name="Google Shape;1583;p113">
            <a:extLst>
              <a:ext uri="{FF2B5EF4-FFF2-40B4-BE49-F238E27FC236}">
                <a16:creationId xmlns:a16="http://schemas.microsoft.com/office/drawing/2014/main" id="{7D3B3AA8-A326-2EEA-450A-04DD0EAEE780}"/>
              </a:ext>
            </a:extLst>
          </p:cNvPr>
          <p:cNvSpPr txBox="1"/>
          <p:nvPr/>
        </p:nvSpPr>
        <p:spPr>
          <a:xfrm>
            <a:off x="5766952" y="2056358"/>
            <a:ext cx="1849200" cy="6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Low" rtl="1">
              <a:lnSpc>
                <a:spcPct val="90000"/>
              </a:lnSpc>
            </a:pPr>
            <a:r>
              <a:rPr lang="fa-IR" dirty="0">
                <a:solidFill>
                  <a:schemeClr val="tx1">
                    <a:lumMod val="7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>
                  <a:lumMod val="75000"/>
                </a:schemeClr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0" name="Google Shape;1584;p113">
            <a:extLst>
              <a:ext uri="{FF2B5EF4-FFF2-40B4-BE49-F238E27FC236}">
                <a16:creationId xmlns:a16="http://schemas.microsoft.com/office/drawing/2014/main" id="{7F3BA861-8347-68CC-4C3F-DA86C7C3ECA5}"/>
              </a:ext>
            </a:extLst>
          </p:cNvPr>
          <p:cNvSpPr txBox="1"/>
          <p:nvPr/>
        </p:nvSpPr>
        <p:spPr>
          <a:xfrm>
            <a:off x="5766952" y="3522750"/>
            <a:ext cx="1840800" cy="64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Low" rtl="1">
              <a:lnSpc>
                <a:spcPct val="90000"/>
              </a:lnSpc>
            </a:pPr>
            <a:r>
              <a:rPr lang="fa-IR" dirty="0">
                <a:solidFill>
                  <a:schemeClr val="tx1">
                    <a:lumMod val="75000"/>
                  </a:schemeClr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lang="fa-IR" dirty="0">
              <a:solidFill>
                <a:schemeClr val="tx1">
                  <a:lumMod val="75000"/>
                </a:schemeClr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cxnSp>
        <p:nvCxnSpPr>
          <p:cNvPr id="11" name="Google Shape;1585;p113">
            <a:extLst>
              <a:ext uri="{FF2B5EF4-FFF2-40B4-BE49-F238E27FC236}">
                <a16:creationId xmlns:a16="http://schemas.microsoft.com/office/drawing/2014/main" id="{E568DD41-402D-81EC-04B9-187F548D546C}"/>
              </a:ext>
            </a:extLst>
          </p:cNvPr>
          <p:cNvCxnSpPr>
            <a:stCxn id="4" idx="6"/>
            <a:endCxn id="5" idx="2"/>
          </p:cNvCxnSpPr>
          <p:nvPr/>
        </p:nvCxnSpPr>
        <p:spPr>
          <a:xfrm>
            <a:off x="4021531" y="2142385"/>
            <a:ext cx="622200" cy="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" name="Google Shape;1587;p113">
            <a:extLst>
              <a:ext uri="{FF2B5EF4-FFF2-40B4-BE49-F238E27FC236}">
                <a16:creationId xmlns:a16="http://schemas.microsoft.com/office/drawing/2014/main" id="{025E40D1-6C1F-547E-5D57-6D73574E6B1E}"/>
              </a:ext>
            </a:extLst>
          </p:cNvPr>
          <p:cNvCxnSpPr>
            <a:stCxn id="3" idx="0"/>
            <a:endCxn id="4" idx="4"/>
          </p:cNvCxnSpPr>
          <p:nvPr/>
        </p:nvCxnSpPr>
        <p:spPr>
          <a:xfrm rot="10800000" flipH="1">
            <a:off x="3616349" y="2533986"/>
            <a:ext cx="4800" cy="6705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" name="Google Shape;1588;p113">
            <a:extLst>
              <a:ext uri="{FF2B5EF4-FFF2-40B4-BE49-F238E27FC236}">
                <a16:creationId xmlns:a16="http://schemas.microsoft.com/office/drawing/2014/main" id="{0D72EF1A-99DB-8FB7-BE98-1B1F3905F3A3}"/>
              </a:ext>
            </a:extLst>
          </p:cNvPr>
          <p:cNvCxnSpPr/>
          <p:nvPr/>
        </p:nvCxnSpPr>
        <p:spPr>
          <a:xfrm rot="10800000" flipH="1">
            <a:off x="5041760" y="2533986"/>
            <a:ext cx="4800" cy="670500"/>
          </a:xfrm>
          <a:prstGeom prst="straightConnector1">
            <a:avLst/>
          </a:prstGeom>
          <a:noFill/>
          <a:ln w="19050" cap="flat" cmpd="sng">
            <a:solidFill>
              <a:schemeClr val="tx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5" name="Google Shape;1589;p113">
            <a:extLst>
              <a:ext uri="{FF2B5EF4-FFF2-40B4-BE49-F238E27FC236}">
                <a16:creationId xmlns:a16="http://schemas.microsoft.com/office/drawing/2014/main" id="{7F898553-BBD8-36DA-5CA9-3D63F12C6800}"/>
              </a:ext>
            </a:extLst>
          </p:cNvPr>
          <p:cNvSpPr txBox="1"/>
          <p:nvPr/>
        </p:nvSpPr>
        <p:spPr>
          <a:xfrm>
            <a:off x="1240052" y="1585146"/>
            <a:ext cx="1647900" cy="3809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16" name="Google Shape;1590;p113">
            <a:extLst>
              <a:ext uri="{FF2B5EF4-FFF2-40B4-BE49-F238E27FC236}">
                <a16:creationId xmlns:a16="http://schemas.microsoft.com/office/drawing/2014/main" id="{936D7766-017E-48EB-8434-D9B757DAF88A}"/>
              </a:ext>
            </a:extLst>
          </p:cNvPr>
          <p:cNvSpPr txBox="1"/>
          <p:nvPr/>
        </p:nvSpPr>
        <p:spPr>
          <a:xfrm>
            <a:off x="1240052" y="3061752"/>
            <a:ext cx="1647900" cy="3809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17" name="Google Shape;1591;p113">
            <a:extLst>
              <a:ext uri="{FF2B5EF4-FFF2-40B4-BE49-F238E27FC236}">
                <a16:creationId xmlns:a16="http://schemas.microsoft.com/office/drawing/2014/main" id="{D8A83003-3695-2B72-1BC0-33A42DFAE8AE}"/>
              </a:ext>
            </a:extLst>
          </p:cNvPr>
          <p:cNvSpPr txBox="1"/>
          <p:nvPr/>
        </p:nvSpPr>
        <p:spPr>
          <a:xfrm>
            <a:off x="5766951" y="1585146"/>
            <a:ext cx="1840799" cy="3809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18" name="Google Shape;1592;p113">
            <a:extLst>
              <a:ext uri="{FF2B5EF4-FFF2-40B4-BE49-F238E27FC236}">
                <a16:creationId xmlns:a16="http://schemas.microsoft.com/office/drawing/2014/main" id="{967977EA-B9B1-2F60-773D-E95400D2D269}"/>
              </a:ext>
            </a:extLst>
          </p:cNvPr>
          <p:cNvSpPr txBox="1"/>
          <p:nvPr/>
        </p:nvSpPr>
        <p:spPr>
          <a:xfrm>
            <a:off x="5766951" y="3061752"/>
            <a:ext cx="1840799" cy="3809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justLow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  <a:endParaRPr kumimoji="0" lang="fa-IR" sz="20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</a:endParaRPr>
          </a:p>
        </p:txBody>
      </p:sp>
      <p:sp>
        <p:nvSpPr>
          <p:cNvPr id="19" name="Google Shape;1593;p113">
            <a:extLst>
              <a:ext uri="{FF2B5EF4-FFF2-40B4-BE49-F238E27FC236}">
                <a16:creationId xmlns:a16="http://schemas.microsoft.com/office/drawing/2014/main" id="{BB7D410C-F7CB-7493-7EB7-4ECB1F317ACB}"/>
              </a:ext>
            </a:extLst>
          </p:cNvPr>
          <p:cNvSpPr txBox="1"/>
          <p:nvPr/>
        </p:nvSpPr>
        <p:spPr>
          <a:xfrm>
            <a:off x="3229211" y="2000644"/>
            <a:ext cx="8007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sz="2100" dirty="0">
                <a:solidFill>
                  <a:schemeClr val="tx1"/>
                </a:solidFill>
                <a:latin typeface="Raleway ExtraBold"/>
                <a:ea typeface="Raleway ExtraBold"/>
                <a:cs typeface="B Titr" panose="00000700000000000000" pitchFamily="2" charset="-78"/>
                <a:sym typeface="Raleway ExtraBold"/>
              </a:rPr>
              <a:t>20%</a:t>
            </a:r>
            <a:endParaRPr sz="2100" dirty="0">
              <a:solidFill>
                <a:schemeClr val="tx1"/>
              </a:solidFill>
              <a:latin typeface="Raleway ExtraBold"/>
              <a:ea typeface="Raleway ExtraBold"/>
              <a:cs typeface="B Titr" panose="00000700000000000000" pitchFamily="2" charset="-78"/>
              <a:sym typeface="Raleway ExtraBold"/>
            </a:endParaRPr>
          </a:p>
        </p:txBody>
      </p:sp>
      <p:sp>
        <p:nvSpPr>
          <p:cNvPr id="20" name="Google Shape;1594;p113">
            <a:extLst>
              <a:ext uri="{FF2B5EF4-FFF2-40B4-BE49-F238E27FC236}">
                <a16:creationId xmlns:a16="http://schemas.microsoft.com/office/drawing/2014/main" id="{10538771-26ED-9DD4-2BB8-B516B7A74BE3}"/>
              </a:ext>
            </a:extLst>
          </p:cNvPr>
          <p:cNvSpPr txBox="1"/>
          <p:nvPr/>
        </p:nvSpPr>
        <p:spPr>
          <a:xfrm>
            <a:off x="4640720" y="2000644"/>
            <a:ext cx="8007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sz="2100" dirty="0">
                <a:solidFill>
                  <a:schemeClr val="tx1"/>
                </a:solidFill>
                <a:latin typeface="Raleway ExtraBold"/>
                <a:ea typeface="Raleway ExtraBold"/>
                <a:cs typeface="B Titr" panose="00000700000000000000" pitchFamily="2" charset="-78"/>
                <a:sym typeface="Raleway ExtraBold"/>
              </a:rPr>
              <a:t>10%</a:t>
            </a:r>
            <a:endParaRPr sz="2100" dirty="0">
              <a:solidFill>
                <a:schemeClr val="tx1"/>
              </a:solidFill>
              <a:latin typeface="Raleway ExtraBold"/>
              <a:ea typeface="Raleway ExtraBold"/>
              <a:cs typeface="B Titr" panose="00000700000000000000" pitchFamily="2" charset="-78"/>
              <a:sym typeface="Raleway ExtraBold"/>
            </a:endParaRPr>
          </a:p>
        </p:txBody>
      </p:sp>
      <p:sp>
        <p:nvSpPr>
          <p:cNvPr id="21" name="Google Shape;1595;p113">
            <a:extLst>
              <a:ext uri="{FF2B5EF4-FFF2-40B4-BE49-F238E27FC236}">
                <a16:creationId xmlns:a16="http://schemas.microsoft.com/office/drawing/2014/main" id="{27332327-62B9-DA2A-E8FA-F5F3365CD046}"/>
              </a:ext>
            </a:extLst>
          </p:cNvPr>
          <p:cNvSpPr txBox="1"/>
          <p:nvPr/>
        </p:nvSpPr>
        <p:spPr>
          <a:xfrm>
            <a:off x="4648147" y="3458223"/>
            <a:ext cx="8007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sz="2100" dirty="0">
                <a:solidFill>
                  <a:schemeClr val="tx1"/>
                </a:solidFill>
                <a:latin typeface="Raleway ExtraBold"/>
                <a:ea typeface="Raleway ExtraBold"/>
                <a:cs typeface="B Titr" panose="00000700000000000000" pitchFamily="2" charset="-78"/>
                <a:sym typeface="Raleway ExtraBold"/>
              </a:rPr>
              <a:t>40%</a:t>
            </a:r>
            <a:endParaRPr sz="2100" dirty="0">
              <a:solidFill>
                <a:schemeClr val="tx1"/>
              </a:solidFill>
              <a:latin typeface="Raleway ExtraBold"/>
              <a:ea typeface="Raleway ExtraBold"/>
              <a:cs typeface="B Titr" panose="00000700000000000000" pitchFamily="2" charset="-78"/>
              <a:sym typeface="Raleway ExtraBold"/>
            </a:endParaRPr>
          </a:p>
        </p:txBody>
      </p:sp>
      <p:sp>
        <p:nvSpPr>
          <p:cNvPr id="22" name="Google Shape;1596;p113">
            <a:extLst>
              <a:ext uri="{FF2B5EF4-FFF2-40B4-BE49-F238E27FC236}">
                <a16:creationId xmlns:a16="http://schemas.microsoft.com/office/drawing/2014/main" id="{03D51A2D-3FC7-3F44-D6EC-70C31409612A}"/>
              </a:ext>
            </a:extLst>
          </p:cNvPr>
          <p:cNvSpPr txBox="1"/>
          <p:nvPr/>
        </p:nvSpPr>
        <p:spPr>
          <a:xfrm>
            <a:off x="3206057" y="3455233"/>
            <a:ext cx="800700" cy="27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rtl="1"/>
            <a:r>
              <a:rPr lang="fa-IR" sz="2100" dirty="0">
                <a:solidFill>
                  <a:schemeClr val="tx1"/>
                </a:solidFill>
                <a:latin typeface="Raleway ExtraBold"/>
                <a:ea typeface="Raleway ExtraBold"/>
                <a:cs typeface="B Titr" panose="00000700000000000000" pitchFamily="2" charset="-78"/>
                <a:sym typeface="Raleway ExtraBold"/>
              </a:rPr>
              <a:t>30%</a:t>
            </a:r>
            <a:endParaRPr sz="2100" dirty="0">
              <a:solidFill>
                <a:schemeClr val="tx1"/>
              </a:solidFill>
              <a:latin typeface="Raleway ExtraBold"/>
              <a:ea typeface="Raleway ExtraBold"/>
              <a:cs typeface="B Titr" panose="00000700000000000000" pitchFamily="2" charset="-78"/>
              <a:sym typeface="Raleway ExtraBold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767;p68">
            <a:extLst>
              <a:ext uri="{FF2B5EF4-FFF2-40B4-BE49-F238E27FC236}">
                <a16:creationId xmlns:a16="http://schemas.microsoft.com/office/drawing/2014/main" id="{121B5D76-2149-2E14-5964-37D37E6E99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lang="fa-IR" dirty="0"/>
          </a:p>
        </p:txBody>
      </p:sp>
      <p:sp>
        <p:nvSpPr>
          <p:cNvPr id="27" name="Google Shape;1213;p33">
            <a:extLst>
              <a:ext uri="{FF2B5EF4-FFF2-40B4-BE49-F238E27FC236}">
                <a16:creationId xmlns:a16="http://schemas.microsoft.com/office/drawing/2014/main" id="{9A2A5A02-344A-822C-FA37-CA446E39C57B}"/>
              </a:ext>
            </a:extLst>
          </p:cNvPr>
          <p:cNvSpPr txBox="1"/>
          <p:nvPr/>
        </p:nvSpPr>
        <p:spPr>
          <a:xfrm>
            <a:off x="3108166" y="3799183"/>
            <a:ext cx="2639168" cy="8073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defRPr/>
            </a:pPr>
            <a:r>
              <a:rPr lang="fa-IR" dirty="0">
                <a:latin typeface="Shabnam" panose="020B0603030804020204" pitchFamily="34" charset="-78"/>
                <a:ea typeface="+mn-ea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28" name="Google Shape;1217;p33">
            <a:extLst>
              <a:ext uri="{FF2B5EF4-FFF2-40B4-BE49-F238E27FC236}">
                <a16:creationId xmlns:a16="http://schemas.microsoft.com/office/drawing/2014/main" id="{3D18A88A-BE7B-CD01-E68D-40AEA9AD2A03}"/>
              </a:ext>
            </a:extLst>
          </p:cNvPr>
          <p:cNvSpPr txBox="1"/>
          <p:nvPr/>
        </p:nvSpPr>
        <p:spPr>
          <a:xfrm>
            <a:off x="242128" y="3545718"/>
            <a:ext cx="2490442" cy="10378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defRPr/>
            </a:pPr>
            <a:r>
              <a:rPr lang="fa-IR" dirty="0">
                <a:latin typeface="Shabnam" panose="020B0603030804020204" pitchFamily="34" charset="-78"/>
                <a:ea typeface="+mn-ea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0" name="Google Shape;1222;p33">
            <a:extLst>
              <a:ext uri="{FF2B5EF4-FFF2-40B4-BE49-F238E27FC236}">
                <a16:creationId xmlns:a16="http://schemas.microsoft.com/office/drawing/2014/main" id="{365118AC-C2C9-3C10-8E1C-1461F435A9FB}"/>
              </a:ext>
            </a:extLst>
          </p:cNvPr>
          <p:cNvSpPr txBox="1"/>
          <p:nvPr/>
        </p:nvSpPr>
        <p:spPr>
          <a:xfrm flipH="1">
            <a:off x="5933558" y="3661828"/>
            <a:ext cx="2490442" cy="10378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defRPr/>
            </a:pPr>
            <a:r>
              <a:rPr lang="fa-IR" dirty="0">
                <a:latin typeface="Shabnam" panose="020B0603030804020204" pitchFamily="34" charset="-78"/>
                <a:ea typeface="+mn-ea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6" name="Google Shape;1238;p33">
            <a:extLst>
              <a:ext uri="{FF2B5EF4-FFF2-40B4-BE49-F238E27FC236}">
                <a16:creationId xmlns:a16="http://schemas.microsoft.com/office/drawing/2014/main" id="{A432F76B-73E1-674D-26DA-13D82FDE393E}"/>
              </a:ext>
            </a:extLst>
          </p:cNvPr>
          <p:cNvSpPr txBox="1"/>
          <p:nvPr/>
        </p:nvSpPr>
        <p:spPr>
          <a:xfrm>
            <a:off x="451370" y="1403391"/>
            <a:ext cx="2490442" cy="10378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defRPr/>
            </a:pPr>
            <a:r>
              <a:rPr lang="fa-IR" dirty="0">
                <a:latin typeface="Shabnam" panose="020B0603030804020204" pitchFamily="34" charset="-78"/>
                <a:ea typeface="+mn-ea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8" name="Google Shape;1242;p33">
            <a:extLst>
              <a:ext uri="{FF2B5EF4-FFF2-40B4-BE49-F238E27FC236}">
                <a16:creationId xmlns:a16="http://schemas.microsoft.com/office/drawing/2014/main" id="{47B4BC30-0C83-F05E-9B59-D9A59CB8543A}"/>
              </a:ext>
            </a:extLst>
          </p:cNvPr>
          <p:cNvSpPr txBox="1"/>
          <p:nvPr/>
        </p:nvSpPr>
        <p:spPr>
          <a:xfrm flipH="1">
            <a:off x="5793998" y="1303535"/>
            <a:ext cx="2490442" cy="10378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 rtl="1">
              <a:defRPr/>
            </a:pPr>
            <a:r>
              <a:rPr lang="fa-IR" dirty="0">
                <a:latin typeface="Shabnam" panose="020B0603030804020204" pitchFamily="34" charset="-78"/>
                <a:ea typeface="+mn-ea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606A404-65D6-4F4A-2279-D013ED0AE639}"/>
              </a:ext>
            </a:extLst>
          </p:cNvPr>
          <p:cNvGrpSpPr/>
          <p:nvPr/>
        </p:nvGrpSpPr>
        <p:grpSpPr>
          <a:xfrm>
            <a:off x="2140794" y="1528797"/>
            <a:ext cx="4573904" cy="2085905"/>
            <a:chOff x="1635827" y="1473445"/>
            <a:chExt cx="5206736" cy="2374505"/>
          </a:xfrm>
        </p:grpSpPr>
        <p:sp>
          <p:nvSpPr>
            <p:cNvPr id="26" name="Google Shape;1210;p33">
              <a:extLst>
                <a:ext uri="{FF2B5EF4-FFF2-40B4-BE49-F238E27FC236}">
                  <a16:creationId xmlns:a16="http://schemas.microsoft.com/office/drawing/2014/main" id="{E6C9E7F8-ED1B-9BB2-B207-911A0CC3DF17}"/>
                </a:ext>
              </a:extLst>
            </p:cNvPr>
            <p:cNvSpPr/>
            <p:nvPr/>
          </p:nvSpPr>
          <p:spPr>
            <a:xfrm>
              <a:off x="3601100" y="2571750"/>
              <a:ext cx="1276200" cy="1276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+mn-ea"/>
              </a:endParaRPr>
            </a:p>
          </p:txBody>
        </p:sp>
        <p:sp>
          <p:nvSpPr>
            <p:cNvPr id="29" name="Google Shape;1218;p33">
              <a:extLst>
                <a:ext uri="{FF2B5EF4-FFF2-40B4-BE49-F238E27FC236}">
                  <a16:creationId xmlns:a16="http://schemas.microsoft.com/office/drawing/2014/main" id="{1A19C312-9BB0-0FBF-0110-8ABF7281D95B}"/>
                </a:ext>
              </a:extLst>
            </p:cNvPr>
            <p:cNvSpPr/>
            <p:nvPr/>
          </p:nvSpPr>
          <p:spPr>
            <a:xfrm>
              <a:off x="1635827" y="2765688"/>
              <a:ext cx="888300" cy="8883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+mn-ea"/>
              </a:endParaRPr>
            </a:p>
          </p:txBody>
        </p:sp>
        <p:sp>
          <p:nvSpPr>
            <p:cNvPr id="31" name="Google Shape;1223;p33">
              <a:extLst>
                <a:ext uri="{FF2B5EF4-FFF2-40B4-BE49-F238E27FC236}">
                  <a16:creationId xmlns:a16="http://schemas.microsoft.com/office/drawing/2014/main" id="{2FC69B86-770C-D6A4-87F6-721E01ABA680}"/>
                </a:ext>
              </a:extLst>
            </p:cNvPr>
            <p:cNvSpPr/>
            <p:nvPr/>
          </p:nvSpPr>
          <p:spPr>
            <a:xfrm flipH="1">
              <a:off x="5954263" y="2765701"/>
              <a:ext cx="888300" cy="8883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+mn-ea"/>
              </a:endParaRPr>
            </a:p>
          </p:txBody>
        </p:sp>
        <p:cxnSp>
          <p:nvCxnSpPr>
            <p:cNvPr id="32" name="Google Shape;1224;p33">
              <a:extLst>
                <a:ext uri="{FF2B5EF4-FFF2-40B4-BE49-F238E27FC236}">
                  <a16:creationId xmlns:a16="http://schemas.microsoft.com/office/drawing/2014/main" id="{FBE93FFB-89CF-4219-CDA7-9D2056348920}"/>
                </a:ext>
              </a:extLst>
            </p:cNvPr>
            <p:cNvCxnSpPr>
              <a:stCxn id="26" idx="2"/>
              <a:endCxn id="29" idx="6"/>
            </p:cNvCxnSpPr>
            <p:nvPr/>
          </p:nvCxnSpPr>
          <p:spPr>
            <a:xfrm rot="10800000">
              <a:off x="2524100" y="3209850"/>
              <a:ext cx="1077000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1225;p33">
              <a:extLst>
                <a:ext uri="{FF2B5EF4-FFF2-40B4-BE49-F238E27FC236}">
                  <a16:creationId xmlns:a16="http://schemas.microsoft.com/office/drawing/2014/main" id="{937EA56C-D2BE-3644-5543-53187FDBDB9D}"/>
                </a:ext>
              </a:extLst>
            </p:cNvPr>
            <p:cNvCxnSpPr>
              <a:stCxn id="26" idx="1"/>
              <a:endCxn id="37" idx="1"/>
            </p:cNvCxnSpPr>
            <p:nvPr/>
          </p:nvCxnSpPr>
          <p:spPr>
            <a:xfrm rot="10800000">
              <a:off x="2842995" y="1603645"/>
              <a:ext cx="945000" cy="11550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1227;p33">
              <a:extLst>
                <a:ext uri="{FF2B5EF4-FFF2-40B4-BE49-F238E27FC236}">
                  <a16:creationId xmlns:a16="http://schemas.microsoft.com/office/drawing/2014/main" id="{263DA0A9-1B5A-BB35-7EA6-459D4BEA4A04}"/>
                </a:ext>
              </a:extLst>
            </p:cNvPr>
            <p:cNvCxnSpPr>
              <a:stCxn id="26" idx="7"/>
              <a:endCxn id="39" idx="1"/>
            </p:cNvCxnSpPr>
            <p:nvPr/>
          </p:nvCxnSpPr>
          <p:spPr>
            <a:xfrm rot="10800000" flipH="1">
              <a:off x="4690405" y="1603645"/>
              <a:ext cx="945000" cy="115500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1229;p33">
              <a:extLst>
                <a:ext uri="{FF2B5EF4-FFF2-40B4-BE49-F238E27FC236}">
                  <a16:creationId xmlns:a16="http://schemas.microsoft.com/office/drawing/2014/main" id="{F928B2AA-88D2-3468-B4B0-1C0BC924EE71}"/>
                </a:ext>
              </a:extLst>
            </p:cNvPr>
            <p:cNvCxnSpPr>
              <a:stCxn id="26" idx="6"/>
              <a:endCxn id="31" idx="6"/>
            </p:cNvCxnSpPr>
            <p:nvPr/>
          </p:nvCxnSpPr>
          <p:spPr>
            <a:xfrm>
              <a:off x="4877300" y="3209850"/>
              <a:ext cx="1077000" cy="0"/>
            </a:xfrm>
            <a:prstGeom prst="straightConnector1">
              <a:avLst/>
            </a:pr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37" name="Google Shape;1226;p33">
              <a:extLst>
                <a:ext uri="{FF2B5EF4-FFF2-40B4-BE49-F238E27FC236}">
                  <a16:creationId xmlns:a16="http://schemas.microsoft.com/office/drawing/2014/main" id="{E2EE3DD9-93C5-CB01-3092-DDEE79E98ED6}"/>
                </a:ext>
              </a:extLst>
            </p:cNvPr>
            <p:cNvSpPr/>
            <p:nvPr/>
          </p:nvSpPr>
          <p:spPr>
            <a:xfrm>
              <a:off x="2712802" y="1473445"/>
              <a:ext cx="888300" cy="8883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+mn-ea"/>
              </a:endParaRPr>
            </a:p>
          </p:txBody>
        </p:sp>
        <p:sp>
          <p:nvSpPr>
            <p:cNvPr id="39" name="Google Shape;1228;p33">
              <a:extLst>
                <a:ext uri="{FF2B5EF4-FFF2-40B4-BE49-F238E27FC236}">
                  <a16:creationId xmlns:a16="http://schemas.microsoft.com/office/drawing/2014/main" id="{9F73BB97-EFDB-91AC-9BA3-F0933BC94C5E}"/>
                </a:ext>
              </a:extLst>
            </p:cNvPr>
            <p:cNvSpPr/>
            <p:nvPr/>
          </p:nvSpPr>
          <p:spPr>
            <a:xfrm flipH="1">
              <a:off x="4877288" y="1473445"/>
              <a:ext cx="888300" cy="888300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ea typeface="+mn-ea"/>
              </a:endParaRPr>
            </a:p>
          </p:txBody>
        </p:sp>
        <p:grpSp>
          <p:nvGrpSpPr>
            <p:cNvPr id="40" name="Google Shape;1243;p33">
              <a:extLst>
                <a:ext uri="{FF2B5EF4-FFF2-40B4-BE49-F238E27FC236}">
                  <a16:creationId xmlns:a16="http://schemas.microsoft.com/office/drawing/2014/main" id="{1EBCC95E-D8A3-E128-3673-09DFCA62A3E2}"/>
                </a:ext>
              </a:extLst>
            </p:cNvPr>
            <p:cNvGrpSpPr/>
            <p:nvPr/>
          </p:nvGrpSpPr>
          <p:grpSpPr>
            <a:xfrm>
              <a:off x="1850475" y="2980193"/>
              <a:ext cx="459004" cy="459318"/>
              <a:chOff x="-4733272" y="2372968"/>
              <a:chExt cx="459004" cy="459318"/>
            </a:xfrm>
          </p:grpSpPr>
          <p:sp>
            <p:nvSpPr>
              <p:cNvPr id="41" name="Google Shape;1244;p33">
                <a:extLst>
                  <a:ext uri="{FF2B5EF4-FFF2-40B4-BE49-F238E27FC236}">
                    <a16:creationId xmlns:a16="http://schemas.microsoft.com/office/drawing/2014/main" id="{C28C197A-00F2-B9FC-5A25-B9381A283886}"/>
                  </a:ext>
                </a:extLst>
              </p:cNvPr>
              <p:cNvSpPr/>
              <p:nvPr/>
            </p:nvSpPr>
            <p:spPr>
              <a:xfrm>
                <a:off x="-4671855" y="2488402"/>
                <a:ext cx="282825" cy="343885"/>
              </a:xfrm>
              <a:custGeom>
                <a:avLst/>
                <a:gdLst/>
                <a:ahLst/>
                <a:cxnLst/>
                <a:rect l="l" t="t" r="r" b="b"/>
                <a:pathLst>
                  <a:path w="7147" h="8690" extrusionOk="0">
                    <a:moveTo>
                      <a:pt x="3159" y="1"/>
                    </a:moveTo>
                    <a:lnTo>
                      <a:pt x="3159" y="4336"/>
                    </a:lnTo>
                    <a:cubicBezTo>
                      <a:pt x="3159" y="4434"/>
                      <a:pt x="3123" y="4523"/>
                      <a:pt x="3052" y="4595"/>
                    </a:cubicBezTo>
                    <a:lnTo>
                      <a:pt x="1" y="7655"/>
                    </a:lnTo>
                    <a:cubicBezTo>
                      <a:pt x="759" y="8297"/>
                      <a:pt x="1732" y="8690"/>
                      <a:pt x="2802" y="8690"/>
                    </a:cubicBezTo>
                    <a:cubicBezTo>
                      <a:pt x="5193" y="8690"/>
                      <a:pt x="7147" y="6736"/>
                      <a:pt x="7147" y="4336"/>
                    </a:cubicBezTo>
                    <a:cubicBezTo>
                      <a:pt x="7147" y="3792"/>
                      <a:pt x="7049" y="3266"/>
                      <a:pt x="6861" y="2775"/>
                    </a:cubicBezTo>
                    <a:cubicBezTo>
                      <a:pt x="6656" y="2998"/>
                      <a:pt x="6362" y="3123"/>
                      <a:pt x="6058" y="3123"/>
                    </a:cubicBezTo>
                    <a:cubicBezTo>
                      <a:pt x="5925" y="3123"/>
                      <a:pt x="5800" y="3105"/>
                      <a:pt x="5666" y="3052"/>
                    </a:cubicBezTo>
                    <a:cubicBezTo>
                      <a:pt x="5247" y="2891"/>
                      <a:pt x="4970" y="2498"/>
                      <a:pt x="4970" y="2043"/>
                    </a:cubicBezTo>
                    <a:lnTo>
                      <a:pt x="4970" y="1669"/>
                    </a:lnTo>
                    <a:cubicBezTo>
                      <a:pt x="4158" y="1606"/>
                      <a:pt x="3525" y="928"/>
                      <a:pt x="3525" y="108"/>
                    </a:cubicBezTo>
                    <a:lnTo>
                      <a:pt x="3525" y="45"/>
                    </a:lnTo>
                    <a:cubicBezTo>
                      <a:pt x="3400" y="27"/>
                      <a:pt x="3284" y="9"/>
                      <a:pt x="31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2" name="Google Shape;1245;p33">
                <a:extLst>
                  <a:ext uri="{FF2B5EF4-FFF2-40B4-BE49-F238E27FC236}">
                    <a16:creationId xmlns:a16="http://schemas.microsoft.com/office/drawing/2014/main" id="{B0E61BEC-2084-116D-370A-FFD8CE783D72}"/>
                  </a:ext>
                </a:extLst>
              </p:cNvPr>
              <p:cNvSpPr/>
              <p:nvPr/>
            </p:nvSpPr>
            <p:spPr>
              <a:xfrm>
                <a:off x="-4733272" y="2488402"/>
                <a:ext cx="157855" cy="282825"/>
              </a:xfrm>
              <a:custGeom>
                <a:avLst/>
                <a:gdLst/>
                <a:ahLst/>
                <a:cxnLst/>
                <a:rect l="l" t="t" r="r" b="b"/>
                <a:pathLst>
                  <a:path w="3989" h="7147" extrusionOk="0">
                    <a:moveTo>
                      <a:pt x="3988" y="1"/>
                    </a:moveTo>
                    <a:cubicBezTo>
                      <a:pt x="1758" y="179"/>
                      <a:pt x="1" y="2061"/>
                      <a:pt x="1" y="4336"/>
                    </a:cubicBezTo>
                    <a:cubicBezTo>
                      <a:pt x="1" y="5407"/>
                      <a:pt x="384" y="6388"/>
                      <a:pt x="1036" y="7146"/>
                    </a:cubicBezTo>
                    <a:lnTo>
                      <a:pt x="3988" y="4184"/>
                    </a:lnTo>
                    <a:lnTo>
                      <a:pt x="398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3" name="Google Shape;1246;p33">
                <a:extLst>
                  <a:ext uri="{FF2B5EF4-FFF2-40B4-BE49-F238E27FC236}">
                    <a16:creationId xmlns:a16="http://schemas.microsoft.com/office/drawing/2014/main" id="{2EF996A2-1490-8A0D-6208-8DBA6AC2F264}"/>
                  </a:ext>
                </a:extLst>
              </p:cNvPr>
              <p:cNvSpPr/>
              <p:nvPr/>
            </p:nvSpPr>
            <p:spPr>
              <a:xfrm>
                <a:off x="-4503788" y="2372968"/>
                <a:ext cx="229521" cy="210803"/>
              </a:xfrm>
              <a:custGeom>
                <a:avLst/>
                <a:gdLst/>
                <a:ahLst/>
                <a:cxnLst/>
                <a:rect l="l" t="t" r="r" b="b"/>
                <a:pathLst>
                  <a:path w="5800" h="5327" extrusionOk="0">
                    <a:moveTo>
                      <a:pt x="1695" y="1570"/>
                    </a:moveTo>
                    <a:cubicBezTo>
                      <a:pt x="1892" y="1570"/>
                      <a:pt x="2052" y="1731"/>
                      <a:pt x="2052" y="1936"/>
                    </a:cubicBezTo>
                    <a:cubicBezTo>
                      <a:pt x="2052" y="2132"/>
                      <a:pt x="1892" y="2302"/>
                      <a:pt x="1695" y="2302"/>
                    </a:cubicBezTo>
                    <a:cubicBezTo>
                      <a:pt x="1490" y="2302"/>
                      <a:pt x="1330" y="2132"/>
                      <a:pt x="1330" y="1936"/>
                    </a:cubicBezTo>
                    <a:cubicBezTo>
                      <a:pt x="1330" y="1731"/>
                      <a:pt x="1490" y="1570"/>
                      <a:pt x="1695" y="1570"/>
                    </a:cubicBezTo>
                    <a:close/>
                    <a:moveTo>
                      <a:pt x="2900" y="1570"/>
                    </a:moveTo>
                    <a:cubicBezTo>
                      <a:pt x="3105" y="1570"/>
                      <a:pt x="3265" y="1731"/>
                      <a:pt x="3265" y="1936"/>
                    </a:cubicBezTo>
                    <a:cubicBezTo>
                      <a:pt x="3265" y="2132"/>
                      <a:pt x="3105" y="2302"/>
                      <a:pt x="2900" y="2302"/>
                    </a:cubicBezTo>
                    <a:cubicBezTo>
                      <a:pt x="2703" y="2302"/>
                      <a:pt x="2543" y="2132"/>
                      <a:pt x="2543" y="1936"/>
                    </a:cubicBezTo>
                    <a:cubicBezTo>
                      <a:pt x="2543" y="1731"/>
                      <a:pt x="2703" y="1570"/>
                      <a:pt x="2900" y="1570"/>
                    </a:cubicBezTo>
                    <a:close/>
                    <a:moveTo>
                      <a:pt x="4113" y="1570"/>
                    </a:moveTo>
                    <a:cubicBezTo>
                      <a:pt x="4309" y="1570"/>
                      <a:pt x="4470" y="1731"/>
                      <a:pt x="4470" y="1936"/>
                    </a:cubicBezTo>
                    <a:cubicBezTo>
                      <a:pt x="4470" y="2132"/>
                      <a:pt x="4309" y="2302"/>
                      <a:pt x="4113" y="2302"/>
                    </a:cubicBezTo>
                    <a:cubicBezTo>
                      <a:pt x="3908" y="2302"/>
                      <a:pt x="3747" y="2132"/>
                      <a:pt x="3747" y="1936"/>
                    </a:cubicBezTo>
                    <a:cubicBezTo>
                      <a:pt x="3747" y="1731"/>
                      <a:pt x="3908" y="1570"/>
                      <a:pt x="4113" y="1570"/>
                    </a:cubicBezTo>
                    <a:close/>
                    <a:moveTo>
                      <a:pt x="848" y="0"/>
                    </a:moveTo>
                    <a:cubicBezTo>
                      <a:pt x="384" y="0"/>
                      <a:pt x="0" y="384"/>
                      <a:pt x="0" y="848"/>
                    </a:cubicBezTo>
                    <a:lnTo>
                      <a:pt x="0" y="3034"/>
                    </a:lnTo>
                    <a:cubicBezTo>
                      <a:pt x="0" y="3497"/>
                      <a:pt x="384" y="3872"/>
                      <a:pt x="848" y="3872"/>
                    </a:cubicBezTo>
                    <a:lnTo>
                      <a:pt x="1455" y="3872"/>
                    </a:lnTo>
                    <a:lnTo>
                      <a:pt x="1455" y="4969"/>
                    </a:lnTo>
                    <a:cubicBezTo>
                      <a:pt x="1455" y="5112"/>
                      <a:pt x="1544" y="5255"/>
                      <a:pt x="1686" y="5308"/>
                    </a:cubicBezTo>
                    <a:cubicBezTo>
                      <a:pt x="1722" y="5317"/>
                      <a:pt x="1767" y="5326"/>
                      <a:pt x="1811" y="5326"/>
                    </a:cubicBezTo>
                    <a:cubicBezTo>
                      <a:pt x="1909" y="5326"/>
                      <a:pt x="2008" y="5291"/>
                      <a:pt x="2079" y="5210"/>
                    </a:cubicBezTo>
                    <a:lnTo>
                      <a:pt x="3301" y="3872"/>
                    </a:lnTo>
                    <a:lnTo>
                      <a:pt x="4960" y="3872"/>
                    </a:lnTo>
                    <a:cubicBezTo>
                      <a:pt x="5424" y="3872"/>
                      <a:pt x="5799" y="3497"/>
                      <a:pt x="5799" y="3034"/>
                    </a:cubicBezTo>
                    <a:lnTo>
                      <a:pt x="5799" y="848"/>
                    </a:lnTo>
                    <a:cubicBezTo>
                      <a:pt x="5799" y="384"/>
                      <a:pt x="5424" y="0"/>
                      <a:pt x="49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</p:grpSp>
        <p:grpSp>
          <p:nvGrpSpPr>
            <p:cNvPr id="44" name="Google Shape;1247;p33">
              <a:extLst>
                <a:ext uri="{FF2B5EF4-FFF2-40B4-BE49-F238E27FC236}">
                  <a16:creationId xmlns:a16="http://schemas.microsoft.com/office/drawing/2014/main" id="{391599BA-5645-2D22-C571-9DEEEE51D1BF}"/>
                </a:ext>
              </a:extLst>
            </p:cNvPr>
            <p:cNvGrpSpPr/>
            <p:nvPr/>
          </p:nvGrpSpPr>
          <p:grpSpPr>
            <a:xfrm>
              <a:off x="6168753" y="3027854"/>
              <a:ext cx="459321" cy="363989"/>
              <a:chOff x="-3510349" y="2400867"/>
              <a:chExt cx="459321" cy="363989"/>
            </a:xfrm>
          </p:grpSpPr>
          <p:sp>
            <p:nvSpPr>
              <p:cNvPr id="45" name="Google Shape;1248;p33">
                <a:extLst>
                  <a:ext uri="{FF2B5EF4-FFF2-40B4-BE49-F238E27FC236}">
                    <a16:creationId xmlns:a16="http://schemas.microsoft.com/office/drawing/2014/main" id="{148775D5-380E-4892-933F-422D47C3A5EC}"/>
                  </a:ext>
                </a:extLst>
              </p:cNvPr>
              <p:cNvSpPr/>
              <p:nvPr/>
            </p:nvSpPr>
            <p:spPr>
              <a:xfrm>
                <a:off x="-3510349" y="2726352"/>
                <a:ext cx="458962" cy="38504"/>
              </a:xfrm>
              <a:custGeom>
                <a:avLst/>
                <a:gdLst/>
                <a:ahLst/>
                <a:cxnLst/>
                <a:rect l="l" t="t" r="r" b="b"/>
                <a:pathLst>
                  <a:path w="11598" h="973" extrusionOk="0">
                    <a:moveTo>
                      <a:pt x="482" y="0"/>
                    </a:moveTo>
                    <a:cubicBezTo>
                      <a:pt x="214" y="0"/>
                      <a:pt x="0" y="214"/>
                      <a:pt x="0" y="491"/>
                    </a:cubicBezTo>
                    <a:cubicBezTo>
                      <a:pt x="0" y="759"/>
                      <a:pt x="214" y="973"/>
                      <a:pt x="482" y="973"/>
                    </a:cubicBezTo>
                    <a:lnTo>
                      <a:pt x="11116" y="973"/>
                    </a:lnTo>
                    <a:cubicBezTo>
                      <a:pt x="11383" y="973"/>
                      <a:pt x="11598" y="759"/>
                      <a:pt x="11598" y="491"/>
                    </a:cubicBezTo>
                    <a:cubicBezTo>
                      <a:pt x="11598" y="214"/>
                      <a:pt x="11383" y="0"/>
                      <a:pt x="11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6" name="Google Shape;1249;p33">
                <a:extLst>
                  <a:ext uri="{FF2B5EF4-FFF2-40B4-BE49-F238E27FC236}">
                    <a16:creationId xmlns:a16="http://schemas.microsoft.com/office/drawing/2014/main" id="{39B1A2A0-37A7-AA88-07E5-E16E47CEC2F0}"/>
                  </a:ext>
                </a:extLst>
              </p:cNvPr>
              <p:cNvSpPr/>
              <p:nvPr/>
            </p:nvSpPr>
            <p:spPr>
              <a:xfrm>
                <a:off x="-3472596" y="2496870"/>
                <a:ext cx="164226" cy="229520"/>
              </a:xfrm>
              <a:custGeom>
                <a:avLst/>
                <a:gdLst/>
                <a:ahLst/>
                <a:cxnLst/>
                <a:rect l="l" t="t" r="r" b="b"/>
                <a:pathLst>
                  <a:path w="4150" h="5800" extrusionOk="0">
                    <a:moveTo>
                      <a:pt x="973" y="1"/>
                    </a:moveTo>
                    <a:cubicBezTo>
                      <a:pt x="438" y="1"/>
                      <a:pt x="1" y="429"/>
                      <a:pt x="1" y="964"/>
                    </a:cubicBezTo>
                    <a:lnTo>
                      <a:pt x="1" y="5799"/>
                    </a:lnTo>
                    <a:lnTo>
                      <a:pt x="973" y="5799"/>
                    </a:lnTo>
                    <a:lnTo>
                      <a:pt x="973" y="973"/>
                    </a:lnTo>
                    <a:lnTo>
                      <a:pt x="4149" y="973"/>
                    </a:lnTo>
                    <a:cubicBezTo>
                      <a:pt x="4122" y="857"/>
                      <a:pt x="4104" y="732"/>
                      <a:pt x="4104" y="607"/>
                    </a:cubicBezTo>
                    <a:lnTo>
                      <a:pt x="410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7" name="Google Shape;1250;p33">
                <a:extLst>
                  <a:ext uri="{FF2B5EF4-FFF2-40B4-BE49-F238E27FC236}">
                    <a16:creationId xmlns:a16="http://schemas.microsoft.com/office/drawing/2014/main" id="{398396BC-B5E6-222E-0824-EBD8323CD7A8}"/>
                  </a:ext>
                </a:extLst>
              </p:cNvPr>
              <p:cNvSpPr/>
              <p:nvPr/>
            </p:nvSpPr>
            <p:spPr>
              <a:xfrm>
                <a:off x="-3128035" y="2583020"/>
                <a:ext cx="38544" cy="14337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623" extrusionOk="0">
                    <a:moveTo>
                      <a:pt x="1" y="0"/>
                    </a:moveTo>
                    <a:lnTo>
                      <a:pt x="1" y="3622"/>
                    </a:lnTo>
                    <a:lnTo>
                      <a:pt x="973" y="3622"/>
                    </a:lnTo>
                    <a:lnTo>
                      <a:pt x="97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8" name="Google Shape;1251;p33">
                <a:extLst>
                  <a:ext uri="{FF2B5EF4-FFF2-40B4-BE49-F238E27FC236}">
                    <a16:creationId xmlns:a16="http://schemas.microsoft.com/office/drawing/2014/main" id="{B61DE5BC-E9BA-1C27-0C34-0697BC963B0D}"/>
                  </a:ext>
                </a:extLst>
              </p:cNvPr>
              <p:cNvSpPr/>
              <p:nvPr/>
            </p:nvSpPr>
            <p:spPr>
              <a:xfrm>
                <a:off x="-3338444" y="2573483"/>
                <a:ext cx="76652" cy="76652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937" extrusionOk="0">
                    <a:moveTo>
                      <a:pt x="973" y="1"/>
                    </a:moveTo>
                    <a:cubicBezTo>
                      <a:pt x="438" y="1"/>
                      <a:pt x="1" y="438"/>
                      <a:pt x="1" y="964"/>
                    </a:cubicBezTo>
                    <a:cubicBezTo>
                      <a:pt x="1" y="1499"/>
                      <a:pt x="438" y="1936"/>
                      <a:pt x="973" y="1936"/>
                    </a:cubicBezTo>
                    <a:cubicBezTo>
                      <a:pt x="1500" y="1936"/>
                      <a:pt x="1937" y="1499"/>
                      <a:pt x="1937" y="964"/>
                    </a:cubicBezTo>
                    <a:cubicBezTo>
                      <a:pt x="1937" y="438"/>
                      <a:pt x="1500" y="1"/>
                      <a:pt x="9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49" name="Google Shape;1252;p33">
                <a:extLst>
                  <a:ext uri="{FF2B5EF4-FFF2-40B4-BE49-F238E27FC236}">
                    <a16:creationId xmlns:a16="http://schemas.microsoft.com/office/drawing/2014/main" id="{23C1A114-F8AC-3230-7C98-54C561FC5541}"/>
                  </a:ext>
                </a:extLst>
              </p:cNvPr>
              <p:cNvSpPr/>
              <p:nvPr/>
            </p:nvSpPr>
            <p:spPr>
              <a:xfrm>
                <a:off x="-3376553" y="2668813"/>
                <a:ext cx="153264" cy="57578"/>
              </a:xfrm>
              <a:custGeom>
                <a:avLst/>
                <a:gdLst/>
                <a:ahLst/>
                <a:cxnLst/>
                <a:rect l="l" t="t" r="r" b="b"/>
                <a:pathLst>
                  <a:path w="3873" h="1455" extrusionOk="0">
                    <a:moveTo>
                      <a:pt x="1330" y="0"/>
                    </a:moveTo>
                    <a:cubicBezTo>
                      <a:pt x="598" y="0"/>
                      <a:pt x="0" y="598"/>
                      <a:pt x="0" y="1329"/>
                    </a:cubicBezTo>
                    <a:lnTo>
                      <a:pt x="0" y="1454"/>
                    </a:lnTo>
                    <a:lnTo>
                      <a:pt x="3872" y="1454"/>
                    </a:lnTo>
                    <a:lnTo>
                      <a:pt x="3872" y="1329"/>
                    </a:lnTo>
                    <a:cubicBezTo>
                      <a:pt x="3872" y="598"/>
                      <a:pt x="3283" y="0"/>
                      <a:pt x="2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0" name="Google Shape;1253;p33">
                <a:extLst>
                  <a:ext uri="{FF2B5EF4-FFF2-40B4-BE49-F238E27FC236}">
                    <a16:creationId xmlns:a16="http://schemas.microsoft.com/office/drawing/2014/main" id="{A462225F-30DE-7B69-7E48-2437AC737C90}"/>
                  </a:ext>
                </a:extLst>
              </p:cNvPr>
              <p:cNvSpPr/>
              <p:nvPr/>
            </p:nvSpPr>
            <p:spPr>
              <a:xfrm>
                <a:off x="-3280549" y="2400867"/>
                <a:ext cx="229521" cy="210763"/>
              </a:xfrm>
              <a:custGeom>
                <a:avLst/>
                <a:gdLst/>
                <a:ahLst/>
                <a:cxnLst/>
                <a:rect l="l" t="t" r="r" b="b"/>
                <a:pathLst>
                  <a:path w="5800" h="5326" extrusionOk="0">
                    <a:moveTo>
                      <a:pt x="1678" y="1579"/>
                    </a:moveTo>
                    <a:cubicBezTo>
                      <a:pt x="1883" y="1579"/>
                      <a:pt x="2044" y="1749"/>
                      <a:pt x="2044" y="1945"/>
                    </a:cubicBezTo>
                    <a:cubicBezTo>
                      <a:pt x="2044" y="2150"/>
                      <a:pt x="1883" y="2311"/>
                      <a:pt x="1678" y="2311"/>
                    </a:cubicBezTo>
                    <a:cubicBezTo>
                      <a:pt x="1482" y="2311"/>
                      <a:pt x="1321" y="2150"/>
                      <a:pt x="1321" y="1945"/>
                    </a:cubicBezTo>
                    <a:cubicBezTo>
                      <a:pt x="1321" y="1749"/>
                      <a:pt x="1482" y="1579"/>
                      <a:pt x="1678" y="1579"/>
                    </a:cubicBezTo>
                    <a:close/>
                    <a:moveTo>
                      <a:pt x="2891" y="1579"/>
                    </a:moveTo>
                    <a:cubicBezTo>
                      <a:pt x="3088" y="1579"/>
                      <a:pt x="3257" y="1749"/>
                      <a:pt x="3257" y="1945"/>
                    </a:cubicBezTo>
                    <a:cubicBezTo>
                      <a:pt x="3257" y="2150"/>
                      <a:pt x="3088" y="2311"/>
                      <a:pt x="2891" y="2311"/>
                    </a:cubicBezTo>
                    <a:cubicBezTo>
                      <a:pt x="2686" y="2311"/>
                      <a:pt x="2525" y="2150"/>
                      <a:pt x="2525" y="1945"/>
                    </a:cubicBezTo>
                    <a:cubicBezTo>
                      <a:pt x="2525" y="1749"/>
                      <a:pt x="2686" y="1579"/>
                      <a:pt x="2891" y="1579"/>
                    </a:cubicBezTo>
                    <a:close/>
                    <a:moveTo>
                      <a:pt x="4096" y="1579"/>
                    </a:moveTo>
                    <a:cubicBezTo>
                      <a:pt x="4301" y="1579"/>
                      <a:pt x="4461" y="1749"/>
                      <a:pt x="4461" y="1945"/>
                    </a:cubicBezTo>
                    <a:cubicBezTo>
                      <a:pt x="4461" y="2150"/>
                      <a:pt x="4301" y="2311"/>
                      <a:pt x="4096" y="2311"/>
                    </a:cubicBezTo>
                    <a:cubicBezTo>
                      <a:pt x="3899" y="2311"/>
                      <a:pt x="3739" y="2150"/>
                      <a:pt x="3739" y="1945"/>
                    </a:cubicBezTo>
                    <a:cubicBezTo>
                      <a:pt x="3739" y="1749"/>
                      <a:pt x="3899" y="1579"/>
                      <a:pt x="4096" y="1579"/>
                    </a:cubicBezTo>
                    <a:close/>
                    <a:moveTo>
                      <a:pt x="848" y="0"/>
                    </a:moveTo>
                    <a:cubicBezTo>
                      <a:pt x="376" y="0"/>
                      <a:pt x="1" y="375"/>
                      <a:pt x="1" y="848"/>
                    </a:cubicBezTo>
                    <a:lnTo>
                      <a:pt x="1" y="3024"/>
                    </a:lnTo>
                    <a:cubicBezTo>
                      <a:pt x="1" y="3497"/>
                      <a:pt x="376" y="3872"/>
                      <a:pt x="848" y="3872"/>
                    </a:cubicBezTo>
                    <a:lnTo>
                      <a:pt x="1446" y="3872"/>
                    </a:lnTo>
                    <a:lnTo>
                      <a:pt x="1446" y="4960"/>
                    </a:lnTo>
                    <a:cubicBezTo>
                      <a:pt x="1446" y="5112"/>
                      <a:pt x="1544" y="5246"/>
                      <a:pt x="1678" y="5299"/>
                    </a:cubicBezTo>
                    <a:cubicBezTo>
                      <a:pt x="1723" y="5317"/>
                      <a:pt x="1767" y="5326"/>
                      <a:pt x="1812" y="5326"/>
                    </a:cubicBezTo>
                    <a:cubicBezTo>
                      <a:pt x="1910" y="5326"/>
                      <a:pt x="2008" y="5290"/>
                      <a:pt x="2079" y="5210"/>
                    </a:cubicBezTo>
                    <a:lnTo>
                      <a:pt x="3302" y="3872"/>
                    </a:lnTo>
                    <a:lnTo>
                      <a:pt x="4952" y="3872"/>
                    </a:lnTo>
                    <a:cubicBezTo>
                      <a:pt x="5425" y="3872"/>
                      <a:pt x="5799" y="3497"/>
                      <a:pt x="5799" y="3024"/>
                    </a:cubicBezTo>
                    <a:lnTo>
                      <a:pt x="5799" y="848"/>
                    </a:lnTo>
                    <a:cubicBezTo>
                      <a:pt x="5799" y="375"/>
                      <a:pt x="5425" y="0"/>
                      <a:pt x="49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</p:grpSp>
        <p:grpSp>
          <p:nvGrpSpPr>
            <p:cNvPr id="51" name="Google Shape;1254;p33">
              <a:extLst>
                <a:ext uri="{FF2B5EF4-FFF2-40B4-BE49-F238E27FC236}">
                  <a16:creationId xmlns:a16="http://schemas.microsoft.com/office/drawing/2014/main" id="{8DDD2D78-4576-72C9-D654-C22844FDCE89}"/>
                </a:ext>
              </a:extLst>
            </p:cNvPr>
            <p:cNvGrpSpPr/>
            <p:nvPr/>
          </p:nvGrpSpPr>
          <p:grpSpPr>
            <a:xfrm>
              <a:off x="2927470" y="1735561"/>
              <a:ext cx="458964" cy="364068"/>
              <a:chOff x="-2906664" y="2410681"/>
              <a:chExt cx="458964" cy="364068"/>
            </a:xfrm>
          </p:grpSpPr>
          <p:sp>
            <p:nvSpPr>
              <p:cNvPr id="52" name="Google Shape;1255;p33">
                <a:extLst>
                  <a:ext uri="{FF2B5EF4-FFF2-40B4-BE49-F238E27FC236}">
                    <a16:creationId xmlns:a16="http://schemas.microsoft.com/office/drawing/2014/main" id="{D6B19B06-FFD7-33F7-2E92-C490B37ABE62}"/>
                  </a:ext>
                </a:extLst>
              </p:cNvPr>
              <p:cNvSpPr/>
              <p:nvPr/>
            </p:nvSpPr>
            <p:spPr>
              <a:xfrm>
                <a:off x="-2906664" y="2736245"/>
                <a:ext cx="458962" cy="38504"/>
              </a:xfrm>
              <a:custGeom>
                <a:avLst/>
                <a:gdLst/>
                <a:ahLst/>
                <a:cxnLst/>
                <a:rect l="l" t="t" r="r" b="b"/>
                <a:pathLst>
                  <a:path w="11598" h="973" extrusionOk="0">
                    <a:moveTo>
                      <a:pt x="482" y="0"/>
                    </a:moveTo>
                    <a:cubicBezTo>
                      <a:pt x="214" y="0"/>
                      <a:pt x="0" y="214"/>
                      <a:pt x="0" y="482"/>
                    </a:cubicBezTo>
                    <a:cubicBezTo>
                      <a:pt x="0" y="758"/>
                      <a:pt x="214" y="972"/>
                      <a:pt x="482" y="972"/>
                    </a:cubicBezTo>
                    <a:lnTo>
                      <a:pt x="11116" y="972"/>
                    </a:lnTo>
                    <a:cubicBezTo>
                      <a:pt x="11383" y="972"/>
                      <a:pt x="11598" y="758"/>
                      <a:pt x="11598" y="482"/>
                    </a:cubicBezTo>
                    <a:cubicBezTo>
                      <a:pt x="11598" y="214"/>
                      <a:pt x="11383" y="0"/>
                      <a:pt x="111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3" name="Google Shape;1256;p33">
                <a:extLst>
                  <a:ext uri="{FF2B5EF4-FFF2-40B4-BE49-F238E27FC236}">
                    <a16:creationId xmlns:a16="http://schemas.microsoft.com/office/drawing/2014/main" id="{7FB9B6A3-96EA-0A12-F53B-E536AD8EA9A2}"/>
                  </a:ext>
                </a:extLst>
              </p:cNvPr>
              <p:cNvSpPr/>
              <p:nvPr/>
            </p:nvSpPr>
            <p:spPr>
              <a:xfrm>
                <a:off x="-2868199" y="2506763"/>
                <a:ext cx="164186" cy="229521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5800" extrusionOk="0">
                    <a:moveTo>
                      <a:pt x="973" y="0"/>
                    </a:moveTo>
                    <a:cubicBezTo>
                      <a:pt x="438" y="0"/>
                      <a:pt x="1" y="429"/>
                      <a:pt x="1" y="964"/>
                    </a:cubicBezTo>
                    <a:lnTo>
                      <a:pt x="1" y="5799"/>
                    </a:lnTo>
                    <a:lnTo>
                      <a:pt x="973" y="5799"/>
                    </a:lnTo>
                    <a:lnTo>
                      <a:pt x="973" y="973"/>
                    </a:lnTo>
                    <a:lnTo>
                      <a:pt x="4149" y="973"/>
                    </a:lnTo>
                    <a:cubicBezTo>
                      <a:pt x="4122" y="857"/>
                      <a:pt x="4104" y="732"/>
                      <a:pt x="4104" y="607"/>
                    </a:cubicBezTo>
                    <a:lnTo>
                      <a:pt x="410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4" name="Google Shape;1257;p33">
                <a:extLst>
                  <a:ext uri="{FF2B5EF4-FFF2-40B4-BE49-F238E27FC236}">
                    <a16:creationId xmlns:a16="http://schemas.microsoft.com/office/drawing/2014/main" id="{BDC5048B-76F4-9A97-F269-D35562CF451B}"/>
                  </a:ext>
                </a:extLst>
              </p:cNvPr>
              <p:cNvSpPr/>
              <p:nvPr/>
            </p:nvSpPr>
            <p:spPr>
              <a:xfrm>
                <a:off x="-2523637" y="2577005"/>
                <a:ext cx="38504" cy="159279"/>
              </a:xfrm>
              <a:custGeom>
                <a:avLst/>
                <a:gdLst/>
                <a:ahLst/>
                <a:cxnLst/>
                <a:rect l="l" t="t" r="r" b="b"/>
                <a:pathLst>
                  <a:path w="973" h="4025" extrusionOk="0">
                    <a:moveTo>
                      <a:pt x="679" y="1"/>
                    </a:moveTo>
                    <a:cubicBezTo>
                      <a:pt x="491" y="170"/>
                      <a:pt x="259" y="295"/>
                      <a:pt x="1" y="358"/>
                    </a:cubicBezTo>
                    <a:lnTo>
                      <a:pt x="1" y="4024"/>
                    </a:lnTo>
                    <a:lnTo>
                      <a:pt x="973" y="4024"/>
                    </a:lnTo>
                    <a:lnTo>
                      <a:pt x="973" y="206"/>
                    </a:lnTo>
                    <a:cubicBezTo>
                      <a:pt x="955" y="206"/>
                      <a:pt x="937" y="188"/>
                      <a:pt x="919" y="179"/>
                    </a:cubicBezTo>
                    <a:lnTo>
                      <a:pt x="67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5" name="Google Shape;1258;p33">
                <a:extLst>
                  <a:ext uri="{FF2B5EF4-FFF2-40B4-BE49-F238E27FC236}">
                    <a16:creationId xmlns:a16="http://schemas.microsoft.com/office/drawing/2014/main" id="{01096C12-A69C-92A2-680C-773F26C791C8}"/>
                  </a:ext>
                </a:extLst>
              </p:cNvPr>
              <p:cNvSpPr/>
              <p:nvPr/>
            </p:nvSpPr>
            <p:spPr>
              <a:xfrm>
                <a:off x="-2734402" y="2583020"/>
                <a:ext cx="76296" cy="76652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937" extrusionOk="0">
                    <a:moveTo>
                      <a:pt x="964" y="0"/>
                    </a:moveTo>
                    <a:cubicBezTo>
                      <a:pt x="429" y="0"/>
                      <a:pt x="1" y="438"/>
                      <a:pt x="1" y="973"/>
                    </a:cubicBezTo>
                    <a:cubicBezTo>
                      <a:pt x="1" y="1508"/>
                      <a:pt x="429" y="1936"/>
                      <a:pt x="964" y="1936"/>
                    </a:cubicBezTo>
                    <a:cubicBezTo>
                      <a:pt x="1499" y="1936"/>
                      <a:pt x="1928" y="1508"/>
                      <a:pt x="1928" y="973"/>
                    </a:cubicBezTo>
                    <a:cubicBezTo>
                      <a:pt x="1928" y="438"/>
                      <a:pt x="1499" y="0"/>
                      <a:pt x="9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6" name="Google Shape;1259;p33">
                <a:extLst>
                  <a:ext uri="{FF2B5EF4-FFF2-40B4-BE49-F238E27FC236}">
                    <a16:creationId xmlns:a16="http://schemas.microsoft.com/office/drawing/2014/main" id="{AAE01C49-100E-6D3F-2629-C7AD7F7A1679}"/>
                  </a:ext>
                </a:extLst>
              </p:cNvPr>
              <p:cNvSpPr/>
              <p:nvPr/>
            </p:nvSpPr>
            <p:spPr>
              <a:xfrm>
                <a:off x="-2773224" y="2678667"/>
                <a:ext cx="153620" cy="57618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1456" extrusionOk="0">
                    <a:moveTo>
                      <a:pt x="1330" y="1"/>
                    </a:moveTo>
                    <a:cubicBezTo>
                      <a:pt x="598" y="1"/>
                      <a:pt x="0" y="599"/>
                      <a:pt x="0" y="1330"/>
                    </a:cubicBezTo>
                    <a:lnTo>
                      <a:pt x="0" y="1455"/>
                    </a:lnTo>
                    <a:lnTo>
                      <a:pt x="3881" y="1455"/>
                    </a:lnTo>
                    <a:lnTo>
                      <a:pt x="3881" y="1330"/>
                    </a:lnTo>
                    <a:cubicBezTo>
                      <a:pt x="3881" y="599"/>
                      <a:pt x="3283" y="1"/>
                      <a:pt x="25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57" name="Google Shape;1260;p33">
                <a:extLst>
                  <a:ext uri="{FF2B5EF4-FFF2-40B4-BE49-F238E27FC236}">
                    <a16:creationId xmlns:a16="http://schemas.microsoft.com/office/drawing/2014/main" id="{B670D140-CA5F-4F6D-E691-B9393C1515C8}"/>
                  </a:ext>
                </a:extLst>
              </p:cNvPr>
              <p:cNvSpPr/>
              <p:nvPr/>
            </p:nvSpPr>
            <p:spPr>
              <a:xfrm>
                <a:off x="-2677220" y="2410681"/>
                <a:ext cx="229520" cy="153304"/>
              </a:xfrm>
              <a:custGeom>
                <a:avLst/>
                <a:gdLst/>
                <a:ahLst/>
                <a:cxnLst/>
                <a:rect l="l" t="t" r="r" b="b"/>
                <a:pathLst>
                  <a:path w="5800" h="3874" extrusionOk="0">
                    <a:moveTo>
                      <a:pt x="5437" y="1"/>
                    </a:moveTo>
                    <a:cubicBezTo>
                      <a:pt x="5356" y="1"/>
                      <a:pt x="5275" y="28"/>
                      <a:pt x="5211" y="82"/>
                    </a:cubicBezTo>
                    <a:lnTo>
                      <a:pt x="4354" y="796"/>
                    </a:lnTo>
                    <a:cubicBezTo>
                      <a:pt x="4328" y="359"/>
                      <a:pt x="3962" y="2"/>
                      <a:pt x="3507" y="2"/>
                    </a:cubicBezTo>
                    <a:lnTo>
                      <a:pt x="848" y="2"/>
                    </a:lnTo>
                    <a:cubicBezTo>
                      <a:pt x="224" y="2"/>
                      <a:pt x="1" y="394"/>
                      <a:pt x="1" y="725"/>
                    </a:cubicBezTo>
                    <a:lnTo>
                      <a:pt x="1" y="3026"/>
                    </a:lnTo>
                    <a:cubicBezTo>
                      <a:pt x="1" y="3499"/>
                      <a:pt x="384" y="3874"/>
                      <a:pt x="848" y="3874"/>
                    </a:cubicBezTo>
                    <a:lnTo>
                      <a:pt x="3507" y="3874"/>
                    </a:lnTo>
                    <a:cubicBezTo>
                      <a:pt x="3935" y="3874"/>
                      <a:pt x="4292" y="3552"/>
                      <a:pt x="4345" y="3142"/>
                    </a:cubicBezTo>
                    <a:lnTo>
                      <a:pt x="5220" y="3802"/>
                    </a:lnTo>
                    <a:cubicBezTo>
                      <a:pt x="5291" y="3847"/>
                      <a:pt x="5362" y="3874"/>
                      <a:pt x="5443" y="3874"/>
                    </a:cubicBezTo>
                    <a:cubicBezTo>
                      <a:pt x="5496" y="3874"/>
                      <a:pt x="5550" y="3865"/>
                      <a:pt x="5603" y="3838"/>
                    </a:cubicBezTo>
                    <a:cubicBezTo>
                      <a:pt x="5728" y="3776"/>
                      <a:pt x="5800" y="3651"/>
                      <a:pt x="5800" y="3508"/>
                    </a:cubicBezTo>
                    <a:lnTo>
                      <a:pt x="5800" y="368"/>
                    </a:lnTo>
                    <a:cubicBezTo>
                      <a:pt x="5800" y="225"/>
                      <a:pt x="5719" y="91"/>
                      <a:pt x="5594" y="38"/>
                    </a:cubicBezTo>
                    <a:cubicBezTo>
                      <a:pt x="5545" y="13"/>
                      <a:pt x="5491" y="1"/>
                      <a:pt x="54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</p:grpSp>
        <p:grpSp>
          <p:nvGrpSpPr>
            <p:cNvPr id="58" name="Google Shape;1261;p33">
              <a:extLst>
                <a:ext uri="{FF2B5EF4-FFF2-40B4-BE49-F238E27FC236}">
                  <a16:creationId xmlns:a16="http://schemas.microsoft.com/office/drawing/2014/main" id="{8EF7D050-3EB8-8D07-2947-B8AE5BC28083}"/>
                </a:ext>
              </a:extLst>
            </p:cNvPr>
            <p:cNvGrpSpPr/>
            <p:nvPr/>
          </p:nvGrpSpPr>
          <p:grpSpPr>
            <a:xfrm>
              <a:off x="5091758" y="1688113"/>
              <a:ext cx="459360" cy="458963"/>
              <a:chOff x="385165" y="1609725"/>
              <a:chExt cx="459360" cy="458963"/>
            </a:xfrm>
          </p:grpSpPr>
          <p:sp>
            <p:nvSpPr>
              <p:cNvPr id="59" name="Google Shape;1262;p33">
                <a:extLst>
                  <a:ext uri="{FF2B5EF4-FFF2-40B4-BE49-F238E27FC236}">
                    <a16:creationId xmlns:a16="http://schemas.microsoft.com/office/drawing/2014/main" id="{C5C6B876-5E83-D6BA-833F-D86D74E8649E}"/>
                  </a:ext>
                </a:extLst>
              </p:cNvPr>
              <p:cNvSpPr/>
              <p:nvPr/>
            </p:nvSpPr>
            <p:spPr>
              <a:xfrm>
                <a:off x="577213" y="1705728"/>
                <a:ext cx="267312" cy="266917"/>
              </a:xfrm>
              <a:custGeom>
                <a:avLst/>
                <a:gdLst/>
                <a:ahLst/>
                <a:cxnLst/>
                <a:rect l="l" t="t" r="r" b="b"/>
                <a:pathLst>
                  <a:path w="6755" h="6745" extrusionOk="0">
                    <a:moveTo>
                      <a:pt x="5550" y="1"/>
                    </a:moveTo>
                    <a:lnTo>
                      <a:pt x="5550" y="1553"/>
                    </a:lnTo>
                    <a:cubicBezTo>
                      <a:pt x="5550" y="2418"/>
                      <a:pt x="4845" y="3123"/>
                      <a:pt x="3980" y="3123"/>
                    </a:cubicBezTo>
                    <a:lnTo>
                      <a:pt x="1" y="3123"/>
                    </a:lnTo>
                    <a:lnTo>
                      <a:pt x="1" y="3970"/>
                    </a:lnTo>
                    <a:cubicBezTo>
                      <a:pt x="1" y="4702"/>
                      <a:pt x="590" y="5300"/>
                      <a:pt x="1330" y="5300"/>
                    </a:cubicBezTo>
                    <a:lnTo>
                      <a:pt x="1928" y="5300"/>
                    </a:lnTo>
                    <a:lnTo>
                      <a:pt x="1928" y="6388"/>
                    </a:lnTo>
                    <a:cubicBezTo>
                      <a:pt x="1928" y="6531"/>
                      <a:pt x="2008" y="6665"/>
                      <a:pt x="2142" y="6718"/>
                    </a:cubicBezTo>
                    <a:cubicBezTo>
                      <a:pt x="2186" y="6736"/>
                      <a:pt x="2240" y="6745"/>
                      <a:pt x="2285" y="6745"/>
                    </a:cubicBezTo>
                    <a:cubicBezTo>
                      <a:pt x="2374" y="6745"/>
                      <a:pt x="2463" y="6718"/>
                      <a:pt x="2534" y="6656"/>
                    </a:cubicBezTo>
                    <a:lnTo>
                      <a:pt x="3988" y="5300"/>
                    </a:lnTo>
                    <a:lnTo>
                      <a:pt x="5425" y="5300"/>
                    </a:lnTo>
                    <a:cubicBezTo>
                      <a:pt x="6156" y="5300"/>
                      <a:pt x="6754" y="4702"/>
                      <a:pt x="6754" y="3970"/>
                    </a:cubicBezTo>
                    <a:lnTo>
                      <a:pt x="6754" y="1321"/>
                    </a:lnTo>
                    <a:cubicBezTo>
                      <a:pt x="6754" y="625"/>
                      <a:pt x="6219" y="63"/>
                      <a:pt x="55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60" name="Google Shape;1263;p33">
                <a:extLst>
                  <a:ext uri="{FF2B5EF4-FFF2-40B4-BE49-F238E27FC236}">
                    <a16:creationId xmlns:a16="http://schemas.microsoft.com/office/drawing/2014/main" id="{CFF1AB51-D01C-BBC4-0934-FF6EAC3842B0}"/>
                  </a:ext>
                </a:extLst>
              </p:cNvPr>
              <p:cNvSpPr/>
              <p:nvPr/>
            </p:nvSpPr>
            <p:spPr>
              <a:xfrm>
                <a:off x="433523" y="1829630"/>
                <a:ext cx="114800" cy="114800"/>
              </a:xfrm>
              <a:custGeom>
                <a:avLst/>
                <a:gdLst/>
                <a:ahLst/>
                <a:cxnLst/>
                <a:rect l="l" t="t" r="r" b="b"/>
                <a:pathLst>
                  <a:path w="2901" h="2901" extrusionOk="0">
                    <a:moveTo>
                      <a:pt x="1455" y="1"/>
                    </a:moveTo>
                    <a:cubicBezTo>
                      <a:pt x="652" y="1"/>
                      <a:pt x="1" y="652"/>
                      <a:pt x="1" y="1455"/>
                    </a:cubicBezTo>
                    <a:cubicBezTo>
                      <a:pt x="1" y="2249"/>
                      <a:pt x="652" y="2900"/>
                      <a:pt x="1455" y="2900"/>
                    </a:cubicBezTo>
                    <a:cubicBezTo>
                      <a:pt x="2249" y="2900"/>
                      <a:pt x="2900" y="2249"/>
                      <a:pt x="2900" y="1455"/>
                    </a:cubicBezTo>
                    <a:cubicBezTo>
                      <a:pt x="2900" y="652"/>
                      <a:pt x="2249" y="1"/>
                      <a:pt x="1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61" name="Google Shape;1264;p33">
                <a:extLst>
                  <a:ext uri="{FF2B5EF4-FFF2-40B4-BE49-F238E27FC236}">
                    <a16:creationId xmlns:a16="http://schemas.microsoft.com/office/drawing/2014/main" id="{E4175514-5823-798E-2EBC-9C14E746211B}"/>
                  </a:ext>
                </a:extLst>
              </p:cNvPr>
              <p:cNvSpPr/>
              <p:nvPr/>
            </p:nvSpPr>
            <p:spPr>
              <a:xfrm>
                <a:off x="385165" y="1972962"/>
                <a:ext cx="210803" cy="95726"/>
              </a:xfrm>
              <a:custGeom>
                <a:avLst/>
                <a:gdLst/>
                <a:ahLst/>
                <a:cxnLst/>
                <a:rect l="l" t="t" r="r" b="b"/>
                <a:pathLst>
                  <a:path w="5327" h="2419" extrusionOk="0">
                    <a:moveTo>
                      <a:pt x="1330" y="1"/>
                    </a:moveTo>
                    <a:cubicBezTo>
                      <a:pt x="598" y="1"/>
                      <a:pt x="1" y="590"/>
                      <a:pt x="1" y="1330"/>
                    </a:cubicBezTo>
                    <a:lnTo>
                      <a:pt x="1" y="2062"/>
                    </a:lnTo>
                    <a:cubicBezTo>
                      <a:pt x="1" y="2258"/>
                      <a:pt x="161" y="2418"/>
                      <a:pt x="367" y="2418"/>
                    </a:cubicBezTo>
                    <a:lnTo>
                      <a:pt x="4961" y="2418"/>
                    </a:lnTo>
                    <a:cubicBezTo>
                      <a:pt x="5166" y="2418"/>
                      <a:pt x="5327" y="2258"/>
                      <a:pt x="5327" y="2062"/>
                    </a:cubicBezTo>
                    <a:lnTo>
                      <a:pt x="5327" y="1330"/>
                    </a:lnTo>
                    <a:cubicBezTo>
                      <a:pt x="5327" y="590"/>
                      <a:pt x="4729" y="1"/>
                      <a:pt x="39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62" name="Google Shape;1265;p33">
                <a:extLst>
                  <a:ext uri="{FF2B5EF4-FFF2-40B4-BE49-F238E27FC236}">
                    <a16:creationId xmlns:a16="http://schemas.microsoft.com/office/drawing/2014/main" id="{3117FD78-F4C2-BF93-1997-269333BD6E76}"/>
                  </a:ext>
                </a:extLst>
              </p:cNvPr>
              <p:cNvSpPr/>
              <p:nvPr/>
            </p:nvSpPr>
            <p:spPr>
              <a:xfrm>
                <a:off x="499927" y="1661604"/>
                <a:ext cx="268341" cy="139137"/>
              </a:xfrm>
              <a:custGeom>
                <a:avLst/>
                <a:gdLst/>
                <a:ahLst/>
                <a:cxnLst/>
                <a:rect l="l" t="t" r="r" b="b"/>
                <a:pathLst>
                  <a:path w="6781" h="3516" extrusionOk="0">
                    <a:moveTo>
                      <a:pt x="18" y="0"/>
                    </a:moveTo>
                    <a:cubicBezTo>
                      <a:pt x="9" y="45"/>
                      <a:pt x="0" y="90"/>
                      <a:pt x="0" y="134"/>
                    </a:cubicBezTo>
                    <a:lnTo>
                      <a:pt x="0" y="2668"/>
                    </a:lnTo>
                    <a:cubicBezTo>
                      <a:pt x="0" y="3132"/>
                      <a:pt x="384" y="3515"/>
                      <a:pt x="848" y="3515"/>
                    </a:cubicBezTo>
                    <a:lnTo>
                      <a:pt x="5933" y="3515"/>
                    </a:lnTo>
                    <a:cubicBezTo>
                      <a:pt x="6396" y="3515"/>
                      <a:pt x="6780" y="3132"/>
                      <a:pt x="6780" y="2668"/>
                    </a:cubicBezTo>
                    <a:lnTo>
                      <a:pt x="6780" y="134"/>
                    </a:lnTo>
                    <a:cubicBezTo>
                      <a:pt x="6780" y="90"/>
                      <a:pt x="6771" y="45"/>
                      <a:pt x="6762" y="0"/>
                    </a:cubicBezTo>
                    <a:lnTo>
                      <a:pt x="3640" y="1847"/>
                    </a:lnTo>
                    <a:cubicBezTo>
                      <a:pt x="3564" y="1892"/>
                      <a:pt x="3477" y="1914"/>
                      <a:pt x="3390" y="1914"/>
                    </a:cubicBezTo>
                    <a:cubicBezTo>
                      <a:pt x="3303" y="1914"/>
                      <a:pt x="3216" y="1892"/>
                      <a:pt x="3140" y="1847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63" name="Google Shape;1266;p33">
                <a:extLst>
                  <a:ext uri="{FF2B5EF4-FFF2-40B4-BE49-F238E27FC236}">
                    <a16:creationId xmlns:a16="http://schemas.microsoft.com/office/drawing/2014/main" id="{8D0C8A64-B780-DA23-C55B-56906C4F2910}"/>
                  </a:ext>
                </a:extLst>
              </p:cNvPr>
              <p:cNvSpPr/>
              <p:nvPr/>
            </p:nvSpPr>
            <p:spPr>
              <a:xfrm>
                <a:off x="500956" y="1609725"/>
                <a:ext cx="266956" cy="103997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2628" extrusionOk="0">
                    <a:moveTo>
                      <a:pt x="839" y="0"/>
                    </a:moveTo>
                    <a:cubicBezTo>
                      <a:pt x="411" y="0"/>
                      <a:pt x="63" y="312"/>
                      <a:pt x="1" y="714"/>
                    </a:cubicBezTo>
                    <a:lnTo>
                      <a:pt x="3123" y="2560"/>
                    </a:lnTo>
                    <a:cubicBezTo>
                      <a:pt x="3199" y="2605"/>
                      <a:pt x="3286" y="2627"/>
                      <a:pt x="3373" y="2627"/>
                    </a:cubicBezTo>
                    <a:cubicBezTo>
                      <a:pt x="3460" y="2627"/>
                      <a:pt x="3547" y="2605"/>
                      <a:pt x="3623" y="2560"/>
                    </a:cubicBezTo>
                    <a:lnTo>
                      <a:pt x="6745" y="714"/>
                    </a:lnTo>
                    <a:cubicBezTo>
                      <a:pt x="6683" y="312"/>
                      <a:pt x="6335" y="0"/>
                      <a:pt x="59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</p:grpSp>
        <p:grpSp>
          <p:nvGrpSpPr>
            <p:cNvPr id="64" name="Google Shape;9014;p79">
              <a:extLst>
                <a:ext uri="{FF2B5EF4-FFF2-40B4-BE49-F238E27FC236}">
                  <a16:creationId xmlns:a16="http://schemas.microsoft.com/office/drawing/2014/main" id="{120A2FA5-1B88-C60B-6F23-024C5DE90D06}"/>
                </a:ext>
              </a:extLst>
            </p:cNvPr>
            <p:cNvGrpSpPr/>
            <p:nvPr/>
          </p:nvGrpSpPr>
          <p:grpSpPr>
            <a:xfrm>
              <a:off x="3844581" y="2843955"/>
              <a:ext cx="733065" cy="731127"/>
              <a:chOff x="-33646250" y="3586425"/>
              <a:chExt cx="293000" cy="292225"/>
            </a:xfrm>
            <a:solidFill>
              <a:sysClr val="window" lastClr="FFFFFF"/>
            </a:solidFill>
          </p:grpSpPr>
          <p:sp>
            <p:nvSpPr>
              <p:cNvPr id="65" name="Google Shape;9015;p79">
                <a:extLst>
                  <a:ext uri="{FF2B5EF4-FFF2-40B4-BE49-F238E27FC236}">
                    <a16:creationId xmlns:a16="http://schemas.microsoft.com/office/drawing/2014/main" id="{65867CB2-7F85-CB08-0142-B2407DBB247E}"/>
                  </a:ext>
                </a:extLst>
              </p:cNvPr>
              <p:cNvSpPr/>
              <p:nvPr/>
            </p:nvSpPr>
            <p:spPr>
              <a:xfrm>
                <a:off x="-33646250" y="3739225"/>
                <a:ext cx="141775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5671" h="5577" extrusionOk="0">
                    <a:moveTo>
                      <a:pt x="4190" y="1"/>
                    </a:moveTo>
                    <a:cubicBezTo>
                      <a:pt x="4001" y="316"/>
                      <a:pt x="3970" y="725"/>
                      <a:pt x="4127" y="1040"/>
                    </a:cubicBezTo>
                    <a:lnTo>
                      <a:pt x="3497" y="1670"/>
                    </a:lnTo>
                    <a:cubicBezTo>
                      <a:pt x="3345" y="1589"/>
                      <a:pt x="3194" y="1550"/>
                      <a:pt x="3047" y="1550"/>
                    </a:cubicBezTo>
                    <a:cubicBezTo>
                      <a:pt x="2797" y="1550"/>
                      <a:pt x="2561" y="1661"/>
                      <a:pt x="2363" y="1859"/>
                    </a:cubicBezTo>
                    <a:lnTo>
                      <a:pt x="378" y="3813"/>
                    </a:lnTo>
                    <a:cubicBezTo>
                      <a:pt x="0" y="4222"/>
                      <a:pt x="0" y="4884"/>
                      <a:pt x="378" y="5293"/>
                    </a:cubicBezTo>
                    <a:cubicBezTo>
                      <a:pt x="583" y="5482"/>
                      <a:pt x="851" y="5577"/>
                      <a:pt x="1115" y="5577"/>
                    </a:cubicBezTo>
                    <a:cubicBezTo>
                      <a:pt x="1378" y="5577"/>
                      <a:pt x="1638" y="5482"/>
                      <a:pt x="1827" y="5293"/>
                    </a:cubicBezTo>
                    <a:lnTo>
                      <a:pt x="3812" y="3309"/>
                    </a:lnTo>
                    <a:cubicBezTo>
                      <a:pt x="4096" y="3025"/>
                      <a:pt x="4190" y="2553"/>
                      <a:pt x="4001" y="2143"/>
                    </a:cubicBezTo>
                    <a:lnTo>
                      <a:pt x="4631" y="1513"/>
                    </a:lnTo>
                    <a:cubicBezTo>
                      <a:pt x="4789" y="1576"/>
                      <a:pt x="4915" y="1607"/>
                      <a:pt x="5072" y="1607"/>
                    </a:cubicBezTo>
                    <a:cubicBezTo>
                      <a:pt x="5261" y="1607"/>
                      <a:pt x="5450" y="1544"/>
                      <a:pt x="5671" y="1418"/>
                    </a:cubicBezTo>
                    <a:cubicBezTo>
                      <a:pt x="5041" y="1040"/>
                      <a:pt x="4568" y="568"/>
                      <a:pt x="41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37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  <p:sp>
            <p:nvSpPr>
              <p:cNvPr id="66" name="Google Shape;9016;p79">
                <a:extLst>
                  <a:ext uri="{FF2B5EF4-FFF2-40B4-BE49-F238E27FC236}">
                    <a16:creationId xmlns:a16="http://schemas.microsoft.com/office/drawing/2014/main" id="{4EE1A2FB-2BF1-720F-9BC7-3CAC8E9970C8}"/>
                  </a:ext>
                </a:extLst>
              </p:cNvPr>
              <p:cNvSpPr/>
              <p:nvPr/>
            </p:nvSpPr>
            <p:spPr>
              <a:xfrm>
                <a:off x="-33541500" y="3586425"/>
                <a:ext cx="188250" cy="1874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7499" extrusionOk="0">
                    <a:moveTo>
                      <a:pt x="3718" y="1387"/>
                    </a:moveTo>
                    <a:cubicBezTo>
                      <a:pt x="4253" y="1387"/>
                      <a:pt x="4726" y="1859"/>
                      <a:pt x="4726" y="2427"/>
                    </a:cubicBezTo>
                    <a:cubicBezTo>
                      <a:pt x="4789" y="2805"/>
                      <a:pt x="4505" y="3214"/>
                      <a:pt x="4096" y="3372"/>
                    </a:cubicBezTo>
                    <a:lnTo>
                      <a:pt x="4096" y="3750"/>
                    </a:lnTo>
                    <a:cubicBezTo>
                      <a:pt x="4096" y="3939"/>
                      <a:pt x="3938" y="4096"/>
                      <a:pt x="3749" y="4096"/>
                    </a:cubicBezTo>
                    <a:cubicBezTo>
                      <a:pt x="3560" y="4096"/>
                      <a:pt x="3403" y="3939"/>
                      <a:pt x="3403" y="3750"/>
                    </a:cubicBezTo>
                    <a:lnTo>
                      <a:pt x="3403" y="3372"/>
                    </a:lnTo>
                    <a:cubicBezTo>
                      <a:pt x="3403" y="3088"/>
                      <a:pt x="3592" y="2805"/>
                      <a:pt x="3875" y="2742"/>
                    </a:cubicBezTo>
                    <a:cubicBezTo>
                      <a:pt x="4001" y="2679"/>
                      <a:pt x="4096" y="2521"/>
                      <a:pt x="4096" y="2427"/>
                    </a:cubicBezTo>
                    <a:cubicBezTo>
                      <a:pt x="4096" y="2206"/>
                      <a:pt x="3938" y="2049"/>
                      <a:pt x="3749" y="2049"/>
                    </a:cubicBezTo>
                    <a:cubicBezTo>
                      <a:pt x="3560" y="2049"/>
                      <a:pt x="3403" y="2206"/>
                      <a:pt x="3403" y="2427"/>
                    </a:cubicBezTo>
                    <a:cubicBezTo>
                      <a:pt x="3403" y="2616"/>
                      <a:pt x="3245" y="2773"/>
                      <a:pt x="3056" y="2773"/>
                    </a:cubicBezTo>
                    <a:cubicBezTo>
                      <a:pt x="2836" y="2773"/>
                      <a:pt x="2678" y="2616"/>
                      <a:pt x="2678" y="2427"/>
                    </a:cubicBezTo>
                    <a:cubicBezTo>
                      <a:pt x="2678" y="1859"/>
                      <a:pt x="3151" y="1387"/>
                      <a:pt x="3718" y="1387"/>
                    </a:cubicBezTo>
                    <a:close/>
                    <a:moveTo>
                      <a:pt x="3749" y="4726"/>
                    </a:moveTo>
                    <a:cubicBezTo>
                      <a:pt x="3938" y="4726"/>
                      <a:pt x="4096" y="4884"/>
                      <a:pt x="4096" y="5104"/>
                    </a:cubicBezTo>
                    <a:cubicBezTo>
                      <a:pt x="4096" y="5294"/>
                      <a:pt x="3938" y="5451"/>
                      <a:pt x="3749" y="5451"/>
                    </a:cubicBezTo>
                    <a:cubicBezTo>
                      <a:pt x="3560" y="5451"/>
                      <a:pt x="3403" y="5294"/>
                      <a:pt x="3403" y="5104"/>
                    </a:cubicBezTo>
                    <a:cubicBezTo>
                      <a:pt x="3403" y="4884"/>
                      <a:pt x="3560" y="4726"/>
                      <a:pt x="3749" y="4726"/>
                    </a:cubicBezTo>
                    <a:close/>
                    <a:moveTo>
                      <a:pt x="3749" y="1"/>
                    </a:moveTo>
                    <a:cubicBezTo>
                      <a:pt x="1670" y="1"/>
                      <a:pt x="0" y="1702"/>
                      <a:pt x="0" y="3750"/>
                    </a:cubicBezTo>
                    <a:cubicBezTo>
                      <a:pt x="0" y="5829"/>
                      <a:pt x="1702" y="7499"/>
                      <a:pt x="3749" y="7499"/>
                    </a:cubicBezTo>
                    <a:cubicBezTo>
                      <a:pt x="5829" y="7499"/>
                      <a:pt x="7498" y="5798"/>
                      <a:pt x="7498" y="3750"/>
                    </a:cubicBezTo>
                    <a:cubicBezTo>
                      <a:pt x="7530" y="1670"/>
                      <a:pt x="5829" y="1"/>
                      <a:pt x="37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37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ea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1064538"/>
      </p:ext>
    </p:extLst>
  </p:cSld>
  <p:clrMapOvr>
    <a:masterClrMapping/>
  </p:clrMapOvr>
  <p:transition spd="slow">
    <p:push dir="u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9" name="Google Shape;749;p67"/>
          <p:cNvGrpSpPr/>
          <p:nvPr/>
        </p:nvGrpSpPr>
        <p:grpSpPr>
          <a:xfrm>
            <a:off x="5434514" y="4535118"/>
            <a:ext cx="376500" cy="387661"/>
            <a:chOff x="266768" y="1721375"/>
            <a:chExt cx="397907" cy="397887"/>
          </a:xfrm>
        </p:grpSpPr>
        <p:sp>
          <p:nvSpPr>
            <p:cNvPr id="750" name="Google Shape;750;p67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67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" name="Google Shape;752;p67"/>
          <p:cNvGrpSpPr/>
          <p:nvPr/>
        </p:nvGrpSpPr>
        <p:grpSpPr>
          <a:xfrm>
            <a:off x="6462676" y="4534881"/>
            <a:ext cx="376480" cy="387661"/>
            <a:chOff x="1379798" y="1723250"/>
            <a:chExt cx="397887" cy="397887"/>
          </a:xfrm>
        </p:grpSpPr>
        <p:sp>
          <p:nvSpPr>
            <p:cNvPr id="753" name="Google Shape;753;p67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67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67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67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" name="Google Shape;757;p67"/>
          <p:cNvGrpSpPr/>
          <p:nvPr/>
        </p:nvGrpSpPr>
        <p:grpSpPr>
          <a:xfrm>
            <a:off x="5946953" y="4534881"/>
            <a:ext cx="376461" cy="387661"/>
            <a:chOff x="864491" y="1723250"/>
            <a:chExt cx="397866" cy="397887"/>
          </a:xfrm>
        </p:grpSpPr>
        <p:sp>
          <p:nvSpPr>
            <p:cNvPr id="758" name="Google Shape;758;p67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67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67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0025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Google Shape;5080;p58">
            <a:extLst>
              <a:ext uri="{FF2B5EF4-FFF2-40B4-BE49-F238E27FC236}">
                <a16:creationId xmlns:a16="http://schemas.microsoft.com/office/drawing/2014/main" id="{1FDC7E10-CE44-C674-52A4-3932DD784C1C}"/>
              </a:ext>
            </a:extLst>
          </p:cNvPr>
          <p:cNvSpPr/>
          <p:nvPr/>
        </p:nvSpPr>
        <p:spPr>
          <a:xfrm>
            <a:off x="5156855" y="2866325"/>
            <a:ext cx="1832392" cy="401041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0025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7" name="Google Shape;6922;p122">
            <a:extLst>
              <a:ext uri="{FF2B5EF4-FFF2-40B4-BE49-F238E27FC236}">
                <a16:creationId xmlns:a16="http://schemas.microsoft.com/office/drawing/2014/main" id="{C269262F-4B0A-91AA-3F74-B96A05F27FB7}"/>
              </a:ext>
            </a:extLst>
          </p:cNvPr>
          <p:cNvSpPr txBox="1">
            <a:spLocks/>
          </p:cNvSpPr>
          <p:nvPr/>
        </p:nvSpPr>
        <p:spPr>
          <a:xfrm>
            <a:off x="4342118" y="1134380"/>
            <a:ext cx="3327600" cy="9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5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Red Hat Display"/>
              <a:buNone/>
              <a:defRPr sz="3000" b="1" i="0" u="none" strike="noStrike" cap="none">
                <a:solidFill>
                  <a:schemeClr val="dk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rtl="1">
              <a:buClr>
                <a:srgbClr val="000000"/>
              </a:buClr>
              <a:defRPr/>
            </a:pPr>
            <a:r>
              <a:rPr lang="fa-IR" sz="7200" dirty="0">
                <a:solidFill>
                  <a:schemeClr val="tx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تشکر!</a:t>
            </a:r>
          </a:p>
        </p:txBody>
      </p:sp>
      <p:sp>
        <p:nvSpPr>
          <p:cNvPr id="8" name="Google Shape;14275;p55">
            <a:extLst>
              <a:ext uri="{FF2B5EF4-FFF2-40B4-BE49-F238E27FC236}">
                <a16:creationId xmlns:a16="http://schemas.microsoft.com/office/drawing/2014/main" id="{E8D6D83A-CD15-03D6-4EE7-7DF811FDF5B3}"/>
              </a:ext>
            </a:extLst>
          </p:cNvPr>
          <p:cNvSpPr txBox="1">
            <a:spLocks/>
          </p:cNvSpPr>
          <p:nvPr/>
        </p:nvSpPr>
        <p:spPr>
          <a:xfrm>
            <a:off x="4248381" y="2094983"/>
            <a:ext cx="3663249" cy="57168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Bef>
                <a:spcPts val="0"/>
              </a:spcBef>
              <a:buSzPts val="1100"/>
              <a:buFont typeface="Arial"/>
              <a:buNone/>
            </a:pPr>
            <a:r>
              <a:rPr lang="fa-IR" sz="3200" b="1" dirty="0">
                <a:solidFill>
                  <a:schemeClr val="tx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آیا سوالی دارید؟</a:t>
            </a:r>
          </a:p>
        </p:txBody>
      </p:sp>
      <p:sp>
        <p:nvSpPr>
          <p:cNvPr id="9" name="Google Shape;14276;p55">
            <a:extLst>
              <a:ext uri="{FF2B5EF4-FFF2-40B4-BE49-F238E27FC236}">
                <a16:creationId xmlns:a16="http://schemas.microsoft.com/office/drawing/2014/main" id="{DACCD7CC-8C49-46C6-F340-6DF26501F3B2}"/>
              </a:ext>
            </a:extLst>
          </p:cNvPr>
          <p:cNvSpPr txBox="1">
            <a:spLocks/>
          </p:cNvSpPr>
          <p:nvPr/>
        </p:nvSpPr>
        <p:spPr>
          <a:xfrm>
            <a:off x="5257684" y="2819846"/>
            <a:ext cx="1626845" cy="424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●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○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"/>
              <a:buChar char="■"/>
              <a:defRPr sz="1400" b="0" i="0" u="none" strike="noStrike" cap="none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pPr marL="0" indent="0" algn="ctr">
              <a:spcAft>
                <a:spcPts val="1600"/>
              </a:spcAft>
              <a:buClr>
                <a:srgbClr val="000000"/>
              </a:buClr>
              <a:buFont typeface="Barlow"/>
              <a:buNone/>
            </a:pPr>
            <a:r>
              <a:rPr lang="fa-IR" sz="1600" b="1" dirty="0">
                <a:solidFill>
                  <a:schemeClr val="tx1"/>
                </a:solidFill>
                <a:latin typeface="Shabnam" panose="020B0603030804020204" pitchFamily="34" charset="-78"/>
                <a:ea typeface="Poppins"/>
                <a:cs typeface="Shabnam" panose="020B0603030804020204" pitchFamily="34" charset="-78"/>
                <a:sym typeface="Poppins"/>
              </a:rPr>
              <a:t>ارتباط با من</a:t>
            </a:r>
          </a:p>
        </p:txBody>
      </p:sp>
      <p:sp>
        <p:nvSpPr>
          <p:cNvPr id="10" name="Google Shape;14275;p55">
            <a:extLst>
              <a:ext uri="{FF2B5EF4-FFF2-40B4-BE49-F238E27FC236}">
                <a16:creationId xmlns:a16="http://schemas.microsoft.com/office/drawing/2014/main" id="{97B679D2-2CA5-BBA0-AC35-392DEAE83770}"/>
              </a:ext>
            </a:extLst>
          </p:cNvPr>
          <p:cNvSpPr txBox="1">
            <a:spLocks/>
          </p:cNvSpPr>
          <p:nvPr/>
        </p:nvSpPr>
        <p:spPr>
          <a:xfrm>
            <a:off x="4437630" y="3299437"/>
            <a:ext cx="3304200" cy="10038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1pPr>
            <a:lvl2pPr marL="914400" marR="0" lvl="1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2pPr>
            <a:lvl3pPr marL="1371600" marR="0" lvl="2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3pPr>
            <a:lvl4pPr marL="1828800" marR="0" lvl="3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4pPr>
            <a:lvl5pPr marL="2286000" marR="0" lvl="4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5pPr>
            <a:lvl6pPr marL="2743200" marR="0" lvl="5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6pPr>
            <a:lvl7pPr marL="3200400" marR="0" lvl="6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7pPr>
            <a:lvl8pPr marL="3657600" marR="0" lvl="7" indent="-317500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8pPr>
            <a:lvl9pPr marL="4114800" marR="0" lvl="8" indent="-317500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 Light"/>
              <a:buNone/>
              <a:defRPr sz="1400" b="0" i="0" u="none" strike="noStrike" cap="none">
                <a:solidFill>
                  <a:schemeClr val="accent2"/>
                </a:solidFill>
                <a:latin typeface="Poppins Light"/>
                <a:ea typeface="Poppins Light"/>
                <a:cs typeface="Poppins Light"/>
                <a:sym typeface="Poppins Light"/>
              </a:defRPr>
            </a:lvl9pPr>
          </a:lstStyle>
          <a:p>
            <a:pPr marL="0" indent="0"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dirty="0">
                <a:solidFill>
                  <a:srgbClr val="000000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+989121111111</a:t>
            </a:r>
            <a:endParaRPr lang="fa-IR" sz="1600" dirty="0">
              <a:solidFill>
                <a:srgbClr val="000000">
                  <a:lumMod val="75000"/>
                  <a:lumOff val="2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dirty="0">
                <a:solidFill>
                  <a:srgbClr val="000000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@</a:t>
            </a:r>
            <a:r>
              <a:rPr lang="en-US" sz="1600" dirty="0" err="1">
                <a:solidFill>
                  <a:srgbClr val="000000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YourID</a:t>
            </a:r>
            <a:endParaRPr lang="fa-IR" sz="1600" dirty="0">
              <a:solidFill>
                <a:srgbClr val="000000">
                  <a:lumMod val="75000"/>
                  <a:lumOff val="2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indent="0"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dirty="0">
                <a:solidFill>
                  <a:srgbClr val="000000">
                    <a:lumMod val="75000"/>
                    <a:lumOff val="2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mail@gmail.com</a:t>
            </a: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53584A0-DEE3-3594-0CDA-48828BE8F2E5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23237" r="23237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762" name="Google Shape;762;p67"/>
          <p:cNvSpPr/>
          <p:nvPr/>
        </p:nvSpPr>
        <p:spPr>
          <a:xfrm flipH="1">
            <a:off x="236350" y="297907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72"/>
          <p:cNvSpPr/>
          <p:nvPr/>
        </p:nvSpPr>
        <p:spPr>
          <a:xfrm>
            <a:off x="3114475" y="29471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33333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6" name="Google Shape;796;p72"/>
          <p:cNvSpPr/>
          <p:nvPr/>
        </p:nvSpPr>
        <p:spPr>
          <a:xfrm>
            <a:off x="4176295" y="29471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FAFAFA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7" name="Google Shape;797;p72"/>
          <p:cNvSpPr/>
          <p:nvPr/>
        </p:nvSpPr>
        <p:spPr>
          <a:xfrm>
            <a:off x="5238114" y="29471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87E69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72"/>
          <p:cNvSpPr txBox="1"/>
          <p:nvPr/>
        </p:nvSpPr>
        <p:spPr>
          <a:xfrm>
            <a:off x="3114475" y="31042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#333333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799" name="Google Shape;799;p72"/>
          <p:cNvSpPr txBox="1"/>
          <p:nvPr/>
        </p:nvSpPr>
        <p:spPr>
          <a:xfrm>
            <a:off x="4176300" y="31042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</a:rPr>
              <a:t>#fafafa</a:t>
            </a:r>
            <a:endParaRPr sz="1000">
              <a:solidFill>
                <a:schemeClr val="dk1"/>
              </a:solidFill>
            </a:endParaRPr>
          </a:p>
        </p:txBody>
      </p:sp>
      <p:sp>
        <p:nvSpPr>
          <p:cNvPr id="800" name="Google Shape;800;p72"/>
          <p:cNvSpPr txBox="1"/>
          <p:nvPr/>
        </p:nvSpPr>
        <p:spPr>
          <a:xfrm>
            <a:off x="5238125" y="31042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#87e696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801" name="Google Shape;801;p72"/>
          <p:cNvSpPr/>
          <p:nvPr/>
        </p:nvSpPr>
        <p:spPr>
          <a:xfrm>
            <a:off x="3114475" y="38782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43D3B0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" name="Google Shape;802;p72"/>
          <p:cNvSpPr txBox="1"/>
          <p:nvPr/>
        </p:nvSpPr>
        <p:spPr>
          <a:xfrm>
            <a:off x="3114475" y="40353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#43d3b0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803" name="Google Shape;803;p72"/>
          <p:cNvSpPr/>
          <p:nvPr/>
        </p:nvSpPr>
        <p:spPr>
          <a:xfrm>
            <a:off x="5238125" y="38782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B4B2B3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4" name="Google Shape;804;p72"/>
          <p:cNvSpPr txBox="1"/>
          <p:nvPr/>
        </p:nvSpPr>
        <p:spPr>
          <a:xfrm>
            <a:off x="5238125" y="40353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#b4b2b3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805" name="Google Shape;805;p72"/>
          <p:cNvSpPr/>
          <p:nvPr/>
        </p:nvSpPr>
        <p:spPr>
          <a:xfrm>
            <a:off x="4176300" y="38782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2E2D32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6" name="Google Shape;806;p72"/>
          <p:cNvSpPr txBox="1"/>
          <p:nvPr/>
        </p:nvSpPr>
        <p:spPr>
          <a:xfrm>
            <a:off x="4176300" y="40353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#2e2d32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4" name="Google Shape;1479;p65">
            <a:extLst>
              <a:ext uri="{FF2B5EF4-FFF2-40B4-BE49-F238E27FC236}">
                <a16:creationId xmlns:a16="http://schemas.microsoft.com/office/drawing/2014/main" id="{68580298-9FAE-539B-2E74-C52084B5A8B9}"/>
              </a:ext>
            </a:extLst>
          </p:cNvPr>
          <p:cNvSpPr txBox="1">
            <a:spLocks/>
          </p:cNvSpPr>
          <p:nvPr/>
        </p:nvSpPr>
        <p:spPr>
          <a:xfrm>
            <a:off x="2063793" y="353913"/>
            <a:ext cx="47749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fa-IR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فونت های به کار رفته در این قالب</a:t>
            </a:r>
            <a:endParaRPr lang="fa-IR" sz="2400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Google Shape;1479;p65">
            <a:extLst>
              <a:ext uri="{FF2B5EF4-FFF2-40B4-BE49-F238E27FC236}">
                <a16:creationId xmlns:a16="http://schemas.microsoft.com/office/drawing/2014/main" id="{D90F7449-7134-B74B-8C03-291E4653D34A}"/>
              </a:ext>
            </a:extLst>
          </p:cNvPr>
          <p:cNvSpPr txBox="1">
            <a:spLocks/>
          </p:cNvSpPr>
          <p:nvPr/>
        </p:nvSpPr>
        <p:spPr>
          <a:xfrm>
            <a:off x="2063793" y="1522322"/>
            <a:ext cx="47749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buClr>
                <a:srgbClr val="FFFFFF"/>
              </a:buClr>
            </a:pPr>
            <a:r>
              <a:rPr lang="fa-IR" sz="2667" kern="0" dirty="0">
                <a:solidFill>
                  <a:srgbClr val="FFFFFF"/>
                </a:solidFill>
                <a:latin typeface="Cinema" panose="01000500000000020002" pitchFamily="2" charset="-78"/>
                <a:cs typeface="B Titr" panose="00000700000000000000" pitchFamily="2" charset="-78"/>
              </a:rPr>
              <a:t>فونت  ب تیتر</a:t>
            </a:r>
            <a:r>
              <a:rPr lang="en-US" sz="2667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B </a:t>
            </a:r>
            <a:r>
              <a:rPr lang="en-US" sz="2667" kern="0" dirty="0" err="1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Titr</a:t>
            </a:r>
            <a:r>
              <a:rPr lang="en-US" sz="2667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endParaRPr lang="fa-IR" sz="2667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Rounded Rectangle 27">
            <a:extLst>
              <a:ext uri="{FF2B5EF4-FFF2-40B4-BE49-F238E27FC236}">
                <a16:creationId xmlns:a16="http://schemas.microsoft.com/office/drawing/2014/main" id="{3AE45C7E-AF6A-AE01-D8F9-BD0B4BC25BD3}"/>
              </a:ext>
            </a:extLst>
          </p:cNvPr>
          <p:cNvSpPr/>
          <p:nvPr/>
        </p:nvSpPr>
        <p:spPr>
          <a:xfrm>
            <a:off x="2063793" y="1060523"/>
            <a:ext cx="4774900" cy="1162828"/>
          </a:xfrm>
          <a:prstGeom prst="roundRect">
            <a:avLst/>
          </a:prstGeom>
          <a:noFill/>
          <a:ln>
            <a:solidFill>
              <a:schemeClr val="accent6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algn="ctr" defTabSz="1219170" rtl="1"/>
            <a:endParaRPr lang="en-US" sz="1867" kern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7" name="Google Shape;1479;p65">
            <a:extLst>
              <a:ext uri="{FF2B5EF4-FFF2-40B4-BE49-F238E27FC236}">
                <a16:creationId xmlns:a16="http://schemas.microsoft.com/office/drawing/2014/main" id="{E3F3A491-E66E-71E7-FB29-A65FCE453CFE}"/>
              </a:ext>
            </a:extLst>
          </p:cNvPr>
          <p:cNvSpPr txBox="1">
            <a:spLocks/>
          </p:cNvSpPr>
          <p:nvPr/>
        </p:nvSpPr>
        <p:spPr>
          <a:xfrm>
            <a:off x="2063793" y="1043672"/>
            <a:ext cx="47749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>
              <a:buClr>
                <a:srgbClr val="FFFFFF"/>
              </a:buClr>
            </a:pPr>
            <a:r>
              <a:rPr lang="fa-IR" sz="2667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فونت شبنم </a:t>
            </a:r>
            <a:r>
              <a:rPr lang="en-US" sz="2667" kern="0" dirty="0" err="1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Shabnam</a:t>
            </a:r>
            <a:endParaRPr lang="fa-IR" sz="2667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Google Shape;1479;p65">
            <a:extLst>
              <a:ext uri="{FF2B5EF4-FFF2-40B4-BE49-F238E27FC236}">
                <a16:creationId xmlns:a16="http://schemas.microsoft.com/office/drawing/2014/main" id="{0D1C8D62-2E9A-A3C2-FB40-489024BF8CF2}"/>
              </a:ext>
            </a:extLst>
          </p:cNvPr>
          <p:cNvSpPr txBox="1">
            <a:spLocks/>
          </p:cNvSpPr>
          <p:nvPr/>
        </p:nvSpPr>
        <p:spPr>
          <a:xfrm>
            <a:off x="2184539" y="2362863"/>
            <a:ext cx="47749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 rtl="1"/>
            <a:r>
              <a:rPr lang="fa-IR" sz="2400" kern="0" dirty="0">
                <a:solidFill>
                  <a:srgbClr val="FFFFFF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رنگ های به کار رفته در این قالب</a:t>
            </a:r>
            <a:endParaRPr lang="fa-IR" sz="2400" kern="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</p:cSld>
  <p:clrMapOvr>
    <a:masterClrMapping/>
  </p:clrMapOvr>
  <p:transition spd="slow">
    <p:push dir="u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0" name="Google Shape;3740;p70"/>
          <p:cNvGrpSpPr/>
          <p:nvPr/>
        </p:nvGrpSpPr>
        <p:grpSpPr>
          <a:xfrm>
            <a:off x="5149337" y="2433633"/>
            <a:ext cx="442841" cy="514271"/>
            <a:chOff x="4727025" y="1332775"/>
            <a:chExt cx="59900" cy="69625"/>
          </a:xfrm>
        </p:grpSpPr>
        <p:sp>
          <p:nvSpPr>
            <p:cNvPr id="3741" name="Google Shape;3741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2" name="Google Shape;3742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43" name="Google Shape;3743;p70"/>
          <p:cNvGrpSpPr/>
          <p:nvPr/>
        </p:nvGrpSpPr>
        <p:grpSpPr>
          <a:xfrm>
            <a:off x="5824654" y="1681121"/>
            <a:ext cx="500909" cy="500899"/>
            <a:chOff x="4820425" y="1329900"/>
            <a:chExt cx="70175" cy="70350"/>
          </a:xfrm>
        </p:grpSpPr>
        <p:sp>
          <p:nvSpPr>
            <p:cNvPr id="3744" name="Google Shape;3744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5" name="Google Shape;3745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6" name="Google Shape;3746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48" name="Google Shape;3748;p70"/>
          <p:cNvGrpSpPr/>
          <p:nvPr/>
        </p:nvGrpSpPr>
        <p:grpSpPr>
          <a:xfrm>
            <a:off x="6477277" y="1692911"/>
            <a:ext cx="538135" cy="493119"/>
            <a:chOff x="4903200" y="1331525"/>
            <a:chExt cx="73575" cy="67425"/>
          </a:xfrm>
        </p:grpSpPr>
        <p:sp>
          <p:nvSpPr>
            <p:cNvPr id="3749" name="Google Shape;3749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51" name="Google Shape;3751;p70"/>
          <p:cNvGrpSpPr/>
          <p:nvPr/>
        </p:nvGrpSpPr>
        <p:grpSpPr>
          <a:xfrm>
            <a:off x="5737228" y="2434889"/>
            <a:ext cx="544563" cy="511895"/>
            <a:chOff x="4815575" y="1416800"/>
            <a:chExt cx="73750" cy="71400"/>
          </a:xfrm>
        </p:grpSpPr>
        <p:sp>
          <p:nvSpPr>
            <p:cNvPr id="3752" name="Google Shape;3752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55" name="Google Shape;3755;p70"/>
          <p:cNvGrpSpPr/>
          <p:nvPr/>
        </p:nvGrpSpPr>
        <p:grpSpPr>
          <a:xfrm>
            <a:off x="6433853" y="2434595"/>
            <a:ext cx="602914" cy="512477"/>
            <a:chOff x="4902475" y="1418875"/>
            <a:chExt cx="74500" cy="63775"/>
          </a:xfrm>
        </p:grpSpPr>
        <p:sp>
          <p:nvSpPr>
            <p:cNvPr id="3756" name="Google Shape;3756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70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58" name="Google Shape;3758;p70"/>
          <p:cNvGrpSpPr/>
          <p:nvPr/>
        </p:nvGrpSpPr>
        <p:grpSpPr>
          <a:xfrm>
            <a:off x="5849725" y="3173834"/>
            <a:ext cx="515391" cy="525699"/>
            <a:chOff x="4818100" y="1507675"/>
            <a:chExt cx="71225" cy="71625"/>
          </a:xfrm>
        </p:grpSpPr>
        <p:sp>
          <p:nvSpPr>
            <p:cNvPr id="3759" name="Google Shape;3759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63" name="Google Shape;3763;p70"/>
          <p:cNvGrpSpPr/>
          <p:nvPr/>
        </p:nvGrpSpPr>
        <p:grpSpPr>
          <a:xfrm>
            <a:off x="5187828" y="3195366"/>
            <a:ext cx="522956" cy="489869"/>
            <a:chOff x="4721450" y="1509475"/>
            <a:chExt cx="79350" cy="74325"/>
          </a:xfrm>
        </p:grpSpPr>
        <p:sp>
          <p:nvSpPr>
            <p:cNvPr id="3764" name="Google Shape;3764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68" name="Google Shape;3768;p70"/>
          <p:cNvGrpSpPr/>
          <p:nvPr/>
        </p:nvGrpSpPr>
        <p:grpSpPr>
          <a:xfrm>
            <a:off x="6511069" y="3175117"/>
            <a:ext cx="525704" cy="535436"/>
            <a:chOff x="4906800" y="1507500"/>
            <a:chExt cx="70350" cy="71075"/>
          </a:xfrm>
        </p:grpSpPr>
        <p:sp>
          <p:nvSpPr>
            <p:cNvPr id="3769" name="Google Shape;3769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74" name="Google Shape;3774;p70"/>
          <p:cNvGrpSpPr/>
          <p:nvPr/>
        </p:nvGrpSpPr>
        <p:grpSpPr>
          <a:xfrm>
            <a:off x="4543892" y="1681099"/>
            <a:ext cx="508054" cy="508095"/>
            <a:chOff x="3736598" y="2170606"/>
            <a:chExt cx="404889" cy="404889"/>
          </a:xfrm>
        </p:grpSpPr>
        <p:sp>
          <p:nvSpPr>
            <p:cNvPr id="3775" name="Google Shape;3775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6" name="Google Shape;3776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7" name="Google Shape;3777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8" name="Google Shape;3778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79" name="Google Shape;3779;p70"/>
          <p:cNvGrpSpPr/>
          <p:nvPr/>
        </p:nvGrpSpPr>
        <p:grpSpPr>
          <a:xfrm>
            <a:off x="3831931" y="1681194"/>
            <a:ext cx="575790" cy="507904"/>
            <a:chOff x="3161917" y="2170682"/>
            <a:chExt cx="458870" cy="404737"/>
          </a:xfrm>
        </p:grpSpPr>
        <p:sp>
          <p:nvSpPr>
            <p:cNvPr id="3780" name="Google Shape;3780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1" name="Google Shape;3781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2" name="Google Shape;3782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83" name="Google Shape;3783;p70"/>
          <p:cNvGrpSpPr/>
          <p:nvPr/>
        </p:nvGrpSpPr>
        <p:grpSpPr>
          <a:xfrm>
            <a:off x="3859462" y="2441566"/>
            <a:ext cx="520730" cy="498567"/>
            <a:chOff x="3179914" y="2889488"/>
            <a:chExt cx="422876" cy="404911"/>
          </a:xfrm>
        </p:grpSpPr>
        <p:sp>
          <p:nvSpPr>
            <p:cNvPr id="3784" name="Google Shape;3784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5" name="Google Shape;3785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6" name="Google Shape;3786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7" name="Google Shape;3787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8" name="Google Shape;3788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9" name="Google Shape;3789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790" name="Google Shape;3790;p70"/>
          <p:cNvGrpSpPr/>
          <p:nvPr/>
        </p:nvGrpSpPr>
        <p:grpSpPr>
          <a:xfrm>
            <a:off x="4488142" y="2441525"/>
            <a:ext cx="516145" cy="498648"/>
            <a:chOff x="3729467" y="2889422"/>
            <a:chExt cx="419153" cy="404977"/>
          </a:xfrm>
        </p:grpSpPr>
        <p:sp>
          <p:nvSpPr>
            <p:cNvPr id="3791" name="Google Shape;3791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2" name="Google Shape;3792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3" name="Google Shape;3793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4" name="Google Shape;3794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5" name="Google Shape;3795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6" name="Google Shape;3796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7" name="Google Shape;3797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798" name="Google Shape;3798;p70"/>
          <p:cNvSpPr/>
          <p:nvPr/>
        </p:nvSpPr>
        <p:spPr>
          <a:xfrm>
            <a:off x="7506366" y="1688520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799" name="Google Shape;3799;p70"/>
          <p:cNvSpPr/>
          <p:nvPr/>
        </p:nvSpPr>
        <p:spPr>
          <a:xfrm>
            <a:off x="7205822" y="1670923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00" name="Google Shape;3800;p70"/>
          <p:cNvSpPr/>
          <p:nvPr/>
        </p:nvSpPr>
        <p:spPr>
          <a:xfrm>
            <a:off x="7828111" y="1677378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01" name="Google Shape;3801;p70"/>
          <p:cNvSpPr/>
          <p:nvPr/>
        </p:nvSpPr>
        <p:spPr>
          <a:xfrm>
            <a:off x="8122816" y="1670923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02" name="Google Shape;3802;p70"/>
          <p:cNvGrpSpPr/>
          <p:nvPr/>
        </p:nvGrpSpPr>
        <p:grpSpPr>
          <a:xfrm>
            <a:off x="7208470" y="1888411"/>
            <a:ext cx="166473" cy="141497"/>
            <a:chOff x="4660325" y="1866850"/>
            <a:chExt cx="68350" cy="58100"/>
          </a:xfrm>
        </p:grpSpPr>
        <p:sp>
          <p:nvSpPr>
            <p:cNvPr id="3803" name="Google Shape;3803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4" name="Google Shape;3804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05" name="Google Shape;3805;p70"/>
          <p:cNvGrpSpPr/>
          <p:nvPr/>
        </p:nvGrpSpPr>
        <p:grpSpPr>
          <a:xfrm>
            <a:off x="7517815" y="1914135"/>
            <a:ext cx="162515" cy="90049"/>
            <a:chOff x="4791775" y="1877500"/>
            <a:chExt cx="66725" cy="36975"/>
          </a:xfrm>
        </p:grpSpPr>
        <p:sp>
          <p:nvSpPr>
            <p:cNvPr id="3806" name="Google Shape;3806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7" name="Google Shape;3807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08" name="Google Shape;3808;p70"/>
          <p:cNvGrpSpPr/>
          <p:nvPr/>
        </p:nvGrpSpPr>
        <p:grpSpPr>
          <a:xfrm>
            <a:off x="7839528" y="1914135"/>
            <a:ext cx="144979" cy="90049"/>
            <a:chOff x="4923925" y="1877500"/>
            <a:chExt cx="59525" cy="36975"/>
          </a:xfrm>
        </p:grpSpPr>
        <p:sp>
          <p:nvSpPr>
            <p:cNvPr id="3809" name="Google Shape;3809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0" name="Google Shape;3810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11" name="Google Shape;3811;p70"/>
          <p:cNvGrpSpPr/>
          <p:nvPr/>
        </p:nvGrpSpPr>
        <p:grpSpPr>
          <a:xfrm>
            <a:off x="8134019" y="1896326"/>
            <a:ext cx="141447" cy="125667"/>
            <a:chOff x="5058450" y="1870100"/>
            <a:chExt cx="58075" cy="51600"/>
          </a:xfrm>
        </p:grpSpPr>
        <p:sp>
          <p:nvSpPr>
            <p:cNvPr id="3812" name="Google Shape;3812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3" name="Google Shape;3813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14" name="Google Shape;3814;p70"/>
          <p:cNvGrpSpPr/>
          <p:nvPr/>
        </p:nvGrpSpPr>
        <p:grpSpPr>
          <a:xfrm>
            <a:off x="7548534" y="2318734"/>
            <a:ext cx="101077" cy="107645"/>
            <a:chOff x="4811425" y="2065025"/>
            <a:chExt cx="41500" cy="44200"/>
          </a:xfrm>
        </p:grpSpPr>
        <p:sp>
          <p:nvSpPr>
            <p:cNvPr id="3815" name="Google Shape;3815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6" name="Google Shape;3816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17" name="Google Shape;3817;p70"/>
          <p:cNvGrpSpPr/>
          <p:nvPr/>
        </p:nvGrpSpPr>
        <p:grpSpPr>
          <a:xfrm>
            <a:off x="7840970" y="2318946"/>
            <a:ext cx="120867" cy="107218"/>
            <a:chOff x="4929875" y="2065025"/>
            <a:chExt cx="49625" cy="44025"/>
          </a:xfrm>
        </p:grpSpPr>
        <p:sp>
          <p:nvSpPr>
            <p:cNvPr id="3818" name="Google Shape;3818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9" name="Google Shape;3819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20" name="Google Shape;3820;p70"/>
          <p:cNvGrpSpPr/>
          <p:nvPr/>
        </p:nvGrpSpPr>
        <p:grpSpPr>
          <a:xfrm>
            <a:off x="8169639" y="2321961"/>
            <a:ext cx="70206" cy="101191"/>
            <a:chOff x="5083925" y="2066350"/>
            <a:chExt cx="28825" cy="41550"/>
          </a:xfrm>
        </p:grpSpPr>
        <p:sp>
          <p:nvSpPr>
            <p:cNvPr id="3821" name="Google Shape;3821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2" name="Google Shape;3822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23" name="Google Shape;3823;p70"/>
          <p:cNvGrpSpPr/>
          <p:nvPr/>
        </p:nvGrpSpPr>
        <p:grpSpPr>
          <a:xfrm>
            <a:off x="7201193" y="2337607"/>
            <a:ext cx="181026" cy="69896"/>
            <a:chOff x="4659775" y="2072775"/>
            <a:chExt cx="74325" cy="28700"/>
          </a:xfrm>
        </p:grpSpPr>
        <p:sp>
          <p:nvSpPr>
            <p:cNvPr id="3824" name="Google Shape;3824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5" name="Google Shape;3825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6" name="Google Shape;3826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27" name="Google Shape;3827;p70"/>
          <p:cNvGrpSpPr/>
          <p:nvPr/>
        </p:nvGrpSpPr>
        <p:grpSpPr>
          <a:xfrm>
            <a:off x="8121050" y="2128173"/>
            <a:ext cx="167387" cy="89197"/>
            <a:chOff x="4662475" y="1976500"/>
            <a:chExt cx="68725" cy="36625"/>
          </a:xfrm>
        </p:grpSpPr>
        <p:sp>
          <p:nvSpPr>
            <p:cNvPr id="3828" name="Google Shape;3828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9" name="Google Shape;3829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0" name="Google Shape;3830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31" name="Google Shape;3831;p70"/>
          <p:cNvGrpSpPr/>
          <p:nvPr/>
        </p:nvGrpSpPr>
        <p:grpSpPr>
          <a:xfrm>
            <a:off x="7817954" y="2131613"/>
            <a:ext cx="166899" cy="82317"/>
            <a:chOff x="4920150" y="1977875"/>
            <a:chExt cx="68525" cy="33800"/>
          </a:xfrm>
        </p:grpSpPr>
        <p:sp>
          <p:nvSpPr>
            <p:cNvPr id="3832" name="Google Shape;3832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3" name="Google Shape;3833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4" name="Google Shape;3834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35" name="Google Shape;3835;p70"/>
          <p:cNvGrpSpPr/>
          <p:nvPr/>
        </p:nvGrpSpPr>
        <p:grpSpPr>
          <a:xfrm>
            <a:off x="7229111" y="2535531"/>
            <a:ext cx="125190" cy="127859"/>
            <a:chOff x="4676550" y="2160575"/>
            <a:chExt cx="51400" cy="52500"/>
          </a:xfrm>
        </p:grpSpPr>
        <p:sp>
          <p:nvSpPr>
            <p:cNvPr id="3836" name="Google Shape;3836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7" name="Google Shape;3837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8" name="Google Shape;3838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39" name="Google Shape;3839;p70"/>
          <p:cNvGrpSpPr/>
          <p:nvPr/>
        </p:nvGrpSpPr>
        <p:grpSpPr>
          <a:xfrm>
            <a:off x="7526370" y="2542563"/>
            <a:ext cx="145405" cy="113794"/>
            <a:chOff x="4768325" y="2163475"/>
            <a:chExt cx="59700" cy="46725"/>
          </a:xfrm>
        </p:grpSpPr>
        <p:sp>
          <p:nvSpPr>
            <p:cNvPr id="3840" name="Google Shape;3840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1" name="Google Shape;3841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842" name="Google Shape;3842;p70"/>
          <p:cNvSpPr/>
          <p:nvPr/>
        </p:nvSpPr>
        <p:spPr>
          <a:xfrm>
            <a:off x="7858325" y="2534070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43" name="Google Shape;3843;p70"/>
          <p:cNvSpPr/>
          <p:nvPr/>
        </p:nvSpPr>
        <p:spPr>
          <a:xfrm>
            <a:off x="8130701" y="3541155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44" name="Google Shape;3844;p70"/>
          <p:cNvSpPr/>
          <p:nvPr/>
        </p:nvSpPr>
        <p:spPr>
          <a:xfrm>
            <a:off x="7232157" y="2769376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45" name="Google Shape;3845;p70"/>
          <p:cNvSpPr/>
          <p:nvPr/>
        </p:nvSpPr>
        <p:spPr>
          <a:xfrm>
            <a:off x="7200128" y="3556985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46" name="Google Shape;3846;p70"/>
          <p:cNvSpPr/>
          <p:nvPr/>
        </p:nvSpPr>
        <p:spPr>
          <a:xfrm>
            <a:off x="7217452" y="3038629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47" name="Google Shape;3847;p70"/>
          <p:cNvSpPr/>
          <p:nvPr/>
        </p:nvSpPr>
        <p:spPr>
          <a:xfrm>
            <a:off x="7851201" y="3020546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48" name="Google Shape;3848;p70"/>
          <p:cNvGrpSpPr/>
          <p:nvPr/>
        </p:nvGrpSpPr>
        <p:grpSpPr>
          <a:xfrm>
            <a:off x="7542687" y="2797657"/>
            <a:ext cx="112768" cy="106853"/>
            <a:chOff x="4768575" y="2253950"/>
            <a:chExt cx="46300" cy="43875"/>
          </a:xfrm>
        </p:grpSpPr>
        <p:sp>
          <p:nvSpPr>
            <p:cNvPr id="3849" name="Google Shape;3849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0" name="Google Shape;3850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51" name="Google Shape;3851;p70"/>
          <p:cNvGrpSpPr/>
          <p:nvPr/>
        </p:nvGrpSpPr>
        <p:grpSpPr>
          <a:xfrm>
            <a:off x="7842311" y="3286683"/>
            <a:ext cx="118187" cy="146246"/>
            <a:chOff x="4960900" y="2433225"/>
            <a:chExt cx="48525" cy="60050"/>
          </a:xfrm>
        </p:grpSpPr>
        <p:sp>
          <p:nvSpPr>
            <p:cNvPr id="3852" name="Google Shape;3852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3" name="Google Shape;3853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54" name="Google Shape;3854;p70"/>
          <p:cNvGrpSpPr/>
          <p:nvPr/>
        </p:nvGrpSpPr>
        <p:grpSpPr>
          <a:xfrm>
            <a:off x="7530876" y="3550744"/>
            <a:ext cx="136394" cy="143810"/>
            <a:chOff x="4854075" y="2527625"/>
            <a:chExt cx="56000" cy="59050"/>
          </a:xfrm>
        </p:grpSpPr>
        <p:sp>
          <p:nvSpPr>
            <p:cNvPr id="3855" name="Google Shape;3855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6" name="Google Shape;3856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857" name="Google Shape;3857;p70"/>
          <p:cNvSpPr/>
          <p:nvPr/>
        </p:nvSpPr>
        <p:spPr>
          <a:xfrm>
            <a:off x="7546128" y="3293472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58" name="Google Shape;3858;p70"/>
          <p:cNvSpPr/>
          <p:nvPr/>
        </p:nvSpPr>
        <p:spPr>
          <a:xfrm>
            <a:off x="8124794" y="2533126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859" name="Google Shape;3859;p70"/>
          <p:cNvSpPr/>
          <p:nvPr/>
        </p:nvSpPr>
        <p:spPr>
          <a:xfrm>
            <a:off x="7224057" y="3293472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60" name="Google Shape;3860;p70"/>
          <p:cNvGrpSpPr/>
          <p:nvPr/>
        </p:nvGrpSpPr>
        <p:grpSpPr>
          <a:xfrm>
            <a:off x="8155086" y="3014488"/>
            <a:ext cx="99312" cy="160797"/>
            <a:chOff x="5059700" y="2334775"/>
            <a:chExt cx="40775" cy="66025"/>
          </a:xfrm>
        </p:grpSpPr>
        <p:sp>
          <p:nvSpPr>
            <p:cNvPr id="3861" name="Google Shape;3861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2" name="Google Shape;3862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3" name="Google Shape;3863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4" name="Google Shape;3864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70" name="Google Shape;3870;p70"/>
          <p:cNvGrpSpPr/>
          <p:nvPr/>
        </p:nvGrpSpPr>
        <p:grpSpPr>
          <a:xfrm>
            <a:off x="8112251" y="3279620"/>
            <a:ext cx="184984" cy="160371"/>
            <a:chOff x="5037700" y="2430325"/>
            <a:chExt cx="75950" cy="65850"/>
          </a:xfrm>
        </p:grpSpPr>
        <p:sp>
          <p:nvSpPr>
            <p:cNvPr id="3871" name="Google Shape;3871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70"/>
          <p:cNvGrpSpPr/>
          <p:nvPr/>
        </p:nvGrpSpPr>
        <p:grpSpPr>
          <a:xfrm>
            <a:off x="7531757" y="3046072"/>
            <a:ext cx="173014" cy="97629"/>
            <a:chOff x="4756975" y="2341800"/>
            <a:chExt cx="91975" cy="51925"/>
          </a:xfrm>
        </p:grpSpPr>
        <p:sp>
          <p:nvSpPr>
            <p:cNvPr id="3874" name="Google Shape;3874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7" name="Google Shape;3887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8" name="Google Shape;3888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9" name="Google Shape;3889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0" name="Google Shape;3890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1" name="Google Shape;3891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2" name="Google Shape;3892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3" name="Google Shape;3893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894" name="Google Shape;3894;p70"/>
          <p:cNvGrpSpPr/>
          <p:nvPr/>
        </p:nvGrpSpPr>
        <p:grpSpPr>
          <a:xfrm>
            <a:off x="7798694" y="3534769"/>
            <a:ext cx="212497" cy="175761"/>
            <a:chOff x="4943575" y="2516350"/>
            <a:chExt cx="98675" cy="81700"/>
          </a:xfrm>
        </p:grpSpPr>
        <p:sp>
          <p:nvSpPr>
            <p:cNvPr id="3895" name="Google Shape;3895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6" name="Google Shape;3896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7" name="Google Shape;3897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8" name="Google Shape;3898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9" name="Google Shape;3899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0" name="Google Shape;3900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1" name="Google Shape;3901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2" name="Google Shape;3902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3" name="Google Shape;3903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4" name="Google Shape;3904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5" name="Google Shape;3905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6" name="Google Shape;3906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7" name="Google Shape;3907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8" name="Google Shape;3908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9" name="Google Shape;3909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0" name="Google Shape;3910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1" name="Google Shape;3911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2" name="Google Shape;3912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3" name="Google Shape;3913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4" name="Google Shape;3914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5" name="Google Shape;3915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6" name="Google Shape;3916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7" name="Google Shape;3917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8" name="Google Shape;3918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9" name="Google Shape;3919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0" name="Google Shape;3920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1" name="Google Shape;3921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2" name="Google Shape;3922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3" name="Google Shape;3923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4" name="Google Shape;3924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5" name="Google Shape;3925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6" name="Google Shape;3926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7" name="Google Shape;3927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8" name="Google Shape;3928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9" name="Google Shape;3929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0" name="Google Shape;3930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1" name="Google Shape;3931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2" name="Google Shape;3932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3" name="Google Shape;3933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4" name="Google Shape;3934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5" name="Google Shape;3935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6" name="Google Shape;3936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7" name="Google Shape;3937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8" name="Google Shape;3938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9" name="Google Shape;3939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0" name="Google Shape;3940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1" name="Google Shape;3941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2" name="Google Shape;3942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3" name="Google Shape;3943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4" name="Google Shape;3944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5" name="Google Shape;3945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6" name="Google Shape;3946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7" name="Google Shape;3947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8" name="Google Shape;3948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9" name="Google Shape;3949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0" name="Google Shape;3950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1" name="Google Shape;3951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2" name="Google Shape;3952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3" name="Google Shape;3953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4" name="Google Shape;3954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5" name="Google Shape;3955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6" name="Google Shape;3956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7" name="Google Shape;3957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8" name="Google Shape;3958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9" name="Google Shape;3959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0" name="Google Shape;3960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1" name="Google Shape;3961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2" name="Google Shape;3962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3" name="Google Shape;3963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4" name="Google Shape;3964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5" name="Google Shape;3965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6" name="Google Shape;3966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7" name="Google Shape;3967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8" name="Google Shape;3968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9" name="Google Shape;3969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0" name="Google Shape;3970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1" name="Google Shape;3971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2" name="Google Shape;3972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973" name="Google Shape;3973;p70"/>
          <p:cNvGrpSpPr/>
          <p:nvPr/>
        </p:nvGrpSpPr>
        <p:grpSpPr>
          <a:xfrm>
            <a:off x="2056755" y="2761012"/>
            <a:ext cx="965351" cy="134611"/>
            <a:chOff x="4411970" y="2962952"/>
            <a:chExt cx="706544" cy="104212"/>
          </a:xfrm>
        </p:grpSpPr>
        <p:sp>
          <p:nvSpPr>
            <p:cNvPr id="3974" name="Google Shape;3974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5" name="Google Shape;3975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6" name="Google Shape;3976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7" name="Google Shape;3977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978" name="Google Shape;3978;p70"/>
          <p:cNvGrpSpPr/>
          <p:nvPr/>
        </p:nvGrpSpPr>
        <p:grpSpPr>
          <a:xfrm>
            <a:off x="2056755" y="2349925"/>
            <a:ext cx="960158" cy="289172"/>
            <a:chOff x="4411970" y="2726085"/>
            <a:chExt cx="643107" cy="193659"/>
          </a:xfrm>
        </p:grpSpPr>
        <p:sp>
          <p:nvSpPr>
            <p:cNvPr id="3979" name="Google Shape;3979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0" name="Google Shape;3980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1" name="Google Shape;3981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982" name="Google Shape;3982;p70"/>
          <p:cNvGrpSpPr/>
          <p:nvPr/>
        </p:nvGrpSpPr>
        <p:grpSpPr>
          <a:xfrm>
            <a:off x="1059647" y="2616035"/>
            <a:ext cx="833173" cy="259209"/>
            <a:chOff x="4411970" y="4340222"/>
            <a:chExt cx="779467" cy="242683"/>
          </a:xfrm>
        </p:grpSpPr>
        <p:sp>
          <p:nvSpPr>
            <p:cNvPr id="3983" name="Google Shape;3983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4" name="Google Shape;3984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5" name="Google Shape;3985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986" name="Google Shape;3986;p70"/>
          <p:cNvGrpSpPr/>
          <p:nvPr/>
        </p:nvGrpSpPr>
        <p:grpSpPr>
          <a:xfrm>
            <a:off x="2056754" y="2011782"/>
            <a:ext cx="965160" cy="216230"/>
            <a:chOff x="4411970" y="2468674"/>
            <a:chExt cx="747317" cy="167425"/>
          </a:xfrm>
        </p:grpSpPr>
        <p:sp>
          <p:nvSpPr>
            <p:cNvPr id="3987" name="Google Shape;3987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8" name="Google Shape;3988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3989" name="Google Shape;3989;p70"/>
          <p:cNvGrpSpPr/>
          <p:nvPr/>
        </p:nvGrpSpPr>
        <p:grpSpPr>
          <a:xfrm>
            <a:off x="1055502" y="1916499"/>
            <a:ext cx="810451" cy="319148"/>
            <a:chOff x="4411970" y="3686602"/>
            <a:chExt cx="797845" cy="314215"/>
          </a:xfrm>
        </p:grpSpPr>
        <p:sp>
          <p:nvSpPr>
            <p:cNvPr id="3990" name="Google Shape;3990;p70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1" name="Google Shape;3991;p70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2" name="Google Shape;3992;p70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3" name="Google Shape;3993;p70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4" name="Google Shape;3994;p70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995" name="Google Shape;3995;p70"/>
          <p:cNvSpPr/>
          <p:nvPr/>
        </p:nvSpPr>
        <p:spPr>
          <a:xfrm>
            <a:off x="1048351" y="2325086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6" name="Google Shape;3996;p70"/>
          <p:cNvGrpSpPr/>
          <p:nvPr/>
        </p:nvGrpSpPr>
        <p:grpSpPr>
          <a:xfrm>
            <a:off x="1055599" y="1671022"/>
            <a:ext cx="1970333" cy="208784"/>
            <a:chOff x="6336019" y="3733725"/>
            <a:chExt cx="2566206" cy="351310"/>
          </a:xfrm>
        </p:grpSpPr>
        <p:sp>
          <p:nvSpPr>
            <p:cNvPr id="3997" name="Google Shape;3997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01" name="Google Shape;4001;p70"/>
          <p:cNvGrpSpPr/>
          <p:nvPr/>
        </p:nvGrpSpPr>
        <p:grpSpPr>
          <a:xfrm>
            <a:off x="2056754" y="3278578"/>
            <a:ext cx="946551" cy="153200"/>
            <a:chOff x="4404545" y="3301592"/>
            <a:chExt cx="782403" cy="129272"/>
          </a:xfrm>
        </p:grpSpPr>
        <p:sp>
          <p:nvSpPr>
            <p:cNvPr id="4002" name="Google Shape;4002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70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04" name="Google Shape;4004;p70"/>
          <p:cNvGrpSpPr/>
          <p:nvPr/>
        </p:nvGrpSpPr>
        <p:grpSpPr>
          <a:xfrm>
            <a:off x="2056755" y="3017537"/>
            <a:ext cx="962257" cy="139127"/>
            <a:chOff x="4411970" y="3131459"/>
            <a:chExt cx="710520" cy="117397"/>
          </a:xfrm>
        </p:grpSpPr>
        <p:sp>
          <p:nvSpPr>
            <p:cNvPr id="4005" name="Google Shape;4005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07" name="Google Shape;4007;p70" descr="Timeline background shape"/>
          <p:cNvSpPr/>
          <p:nvPr/>
        </p:nvSpPr>
        <p:spPr>
          <a:xfrm>
            <a:off x="2056754" y="3553691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008" name="Google Shape;4008;p70"/>
          <p:cNvGrpSpPr/>
          <p:nvPr/>
        </p:nvGrpSpPr>
        <p:grpSpPr>
          <a:xfrm>
            <a:off x="1056900" y="2952330"/>
            <a:ext cx="823838" cy="458988"/>
            <a:chOff x="4411970" y="1801825"/>
            <a:chExt cx="734586" cy="409262"/>
          </a:xfrm>
        </p:grpSpPr>
        <p:sp>
          <p:nvSpPr>
            <p:cNvPr id="4009" name="Google Shape;4009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11" name="Google Shape;4011;p70"/>
          <p:cNvGrpSpPr/>
          <p:nvPr/>
        </p:nvGrpSpPr>
        <p:grpSpPr>
          <a:xfrm>
            <a:off x="1056900" y="3500757"/>
            <a:ext cx="856348" cy="212039"/>
            <a:chOff x="4411970" y="2233974"/>
            <a:chExt cx="763574" cy="189068"/>
          </a:xfrm>
        </p:grpSpPr>
        <p:sp>
          <p:nvSpPr>
            <p:cNvPr id="4012" name="Google Shape;4012;p70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3" name="Google Shape;4013;p70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14" name="Google Shape;4014;p70"/>
          <p:cNvGrpSpPr/>
          <p:nvPr/>
        </p:nvGrpSpPr>
        <p:grpSpPr>
          <a:xfrm>
            <a:off x="3167095" y="1676092"/>
            <a:ext cx="511602" cy="511602"/>
            <a:chOff x="5681300" y="2527788"/>
            <a:chExt cx="805800" cy="805800"/>
          </a:xfrm>
        </p:grpSpPr>
        <p:sp>
          <p:nvSpPr>
            <p:cNvPr id="4015" name="Google Shape;4015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6" name="Google Shape;4016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17" name="Google Shape;4017;p70"/>
          <p:cNvGrpSpPr/>
          <p:nvPr/>
        </p:nvGrpSpPr>
        <p:grpSpPr>
          <a:xfrm>
            <a:off x="3164291" y="2442676"/>
            <a:ext cx="513021" cy="512935"/>
            <a:chOff x="4049800" y="640400"/>
            <a:chExt cx="858900" cy="858900"/>
          </a:xfrm>
        </p:grpSpPr>
        <p:sp>
          <p:nvSpPr>
            <p:cNvPr id="4018" name="Google Shape;4018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20" name="Google Shape;4020;p70"/>
          <p:cNvGrpSpPr/>
          <p:nvPr/>
        </p:nvGrpSpPr>
        <p:grpSpPr>
          <a:xfrm>
            <a:off x="3081490" y="3094568"/>
            <a:ext cx="686489" cy="686585"/>
            <a:chOff x="5080188" y="927900"/>
            <a:chExt cx="961200" cy="961200"/>
          </a:xfrm>
        </p:grpSpPr>
        <p:sp>
          <p:nvSpPr>
            <p:cNvPr id="4021" name="Google Shape;4021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29" name="Google Shape;4029;p70"/>
          <p:cNvGrpSpPr/>
          <p:nvPr/>
        </p:nvGrpSpPr>
        <p:grpSpPr>
          <a:xfrm>
            <a:off x="3864641" y="3187297"/>
            <a:ext cx="510373" cy="510937"/>
            <a:chOff x="7508249" y="1522825"/>
            <a:chExt cx="1326332" cy="1322987"/>
          </a:xfrm>
        </p:grpSpPr>
        <p:sp>
          <p:nvSpPr>
            <p:cNvPr id="4030" name="Google Shape;4030;p70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70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70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70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70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70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70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70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70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70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40" name="Google Shape;4040;p70"/>
          <p:cNvGrpSpPr/>
          <p:nvPr/>
        </p:nvGrpSpPr>
        <p:grpSpPr>
          <a:xfrm>
            <a:off x="4556234" y="3188701"/>
            <a:ext cx="492652" cy="503348"/>
            <a:chOff x="6039282" y="1042577"/>
            <a:chExt cx="734315" cy="731929"/>
          </a:xfrm>
        </p:grpSpPr>
        <p:sp>
          <p:nvSpPr>
            <p:cNvPr id="4041" name="Google Shape;4041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1" name="Google Shape;4051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2" name="Google Shape;4052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3" name="Google Shape;4053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4" name="Google Shape;4054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5" name="Google Shape;4055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6" name="Google Shape;4056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7" name="Google Shape;4057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8" name="Google Shape;4058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9" name="Google Shape;4059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0" name="Google Shape;4060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1" name="Google Shape;4061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062" name="Google Shape;4062;p70"/>
          <p:cNvGrpSpPr/>
          <p:nvPr/>
        </p:nvGrpSpPr>
        <p:grpSpPr>
          <a:xfrm>
            <a:off x="5196648" y="1684743"/>
            <a:ext cx="483304" cy="504902"/>
            <a:chOff x="1825800" y="1651625"/>
            <a:chExt cx="568125" cy="591775"/>
          </a:xfrm>
        </p:grpSpPr>
        <p:sp>
          <p:nvSpPr>
            <p:cNvPr id="4063" name="Google Shape;4063;p70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4" name="Google Shape;4064;p70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5" name="Google Shape;4065;p70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6" name="Google Shape;4066;p70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7" name="Google Shape;4067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8" name="Google Shape;4068;p70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69" name="Google Shape;4069;p70"/>
          <p:cNvSpPr/>
          <p:nvPr/>
        </p:nvSpPr>
        <p:spPr>
          <a:xfrm>
            <a:off x="7814236" y="2763915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70" name="Google Shape;4070;p70"/>
          <p:cNvSpPr/>
          <p:nvPr/>
        </p:nvSpPr>
        <p:spPr>
          <a:xfrm>
            <a:off x="8130492" y="2792733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71" name="Google Shape;4071;p70"/>
          <p:cNvSpPr/>
          <p:nvPr/>
        </p:nvSpPr>
        <p:spPr>
          <a:xfrm>
            <a:off x="7232606" y="2113670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72" name="Google Shape;4072;p70"/>
          <p:cNvSpPr/>
          <p:nvPr/>
        </p:nvSpPr>
        <p:spPr>
          <a:xfrm flipH="1">
            <a:off x="7539972" y="2113670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38" name="Google Shape;1479;p65"/>
          <p:cNvSpPr txBox="1">
            <a:spLocks noGrp="1"/>
          </p:cNvSpPr>
          <p:nvPr>
            <p:ph type="title"/>
          </p:nvPr>
        </p:nvSpPr>
        <p:spPr>
          <a:xfrm>
            <a:off x="1037487" y="71354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fa-IR" dirty="0">
                <a:solidFill>
                  <a:schemeClr val="lt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طرح ها و آیکون های متنوع با قابلیت تغییر سایز و رنگ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922365"/>
      </p:ext>
    </p:extLst>
  </p:cSld>
  <p:clrMapOvr>
    <a:masterClrMapping/>
  </p:clrMapOvr>
  <p:transition spd="slow">
    <p:push dir="u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9" name="Google Shape;4079;p71"/>
          <p:cNvGrpSpPr/>
          <p:nvPr/>
        </p:nvGrpSpPr>
        <p:grpSpPr>
          <a:xfrm>
            <a:off x="722058" y="957091"/>
            <a:ext cx="2492868" cy="1379876"/>
            <a:chOff x="2654821" y="2311071"/>
            <a:chExt cx="2279715" cy="1262120"/>
          </a:xfrm>
        </p:grpSpPr>
        <p:grpSp>
          <p:nvGrpSpPr>
            <p:cNvPr id="4080" name="Google Shape;4080;p71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4081" name="Google Shape;4081;p71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82" name="Google Shape;4082;p71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3" name="Google Shape;4083;p71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4084" name="Google Shape;4084;p71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085" name="Google Shape;4085;p71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086" name="Google Shape;4086;p71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4087" name="Google Shape;4087;p71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088" name="Google Shape;4088;p71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089" name="Google Shape;4089;p71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090" name="Google Shape;4090;p71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091" name="Google Shape;4091;p71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092" name="Google Shape;4092;p71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4093" name="Google Shape;4093;p71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94" name="Google Shape;4094;p71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95" name="Google Shape;4095;p71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4096" name="Google Shape;4096;p71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097" name="Google Shape;4097;p71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71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71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71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1" name="Google Shape;4101;p71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2" name="Google Shape;4102;p71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4103" name="Google Shape;4103;p71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71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05" name="Google Shape;4105;p71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4106" name="Google Shape;4106;p71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7" name="Google Shape;4107;p71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08" name="Google Shape;4108;p71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09" name="Google Shape;4109;p71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4110" name="Google Shape;4110;p71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71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4112" name="Google Shape;4112;p71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4113" name="Google Shape;4113;p71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14" name="Google Shape;4114;p71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5" name="Google Shape;4115;p71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4116" name="Google Shape;4116;p71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4117" name="Google Shape;4117;p71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118" name="Google Shape;4118;p71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119" name="Google Shape;4119;p71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120" name="Google Shape;4120;p71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4121" name="Google Shape;4121;p71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2" name="Google Shape;4122;p71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3" name="Google Shape;4123;p71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4124" name="Google Shape;4124;p71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5" name="Google Shape;4125;p71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6" name="Google Shape;4126;p71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4127" name="Google Shape;4127;p71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4128" name="Google Shape;4128;p71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29" name="Google Shape;4129;p71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32" name="Google Shape;4132;p71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4133" name="Google Shape;4133;p71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71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71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71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7" name="Google Shape;4137;p71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8" name="Google Shape;4138;p71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71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71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71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71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3" name="Google Shape;4143;p71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4" name="Google Shape;4144;p71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5" name="Google Shape;4145;p71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6" name="Google Shape;4146;p71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7" name="Google Shape;4147;p71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8" name="Google Shape;4148;p71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49" name="Google Shape;4149;p71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71" name="Google Shape;4171;p71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4172" name="Google Shape;4172;p71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71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74" name="Google Shape;4174;p71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75" name="Google Shape;4175;p71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4176" name="Google Shape;4176;p71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7" name="Google Shape;4177;p71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71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71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80" name="Google Shape;4180;p71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87" name="Google Shape;4187;p71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4188" name="Google Shape;4188;p71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9" name="Google Shape;4189;p71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71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71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92" name="Google Shape;4192;p71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21" name="Google Shape;4221;p71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4222" name="Google Shape;4222;p71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71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24" name="Google Shape;4224;p71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25" name="Google Shape;4225;p71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4226" name="Google Shape;4226;p71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71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28" name="Google Shape;4228;p71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4229" name="Google Shape;4229;p71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0" name="Google Shape;4230;p71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31" name="Google Shape;4231;p71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39" name="Google Shape;4239;p71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4240" name="Google Shape;4240;p71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71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2" name="Google Shape;4242;p71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3" name="Google Shape;4243;p71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44" name="Google Shape;4244;p71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52" name="Google Shape;4252;p71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4253" name="Google Shape;4253;p71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4" name="Google Shape;4254;p71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5" name="Google Shape;4255;p71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6" name="Google Shape;4256;p71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57" name="Google Shape;4257;p71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99" name="Google Shape;4299;p71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4300" name="Google Shape;4300;p71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71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302" name="Google Shape;4302;p71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337" name="Google Shape;4337;p71"/>
          <p:cNvGrpSpPr/>
          <p:nvPr/>
        </p:nvGrpSpPr>
        <p:grpSpPr>
          <a:xfrm>
            <a:off x="719115" y="2852868"/>
            <a:ext cx="2622876" cy="1333540"/>
            <a:chOff x="238125" y="1038125"/>
            <a:chExt cx="7146800" cy="3633625"/>
          </a:xfrm>
        </p:grpSpPr>
        <p:sp>
          <p:nvSpPr>
            <p:cNvPr id="4338" name="Google Shape;4338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10" name="Google Shape;5910;p71"/>
          <p:cNvGrpSpPr/>
          <p:nvPr/>
        </p:nvGrpSpPr>
        <p:grpSpPr>
          <a:xfrm>
            <a:off x="5834043" y="994978"/>
            <a:ext cx="2590840" cy="1380235"/>
            <a:chOff x="233350" y="949250"/>
            <a:chExt cx="7137300" cy="3802300"/>
          </a:xfrm>
        </p:grpSpPr>
        <p:sp>
          <p:nvSpPr>
            <p:cNvPr id="5911" name="Google Shape;5911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62" name="Google Shape;5962;p71"/>
          <p:cNvGrpSpPr/>
          <p:nvPr/>
        </p:nvGrpSpPr>
        <p:grpSpPr>
          <a:xfrm>
            <a:off x="7648473" y="3039750"/>
            <a:ext cx="104231" cy="320340"/>
            <a:chOff x="7564426" y="3224343"/>
            <a:chExt cx="119985" cy="368801"/>
          </a:xfrm>
        </p:grpSpPr>
        <p:sp>
          <p:nvSpPr>
            <p:cNvPr id="5963" name="Google Shape;5963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65" name="Google Shape;5965;p71"/>
          <p:cNvGrpSpPr/>
          <p:nvPr/>
        </p:nvGrpSpPr>
        <p:grpSpPr>
          <a:xfrm>
            <a:off x="7347962" y="3033853"/>
            <a:ext cx="189489" cy="332132"/>
            <a:chOff x="8370831" y="3202002"/>
            <a:chExt cx="218129" cy="382376"/>
          </a:xfrm>
        </p:grpSpPr>
        <p:sp>
          <p:nvSpPr>
            <p:cNvPr id="5966" name="Google Shape;5966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68" name="Google Shape;5968;p71"/>
          <p:cNvGrpSpPr/>
          <p:nvPr/>
        </p:nvGrpSpPr>
        <p:grpSpPr>
          <a:xfrm>
            <a:off x="8071351" y="3444984"/>
            <a:ext cx="309429" cy="267000"/>
            <a:chOff x="6742064" y="3750480"/>
            <a:chExt cx="399315" cy="344560"/>
          </a:xfrm>
        </p:grpSpPr>
        <p:sp>
          <p:nvSpPr>
            <p:cNvPr id="5969" name="Google Shape;5969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71" name="Google Shape;5971;p71"/>
          <p:cNvGrpSpPr/>
          <p:nvPr/>
        </p:nvGrpSpPr>
        <p:grpSpPr>
          <a:xfrm>
            <a:off x="7610370" y="3796032"/>
            <a:ext cx="180437" cy="281608"/>
            <a:chOff x="7248525" y="3739696"/>
            <a:chExt cx="230531" cy="359790"/>
          </a:xfrm>
        </p:grpSpPr>
        <p:sp>
          <p:nvSpPr>
            <p:cNvPr id="5972" name="Google Shape;5972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74" name="Google Shape;5974;p71"/>
          <p:cNvGrpSpPr/>
          <p:nvPr/>
        </p:nvGrpSpPr>
        <p:grpSpPr>
          <a:xfrm>
            <a:off x="7856289" y="3439256"/>
            <a:ext cx="162896" cy="278710"/>
            <a:chOff x="7601242" y="3729267"/>
            <a:chExt cx="222566" cy="380803"/>
          </a:xfrm>
        </p:grpSpPr>
        <p:sp>
          <p:nvSpPr>
            <p:cNvPr id="5975" name="Google Shape;5975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77" name="Google Shape;5977;p71"/>
          <p:cNvSpPr/>
          <p:nvPr/>
        </p:nvSpPr>
        <p:spPr>
          <a:xfrm>
            <a:off x="7822314" y="3051613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978" name="Google Shape;5978;p71"/>
          <p:cNvGrpSpPr/>
          <p:nvPr/>
        </p:nvGrpSpPr>
        <p:grpSpPr>
          <a:xfrm>
            <a:off x="7345935" y="3440397"/>
            <a:ext cx="193543" cy="275990"/>
            <a:chOff x="8304647" y="3738687"/>
            <a:chExt cx="225076" cy="320956"/>
          </a:xfrm>
        </p:grpSpPr>
        <p:sp>
          <p:nvSpPr>
            <p:cNvPr id="5979" name="Google Shape;5979;p71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982" name="Google Shape;5982;p71"/>
          <p:cNvGrpSpPr/>
          <p:nvPr/>
        </p:nvGrpSpPr>
        <p:grpSpPr>
          <a:xfrm>
            <a:off x="7618427" y="3440397"/>
            <a:ext cx="178492" cy="275990"/>
            <a:chOff x="8615101" y="3738687"/>
            <a:chExt cx="207573" cy="320956"/>
          </a:xfrm>
        </p:grpSpPr>
        <p:sp>
          <p:nvSpPr>
            <p:cNvPr id="5983" name="Google Shape;5983;p71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86" name="Google Shape;5986;p71"/>
          <p:cNvSpPr/>
          <p:nvPr/>
        </p:nvSpPr>
        <p:spPr>
          <a:xfrm>
            <a:off x="8114867" y="3030279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987" name="Google Shape;5987;p71"/>
          <p:cNvGrpSpPr/>
          <p:nvPr/>
        </p:nvGrpSpPr>
        <p:grpSpPr>
          <a:xfrm>
            <a:off x="6013131" y="3561885"/>
            <a:ext cx="557670" cy="511283"/>
            <a:chOff x="6015419" y="3716859"/>
            <a:chExt cx="557671" cy="511283"/>
          </a:xfrm>
        </p:grpSpPr>
        <p:sp>
          <p:nvSpPr>
            <p:cNvPr id="5988" name="Google Shape;5988;p71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989" name="Google Shape;5989;p71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5990" name="Google Shape;5990;p71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1" name="Google Shape;5991;p71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2" name="Google Shape;5992;p71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3" name="Google Shape;5993;p71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4" name="Google Shape;5994;p71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5" name="Google Shape;5995;p71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6" name="Google Shape;5996;p71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7" name="Google Shape;5997;p71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8" name="Google Shape;5998;p71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9" name="Google Shape;5999;p71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00" name="Google Shape;6000;p71"/>
          <p:cNvGrpSpPr/>
          <p:nvPr/>
        </p:nvGrpSpPr>
        <p:grpSpPr>
          <a:xfrm>
            <a:off x="6642016" y="2918654"/>
            <a:ext cx="576302" cy="511871"/>
            <a:chOff x="6644304" y="3073628"/>
            <a:chExt cx="576302" cy="511871"/>
          </a:xfrm>
        </p:grpSpPr>
        <p:sp>
          <p:nvSpPr>
            <p:cNvPr id="6001" name="Google Shape;6001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002" name="Google Shape;6002;p71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6003" name="Google Shape;6003;p71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4" name="Google Shape;6004;p71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5" name="Google Shape;6005;p71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6" name="Google Shape;6006;p71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7" name="Google Shape;6007;p71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008" name="Google Shape;6008;p71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011" name="Google Shape;6011;p71"/>
          <p:cNvSpPr/>
          <p:nvPr/>
        </p:nvSpPr>
        <p:spPr>
          <a:xfrm>
            <a:off x="6986052" y="2935281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6012" name="Google Shape;6012;p71"/>
          <p:cNvGrpSpPr/>
          <p:nvPr/>
        </p:nvGrpSpPr>
        <p:grpSpPr>
          <a:xfrm>
            <a:off x="6649868" y="3561649"/>
            <a:ext cx="560631" cy="511352"/>
            <a:chOff x="6652154" y="3716623"/>
            <a:chExt cx="560631" cy="511352"/>
          </a:xfrm>
        </p:grpSpPr>
        <p:sp>
          <p:nvSpPr>
            <p:cNvPr id="6013" name="Google Shape;6013;p71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014" name="Google Shape;6014;p71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6015" name="Google Shape;6015;p71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6" name="Google Shape;6016;p71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7" name="Google Shape;6017;p71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8" name="Google Shape;6018;p71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9" name="Google Shape;6019;p71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0" name="Google Shape;6020;p71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1" name="Google Shape;6021;p71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2" name="Google Shape;6022;p71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3" name="Google Shape;6023;p71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4" name="Google Shape;6024;p71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5" name="Google Shape;6025;p71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6" name="Google Shape;6026;p71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7" name="Google Shape;6027;p71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28" name="Google Shape;6028;p71"/>
          <p:cNvGrpSpPr/>
          <p:nvPr/>
        </p:nvGrpSpPr>
        <p:grpSpPr>
          <a:xfrm>
            <a:off x="7843958" y="3843056"/>
            <a:ext cx="187557" cy="187557"/>
            <a:chOff x="8565775" y="671075"/>
            <a:chExt cx="441000" cy="441000"/>
          </a:xfrm>
        </p:grpSpPr>
        <p:sp>
          <p:nvSpPr>
            <p:cNvPr id="6029" name="Google Shape;6029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031" name="Google Shape;6031;p71"/>
          <p:cNvSpPr/>
          <p:nvPr/>
        </p:nvSpPr>
        <p:spPr>
          <a:xfrm>
            <a:off x="8145173" y="3838978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32" name="Google Shape;6032;p71"/>
          <p:cNvSpPr/>
          <p:nvPr/>
        </p:nvSpPr>
        <p:spPr>
          <a:xfrm flipH="1">
            <a:off x="7353412" y="3805433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6033" name="Google Shape;6033;p71"/>
          <p:cNvGrpSpPr/>
          <p:nvPr/>
        </p:nvGrpSpPr>
        <p:grpSpPr>
          <a:xfrm>
            <a:off x="5997814" y="2921276"/>
            <a:ext cx="587871" cy="512373"/>
            <a:chOff x="6000100" y="3076250"/>
            <a:chExt cx="587871" cy="512373"/>
          </a:xfrm>
        </p:grpSpPr>
        <p:sp>
          <p:nvSpPr>
            <p:cNvPr id="6034" name="Google Shape;6034;p71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035" name="Google Shape;6035;p71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6036" name="Google Shape;6036;p71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37" name="Google Shape;6037;p71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38" name="Google Shape;6038;p71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39" name="Google Shape;6039;p71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40" name="Google Shape;6040;p71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41" name="Google Shape;6041;p71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42" name="Google Shape;6042;p71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43" name="Google Shape;6043;p71"/>
          <p:cNvGrpSpPr/>
          <p:nvPr/>
        </p:nvGrpSpPr>
        <p:grpSpPr>
          <a:xfrm>
            <a:off x="3369305" y="940638"/>
            <a:ext cx="2310381" cy="1488888"/>
            <a:chOff x="229225" y="549050"/>
            <a:chExt cx="7161750" cy="4615275"/>
          </a:xfrm>
        </p:grpSpPr>
        <p:sp>
          <p:nvSpPr>
            <p:cNvPr id="6044" name="Google Shape;6044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61" name="Google Shape;6161;p71"/>
          <p:cNvGrpSpPr/>
          <p:nvPr/>
        </p:nvGrpSpPr>
        <p:grpSpPr>
          <a:xfrm>
            <a:off x="3514722" y="2832485"/>
            <a:ext cx="2310282" cy="1374222"/>
            <a:chOff x="238125" y="732525"/>
            <a:chExt cx="7130500" cy="4241425"/>
          </a:xfrm>
        </p:grpSpPr>
        <p:sp>
          <p:nvSpPr>
            <p:cNvPr id="6162" name="Google Shape;6162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6672822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" name="Google Shape;314;p3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فهرست مطالب</a:t>
            </a:r>
          </a:p>
        </p:txBody>
      </p:sp>
      <p:sp>
        <p:nvSpPr>
          <p:cNvPr id="315" name="Google Shape;315;p38"/>
          <p:cNvSpPr txBox="1">
            <a:spLocks noGrp="1"/>
          </p:cNvSpPr>
          <p:nvPr>
            <p:ph type="subTitle" idx="1"/>
          </p:nvPr>
        </p:nvSpPr>
        <p:spPr>
          <a:xfrm>
            <a:off x="2278513" y="2308201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16" name="Google Shape;316;p38"/>
          <p:cNvSpPr txBox="1">
            <a:spLocks noGrp="1"/>
          </p:cNvSpPr>
          <p:nvPr>
            <p:ph type="subTitle" idx="2"/>
          </p:nvPr>
        </p:nvSpPr>
        <p:spPr>
          <a:xfrm>
            <a:off x="4768188" y="2308201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17" name="Google Shape;317;p38"/>
          <p:cNvSpPr txBox="1">
            <a:spLocks noGrp="1"/>
          </p:cNvSpPr>
          <p:nvPr>
            <p:ph type="subTitle" idx="3"/>
          </p:nvPr>
        </p:nvSpPr>
        <p:spPr>
          <a:xfrm>
            <a:off x="2278513" y="4004376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18" name="Google Shape;318;p38"/>
          <p:cNvSpPr txBox="1">
            <a:spLocks noGrp="1"/>
          </p:cNvSpPr>
          <p:nvPr>
            <p:ph type="subTitle" idx="4"/>
          </p:nvPr>
        </p:nvSpPr>
        <p:spPr>
          <a:xfrm>
            <a:off x="4768188" y="4004376"/>
            <a:ext cx="2097300" cy="60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19" name="Google Shape;319;p38"/>
          <p:cNvSpPr txBox="1">
            <a:spLocks noGrp="1"/>
          </p:cNvSpPr>
          <p:nvPr>
            <p:ph type="title" idx="5"/>
          </p:nvPr>
        </p:nvSpPr>
        <p:spPr>
          <a:xfrm>
            <a:off x="2849863" y="1443963"/>
            <a:ext cx="954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2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320" name="Google Shape;320;p38"/>
          <p:cNvSpPr txBox="1">
            <a:spLocks noGrp="1"/>
          </p:cNvSpPr>
          <p:nvPr>
            <p:ph type="title" idx="6"/>
          </p:nvPr>
        </p:nvSpPr>
        <p:spPr>
          <a:xfrm>
            <a:off x="2849863" y="3140112"/>
            <a:ext cx="954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4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321" name="Google Shape;321;p38"/>
          <p:cNvSpPr txBox="1">
            <a:spLocks noGrp="1"/>
          </p:cNvSpPr>
          <p:nvPr>
            <p:ph type="title" idx="7"/>
          </p:nvPr>
        </p:nvSpPr>
        <p:spPr>
          <a:xfrm>
            <a:off x="5339538" y="1443963"/>
            <a:ext cx="954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1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322" name="Google Shape;322;p38"/>
          <p:cNvSpPr txBox="1">
            <a:spLocks noGrp="1"/>
          </p:cNvSpPr>
          <p:nvPr>
            <p:ph type="title" idx="8"/>
          </p:nvPr>
        </p:nvSpPr>
        <p:spPr>
          <a:xfrm>
            <a:off x="5339538" y="3140112"/>
            <a:ext cx="954600" cy="44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3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323" name="Google Shape;323;p38"/>
          <p:cNvSpPr txBox="1">
            <a:spLocks noGrp="1"/>
          </p:cNvSpPr>
          <p:nvPr>
            <p:ph type="subTitle" idx="9"/>
          </p:nvPr>
        </p:nvSpPr>
        <p:spPr>
          <a:xfrm>
            <a:off x="2278513" y="189042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 فصل</a:t>
            </a:r>
          </a:p>
        </p:txBody>
      </p:sp>
      <p:sp>
        <p:nvSpPr>
          <p:cNvPr id="324" name="Google Shape;324;p38"/>
          <p:cNvSpPr txBox="1">
            <a:spLocks noGrp="1"/>
          </p:cNvSpPr>
          <p:nvPr>
            <p:ph type="subTitle" idx="13"/>
          </p:nvPr>
        </p:nvSpPr>
        <p:spPr>
          <a:xfrm>
            <a:off x="4768188" y="189042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 فصل</a:t>
            </a:r>
            <a:endParaRPr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25" name="Google Shape;325;p38"/>
          <p:cNvSpPr txBox="1">
            <a:spLocks noGrp="1"/>
          </p:cNvSpPr>
          <p:nvPr>
            <p:ph type="subTitle" idx="14"/>
          </p:nvPr>
        </p:nvSpPr>
        <p:spPr>
          <a:xfrm>
            <a:off x="2278513" y="358657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 فصل</a:t>
            </a:r>
          </a:p>
        </p:txBody>
      </p:sp>
      <p:sp>
        <p:nvSpPr>
          <p:cNvPr id="326" name="Google Shape;326;p38"/>
          <p:cNvSpPr txBox="1">
            <a:spLocks noGrp="1"/>
          </p:cNvSpPr>
          <p:nvPr>
            <p:ph type="subTitle" idx="15"/>
          </p:nvPr>
        </p:nvSpPr>
        <p:spPr>
          <a:xfrm>
            <a:off x="4768188" y="3586575"/>
            <a:ext cx="2097300" cy="51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 فصل</a:t>
            </a:r>
          </a:p>
        </p:txBody>
      </p:sp>
      <p:sp>
        <p:nvSpPr>
          <p:cNvPr id="327" name="Google Shape;327;p38"/>
          <p:cNvSpPr/>
          <p:nvPr/>
        </p:nvSpPr>
        <p:spPr>
          <a:xfrm rot="-5400000" flipH="1">
            <a:off x="7822500" y="39014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0" name="Google Shape;6280;p72"/>
          <p:cNvGrpSpPr/>
          <p:nvPr/>
        </p:nvGrpSpPr>
        <p:grpSpPr>
          <a:xfrm>
            <a:off x="729275" y="969772"/>
            <a:ext cx="2507799" cy="206239"/>
            <a:chOff x="106648" y="895722"/>
            <a:chExt cx="4481413" cy="374300"/>
          </a:xfrm>
        </p:grpSpPr>
        <p:grpSp>
          <p:nvGrpSpPr>
            <p:cNvPr id="6281" name="Google Shape;6281;p72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282" name="Google Shape;62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283" name="Google Shape;62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84" name="Google Shape;62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85" name="Google Shape;62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286" name="Google Shape;6286;p72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287" name="Google Shape;6287;p72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288" name="Google Shape;6288;p72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89" name="Google Shape;6289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90" name="Google Shape;6290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291" name="Google Shape;6291;p72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292" name="Google Shape;6292;p72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293" name="Google Shape;6293;p72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94" name="Google Shape;6294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95" name="Google Shape;6295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296" name="Google Shape;6296;p72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297" name="Google Shape;6297;p72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298" name="Google Shape;6298;p72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99" name="Google Shape;6299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300" name="Google Shape;6300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301" name="Google Shape;6301;p72"/>
          <p:cNvGrpSpPr/>
          <p:nvPr/>
        </p:nvGrpSpPr>
        <p:grpSpPr>
          <a:xfrm>
            <a:off x="2147037" y="3369143"/>
            <a:ext cx="1086701" cy="799429"/>
            <a:chOff x="2183288" y="3555572"/>
            <a:chExt cx="1136241" cy="835873"/>
          </a:xfrm>
        </p:grpSpPr>
        <p:sp>
          <p:nvSpPr>
            <p:cNvPr id="6302" name="Google Shape;6302;p72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303" name="Google Shape;6303;p72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304" name="Google Shape;6304;p72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05" name="Google Shape;6305;p72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06" name="Google Shape;6306;p72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07" name="Google Shape;6307;p72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08" name="Google Shape;6308;p72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09" name="Google Shape;6309;p72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310" name="Google Shape;6310;p72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311" name="Google Shape;6311;p72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312" name="Google Shape;6312;p72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313" name="Google Shape;6313;p72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314" name="Google Shape;6314;p72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15" name="Google Shape;6315;p72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316" name="Google Shape;6316;p72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317" name="Google Shape;6317;p72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318" name="Google Shape;6318;p72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319" name="Google Shape;6319;p72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320" name="Google Shape;6320;p72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321" name="Google Shape;6321;p72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6322" name="Google Shape;6322;p72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323" name="Google Shape;6323;p72"/>
          <p:cNvGrpSpPr/>
          <p:nvPr/>
        </p:nvGrpSpPr>
        <p:grpSpPr>
          <a:xfrm>
            <a:off x="3409982" y="1290143"/>
            <a:ext cx="1675870" cy="758251"/>
            <a:chOff x="3530532" y="1496185"/>
            <a:chExt cx="1562000" cy="706730"/>
          </a:xfrm>
        </p:grpSpPr>
        <p:cxnSp>
          <p:nvCxnSpPr>
            <p:cNvPr id="6324" name="Google Shape;6324;p72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325" name="Google Shape;6325;p72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326" name="Google Shape;6326;p72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327" name="Google Shape;6327;p72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28" name="Google Shape;6328;p72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29" name="Google Shape;6329;p72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30" name="Google Shape;6330;p72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331" name="Google Shape;6331;p72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332" name="Google Shape;6332;p72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33" name="Google Shape;6333;p72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34" name="Google Shape;6334;p72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35" name="Google Shape;6335;p72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336" name="Google Shape;6336;p72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337" name="Google Shape;6337;p72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38" name="Google Shape;6338;p72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39" name="Google Shape;6339;p72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40" name="Google Shape;6340;p72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341" name="Google Shape;6341;p72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342" name="Google Shape;6342;p72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343" name="Google Shape;6343;p72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44" name="Google Shape;6344;p72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45" name="Google Shape;6345;p72"/>
          <p:cNvGrpSpPr/>
          <p:nvPr/>
        </p:nvGrpSpPr>
        <p:grpSpPr>
          <a:xfrm>
            <a:off x="3421842" y="2143769"/>
            <a:ext cx="1652173" cy="391517"/>
            <a:chOff x="3512551" y="2358270"/>
            <a:chExt cx="1597383" cy="378533"/>
          </a:xfrm>
        </p:grpSpPr>
        <p:cxnSp>
          <p:nvCxnSpPr>
            <p:cNvPr id="6346" name="Google Shape;6346;p72"/>
            <p:cNvCxnSpPr>
              <a:stCxn id="6347" idx="6"/>
              <a:endCxn id="6348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349" name="Google Shape;6349;p72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350" name="Google Shape;6350;p72"/>
              <p:cNvCxnSpPr>
                <a:stCxn id="6351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47" name="Google Shape;6347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51" name="Google Shape;6351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52" name="Google Shape;6352;p72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353" name="Google Shape;6353;p72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54" name="Google Shape;6354;p72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55" name="Google Shape;6355;p72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56" name="Google Shape;6356;p72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357" name="Google Shape;6357;p72"/>
              <p:cNvCxnSpPr>
                <a:stCxn id="6358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59" name="Google Shape;6359;p72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58" name="Google Shape;6358;p72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60" name="Google Shape;6360;p72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361" name="Google Shape;6361;p72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48" name="Google Shape;6348;p72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62" name="Google Shape;6362;p72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63" name="Google Shape;6363;p72"/>
          <p:cNvGrpSpPr/>
          <p:nvPr/>
        </p:nvGrpSpPr>
        <p:grpSpPr>
          <a:xfrm>
            <a:off x="6842649" y="979968"/>
            <a:ext cx="1581844" cy="732818"/>
            <a:chOff x="634175" y="2986275"/>
            <a:chExt cx="3147949" cy="1458344"/>
          </a:xfrm>
        </p:grpSpPr>
        <p:cxnSp>
          <p:nvCxnSpPr>
            <p:cNvPr id="6364" name="Google Shape;6364;p72"/>
            <p:cNvCxnSpPr>
              <a:stCxn id="6365" idx="4"/>
              <a:endCxn id="6366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7" name="Google Shape;6367;p72"/>
            <p:cNvCxnSpPr>
              <a:stCxn id="6366" idx="0"/>
              <a:endCxn id="6368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9" name="Google Shape;6369;p72"/>
            <p:cNvCxnSpPr>
              <a:stCxn id="6368" idx="4"/>
              <a:endCxn id="6370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1" name="Google Shape;6371;p72"/>
            <p:cNvCxnSpPr>
              <a:stCxn id="6370" idx="0"/>
              <a:endCxn id="6372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72" name="Google Shape;6372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8" name="Google Shape;6368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5" name="Google Shape;6365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0" name="Google Shape;6370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C3B1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6" name="Google Shape;6366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373" name="Google Shape;6373;p72"/>
          <p:cNvGrpSpPr/>
          <p:nvPr/>
        </p:nvGrpSpPr>
        <p:grpSpPr>
          <a:xfrm>
            <a:off x="3410364" y="2674277"/>
            <a:ext cx="1675128" cy="313674"/>
            <a:chOff x="998425" y="1182125"/>
            <a:chExt cx="1065400" cy="199500"/>
          </a:xfrm>
        </p:grpSpPr>
        <p:sp>
          <p:nvSpPr>
            <p:cNvPr id="6374" name="Google Shape;6374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5" name="Google Shape;6375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6" name="Google Shape;6376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7" name="Google Shape;6377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8" name="Google Shape;6378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379" name="Google Shape;6379;p72"/>
          <p:cNvGrpSpPr/>
          <p:nvPr/>
        </p:nvGrpSpPr>
        <p:grpSpPr>
          <a:xfrm>
            <a:off x="3410364" y="3630245"/>
            <a:ext cx="1675129" cy="525345"/>
            <a:chOff x="5194708" y="3484366"/>
            <a:chExt cx="3148148" cy="987304"/>
          </a:xfrm>
        </p:grpSpPr>
        <p:grpSp>
          <p:nvGrpSpPr>
            <p:cNvPr id="6380" name="Google Shape;6380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381" name="Google Shape;6381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82" name="Google Shape;6382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83" name="Google Shape;6383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84" name="Google Shape;6384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385" name="Google Shape;6385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86" name="Google Shape;6386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87" name="Google Shape;6387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88" name="Google Shape;6388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389" name="Google Shape;6389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90" name="Google Shape;6390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91" name="Google Shape;6391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92" name="Google Shape;6392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393" name="Google Shape;6393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94" name="Google Shape;6394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95" name="Google Shape;6395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396" name="Google Shape;6396;p72"/>
          <p:cNvGrpSpPr/>
          <p:nvPr/>
        </p:nvGrpSpPr>
        <p:grpSpPr>
          <a:xfrm>
            <a:off x="6844048" y="2276134"/>
            <a:ext cx="1579046" cy="522230"/>
            <a:chOff x="6853641" y="2534077"/>
            <a:chExt cx="1515545" cy="501229"/>
          </a:xfrm>
        </p:grpSpPr>
        <p:grpSp>
          <p:nvGrpSpPr>
            <p:cNvPr id="6397" name="Google Shape;6397;p72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398" name="Google Shape;6398;p72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99" name="Google Shape;6399;p72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00" name="Google Shape;6400;p72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01" name="Google Shape;6401;p72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02" name="Google Shape;6402;p72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403" name="Google Shape;6403;p72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4" name="Google Shape;6404;p72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5" name="Google Shape;6405;p72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6" name="Google Shape;6406;p72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7" name="Google Shape;6407;p72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08" name="Google Shape;6408;p72"/>
          <p:cNvGrpSpPr/>
          <p:nvPr/>
        </p:nvGrpSpPr>
        <p:grpSpPr>
          <a:xfrm>
            <a:off x="3438941" y="3151174"/>
            <a:ext cx="1617976" cy="346616"/>
            <a:chOff x="1808063" y="4294338"/>
            <a:chExt cx="3370782" cy="721817"/>
          </a:xfrm>
        </p:grpSpPr>
        <p:sp>
          <p:nvSpPr>
            <p:cNvPr id="6409" name="Google Shape;6409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0" name="Google Shape;6410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1" name="Google Shape;6411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2" name="Google Shape;6412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3" name="Google Shape;6413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4" name="Google Shape;6414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5" name="Google Shape;6415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6" name="Google Shape;6416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7" name="Google Shape;6417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8" name="Google Shape;6418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19" name="Google Shape;6419;p72"/>
          <p:cNvGrpSpPr/>
          <p:nvPr/>
        </p:nvGrpSpPr>
        <p:grpSpPr>
          <a:xfrm>
            <a:off x="5264937" y="3817924"/>
            <a:ext cx="1417067" cy="350605"/>
            <a:chOff x="4234950" y="2101012"/>
            <a:chExt cx="4219974" cy="1044090"/>
          </a:xfrm>
        </p:grpSpPr>
        <p:sp>
          <p:nvSpPr>
            <p:cNvPr id="6420" name="Google Shape;6420;p72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1" name="Google Shape;6421;p72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2" name="Google Shape;6422;p72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3" name="Google Shape;6423;p72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4" name="Google Shape;6424;p72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5" name="Google Shape;6425;p72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6" name="Google Shape;6426;p72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7" name="Google Shape;6427;p72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72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72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72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72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72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72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72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72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36" name="Google Shape;6436;p72"/>
          <p:cNvGrpSpPr/>
          <p:nvPr/>
        </p:nvGrpSpPr>
        <p:grpSpPr>
          <a:xfrm>
            <a:off x="6840409" y="1808682"/>
            <a:ext cx="1586327" cy="371557"/>
            <a:chOff x="1247650" y="2075423"/>
            <a:chExt cx="6648477" cy="1557238"/>
          </a:xfrm>
        </p:grpSpPr>
        <p:sp>
          <p:nvSpPr>
            <p:cNvPr id="6437" name="Google Shape;6437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43" name="Google Shape;6443;p72"/>
          <p:cNvGrpSpPr/>
          <p:nvPr/>
        </p:nvGrpSpPr>
        <p:grpSpPr>
          <a:xfrm>
            <a:off x="5271679" y="961871"/>
            <a:ext cx="1415601" cy="1648533"/>
            <a:chOff x="1839112" y="2209163"/>
            <a:chExt cx="1918159" cy="2233784"/>
          </a:xfrm>
        </p:grpSpPr>
        <p:sp>
          <p:nvSpPr>
            <p:cNvPr id="6444" name="Google Shape;6444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447" name="Google Shape;6447;p72"/>
            <p:cNvCxnSpPr>
              <a:stCxn id="6444" idx="6"/>
              <a:endCxn id="6445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48" name="Google Shape;6448;p72"/>
            <p:cNvCxnSpPr>
              <a:stCxn id="6445" idx="4"/>
              <a:endCxn id="6449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0" name="Google Shape;6450;p72"/>
            <p:cNvCxnSpPr>
              <a:stCxn id="6449" idx="6"/>
              <a:endCxn id="6446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51" name="Google Shape;6451;p72"/>
            <p:cNvCxnSpPr>
              <a:stCxn id="6446" idx="4"/>
              <a:endCxn id="6452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49" name="Google Shape;6449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454" name="Google Shape;6454;p72"/>
            <p:cNvCxnSpPr>
              <a:endCxn id="6453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455" name="Google Shape;6455;p72"/>
          <p:cNvGrpSpPr/>
          <p:nvPr/>
        </p:nvGrpSpPr>
        <p:grpSpPr>
          <a:xfrm>
            <a:off x="3428945" y="979955"/>
            <a:ext cx="1637968" cy="154942"/>
            <a:chOff x="238125" y="2506075"/>
            <a:chExt cx="7115411" cy="673075"/>
          </a:xfrm>
        </p:grpSpPr>
        <p:sp>
          <p:nvSpPr>
            <p:cNvPr id="6456" name="Google Shape;6456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61" name="Google Shape;6461;p72"/>
          <p:cNvGrpSpPr/>
          <p:nvPr/>
        </p:nvGrpSpPr>
        <p:grpSpPr>
          <a:xfrm>
            <a:off x="1969680" y="1294672"/>
            <a:ext cx="1262932" cy="785408"/>
            <a:chOff x="548861" y="389676"/>
            <a:chExt cx="3843371" cy="2390163"/>
          </a:xfrm>
        </p:grpSpPr>
        <p:cxnSp>
          <p:nvCxnSpPr>
            <p:cNvPr id="6462" name="Google Shape;6462;p72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3" name="Google Shape;6463;p72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4" name="Google Shape;6464;p72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5" name="Google Shape;6465;p72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466" name="Google Shape;6466;p72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67" name="Google Shape;6467;p72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468" name="Google Shape;6468;p72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469" name="Google Shape;6469;p72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72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72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72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72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72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5" name="Google Shape;6475;p72"/>
          <p:cNvGrpSpPr/>
          <p:nvPr/>
        </p:nvGrpSpPr>
        <p:grpSpPr>
          <a:xfrm>
            <a:off x="757813" y="2401551"/>
            <a:ext cx="1412054" cy="633562"/>
            <a:chOff x="1187400" y="2529299"/>
            <a:chExt cx="6769193" cy="2241903"/>
          </a:xfrm>
        </p:grpSpPr>
        <p:sp>
          <p:nvSpPr>
            <p:cNvPr id="6476" name="Google Shape;6476;p72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72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72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9" name="Google Shape;6479;p72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0" name="Google Shape;6480;p72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72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72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6483" name="Google Shape;6483;p72"/>
            <p:cNvCxnSpPr>
              <a:stCxn id="6476" idx="2"/>
              <a:endCxn id="6477" idx="0"/>
            </p:cNvCxnSpPr>
            <p:nvPr/>
          </p:nvCxnSpPr>
          <p:spPr>
            <a:xfrm rot="-5400000" flipH="1">
              <a:off x="5228543" y="2315249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4" name="Google Shape;6484;p72"/>
            <p:cNvCxnSpPr>
              <a:stCxn id="6478" idx="0"/>
              <a:endCxn id="6476" idx="2"/>
            </p:cNvCxnSpPr>
            <p:nvPr/>
          </p:nvCxnSpPr>
          <p:spPr>
            <a:xfrm rot="-5400000">
              <a:off x="3458247" y="2315250"/>
              <a:ext cx="4572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5" name="Google Shape;6485;p72"/>
            <p:cNvCxnSpPr>
              <a:stCxn id="6478" idx="2"/>
              <a:endCxn id="6480" idx="0"/>
            </p:cNvCxnSpPr>
            <p:nvPr/>
          </p:nvCxnSpPr>
          <p:spPr>
            <a:xfrm rot="-5400000" flipH="1">
              <a:off x="2995647" y="3677550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6" name="Google Shape;6486;p72"/>
            <p:cNvCxnSpPr>
              <a:stCxn id="6479" idx="0"/>
              <a:endCxn id="6478" idx="2"/>
            </p:cNvCxnSpPr>
            <p:nvPr/>
          </p:nvCxnSpPr>
          <p:spPr>
            <a:xfrm rot="-5400000">
              <a:off x="21504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7" name="Google Shape;6487;p72"/>
            <p:cNvCxnSpPr>
              <a:stCxn id="6477" idx="2"/>
              <a:endCxn id="6482" idx="0"/>
            </p:cNvCxnSpPr>
            <p:nvPr/>
          </p:nvCxnSpPr>
          <p:spPr>
            <a:xfrm rot="-5400000" flipH="1">
              <a:off x="6536390" y="3677400"/>
              <a:ext cx="457200" cy="8454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88" name="Google Shape;6488;p72"/>
            <p:cNvCxnSpPr>
              <a:stCxn id="6481" idx="0"/>
              <a:endCxn id="6477" idx="2"/>
            </p:cNvCxnSpPr>
            <p:nvPr/>
          </p:nvCxnSpPr>
          <p:spPr>
            <a:xfrm rot="-5400000">
              <a:off x="5691000" y="3677551"/>
              <a:ext cx="457200" cy="8451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489" name="Google Shape;6489;p72"/>
          <p:cNvGrpSpPr/>
          <p:nvPr/>
        </p:nvGrpSpPr>
        <p:grpSpPr>
          <a:xfrm>
            <a:off x="6844058" y="2894258"/>
            <a:ext cx="1579035" cy="540873"/>
            <a:chOff x="6895650" y="3126697"/>
            <a:chExt cx="1436662" cy="492105"/>
          </a:xfrm>
        </p:grpSpPr>
        <p:sp>
          <p:nvSpPr>
            <p:cNvPr id="6490" name="Google Shape;6490;p72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72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72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72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72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495" name="Google Shape;6495;p72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496" name="Google Shape;6496;p72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97" name="Google Shape;6497;p72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98" name="Google Shape;6498;p72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99" name="Google Shape;6499;p72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00" name="Google Shape;6500;p72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01" name="Google Shape;6501;p72"/>
          <p:cNvGrpSpPr/>
          <p:nvPr/>
        </p:nvGrpSpPr>
        <p:grpSpPr>
          <a:xfrm>
            <a:off x="6842640" y="3531022"/>
            <a:ext cx="1581862" cy="650625"/>
            <a:chOff x="6777990" y="3710194"/>
            <a:chExt cx="1646915" cy="677382"/>
          </a:xfrm>
        </p:grpSpPr>
        <p:grpSp>
          <p:nvGrpSpPr>
            <p:cNvPr id="6502" name="Google Shape;6502;p72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503" name="Google Shape;6503;p72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04" name="Google Shape;6504;p72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05" name="Google Shape;6505;p72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506" name="Google Shape;6506;p72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07" name="Google Shape;6507;p72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08" name="Google Shape;6508;p72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509" name="Google Shape;6509;p72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10" name="Google Shape;6510;p72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11" name="Google Shape;6511;p72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512" name="Google Shape;6512;p72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513" name="Google Shape;6513;p72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514" name="Google Shape;6514;p72"/>
          <p:cNvGrpSpPr/>
          <p:nvPr/>
        </p:nvGrpSpPr>
        <p:grpSpPr>
          <a:xfrm>
            <a:off x="5262155" y="2703862"/>
            <a:ext cx="1421889" cy="1020603"/>
            <a:chOff x="5190863" y="2824811"/>
            <a:chExt cx="1544860" cy="1108869"/>
          </a:xfrm>
        </p:grpSpPr>
        <p:grpSp>
          <p:nvGrpSpPr>
            <p:cNvPr id="6515" name="Google Shape;6515;p72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516" name="Google Shape;6516;p72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517" name="Google Shape;6517;p72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18" name="Google Shape;6518;p72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519" name="Google Shape;6519;p72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20" name="Google Shape;6520;p72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521" name="Google Shape;6521;p72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522" name="Google Shape;6522;p72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23" name="Google Shape;6523;p72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524" name="Google Shape;6524;p72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525" name="Google Shape;6525;p72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526" name="Google Shape;6526;p72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527" name="Google Shape;6527;p72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528" name="Google Shape;6528;p72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529" name="Google Shape;6529;p72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30" name="Google Shape;6530;p72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531" name="Google Shape;6531;p72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532" name="Google Shape;6532;p72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33" name="Google Shape;6533;p72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534" name="Google Shape;6534;p72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535" name="Google Shape;6535;p72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536" name="Google Shape;6536;p72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37" name="Google Shape;6537;p72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538" name="Google Shape;6538;p72"/>
          <p:cNvGrpSpPr/>
          <p:nvPr/>
        </p:nvGrpSpPr>
        <p:grpSpPr>
          <a:xfrm>
            <a:off x="728163" y="1268330"/>
            <a:ext cx="1086719" cy="879487"/>
            <a:chOff x="803162" y="1474292"/>
            <a:chExt cx="1086719" cy="879487"/>
          </a:xfrm>
        </p:grpSpPr>
        <p:grpSp>
          <p:nvGrpSpPr>
            <p:cNvPr id="6539" name="Google Shape;6539;p72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540" name="Google Shape;6540;p72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541" name="Google Shape;6541;p72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542" name="Google Shape;6542;p72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43" name="Google Shape;6543;p72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44" name="Google Shape;6544;p72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45" name="Google Shape;6545;p72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546" name="Google Shape;6546;p72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547" name="Google Shape;6547;p72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548" name="Google Shape;6548;p72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549" name="Google Shape;6549;p72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grpSp>
              <p:nvGrpSpPr>
                <p:cNvPr id="6550" name="Google Shape;6550;p72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551" name="Google Shape;6551;p72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2" name="Google Shape;6552;p72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3" name="Google Shape;6553;p72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4" name="Google Shape;6554;p72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5" name="Google Shape;6555;p72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6" name="Google Shape;6556;p72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57" name="Google Shape;6557;p72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558" name="Google Shape;6558;p72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559" name="Google Shape;6559;p72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60" name="Google Shape;6560;p72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561" name="Google Shape;6561;p72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562" name="Google Shape;6562;p72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grpSp>
              <p:nvGrpSpPr>
                <p:cNvPr id="6563" name="Google Shape;6563;p72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564" name="Google Shape;6564;p72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5" name="Google Shape;6565;p72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6" name="Google Shape;6566;p72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7" name="Google Shape;6567;p72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8" name="Google Shape;6568;p72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69" name="Google Shape;6569;p72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570" name="Google Shape;6570;p72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571" name="Google Shape;6571;p72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572" name="Google Shape;6572;p72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573" name="Google Shape;6573;p72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</p:grpSp>
      <p:grpSp>
        <p:nvGrpSpPr>
          <p:cNvPr id="6574" name="Google Shape;6574;p72"/>
          <p:cNvGrpSpPr/>
          <p:nvPr/>
        </p:nvGrpSpPr>
        <p:grpSpPr>
          <a:xfrm>
            <a:off x="724987" y="3399516"/>
            <a:ext cx="1368681" cy="682918"/>
            <a:chOff x="724986" y="3605478"/>
            <a:chExt cx="1368681" cy="682918"/>
          </a:xfrm>
        </p:grpSpPr>
        <p:grpSp>
          <p:nvGrpSpPr>
            <p:cNvPr id="6575" name="Google Shape;6575;p72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576" name="Google Shape;6576;p72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77" name="Google Shape;6577;p72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78" name="Google Shape;6578;p72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79" name="Google Shape;6579;p72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0" name="Google Shape;6580;p72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1" name="Google Shape;6581;p72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2" name="Google Shape;6582;p72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3" name="Google Shape;6583;p72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4" name="Google Shape;6584;p72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5" name="Google Shape;6585;p72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6" name="Google Shape;6586;p72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7" name="Google Shape;6587;p72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8" name="Google Shape;6588;p72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9" name="Google Shape;6589;p72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0" name="Google Shape;6590;p72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1" name="Google Shape;6591;p72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2" name="Google Shape;6592;p72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3" name="Google Shape;6593;p72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4" name="Google Shape;6594;p72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5" name="Google Shape;6595;p72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96" name="Google Shape;6596;p72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597" name="Google Shape;6597;p72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598" name="Google Shape;6598;p72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599" name="Google Shape;6599;p72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00" name="Google Shape;6600;p72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01" name="Google Shape;6601;p72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602" name="Google Shape;6602;p72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603" name="Google Shape;6603;p72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604" name="Google Shape;6604;p72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05" name="Google Shape;6605;p72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606" name="Google Shape;6606;p72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607" name="Google Shape;6607;p72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608" name="Google Shape;6608;p72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09" name="Google Shape;6609;p72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10" name="Google Shape;6610;p72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611" name="Google Shape;6611;p72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2" name="Google Shape;6612;p72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13" name="Google Shape;6613;p72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614" name="Google Shape;6614;p72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615" name="Google Shape;6615;p72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16" name="Google Shape;6616;p72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17" name="Google Shape;6617;p72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618" name="Google Shape;6618;p72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19" name="Google Shape;6619;p72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6620" name="Google Shape;6620;p72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6621" name="Google Shape;6621;p72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622" name="Google Shape;6622;p72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623" name="Google Shape;6623;p72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4" name="Google Shape;6624;p72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5" name="Google Shape;6625;p72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26" name="Google Shape;6626;p72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627" name="Google Shape;6627;p72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28" name="Google Shape;6628;p72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629" name="Google Shape;6629;p72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630" name="Google Shape;6630;p72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631" name="Google Shape;6631;p72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32" name="Google Shape;6632;p72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33" name="Google Shape;6633;p72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634" name="Google Shape;6634;p72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35" name="Google Shape;6635;p72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36" name="Google Shape;6636;p72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6637" name="Google Shape;6637;p72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638" name="Google Shape;6638;p72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639" name="Google Shape;6639;p72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40" name="Google Shape;6640;p72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41" name="Google Shape;6641;p72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642" name="Google Shape;6642;p72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643" name="Google Shape;6643;p72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644" name="Google Shape;6644;p72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6645" name="Google Shape;6645;p72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6646" name="Google Shape;6646;p72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647" name="Google Shape;6647;p72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648" name="Google Shape;6648;p72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49" name="Google Shape;6649;p72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50" name="Google Shape;6650;p72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651" name="Google Shape;6651;p72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652" name="Google Shape;6652;p72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653" name="Google Shape;6653;p72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378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  <p:sp>
                    <p:nvSpPr>
                      <p:cNvPr id="6654" name="Google Shape;6654;p72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marR="0" lvl="0" indent="0" algn="l" defTabSz="914378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 typeface="Arial"/>
                          <a:buNone/>
                          <a:tabLst/>
                          <a:defRPr/>
                        </a:pPr>
                        <a:endParaRPr kumimoji="0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  <a:sym typeface="Arial"/>
                        </a:endParaRPr>
                      </a:p>
                    </p:txBody>
                  </p:sp>
                </p:grpSp>
                <p:sp>
                  <p:nvSpPr>
                    <p:cNvPr id="6655" name="Google Shape;6655;p72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sp>
                <p:nvSpPr>
                  <p:cNvPr id="6656" name="Google Shape;6656;p72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57" name="Google Shape;6657;p72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658" name="Google Shape;6658;p72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659" name="Google Shape;6659;p72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60" name="Google Shape;6660;p72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</p:grpSp>
        </p:grpSp>
      </p:grpSp>
      <p:grpSp>
        <p:nvGrpSpPr>
          <p:cNvPr id="6661" name="Google Shape;6661;p72"/>
          <p:cNvGrpSpPr/>
          <p:nvPr/>
        </p:nvGrpSpPr>
        <p:grpSpPr>
          <a:xfrm>
            <a:off x="2253299" y="2249677"/>
            <a:ext cx="948701" cy="935378"/>
            <a:chOff x="2253298" y="2428317"/>
            <a:chExt cx="948701" cy="935378"/>
          </a:xfrm>
        </p:grpSpPr>
        <p:sp>
          <p:nvSpPr>
            <p:cNvPr id="6662" name="Google Shape;6662;p72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3" name="Google Shape;6663;p72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4" name="Google Shape;6664;p72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5" name="Google Shape;6665;p72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6" name="Google Shape;6666;p72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7" name="Google Shape;6667;p72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8" name="Google Shape;6668;p72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69" name="Google Shape;6669;p72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0" name="Google Shape;6670;p72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1" name="Google Shape;6671;p72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2" name="Google Shape;6672;p72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3" name="Google Shape;6673;p72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4" name="Google Shape;6674;p72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5" name="Google Shape;6675;p72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6" name="Google Shape;6676;p72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7" name="Google Shape;6677;p72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8" name="Google Shape;6678;p72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79" name="Google Shape;6679;p72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0" name="Google Shape;6680;p72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1" name="Google Shape;6681;p72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2" name="Google Shape;6682;p72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3" name="Google Shape;6683;p72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4" name="Google Shape;6684;p72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5" name="Google Shape;6685;p72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6" name="Google Shape;6686;p72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7" name="Google Shape;6687;p72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8" name="Google Shape;6688;p72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89" name="Google Shape;6689;p72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0" name="Google Shape;6690;p72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1" name="Google Shape;6691;p72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2" name="Google Shape;6692;p72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3" name="Google Shape;6693;p72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94" name="Google Shape;6694;p72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0428474"/>
      </p:ext>
    </p:extLst>
  </p:cSld>
  <p:clrMapOvr>
    <a:masterClrMapping/>
  </p:clrMapOvr>
  <p:transition spd="slow">
    <p:push dir="u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9" name="Google Shape;6699;p73"/>
          <p:cNvGrpSpPr/>
          <p:nvPr/>
        </p:nvGrpSpPr>
        <p:grpSpPr>
          <a:xfrm>
            <a:off x="3339745" y="952978"/>
            <a:ext cx="2363393" cy="1017867"/>
            <a:chOff x="3292400" y="1219146"/>
            <a:chExt cx="2615240" cy="1110239"/>
          </a:xfrm>
        </p:grpSpPr>
        <p:sp>
          <p:nvSpPr>
            <p:cNvPr id="6700" name="Google Shape;6700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1" name="Google Shape;6701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2" name="Google Shape;6702;p73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JANUARY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3" name="Google Shape;6703;p73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FEBRUARY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73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MARCH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73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APRIL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73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MAY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73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JUNE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73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1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73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2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73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73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73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73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2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714" name="Google Shape;6714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715" name="Google Shape;6715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6" name="Google Shape;6716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7" name="Google Shape;6717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8" name="Google Shape;6718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9" name="Google Shape;6719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0" name="Google Shape;6720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1" name="Google Shape;6721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2" name="Google Shape;6722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3" name="Google Shape;6723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4" name="Google Shape;6724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5" name="Google Shape;6725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6" name="Google Shape;6726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6727" name="Google Shape;6727;p73"/>
          <p:cNvGraphicFramePr/>
          <p:nvPr/>
        </p:nvGraphicFramePr>
        <p:xfrm>
          <a:off x="5935838" y="2130450"/>
          <a:ext cx="2491300" cy="8686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728" name="Google Shape;6728;p73"/>
          <p:cNvGrpSpPr/>
          <p:nvPr/>
        </p:nvGrpSpPr>
        <p:grpSpPr>
          <a:xfrm>
            <a:off x="5913088" y="3189047"/>
            <a:ext cx="2519825" cy="1001454"/>
            <a:chOff x="1906114" y="789980"/>
            <a:chExt cx="1487676" cy="606868"/>
          </a:xfrm>
        </p:grpSpPr>
        <p:cxnSp>
          <p:nvCxnSpPr>
            <p:cNvPr id="6729" name="Google Shape;672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30" name="Google Shape;673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31" name="Google Shape;673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732" name="Google Shape;673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JANUARY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FEBRUARY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MARCH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ct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APRIL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PHASE 1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73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1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defTabSz="914378" rtl="0" eaLnBrk="1" fontAlgn="auto" latinLnBrk="0" hangingPunct="1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0" b="0" i="0" u="none" strike="noStrike" kern="0" cap="none" spc="0" normalizeH="0" baseline="0" noProof="0">
                  <a:ln>
                    <a:noFill/>
                  </a:ln>
                  <a:solidFill>
                    <a:srgbClr val="E3E9ED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Task 2</a:t>
              </a:r>
              <a:endParaRPr kumimoji="0" sz="300" b="0" i="0" u="none" strike="noStrike" kern="0" cap="none" spc="0" normalizeH="0" baseline="0" noProof="0" dirty="0">
                <a:ln>
                  <a:noFill/>
                </a:ln>
                <a:solidFill>
                  <a:srgbClr val="E3E9ED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746" name="Google Shape;6746;p73"/>
          <p:cNvGrpSpPr/>
          <p:nvPr/>
        </p:nvGrpSpPr>
        <p:grpSpPr>
          <a:xfrm>
            <a:off x="712563" y="998005"/>
            <a:ext cx="2394370" cy="976502"/>
            <a:chOff x="749309" y="1112739"/>
            <a:chExt cx="2371603" cy="976502"/>
          </a:xfrm>
        </p:grpSpPr>
        <p:sp>
          <p:nvSpPr>
            <p:cNvPr id="6747" name="Google Shape;6747;p73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73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73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73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73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73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73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73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73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73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73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73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73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73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73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73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73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73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73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73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73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73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73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73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73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73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73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4" name="Google Shape;6774;p73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5" name="Google Shape;6775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6" name="Google Shape;6776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7" name="Google Shape;6777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8" name="Google Shape;6778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aphicFrame>
        <p:nvGraphicFramePr>
          <p:cNvPr id="6779" name="Google Shape;6779;p73"/>
          <p:cNvGraphicFramePr/>
          <p:nvPr/>
        </p:nvGraphicFramePr>
        <p:xfrm>
          <a:off x="5935863" y="996301"/>
          <a:ext cx="2491300" cy="97642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780" name="Google Shape;6780;p73"/>
          <p:cNvGraphicFramePr/>
          <p:nvPr/>
        </p:nvGraphicFramePr>
        <p:xfrm>
          <a:off x="3342575" y="2130451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81" name="Google Shape;6781;p73"/>
          <p:cNvGrpSpPr/>
          <p:nvPr/>
        </p:nvGrpSpPr>
        <p:grpSpPr>
          <a:xfrm>
            <a:off x="4086504" y="2517093"/>
            <a:ext cx="1517436" cy="74460"/>
            <a:chOff x="3980086" y="2804397"/>
            <a:chExt cx="1227600" cy="66900"/>
          </a:xfrm>
        </p:grpSpPr>
        <p:sp>
          <p:nvSpPr>
            <p:cNvPr id="6782" name="Google Shape;6782;p7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3" name="Google Shape;6783;p7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784" name="Google Shape;6784;p73"/>
          <p:cNvGrpSpPr/>
          <p:nvPr/>
        </p:nvGrpSpPr>
        <p:grpSpPr>
          <a:xfrm>
            <a:off x="4711569" y="2809680"/>
            <a:ext cx="892956" cy="74460"/>
            <a:chOff x="3980086" y="2804397"/>
            <a:chExt cx="1227600" cy="66900"/>
          </a:xfrm>
        </p:grpSpPr>
        <p:sp>
          <p:nvSpPr>
            <p:cNvPr id="6785" name="Google Shape;6785;p73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73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787" name="Google Shape;6787;p73"/>
          <p:cNvGrpSpPr/>
          <p:nvPr/>
        </p:nvGrpSpPr>
        <p:grpSpPr>
          <a:xfrm>
            <a:off x="3344661" y="3168564"/>
            <a:ext cx="2363244" cy="1005943"/>
            <a:chOff x="3358415" y="3361302"/>
            <a:chExt cx="2363244" cy="1024695"/>
          </a:xfrm>
        </p:grpSpPr>
        <p:grpSp>
          <p:nvGrpSpPr>
            <p:cNvPr id="6788" name="Google Shape;6788;p73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789" name="Google Shape;6789;p73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0" name="Google Shape;6790;p73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1" name="Google Shape;6791;p73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2" name="Google Shape;6792;p73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3" name="Google Shape;6793;p73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4" name="Google Shape;6794;p73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795" name="Google Shape;6795;p73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796" name="Google Shape;6796;p73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7" name="Google Shape;6797;p73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8" name="Google Shape;6798;p73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99" name="Google Shape;6799;p73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0" name="Google Shape;6800;p73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1" name="Google Shape;6801;p73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02" name="Google Shape;6802;p73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803" name="Google Shape;6803;p73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4" name="Google Shape;6804;p73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5" name="Google Shape;6805;p73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6" name="Google Shape;6806;p73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7" name="Google Shape;6807;p73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08" name="Google Shape;6808;p73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09" name="Google Shape;6809;p73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810" name="Google Shape;6810;p73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1" name="Google Shape;6811;p73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2" name="Google Shape;6812;p73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3" name="Google Shape;6813;p73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4" name="Google Shape;6814;p73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5" name="Google Shape;6815;p73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16" name="Google Shape;6816;p73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817" name="Google Shape;6817;p73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8" name="Google Shape;6818;p73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9" name="Google Shape;6819;p73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0" name="Google Shape;6820;p73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1" name="Google Shape;6821;p73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2" name="Google Shape;6822;p73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aphicFrame>
        <p:nvGraphicFramePr>
          <p:cNvPr id="6823" name="Google Shape;6823;p73"/>
          <p:cNvGraphicFramePr/>
          <p:nvPr/>
        </p:nvGraphicFramePr>
        <p:xfrm>
          <a:off x="711088" y="2130451"/>
          <a:ext cx="2403600" cy="8814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824" name="Google Shape;6824;p73"/>
          <p:cNvGrpSpPr/>
          <p:nvPr/>
        </p:nvGrpSpPr>
        <p:grpSpPr>
          <a:xfrm>
            <a:off x="712614" y="3180175"/>
            <a:ext cx="2403614" cy="1005900"/>
            <a:chOff x="726450" y="3372825"/>
            <a:chExt cx="2403614" cy="1005900"/>
          </a:xfrm>
        </p:grpSpPr>
        <p:grpSp>
          <p:nvGrpSpPr>
            <p:cNvPr id="6825" name="Google Shape;6825;p73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826" name="Google Shape;6826;p73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7" name="Google Shape;6827;p73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28" name="Google Shape;6828;p73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829" name="Google Shape;6829;p73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0" name="Google Shape;6830;p73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1" name="Google Shape;6831;p73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2" name="Google Shape;6832;p73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3" name="Google Shape;6833;p73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34" name="Google Shape;6834;p73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835" name="Google Shape;6835;p73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836" name="Google Shape;6836;p73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37" name="Google Shape;6837;p73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38" name="Google Shape;6838;p73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839" name="Google Shape;6839;p73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40" name="Google Shape;6840;p73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41" name="Google Shape;6841;p73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842" name="Google Shape;6842;p73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43" name="Google Shape;6843;p73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44" name="Google Shape;6844;p73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845" name="Google Shape;6845;p73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46" name="Google Shape;6846;p73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47" name="Google Shape;6847;p73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848" name="Google Shape;6848;p73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49" name="Google Shape;6849;p73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50" name="Google Shape;6850;p73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851" name="Google Shape;6851;p73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52" name="Google Shape;6852;p73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53" name="Google Shape;6853;p73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854" name="Google Shape;6854;p73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55" name="Google Shape;6855;p73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56" name="Google Shape;6856;p73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857" name="Google Shape;6857;p73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58" name="Google Shape;6858;p73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59" name="Google Shape;6859;p73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860" name="Google Shape;6860;p73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61" name="Google Shape;6861;p73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862" name="Google Shape;6862;p73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863" name="Google Shape;6863;p73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6864" name="Google Shape;6864;p73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82576130"/>
      </p:ext>
    </p:extLst>
  </p:cSld>
  <p:clrMapOvr>
    <a:masterClrMapping/>
  </p:clrMapOvr>
  <p:transition spd="slow">
    <p:push dir="u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9" name="Google Shape;6869;p74"/>
          <p:cNvGrpSpPr/>
          <p:nvPr/>
        </p:nvGrpSpPr>
        <p:grpSpPr>
          <a:xfrm>
            <a:off x="5780148" y="1859605"/>
            <a:ext cx="671400" cy="674856"/>
            <a:chOff x="5780148" y="1859605"/>
            <a:chExt cx="671400" cy="674856"/>
          </a:xfrm>
        </p:grpSpPr>
        <p:sp>
          <p:nvSpPr>
            <p:cNvPr id="6870" name="Google Shape;6870;p74"/>
            <p:cNvSpPr/>
            <p:nvPr/>
          </p:nvSpPr>
          <p:spPr>
            <a:xfrm>
              <a:off x="5780148" y="1859605"/>
              <a:ext cx="671400" cy="6714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74"/>
            <p:cNvSpPr/>
            <p:nvPr/>
          </p:nvSpPr>
          <p:spPr>
            <a:xfrm>
              <a:off x="5851927" y="2006476"/>
              <a:ext cx="527700" cy="5277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74"/>
            <p:cNvSpPr/>
            <p:nvPr/>
          </p:nvSpPr>
          <p:spPr>
            <a:xfrm>
              <a:off x="5899320" y="2101262"/>
              <a:ext cx="433200" cy="4332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74"/>
            <p:cNvSpPr/>
            <p:nvPr/>
          </p:nvSpPr>
          <p:spPr>
            <a:xfrm>
              <a:off x="5944113" y="2190849"/>
              <a:ext cx="343500" cy="3435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74" name="Google Shape;6874;p74"/>
          <p:cNvGrpSpPr/>
          <p:nvPr/>
        </p:nvGrpSpPr>
        <p:grpSpPr>
          <a:xfrm>
            <a:off x="716992" y="971307"/>
            <a:ext cx="845921" cy="690752"/>
            <a:chOff x="732428" y="1198513"/>
            <a:chExt cx="845921" cy="690752"/>
          </a:xfrm>
        </p:grpSpPr>
        <p:grpSp>
          <p:nvGrpSpPr>
            <p:cNvPr id="6875" name="Google Shape;6875;p74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876" name="Google Shape;6876;p74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77" name="Google Shape;6877;p74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78" name="Google Shape;6878;p74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879" name="Google Shape;6879;p74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80" name="Google Shape;6880;p74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81" name="Google Shape;6881;p74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882" name="Google Shape;6882;p74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83" name="Google Shape;6883;p74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84" name="Google Shape;6884;p74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885" name="Google Shape;6885;p74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86" name="Google Shape;6886;p74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887" name="Google Shape;6887;p74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88" name="Google Shape;6888;p74"/>
          <p:cNvGrpSpPr/>
          <p:nvPr/>
        </p:nvGrpSpPr>
        <p:grpSpPr>
          <a:xfrm>
            <a:off x="3948600" y="971313"/>
            <a:ext cx="634656" cy="699982"/>
            <a:chOff x="5985650" y="2860025"/>
            <a:chExt cx="1396075" cy="1539775"/>
          </a:xfrm>
        </p:grpSpPr>
        <p:sp>
          <p:nvSpPr>
            <p:cNvPr id="6889" name="Google Shape;6889;p74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0" name="Google Shape;6890;p74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74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74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74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74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74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74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74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74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74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74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74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74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74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74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74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74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74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74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74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74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74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74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74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74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74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74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74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74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74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74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921" name="Google Shape;6921;p74"/>
          <p:cNvGrpSpPr/>
          <p:nvPr/>
        </p:nvGrpSpPr>
        <p:grpSpPr>
          <a:xfrm>
            <a:off x="4704251" y="971306"/>
            <a:ext cx="725845" cy="699975"/>
            <a:chOff x="4249973" y="1201875"/>
            <a:chExt cx="1958568" cy="1888762"/>
          </a:xfrm>
        </p:grpSpPr>
        <p:sp>
          <p:nvSpPr>
            <p:cNvPr id="6922" name="Google Shape;6922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923" name="Google Shape;6923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924" name="Google Shape;6924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25" name="Google Shape;6925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26" name="Google Shape;6926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927" name="Google Shape;6927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28" name="Google Shape;6928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29" name="Google Shape;6929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930" name="Google Shape;6930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1" name="Google Shape;6931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32" name="Google Shape;6932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933" name="Google Shape;6933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4" name="Google Shape;6934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35" name="Google Shape;6935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936" name="Google Shape;6936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937" name="Google Shape;6937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38" name="Google Shape;6938;p74"/>
          <p:cNvGrpSpPr/>
          <p:nvPr/>
        </p:nvGrpSpPr>
        <p:grpSpPr>
          <a:xfrm>
            <a:off x="4057115" y="1858087"/>
            <a:ext cx="750769" cy="683784"/>
            <a:chOff x="4204684" y="2104422"/>
            <a:chExt cx="699822" cy="637382"/>
          </a:xfrm>
        </p:grpSpPr>
        <p:grpSp>
          <p:nvGrpSpPr>
            <p:cNvPr id="6939" name="Google Shape;6939;p74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940" name="Google Shape;6940;p74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41" name="Google Shape;6941;p74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42" name="Google Shape;6942;p74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943" name="Google Shape;6943;p74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44" name="Google Shape;6944;p74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45" name="Google Shape;6945;p74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946" name="Google Shape;6946;p74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47" name="Google Shape;6947;p74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48" name="Google Shape;6948;p74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949" name="Google Shape;6949;p74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50" name="Google Shape;6950;p74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51" name="Google Shape;6951;p74"/>
          <p:cNvGrpSpPr/>
          <p:nvPr/>
        </p:nvGrpSpPr>
        <p:grpSpPr>
          <a:xfrm>
            <a:off x="5521547" y="971302"/>
            <a:ext cx="660591" cy="688867"/>
            <a:chOff x="5830645" y="1267368"/>
            <a:chExt cx="530340" cy="553040"/>
          </a:xfrm>
        </p:grpSpPr>
        <p:sp>
          <p:nvSpPr>
            <p:cNvPr id="6952" name="Google Shape;6952;p74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953" name="Google Shape;6953;p74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954" name="Google Shape;6954;p74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55" name="Google Shape;6955;p74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56" name="Google Shape;6956;p74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957" name="Google Shape;6957;p74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58" name="Google Shape;6958;p74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59" name="Google Shape;6959;p74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960" name="Google Shape;6960;p74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61" name="Google Shape;6961;p74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62" name="Google Shape;6962;p74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963" name="Google Shape;6963;p74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64" name="Google Shape;6964;p74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65" name="Google Shape;6965;p74"/>
          <p:cNvGrpSpPr/>
          <p:nvPr/>
        </p:nvGrpSpPr>
        <p:grpSpPr>
          <a:xfrm>
            <a:off x="723700" y="1861761"/>
            <a:ext cx="697154" cy="679574"/>
            <a:chOff x="2679875" y="2361475"/>
            <a:chExt cx="780425" cy="760575"/>
          </a:xfrm>
        </p:grpSpPr>
        <p:sp>
          <p:nvSpPr>
            <p:cNvPr id="6966" name="Google Shape;6966;p74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74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74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972" name="Google Shape;6972;p74"/>
          <p:cNvGrpSpPr/>
          <p:nvPr/>
        </p:nvGrpSpPr>
        <p:grpSpPr>
          <a:xfrm>
            <a:off x="3122860" y="971353"/>
            <a:ext cx="735829" cy="684547"/>
            <a:chOff x="3351965" y="1148808"/>
            <a:chExt cx="750770" cy="698375"/>
          </a:xfrm>
        </p:grpSpPr>
        <p:grpSp>
          <p:nvGrpSpPr>
            <p:cNvPr id="6973" name="Google Shape;6973;p74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974" name="Google Shape;6974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75" name="Google Shape;6975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76" name="Google Shape;6976;p74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977" name="Google Shape;6977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78" name="Google Shape;6978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79" name="Google Shape;6979;p74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980" name="Google Shape;6980;p7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81" name="Google Shape;6981;p7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82" name="Google Shape;6982;p74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983" name="Google Shape;6983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84" name="Google Shape;6984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85" name="Google Shape;6985;p74"/>
          <p:cNvGrpSpPr/>
          <p:nvPr/>
        </p:nvGrpSpPr>
        <p:grpSpPr>
          <a:xfrm>
            <a:off x="7624513" y="971307"/>
            <a:ext cx="804565" cy="677795"/>
            <a:chOff x="7636443" y="1204988"/>
            <a:chExt cx="804565" cy="677795"/>
          </a:xfrm>
        </p:grpSpPr>
        <p:grpSp>
          <p:nvGrpSpPr>
            <p:cNvPr id="6986" name="Google Shape;6986;p74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987" name="Google Shape;6987;p74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88" name="Google Shape;6988;p74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89" name="Google Shape;6989;p74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990" name="Google Shape;6990;p74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91" name="Google Shape;6991;p74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92" name="Google Shape;6992;p74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993" name="Google Shape;6993;p74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94" name="Google Shape;6994;p74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95" name="Google Shape;6995;p74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996" name="Google Shape;6996;p74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97" name="Google Shape;6997;p74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998" name="Google Shape;6998;p74"/>
          <p:cNvGrpSpPr/>
          <p:nvPr/>
        </p:nvGrpSpPr>
        <p:grpSpPr>
          <a:xfrm>
            <a:off x="4963359" y="1878721"/>
            <a:ext cx="661339" cy="661188"/>
            <a:chOff x="3990000" y="975400"/>
            <a:chExt cx="3934200" cy="3933300"/>
          </a:xfrm>
        </p:grpSpPr>
        <p:sp>
          <p:nvSpPr>
            <p:cNvPr id="6999" name="Google Shape;6999;p74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74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74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74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03" name="Google Shape;7003;p74"/>
          <p:cNvGrpSpPr/>
          <p:nvPr/>
        </p:nvGrpSpPr>
        <p:grpSpPr>
          <a:xfrm>
            <a:off x="6607007" y="1857360"/>
            <a:ext cx="868881" cy="684241"/>
            <a:chOff x="6598259" y="2078634"/>
            <a:chExt cx="868881" cy="684241"/>
          </a:xfrm>
        </p:grpSpPr>
        <p:sp>
          <p:nvSpPr>
            <p:cNvPr id="7004" name="Google Shape;7004;p74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74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74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74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74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74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010" name="Google Shape;7010;p74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7011" name="Google Shape;7011;p74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2" name="Google Shape;7012;p74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3" name="Google Shape;7013;p74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4" name="Google Shape;7014;p74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5" name="Google Shape;7015;p74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6" name="Google Shape;7016;p74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017" name="Google Shape;7017;p74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7018" name="Google Shape;7018;p74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7019" name="Google Shape;7019;p74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0" name="Google Shape;7020;p74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1" name="Google Shape;7021;p74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2" name="Google Shape;7022;p74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3" name="Google Shape;7023;p74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4" name="Google Shape;7024;p74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5" name="Google Shape;7025;p74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6" name="Google Shape;7026;p74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7" name="Google Shape;7027;p74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8" name="Google Shape;7028;p74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29" name="Google Shape;7029;p74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0" name="Google Shape;7030;p74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1" name="Google Shape;7031;p74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2" name="Google Shape;7032;p74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3" name="Google Shape;7033;p74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4" name="Google Shape;7034;p74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5" name="Google Shape;7035;p74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6" name="Google Shape;7036;p74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37" name="Google Shape;7037;p74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38" name="Google Shape;7038;p74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039" name="Google Shape;7039;p74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040" name="Google Shape;7040;p74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041" name="Google Shape;7041;p74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042" name="Google Shape;7042;p74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043" name="Google Shape;7043;p74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044" name="Google Shape;7044;p74"/>
          <p:cNvGrpSpPr/>
          <p:nvPr/>
        </p:nvGrpSpPr>
        <p:grpSpPr>
          <a:xfrm>
            <a:off x="716990" y="3531368"/>
            <a:ext cx="1340789" cy="640830"/>
            <a:chOff x="238125" y="1151100"/>
            <a:chExt cx="7139450" cy="3412300"/>
          </a:xfrm>
        </p:grpSpPr>
        <p:sp>
          <p:nvSpPr>
            <p:cNvPr id="7045" name="Google Shape;7045;p74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6" name="Google Shape;7046;p74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7" name="Google Shape;7047;p74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8" name="Google Shape;7048;p74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49" name="Google Shape;7049;p74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0" name="Google Shape;7050;p74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1" name="Google Shape;7051;p74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2" name="Google Shape;7052;p74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3" name="Google Shape;7053;p74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4" name="Google Shape;7054;p74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5" name="Google Shape;7055;p74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56" name="Google Shape;7056;p74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57" name="Google Shape;7057;p74"/>
          <p:cNvGrpSpPr/>
          <p:nvPr/>
        </p:nvGrpSpPr>
        <p:grpSpPr>
          <a:xfrm>
            <a:off x="5584213" y="2734650"/>
            <a:ext cx="985357" cy="585764"/>
            <a:chOff x="5145061" y="2881789"/>
            <a:chExt cx="1107641" cy="658458"/>
          </a:xfrm>
        </p:grpSpPr>
        <p:grpSp>
          <p:nvGrpSpPr>
            <p:cNvPr id="7058" name="Google Shape;7058;p74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7059" name="Google Shape;7059;p74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0" name="Google Shape;7060;p74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61" name="Google Shape;7061;p74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7062" name="Google Shape;7062;p74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3" name="Google Shape;7063;p74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64" name="Google Shape;7064;p74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7065" name="Google Shape;7065;p74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6" name="Google Shape;7066;p74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67" name="Google Shape;7067;p74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7068" name="Google Shape;7068;p74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9" name="Google Shape;7069;p74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9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070" name="Google Shape;7070;p74"/>
          <p:cNvGrpSpPr/>
          <p:nvPr/>
        </p:nvGrpSpPr>
        <p:grpSpPr>
          <a:xfrm>
            <a:off x="8163135" y="3526708"/>
            <a:ext cx="269068" cy="645491"/>
            <a:chOff x="7026852" y="3311869"/>
            <a:chExt cx="434331" cy="1041954"/>
          </a:xfrm>
        </p:grpSpPr>
        <p:sp>
          <p:nvSpPr>
            <p:cNvPr id="7071" name="Google Shape;7071;p74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2" name="Google Shape;7072;p74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3" name="Google Shape;7073;p74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74" name="Google Shape;7074;p74"/>
          <p:cNvGrpSpPr/>
          <p:nvPr/>
        </p:nvGrpSpPr>
        <p:grpSpPr>
          <a:xfrm>
            <a:off x="6179716" y="3565946"/>
            <a:ext cx="293882" cy="293836"/>
            <a:chOff x="4873519" y="3311869"/>
            <a:chExt cx="499374" cy="499296"/>
          </a:xfrm>
        </p:grpSpPr>
        <p:sp>
          <p:nvSpPr>
            <p:cNvPr id="7075" name="Google Shape;7075;p74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6" name="Google Shape;7076;p74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77" name="Google Shape;7077;p74"/>
          <p:cNvGrpSpPr/>
          <p:nvPr/>
        </p:nvGrpSpPr>
        <p:grpSpPr>
          <a:xfrm>
            <a:off x="6179716" y="3878317"/>
            <a:ext cx="293882" cy="293882"/>
            <a:chOff x="4873519" y="3875839"/>
            <a:chExt cx="499374" cy="499374"/>
          </a:xfrm>
        </p:grpSpPr>
        <p:sp>
          <p:nvSpPr>
            <p:cNvPr id="7078" name="Google Shape;7078;p74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79" name="Google Shape;7079;p74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80" name="Google Shape;7080;p74"/>
          <p:cNvGrpSpPr/>
          <p:nvPr/>
        </p:nvGrpSpPr>
        <p:grpSpPr>
          <a:xfrm>
            <a:off x="2410245" y="1850269"/>
            <a:ext cx="698104" cy="698208"/>
            <a:chOff x="2565073" y="2075876"/>
            <a:chExt cx="672482" cy="672518"/>
          </a:xfrm>
        </p:grpSpPr>
        <p:sp>
          <p:nvSpPr>
            <p:cNvPr id="7081" name="Google Shape;7081;p74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2" name="Google Shape;7082;p74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3" name="Google Shape;7083;p74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4" name="Google Shape;7084;p74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5" name="Google Shape;7085;p74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6" name="Google Shape;7086;p74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087" name="Google Shape;7087;p74"/>
          <p:cNvGrpSpPr/>
          <p:nvPr/>
        </p:nvGrpSpPr>
        <p:grpSpPr>
          <a:xfrm>
            <a:off x="5633655" y="3534869"/>
            <a:ext cx="438354" cy="637329"/>
            <a:chOff x="1697726" y="3244179"/>
            <a:chExt cx="788124" cy="1146069"/>
          </a:xfrm>
        </p:grpSpPr>
        <p:sp>
          <p:nvSpPr>
            <p:cNvPr id="7088" name="Google Shape;7088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89" name="Google Shape;7089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090" name="Google Shape;7090;p74"/>
          <p:cNvSpPr/>
          <p:nvPr/>
        </p:nvSpPr>
        <p:spPr>
          <a:xfrm>
            <a:off x="8130914" y="3422654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091" name="Google Shape;7091;p74"/>
          <p:cNvGrpSpPr/>
          <p:nvPr/>
        </p:nvGrpSpPr>
        <p:grpSpPr>
          <a:xfrm>
            <a:off x="7634870" y="1863233"/>
            <a:ext cx="799565" cy="670282"/>
            <a:chOff x="7617850" y="2063282"/>
            <a:chExt cx="799565" cy="670282"/>
          </a:xfrm>
        </p:grpSpPr>
        <p:cxnSp>
          <p:nvCxnSpPr>
            <p:cNvPr id="7092" name="Google Shape;7092;p74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3" name="Google Shape;7093;p74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4" name="Google Shape;7094;p74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5" name="Google Shape;7095;p74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6" name="Google Shape;7096;p74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7" name="Google Shape;7097;p74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98" name="Google Shape;7098;p74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099" name="Google Shape;7099;p74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100" name="Google Shape;7100;p7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1" name="Google Shape;7101;p7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2" name="Google Shape;7102;p7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3" name="Google Shape;7103;p7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104" name="Google Shape;7104;p74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105" name="Google Shape;7105;p74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6" name="Google Shape;7106;p74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7" name="Google Shape;7107;p74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08" name="Google Shape;7108;p74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09" name="Google Shape;7109;p74"/>
          <p:cNvSpPr/>
          <p:nvPr/>
        </p:nvSpPr>
        <p:spPr>
          <a:xfrm>
            <a:off x="7095123" y="3555323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110" name="Google Shape;7110;p74"/>
          <p:cNvSpPr/>
          <p:nvPr/>
        </p:nvSpPr>
        <p:spPr>
          <a:xfrm rot="10800000">
            <a:off x="6581306" y="3552737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111" name="Google Shape;7111;p74"/>
          <p:cNvGrpSpPr/>
          <p:nvPr/>
        </p:nvGrpSpPr>
        <p:grpSpPr>
          <a:xfrm>
            <a:off x="7821476" y="2716715"/>
            <a:ext cx="602567" cy="601884"/>
            <a:chOff x="1186975" y="238125"/>
            <a:chExt cx="5244275" cy="5238325"/>
          </a:xfrm>
        </p:grpSpPr>
        <p:sp>
          <p:nvSpPr>
            <p:cNvPr id="7112" name="Google Shape;7112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3" name="Google Shape;7113;p74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4" name="Google Shape;7114;p74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15" name="Google Shape;7115;p74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16" name="Google Shape;7116;p74"/>
          <p:cNvGrpSpPr/>
          <p:nvPr/>
        </p:nvGrpSpPr>
        <p:grpSpPr>
          <a:xfrm>
            <a:off x="3264214" y="1856200"/>
            <a:ext cx="651848" cy="687338"/>
            <a:chOff x="3400515" y="2056248"/>
            <a:chExt cx="698134" cy="735987"/>
          </a:xfrm>
        </p:grpSpPr>
        <p:grpSp>
          <p:nvGrpSpPr>
            <p:cNvPr id="7117" name="Google Shape;7117;p74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118" name="Google Shape;7118;p74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19" name="Google Shape;7119;p74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0" name="Google Shape;7120;p74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121" name="Google Shape;7121;p74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2" name="Google Shape;7122;p74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3" name="Google Shape;7123;p74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124" name="Google Shape;7124;p74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5" name="Google Shape;7125;p74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6" name="Google Shape;7126;p74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127" name="Google Shape;7127;p74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C3B1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28" name="Google Shape;7128;p74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29" name="Google Shape;7129;p74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130" name="Google Shape;7130;p74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131" name="Google Shape;7131;p74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132" name="Google Shape;7132;p74"/>
          <p:cNvGrpSpPr/>
          <p:nvPr/>
        </p:nvGrpSpPr>
        <p:grpSpPr>
          <a:xfrm>
            <a:off x="2555920" y="2726206"/>
            <a:ext cx="1268144" cy="592394"/>
            <a:chOff x="238125" y="1188750"/>
            <a:chExt cx="7140450" cy="3335550"/>
          </a:xfrm>
        </p:grpSpPr>
        <p:sp>
          <p:nvSpPr>
            <p:cNvPr id="7133" name="Google Shape;7133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4" name="Google Shape;7134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5" name="Google Shape;7135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6" name="Google Shape;7136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37" name="Google Shape;7137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38" name="Google Shape;7138;p74"/>
          <p:cNvGrpSpPr/>
          <p:nvPr/>
        </p:nvGrpSpPr>
        <p:grpSpPr>
          <a:xfrm>
            <a:off x="6663820" y="2728361"/>
            <a:ext cx="1053944" cy="590147"/>
            <a:chOff x="238125" y="1335475"/>
            <a:chExt cx="5418735" cy="3034175"/>
          </a:xfrm>
        </p:grpSpPr>
        <p:sp>
          <p:nvSpPr>
            <p:cNvPr id="7139" name="Google Shape;7139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0" name="Google Shape;7140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41" name="Google Shape;7141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42" name="Google Shape;7142;p74"/>
          <p:cNvGrpSpPr/>
          <p:nvPr/>
        </p:nvGrpSpPr>
        <p:grpSpPr>
          <a:xfrm>
            <a:off x="4094629" y="3533260"/>
            <a:ext cx="1268207" cy="638939"/>
            <a:chOff x="3967651" y="3645904"/>
            <a:chExt cx="1479304" cy="745292"/>
          </a:xfrm>
        </p:grpSpPr>
        <p:grpSp>
          <p:nvGrpSpPr>
            <p:cNvPr id="7143" name="Google Shape;7143;p74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144" name="Google Shape;7144;p74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145" name="Google Shape;7145;p74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46" name="Google Shape;7146;p74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147" name="Google Shape;7147;p74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148" name="Google Shape;7148;p74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49" name="Google Shape;7149;p74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150" name="Google Shape;7150;p74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151" name="Google Shape;7151;p74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152" name="Google Shape;7152;p74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7153" name="Google Shape;7153;p74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154" name="Google Shape;7154;p74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55" name="Google Shape;7155;p74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56" name="Google Shape;7156;p74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57" name="Google Shape;7157;p74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58" name="Google Shape;7158;p74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59" name="Google Shape;7159;p74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0" name="Google Shape;7160;p74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1" name="Google Shape;7161;p74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2" name="Google Shape;7162;p74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3" name="Google Shape;7163;p74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64" name="Google Shape;7164;p74"/>
          <p:cNvGrpSpPr/>
          <p:nvPr/>
        </p:nvGrpSpPr>
        <p:grpSpPr>
          <a:xfrm>
            <a:off x="2480742" y="3534461"/>
            <a:ext cx="1243128" cy="637739"/>
            <a:chOff x="2496310" y="3693351"/>
            <a:chExt cx="1342906" cy="688926"/>
          </a:xfrm>
        </p:grpSpPr>
        <p:grpSp>
          <p:nvGrpSpPr>
            <p:cNvPr id="7165" name="Google Shape;7165;p74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166" name="Google Shape;7166;p74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7" name="Google Shape;7167;p74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8" name="Google Shape;7168;p74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69" name="Google Shape;7169;p74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70" name="Google Shape;7170;p74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71" name="Google Shape;7171;p74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7172" name="Google Shape;7172;p74"/>
              <p:cNvCxnSpPr>
                <a:stCxn id="7170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3" name="Google Shape;7173;p74"/>
              <p:cNvCxnSpPr>
                <a:stCxn id="7167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4" name="Google Shape;7174;p74"/>
              <p:cNvCxnSpPr>
                <a:stCxn id="7168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5" name="Google Shape;7175;p74"/>
              <p:cNvCxnSpPr>
                <a:stCxn id="7171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6" name="Google Shape;7176;p74"/>
              <p:cNvCxnSpPr>
                <a:stCxn id="7169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77" name="Google Shape;7177;p74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178" name="Google Shape;7178;p74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79" name="Google Shape;7179;p74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80" name="Google Shape;7180;p74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81" name="Google Shape;7181;p74"/>
          <p:cNvGrpSpPr/>
          <p:nvPr/>
        </p:nvGrpSpPr>
        <p:grpSpPr>
          <a:xfrm>
            <a:off x="1654413" y="971307"/>
            <a:ext cx="574511" cy="874709"/>
            <a:chOff x="1715404" y="1112080"/>
            <a:chExt cx="642270" cy="977984"/>
          </a:xfrm>
        </p:grpSpPr>
        <p:grpSp>
          <p:nvGrpSpPr>
            <p:cNvPr id="7182" name="Google Shape;7182;p74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183" name="Google Shape;7183;p74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84" name="Google Shape;7184;p74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185" name="Google Shape;7185;p74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186" name="Google Shape;7186;p74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87" name="Google Shape;7187;p74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188" name="Google Shape;7188;p74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189" name="Google Shape;7189;p74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90" name="Google Shape;7190;p74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191" name="Google Shape;7191;p74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192" name="Google Shape;7192;p74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93" name="Google Shape;7193;p74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94" name="Google Shape;7194;p74"/>
          <p:cNvGrpSpPr/>
          <p:nvPr/>
        </p:nvGrpSpPr>
        <p:grpSpPr>
          <a:xfrm>
            <a:off x="7761574" y="3528029"/>
            <a:ext cx="293855" cy="644170"/>
            <a:chOff x="241025" y="3151575"/>
            <a:chExt cx="293855" cy="644170"/>
          </a:xfrm>
        </p:grpSpPr>
        <p:sp>
          <p:nvSpPr>
            <p:cNvPr id="7195" name="Google Shape;7195;p74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6" name="Google Shape;7196;p74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197" name="Google Shape;7197;p74"/>
          <p:cNvGrpSpPr/>
          <p:nvPr/>
        </p:nvGrpSpPr>
        <p:grpSpPr>
          <a:xfrm>
            <a:off x="709558" y="2728029"/>
            <a:ext cx="1779649" cy="591620"/>
            <a:chOff x="246070" y="1983375"/>
            <a:chExt cx="1855347" cy="616849"/>
          </a:xfrm>
        </p:grpSpPr>
        <p:sp>
          <p:nvSpPr>
            <p:cNvPr id="7198" name="Google Shape;7198;p74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99" name="Google Shape;7199;p74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0" name="Google Shape;7200;p74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1" name="Google Shape;7201;p74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2" name="Google Shape;7202;p74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3" name="Google Shape;7203;p74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4" name="Google Shape;7204;p74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5" name="Google Shape;7205;p74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06" name="Google Shape;7206;p74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07" name="Google Shape;7207;p74"/>
          <p:cNvGrpSpPr/>
          <p:nvPr/>
        </p:nvGrpSpPr>
        <p:grpSpPr>
          <a:xfrm>
            <a:off x="2320425" y="971307"/>
            <a:ext cx="711055" cy="745993"/>
            <a:chOff x="2496269" y="1171698"/>
            <a:chExt cx="761953" cy="799392"/>
          </a:xfrm>
        </p:grpSpPr>
        <p:grpSp>
          <p:nvGrpSpPr>
            <p:cNvPr id="7208" name="Google Shape;7208;p74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209" name="Google Shape;7209;p74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10" name="Google Shape;7210;p74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211" name="Google Shape;7211;p74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212" name="Google Shape;7212;p74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213" name="Google Shape;7213;p74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214" name="Google Shape;7214;p74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15" name="Google Shape;7215;p74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216" name="Google Shape;7216;p74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217" name="Google Shape;7217;p74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18" name="Google Shape;7218;p74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219" name="Google Shape;7219;p74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220" name="Google Shape;7220;p74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21" name="Google Shape;7221;p74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222" name="Google Shape;7222;p74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223" name="Google Shape;7223;p74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24" name="Google Shape;7224;p74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  <p:grpSp>
                <p:nvGrpSpPr>
                  <p:cNvPr id="7225" name="Google Shape;7225;p74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226" name="Google Shape;7226;p74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27" name="Google Shape;7227;p74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grpSp>
              <p:nvGrpSpPr>
                <p:cNvPr id="7228" name="Google Shape;7228;p74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229" name="Google Shape;7229;p74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378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7230" name="Google Shape;7230;p74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231" name="Google Shape;7231;p74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32" name="Google Shape;7232;p74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33" name="Google Shape;7233;p74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34" name="Google Shape;7234;p74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  <p:sp>
                  <p:nvSpPr>
                    <p:cNvPr id="7235" name="Google Shape;7235;p74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marR="0" lvl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7236" name="Google Shape;7236;p74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7" name="Google Shape;7237;p74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8" name="Google Shape;7238;p74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39" name="Google Shape;7239;p74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40" name="Google Shape;7240;p74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241" name="Google Shape;7241;p74"/>
          <p:cNvGrpSpPr/>
          <p:nvPr/>
        </p:nvGrpSpPr>
        <p:grpSpPr>
          <a:xfrm>
            <a:off x="3909124" y="2727413"/>
            <a:ext cx="1569144" cy="591015"/>
            <a:chOff x="3820100" y="3023049"/>
            <a:chExt cx="1303926" cy="491162"/>
          </a:xfrm>
        </p:grpSpPr>
        <p:grpSp>
          <p:nvGrpSpPr>
            <p:cNvPr id="7242" name="Google Shape;7242;p74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243" name="Google Shape;7243;p74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44" name="Google Shape;7244;p74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45" name="Google Shape;7245;p74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246" name="Google Shape;7246;p74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47" name="Google Shape;7247;p74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48" name="Google Shape;7248;p74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249" name="Google Shape;7249;p74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0" name="Google Shape;7250;p74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51" name="Google Shape;7251;p74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252" name="Google Shape;7252;p74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3" name="Google Shape;7253;p74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254" name="Google Shape;7254;p74"/>
          <p:cNvGrpSpPr/>
          <p:nvPr/>
        </p:nvGrpSpPr>
        <p:grpSpPr>
          <a:xfrm>
            <a:off x="1541247" y="1854258"/>
            <a:ext cx="713522" cy="688025"/>
            <a:chOff x="1706078" y="2092648"/>
            <a:chExt cx="660913" cy="637296"/>
          </a:xfrm>
        </p:grpSpPr>
        <p:sp>
          <p:nvSpPr>
            <p:cNvPr id="7255" name="Google Shape;7255;p74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256" name="Google Shape;7256;p74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257" name="Google Shape;7257;p74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8" name="Google Shape;7258;p74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9" name="Google Shape;7259;p74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260" name="Google Shape;7260;p74"/>
          <p:cNvGrpSpPr/>
          <p:nvPr/>
        </p:nvGrpSpPr>
        <p:grpSpPr>
          <a:xfrm>
            <a:off x="6303104" y="971806"/>
            <a:ext cx="1317459" cy="684168"/>
            <a:chOff x="238125" y="999450"/>
            <a:chExt cx="7140700" cy="3708225"/>
          </a:xfrm>
        </p:grpSpPr>
        <p:sp>
          <p:nvSpPr>
            <p:cNvPr id="7261" name="Google Shape;7261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2" name="Google Shape;7262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3" name="Google Shape;7263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4" name="Google Shape;7264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5" name="Google Shape;7265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6" name="Google Shape;7266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7" name="Google Shape;7267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8" name="Google Shape;7268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69" name="Google Shape;7269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0715913"/>
      </p:ext>
    </p:extLst>
  </p:cSld>
  <p:clrMapOvr>
    <a:masterClrMapping/>
  </p:clrMapOvr>
  <p:transition spd="slow">
    <p:push dir="u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4" name="Google Shape;7274;p75"/>
          <p:cNvGrpSpPr/>
          <p:nvPr/>
        </p:nvGrpSpPr>
        <p:grpSpPr>
          <a:xfrm>
            <a:off x="717026" y="967615"/>
            <a:ext cx="1636117" cy="1526144"/>
            <a:chOff x="729238" y="1179665"/>
            <a:chExt cx="1636117" cy="1526144"/>
          </a:xfrm>
        </p:grpSpPr>
        <p:grpSp>
          <p:nvGrpSpPr>
            <p:cNvPr id="7275" name="Google Shape;7275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276" name="Google Shape;7276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77" name="Google Shape;7277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78" name="Google Shape;7278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79" name="Google Shape;7279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0" name="Google Shape;7280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1" name="Google Shape;7281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2" name="Google Shape;7282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3" name="Google Shape;7283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4" name="Google Shape;7284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5" name="Google Shape;7285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86" name="Google Shape;7286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287" name="Google Shape;7287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8" name="Google Shape;7288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89" name="Google Shape;7289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0" name="Google Shape;7290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1" name="Google Shape;7291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2" name="Google Shape;7292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3" name="Google Shape;7293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4" name="Google Shape;7294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5" name="Google Shape;7295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6" name="Google Shape;7296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97" name="Google Shape;7297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298" name="Google Shape;7298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9" name="Google Shape;7299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0" name="Google Shape;7300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1" name="Google Shape;7301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2" name="Google Shape;7302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3" name="Google Shape;7303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4" name="Google Shape;7304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5" name="Google Shape;7305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6" name="Google Shape;7306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7" name="Google Shape;7307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08" name="Google Shape;7308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309" name="Google Shape;7309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0" name="Google Shape;7310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1" name="Google Shape;7311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2" name="Google Shape;7312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3" name="Google Shape;7313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4" name="Google Shape;7314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5" name="Google Shape;7315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6" name="Google Shape;7316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7" name="Google Shape;7317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8" name="Google Shape;7318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19" name="Google Shape;7319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320" name="Google Shape;7320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1" name="Google Shape;7321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2" name="Google Shape;7322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3" name="Google Shape;7323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4" name="Google Shape;7324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5" name="Google Shape;7325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7" name="Google Shape;7327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8" name="Google Shape;7328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9" name="Google Shape;7329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30" name="Google Shape;7330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331" name="Google Shape;7331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2" name="Google Shape;7332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3" name="Google Shape;7333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4" name="Google Shape;7334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5" name="Google Shape;7335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6" name="Google Shape;7336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7" name="Google Shape;7337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8" name="Google Shape;7338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0" name="Google Shape;7340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41" name="Google Shape;7341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342" name="Google Shape;7342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3" name="Google Shape;7343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4" name="Google Shape;7344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5" name="Google Shape;7345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6" name="Google Shape;7346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7" name="Google Shape;7347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8" name="Google Shape;7348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0" name="Google Shape;7350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1" name="Google Shape;7351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52" name="Google Shape;7352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353" name="Google Shape;7353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4" name="Google Shape;7354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5" name="Google Shape;7355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6" name="Google Shape;7356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7" name="Google Shape;7357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8" name="Google Shape;7358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59" name="Google Shape;7359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0" name="Google Shape;7360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1" name="Google Shape;7361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2" name="Google Shape;7362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63" name="Google Shape;7363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364" name="Google Shape;7364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5" name="Google Shape;7365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6" name="Google Shape;7366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7" name="Google Shape;7367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8" name="Google Shape;7368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69" name="Google Shape;7369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0" name="Google Shape;7370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1" name="Google Shape;7371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2" name="Google Shape;7372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3" name="Google Shape;7373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74" name="Google Shape;7374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375" name="Google Shape;7375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6" name="Google Shape;7376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7" name="Google Shape;7377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8" name="Google Shape;7378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79" name="Google Shape;7379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0" name="Google Shape;7380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1" name="Google Shape;7381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2" name="Google Shape;7382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3" name="Google Shape;7383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4" name="Google Shape;7384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85" name="Google Shape;7385;p75"/>
          <p:cNvGrpSpPr/>
          <p:nvPr/>
        </p:nvGrpSpPr>
        <p:grpSpPr>
          <a:xfrm>
            <a:off x="2611692" y="986754"/>
            <a:ext cx="1364248" cy="1102133"/>
            <a:chOff x="2623904" y="1198803"/>
            <a:chExt cx="1364248" cy="1102133"/>
          </a:xfrm>
        </p:grpSpPr>
        <p:grpSp>
          <p:nvGrpSpPr>
            <p:cNvPr id="7386" name="Google Shape;7386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387" name="Google Shape;7387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8" name="Google Shape;7388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89" name="Google Shape;7389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0" name="Google Shape;7390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1" name="Google Shape;7391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92" name="Google Shape;7392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393" name="Google Shape;7393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4" name="Google Shape;7394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5" name="Google Shape;7395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6" name="Google Shape;7396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97" name="Google Shape;7397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398" name="Google Shape;7398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399" name="Google Shape;7399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0" name="Google Shape;7400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1" name="Google Shape;7401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2" name="Google Shape;7402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3" name="Google Shape;7403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04" name="Google Shape;7404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405" name="Google Shape;7405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6" name="Google Shape;7406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7" name="Google Shape;7407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8" name="Google Shape;7408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09" name="Google Shape;7409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410" name="Google Shape;7410;p75"/>
          <p:cNvGrpSpPr/>
          <p:nvPr/>
        </p:nvGrpSpPr>
        <p:grpSpPr>
          <a:xfrm>
            <a:off x="2601154" y="2445827"/>
            <a:ext cx="1387541" cy="159124"/>
            <a:chOff x="3200660" y="2180272"/>
            <a:chExt cx="2563824" cy="378237"/>
          </a:xfrm>
        </p:grpSpPr>
        <p:sp>
          <p:nvSpPr>
            <p:cNvPr id="7411" name="Google Shape;7411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2" name="Google Shape;7412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3" name="Google Shape;7413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4" name="Google Shape;7414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5" name="Google Shape;7415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6" name="Google Shape;7416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7" name="Google Shape;7417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8" name="Google Shape;7418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9" name="Google Shape;7419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0" name="Google Shape;7420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1" name="Google Shape;7421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2" name="Google Shape;7422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3" name="Google Shape;7423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4" name="Google Shape;7424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5" name="Google Shape;7425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6" name="Google Shape;7426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7" name="Google Shape;7427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8" name="Google Shape;7428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29" name="Google Shape;7429;p75"/>
          <p:cNvGrpSpPr/>
          <p:nvPr/>
        </p:nvGrpSpPr>
        <p:grpSpPr>
          <a:xfrm>
            <a:off x="2597677" y="2723591"/>
            <a:ext cx="1390502" cy="159625"/>
            <a:chOff x="3530150" y="2790075"/>
            <a:chExt cx="1962600" cy="225300"/>
          </a:xfrm>
        </p:grpSpPr>
        <p:sp>
          <p:nvSpPr>
            <p:cNvPr id="7430" name="Google Shape;7430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1" name="Google Shape;7431;p75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32" name="Google Shape;7432;p75"/>
          <p:cNvGrpSpPr/>
          <p:nvPr/>
        </p:nvGrpSpPr>
        <p:grpSpPr>
          <a:xfrm>
            <a:off x="2597735" y="3001856"/>
            <a:ext cx="1411629" cy="154175"/>
            <a:chOff x="3558802" y="4011244"/>
            <a:chExt cx="1866000" cy="111600"/>
          </a:xfrm>
        </p:grpSpPr>
        <p:sp>
          <p:nvSpPr>
            <p:cNvPr id="7433" name="Google Shape;7433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4" name="Google Shape;7434;p75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35" name="Google Shape;7435;p75"/>
          <p:cNvGrpSpPr/>
          <p:nvPr/>
        </p:nvGrpSpPr>
        <p:grpSpPr>
          <a:xfrm>
            <a:off x="2598024" y="2207426"/>
            <a:ext cx="1383503" cy="119761"/>
            <a:chOff x="3465975" y="2270258"/>
            <a:chExt cx="1986364" cy="171947"/>
          </a:xfrm>
        </p:grpSpPr>
        <p:sp>
          <p:nvSpPr>
            <p:cNvPr id="7436" name="Google Shape;7436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7" name="Google Shape;7437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8" name="Google Shape;7438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9" name="Google Shape;7439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0" name="Google Shape;7440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1" name="Google Shape;7441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2" name="Google Shape;7442;p75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3" name="Google Shape;7443;p75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44" name="Google Shape;7444;p75"/>
          <p:cNvGrpSpPr/>
          <p:nvPr/>
        </p:nvGrpSpPr>
        <p:grpSpPr>
          <a:xfrm>
            <a:off x="2609031" y="3571199"/>
            <a:ext cx="1369531" cy="195460"/>
            <a:chOff x="723300" y="4253549"/>
            <a:chExt cx="2276482" cy="324900"/>
          </a:xfrm>
        </p:grpSpPr>
        <p:sp>
          <p:nvSpPr>
            <p:cNvPr id="7445" name="Google Shape;7445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6" name="Google Shape;7446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7" name="Google Shape;7447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8" name="Google Shape;7448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9" name="Google Shape;7449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50" name="Google Shape;7450;p75"/>
          <p:cNvGrpSpPr/>
          <p:nvPr/>
        </p:nvGrpSpPr>
        <p:grpSpPr>
          <a:xfrm>
            <a:off x="2598591" y="3272440"/>
            <a:ext cx="1389066" cy="180119"/>
            <a:chOff x="705948" y="3788465"/>
            <a:chExt cx="2308953" cy="299400"/>
          </a:xfrm>
        </p:grpSpPr>
        <p:sp>
          <p:nvSpPr>
            <p:cNvPr id="7451" name="Google Shape;7451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2" name="Google Shape;7452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3" name="Google Shape;7453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4" name="Google Shape;7454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5" name="Google Shape;7455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456" name="Google Shape;7456;p75"/>
          <p:cNvGrpSpPr/>
          <p:nvPr/>
        </p:nvGrpSpPr>
        <p:grpSpPr>
          <a:xfrm>
            <a:off x="4195582" y="1876394"/>
            <a:ext cx="1433821" cy="191501"/>
            <a:chOff x="4273350" y="2088443"/>
            <a:chExt cx="1433821" cy="191501"/>
          </a:xfrm>
        </p:grpSpPr>
        <p:grpSp>
          <p:nvGrpSpPr>
            <p:cNvPr id="7457" name="Google Shape;7457;p75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458" name="Google Shape;7458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59" name="Google Shape;7459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460" name="Google Shape;7460;p75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461" name="Google Shape;7461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2" name="Google Shape;7462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463" name="Google Shape;7463;p75"/>
          <p:cNvGrpSpPr/>
          <p:nvPr/>
        </p:nvGrpSpPr>
        <p:grpSpPr>
          <a:xfrm>
            <a:off x="2646529" y="3885298"/>
            <a:ext cx="1304609" cy="294074"/>
            <a:chOff x="2658741" y="4097347"/>
            <a:chExt cx="1304609" cy="294074"/>
          </a:xfrm>
        </p:grpSpPr>
        <p:grpSp>
          <p:nvGrpSpPr>
            <p:cNvPr id="7464" name="Google Shape;7464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465" name="Google Shape;7465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66" name="Google Shape;7466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67" name="Google Shape;7467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468" name="Google Shape;7468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69" name="Google Shape;7469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70" name="Google Shape;7470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471" name="Google Shape;7471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72" name="Google Shape;7472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73" name="Google Shape;7473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474" name="Google Shape;7474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75" name="Google Shape;7475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76" name="Google Shape;7476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477" name="Google Shape;7477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78" name="Google Shape;7478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479" name="Google Shape;7479;p75"/>
          <p:cNvGrpSpPr/>
          <p:nvPr/>
        </p:nvGrpSpPr>
        <p:grpSpPr>
          <a:xfrm>
            <a:off x="4197137" y="963992"/>
            <a:ext cx="1430711" cy="751237"/>
            <a:chOff x="5159450" y="1919950"/>
            <a:chExt cx="1541050" cy="862500"/>
          </a:xfrm>
        </p:grpSpPr>
        <p:sp>
          <p:nvSpPr>
            <p:cNvPr id="7480" name="Google Shape;7480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481" name="Google Shape;7481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482" name="Google Shape;7482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3" name="Google Shape;7483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84" name="Google Shape;7484;p75"/>
          <p:cNvGrpSpPr/>
          <p:nvPr/>
        </p:nvGrpSpPr>
        <p:grpSpPr>
          <a:xfrm>
            <a:off x="4245274" y="2227761"/>
            <a:ext cx="1334436" cy="967914"/>
            <a:chOff x="4294923" y="2439811"/>
            <a:chExt cx="1334436" cy="967914"/>
          </a:xfrm>
        </p:grpSpPr>
        <p:grpSp>
          <p:nvGrpSpPr>
            <p:cNvPr id="7485" name="Google Shape;7485;p75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486" name="Google Shape;7486;p75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87" name="Google Shape;7487;p75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88" name="Google Shape;7488;p75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89" name="Google Shape;7489;p75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0" name="Google Shape;7490;p75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1" name="Google Shape;7491;p75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492" name="Google Shape;7492;p75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493" name="Google Shape;7493;p75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4" name="Google Shape;7494;p75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5" name="Google Shape;7495;p75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6" name="Google Shape;7496;p75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7" name="Google Shape;7497;p75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98" name="Google Shape;7498;p75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7499" name="Google Shape;7499;p75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500" name="Google Shape;7500;p75"/>
          <p:cNvGrpSpPr/>
          <p:nvPr/>
        </p:nvGrpSpPr>
        <p:grpSpPr>
          <a:xfrm>
            <a:off x="4231478" y="3282207"/>
            <a:ext cx="1430949" cy="897289"/>
            <a:chOff x="4351371" y="3547942"/>
            <a:chExt cx="1345130" cy="843475"/>
          </a:xfrm>
        </p:grpSpPr>
        <p:grpSp>
          <p:nvGrpSpPr>
            <p:cNvPr id="7501" name="Google Shape;7501;p75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502" name="Google Shape;7502;p75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7503" name="Google Shape;7503;p75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04" name="Google Shape;7504;p75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505" name="Google Shape;7505;p75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7506" name="Google Shape;7506;p75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07" name="Google Shape;7507;p75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508" name="Google Shape;7508;p75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7509" name="Google Shape;7509;p75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10" name="Google Shape;7510;p75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511" name="Google Shape;7511;p75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cxnSp>
            <p:nvCxnSpPr>
              <p:cNvPr id="7512" name="Google Shape;7512;p75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513" name="Google Shape;7513;p75"/>
          <p:cNvGrpSpPr/>
          <p:nvPr/>
        </p:nvGrpSpPr>
        <p:grpSpPr>
          <a:xfrm>
            <a:off x="7407836" y="2217531"/>
            <a:ext cx="1020955" cy="928853"/>
            <a:chOff x="926675" y="238125"/>
            <a:chExt cx="5755100" cy="5232975"/>
          </a:xfrm>
        </p:grpSpPr>
        <p:sp>
          <p:nvSpPr>
            <p:cNvPr id="7514" name="Google Shape;7514;p75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5" name="Google Shape;7515;p75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6" name="Google Shape;7516;p75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7" name="Google Shape;7517;p75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518" name="Google Shape;7518;p75"/>
          <p:cNvGrpSpPr/>
          <p:nvPr/>
        </p:nvGrpSpPr>
        <p:grpSpPr>
          <a:xfrm>
            <a:off x="715209" y="2616266"/>
            <a:ext cx="1695374" cy="1560837"/>
            <a:chOff x="727421" y="2828315"/>
            <a:chExt cx="1695374" cy="1560837"/>
          </a:xfrm>
        </p:grpSpPr>
        <p:grpSp>
          <p:nvGrpSpPr>
            <p:cNvPr id="7519" name="Google Shape;75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520" name="Google Shape;75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21" name="Google Shape;75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522" name="Google Shape;7522;p75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523" name="Google Shape;7523;p75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524" name="Google Shape;7524;p75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25" name="Google Shape;7525;p75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26" name="Google Shape;7526;p75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27" name="Google Shape;7527;p75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28" name="Google Shape;7528;p75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29" name="Google Shape;7529;p75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0" name="Google Shape;7530;p75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31" name="Google Shape;7531;p75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532" name="Google Shape;7532;p75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3" name="Google Shape;7533;p75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4" name="Google Shape;7534;p75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5" name="Google Shape;7535;p75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6" name="Google Shape;7536;p75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7" name="Google Shape;7537;p75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38" name="Google Shape;7538;p75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39" name="Google Shape;7539;p75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540" name="Google Shape;7540;p7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1" name="Google Shape;7541;p7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2" name="Google Shape;7542;p7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3" name="Google Shape;7543;p7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4" name="Google Shape;7544;p7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5" name="Google Shape;7545;p7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6" name="Google Shape;7546;p7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47" name="Google Shape;7547;p75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548" name="Google Shape;7548;p7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49" name="Google Shape;7549;p7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0" name="Google Shape;7550;p7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1" name="Google Shape;7551;p7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2" name="Google Shape;7552;p7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3" name="Google Shape;7553;p7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4" name="Google Shape;7554;p7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55" name="Google Shape;7555;p75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556" name="Google Shape;7556;p75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7" name="Google Shape;7557;p75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8" name="Google Shape;7558;p75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59" name="Google Shape;7559;p75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0" name="Google Shape;7560;p75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1" name="Google Shape;7561;p75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2" name="Google Shape;7562;p75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63" name="Google Shape;7563;p75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564" name="Google Shape;7564;p75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5" name="Google Shape;7565;p75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6" name="Google Shape;7566;p75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7" name="Google Shape;7567;p75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8" name="Google Shape;7568;p75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69" name="Google Shape;7569;p75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0" name="Google Shape;7570;p75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571" name="Google Shape;7571;p75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572" name="Google Shape;7572;p75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3" name="Google Shape;7573;p75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4" name="Google Shape;7574;p75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5" name="Google Shape;7575;p75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6" name="Google Shape;7576;p75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7" name="Google Shape;7577;p75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578" name="Google Shape;7578;p75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579" name="Google Shape;7579;p75"/>
          <p:cNvGrpSpPr/>
          <p:nvPr/>
        </p:nvGrpSpPr>
        <p:grpSpPr>
          <a:xfrm>
            <a:off x="5671260" y="3305988"/>
            <a:ext cx="2749952" cy="870677"/>
            <a:chOff x="238125" y="1725700"/>
            <a:chExt cx="7139025" cy="2260325"/>
          </a:xfrm>
        </p:grpSpPr>
        <p:sp>
          <p:nvSpPr>
            <p:cNvPr id="7580" name="Google Shape;7580;p75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1" name="Google Shape;7581;p75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2" name="Google Shape;7582;p75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3" name="Google Shape;7583;p75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4" name="Google Shape;7584;p75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5" name="Google Shape;7585;p75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6" name="Google Shape;7586;p75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7" name="Google Shape;7587;p75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8" name="Google Shape;7588;p75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9" name="Google Shape;7589;p75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590" name="Google Shape;7590;p75"/>
          <p:cNvGrpSpPr/>
          <p:nvPr/>
        </p:nvGrpSpPr>
        <p:grpSpPr>
          <a:xfrm>
            <a:off x="5941423" y="2247734"/>
            <a:ext cx="1105452" cy="916747"/>
            <a:chOff x="5249100" y="1210600"/>
            <a:chExt cx="3502700" cy="2904775"/>
          </a:xfrm>
        </p:grpSpPr>
        <p:sp>
          <p:nvSpPr>
            <p:cNvPr id="7591" name="Google Shape;7591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2" name="Google Shape;7592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3" name="Google Shape;7593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4" name="Google Shape;7594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cxnSp>
          <p:nvCxnSpPr>
            <p:cNvPr id="7595" name="Google Shape;7595;p75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6" name="Google Shape;7596;p75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7" name="Google Shape;7597;p75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98" name="Google Shape;7598;p75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599" name="Google Shape;7599;p75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00" name="Google Shape;7600;p75"/>
          <p:cNvGrpSpPr/>
          <p:nvPr/>
        </p:nvGrpSpPr>
        <p:grpSpPr>
          <a:xfrm>
            <a:off x="7123971" y="967151"/>
            <a:ext cx="1304650" cy="1124856"/>
            <a:chOff x="7287122" y="1165658"/>
            <a:chExt cx="1219413" cy="1051365"/>
          </a:xfrm>
        </p:grpSpPr>
        <p:grpSp>
          <p:nvGrpSpPr>
            <p:cNvPr id="7601" name="Google Shape;7601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602" name="Google Shape;7602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603" name="Google Shape;7603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604" name="Google Shape;7604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05" name="Google Shape;7605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06" name="Google Shape;7606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607" name="Google Shape;7607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608" name="Google Shape;7608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609" name="Google Shape;7609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10" name="Google Shape;7610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11" name="Google Shape;7611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612" name="Google Shape;7612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613" name="Google Shape;7613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614" name="Google Shape;7614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15" name="Google Shape;7615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16" name="Google Shape;7616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617" name="Google Shape;7617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37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7618" name="Google Shape;7618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619" name="Google Shape;7619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20" name="Google Shape;7620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621" name="Google Shape;7621;p75"/>
          <p:cNvGrpSpPr/>
          <p:nvPr/>
        </p:nvGrpSpPr>
        <p:grpSpPr>
          <a:xfrm>
            <a:off x="5790464" y="973174"/>
            <a:ext cx="1397729" cy="1098540"/>
            <a:chOff x="5900602" y="1193063"/>
            <a:chExt cx="1299851" cy="1021707"/>
          </a:xfrm>
        </p:grpSpPr>
        <p:grpSp>
          <p:nvGrpSpPr>
            <p:cNvPr id="7622" name="Google Shape;7622;p75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623" name="Google Shape;7623;p75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624" name="Google Shape;7624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25" name="Google Shape;7625;p75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26" name="Google Shape;7626;p75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627" name="Google Shape;7627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28" name="Google Shape;7628;p75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29" name="Google Shape;7629;p75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630" name="Google Shape;7630;p75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631" name="Google Shape;7631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32" name="Google Shape;7632;p75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33" name="Google Shape;7633;p75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634" name="Google Shape;7634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35" name="Google Shape;7635;p75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36" name="Google Shape;7636;p75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637" name="Google Shape;7637;p75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638" name="Google Shape;7638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39" name="Google Shape;7639;p75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40" name="Google Shape;7640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641" name="Google Shape;7641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42" name="Google Shape;7642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643" name="Google Shape;7643;p75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644" name="Google Shape;7644;p75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645" name="Google Shape;7645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cxnSp>
              <p:nvCxnSpPr>
                <p:cNvPr id="7646" name="Google Shape;7646;p75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647" name="Google Shape;7647;p75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648" name="Google Shape;7648;p75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49" name="Google Shape;7649;p75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378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41766667"/>
      </p:ext>
    </p:extLst>
  </p:cSld>
  <p:clrMapOvr>
    <a:masterClrMapping/>
  </p:clrMapOvr>
  <p:transition spd="slow">
    <p:push dir="u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4" name="Google Shape;7654;p76"/>
          <p:cNvGrpSpPr/>
          <p:nvPr/>
        </p:nvGrpSpPr>
        <p:grpSpPr>
          <a:xfrm>
            <a:off x="829360" y="2307636"/>
            <a:ext cx="339235" cy="298186"/>
            <a:chOff x="898875" y="244725"/>
            <a:chExt cx="481800" cy="423500"/>
          </a:xfrm>
        </p:grpSpPr>
        <p:sp>
          <p:nvSpPr>
            <p:cNvPr id="7655" name="Google Shape;7655;p76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6" name="Google Shape;7656;p76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7" name="Google Shape;7657;p76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8" name="Google Shape;7658;p76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9" name="Google Shape;7659;p76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0" name="Google Shape;7660;p76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61" name="Google Shape;7661;p76"/>
          <p:cNvGrpSpPr/>
          <p:nvPr/>
        </p:nvGrpSpPr>
        <p:grpSpPr>
          <a:xfrm>
            <a:off x="1267742" y="2287104"/>
            <a:ext cx="298169" cy="339253"/>
            <a:chOff x="1529350" y="258825"/>
            <a:chExt cx="423475" cy="481825"/>
          </a:xfrm>
        </p:grpSpPr>
        <p:sp>
          <p:nvSpPr>
            <p:cNvPr id="7662" name="Google Shape;7662;p76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3" name="Google Shape;7663;p76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64" name="Google Shape;7664;p76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7665" name="Google Shape;7665;p76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6" name="Google Shape;7666;p76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67" name="Google Shape;7667;p76"/>
          <p:cNvGrpSpPr/>
          <p:nvPr/>
        </p:nvGrpSpPr>
        <p:grpSpPr>
          <a:xfrm>
            <a:off x="2110012" y="2287103"/>
            <a:ext cx="298169" cy="339253"/>
            <a:chOff x="2707500" y="249400"/>
            <a:chExt cx="423475" cy="481825"/>
          </a:xfrm>
        </p:grpSpPr>
        <p:sp>
          <p:nvSpPr>
            <p:cNvPr id="7668" name="Google Shape;7668;p76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9" name="Google Shape;7669;p76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70" name="Google Shape;7670;p76"/>
          <p:cNvGrpSpPr/>
          <p:nvPr/>
        </p:nvGrpSpPr>
        <p:grpSpPr>
          <a:xfrm>
            <a:off x="2523627" y="2287428"/>
            <a:ext cx="305386" cy="338602"/>
            <a:chOff x="3300325" y="249875"/>
            <a:chExt cx="433725" cy="480900"/>
          </a:xfrm>
        </p:grpSpPr>
        <p:sp>
          <p:nvSpPr>
            <p:cNvPr id="7671" name="Google Shape;7671;p76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2" name="Google Shape;7672;p76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3" name="Google Shape;7673;p76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4" name="Google Shape;7674;p76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5" name="Google Shape;7675;p76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6" name="Google Shape;7676;p76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77" name="Google Shape;7677;p76"/>
          <p:cNvGrpSpPr/>
          <p:nvPr/>
        </p:nvGrpSpPr>
        <p:grpSpPr>
          <a:xfrm>
            <a:off x="2912713" y="2287349"/>
            <a:ext cx="352349" cy="338760"/>
            <a:chOff x="3854700" y="249750"/>
            <a:chExt cx="500425" cy="481125"/>
          </a:xfrm>
        </p:grpSpPr>
        <p:sp>
          <p:nvSpPr>
            <p:cNvPr id="7678" name="Google Shape;7678;p76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9" name="Google Shape;7679;p76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0" name="Google Shape;7680;p76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1" name="Google Shape;7681;p76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2" name="Google Shape;7682;p76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3" name="Google Shape;7683;p76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4" name="Google Shape;7684;p76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5" name="Google Shape;7685;p76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86" name="Google Shape;7686;p76"/>
          <p:cNvGrpSpPr/>
          <p:nvPr/>
        </p:nvGrpSpPr>
        <p:grpSpPr>
          <a:xfrm>
            <a:off x="3330702" y="2287349"/>
            <a:ext cx="352349" cy="338760"/>
            <a:chOff x="4447550" y="249750"/>
            <a:chExt cx="500425" cy="481125"/>
          </a:xfrm>
        </p:grpSpPr>
        <p:sp>
          <p:nvSpPr>
            <p:cNvPr id="7687" name="Google Shape;7687;p76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8" name="Google Shape;7688;p76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89" name="Google Shape;7689;p76"/>
          <p:cNvGrpSpPr/>
          <p:nvPr/>
        </p:nvGrpSpPr>
        <p:grpSpPr>
          <a:xfrm>
            <a:off x="3759903" y="2287103"/>
            <a:ext cx="339253" cy="339253"/>
            <a:chOff x="5049725" y="249400"/>
            <a:chExt cx="481825" cy="481825"/>
          </a:xfrm>
        </p:grpSpPr>
        <p:sp>
          <p:nvSpPr>
            <p:cNvPr id="7690" name="Google Shape;7690;p7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1" name="Google Shape;7691;p7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92" name="Google Shape;7692;p76"/>
          <p:cNvGrpSpPr/>
          <p:nvPr/>
        </p:nvGrpSpPr>
        <p:grpSpPr>
          <a:xfrm>
            <a:off x="4173844" y="2287103"/>
            <a:ext cx="339253" cy="339253"/>
            <a:chOff x="5660400" y="238125"/>
            <a:chExt cx="481825" cy="481825"/>
          </a:xfrm>
        </p:grpSpPr>
        <p:sp>
          <p:nvSpPr>
            <p:cNvPr id="7693" name="Google Shape;7693;p7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4" name="Google Shape;7694;p7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695" name="Google Shape;7695;p76"/>
          <p:cNvGrpSpPr/>
          <p:nvPr/>
        </p:nvGrpSpPr>
        <p:grpSpPr>
          <a:xfrm>
            <a:off x="4590530" y="2287103"/>
            <a:ext cx="339253" cy="339253"/>
            <a:chOff x="6235400" y="249400"/>
            <a:chExt cx="481825" cy="481825"/>
          </a:xfrm>
        </p:grpSpPr>
        <p:sp>
          <p:nvSpPr>
            <p:cNvPr id="7696" name="Google Shape;7696;p76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7" name="Google Shape;7697;p76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8" name="Google Shape;7698;p76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9" name="Google Shape;7699;p76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0" name="Google Shape;7700;p76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01" name="Google Shape;7701;p76"/>
          <p:cNvGrpSpPr/>
          <p:nvPr/>
        </p:nvGrpSpPr>
        <p:grpSpPr>
          <a:xfrm>
            <a:off x="828876" y="2731810"/>
            <a:ext cx="340204" cy="298116"/>
            <a:chOff x="899850" y="871450"/>
            <a:chExt cx="483175" cy="423400"/>
          </a:xfrm>
        </p:grpSpPr>
        <p:sp>
          <p:nvSpPr>
            <p:cNvPr id="7702" name="Google Shape;7702;p76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3" name="Google Shape;7703;p76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4" name="Google Shape;7704;p76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5" name="Google Shape;7705;p76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706" name="Google Shape;7706;p76"/>
          <p:cNvSpPr/>
          <p:nvPr/>
        </p:nvSpPr>
        <p:spPr>
          <a:xfrm>
            <a:off x="1265675" y="2711215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707" name="Google Shape;7707;p76"/>
          <p:cNvGrpSpPr/>
          <p:nvPr/>
        </p:nvGrpSpPr>
        <p:grpSpPr>
          <a:xfrm>
            <a:off x="1660876" y="2711233"/>
            <a:ext cx="340573" cy="339271"/>
            <a:chOff x="2085450" y="842250"/>
            <a:chExt cx="483700" cy="481850"/>
          </a:xfrm>
        </p:grpSpPr>
        <p:sp>
          <p:nvSpPr>
            <p:cNvPr id="7708" name="Google Shape;7708;p76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9" name="Google Shape;7709;p76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0" name="Google Shape;7710;p76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11" name="Google Shape;7711;p76"/>
          <p:cNvGrpSpPr/>
          <p:nvPr/>
        </p:nvGrpSpPr>
        <p:grpSpPr>
          <a:xfrm>
            <a:off x="2089443" y="2711242"/>
            <a:ext cx="339306" cy="339253"/>
            <a:chOff x="2685825" y="840375"/>
            <a:chExt cx="481900" cy="481825"/>
          </a:xfrm>
        </p:grpSpPr>
        <p:sp>
          <p:nvSpPr>
            <p:cNvPr id="7712" name="Google Shape;7712;p76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3" name="Google Shape;7713;p76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14" name="Google Shape;7714;p76"/>
          <p:cNvGrpSpPr/>
          <p:nvPr/>
        </p:nvGrpSpPr>
        <p:grpSpPr>
          <a:xfrm>
            <a:off x="2501105" y="2710925"/>
            <a:ext cx="350431" cy="339887"/>
            <a:chOff x="3270675" y="841800"/>
            <a:chExt cx="497700" cy="482725"/>
          </a:xfrm>
        </p:grpSpPr>
        <p:sp>
          <p:nvSpPr>
            <p:cNvPr id="7715" name="Google Shape;7715;p76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6" name="Google Shape;7716;p76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7" name="Google Shape;7717;p76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718" name="Google Shape;7718;p76"/>
          <p:cNvSpPr/>
          <p:nvPr/>
        </p:nvSpPr>
        <p:spPr>
          <a:xfrm>
            <a:off x="2919130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719" name="Google Shape;7719;p76"/>
          <p:cNvGrpSpPr/>
          <p:nvPr/>
        </p:nvGrpSpPr>
        <p:grpSpPr>
          <a:xfrm>
            <a:off x="3337250" y="2731784"/>
            <a:ext cx="339253" cy="298169"/>
            <a:chOff x="4467200" y="877100"/>
            <a:chExt cx="481825" cy="423475"/>
          </a:xfrm>
        </p:grpSpPr>
        <p:sp>
          <p:nvSpPr>
            <p:cNvPr id="7720" name="Google Shape;7720;p76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1" name="Google Shape;7721;p76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2" name="Google Shape;7722;p76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3" name="Google Shape;7723;p76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24" name="Google Shape;7724;p76"/>
          <p:cNvGrpSpPr/>
          <p:nvPr/>
        </p:nvGrpSpPr>
        <p:grpSpPr>
          <a:xfrm>
            <a:off x="3752141" y="2711233"/>
            <a:ext cx="354778" cy="339271"/>
            <a:chOff x="5045500" y="842250"/>
            <a:chExt cx="503875" cy="481850"/>
          </a:xfrm>
        </p:grpSpPr>
        <p:sp>
          <p:nvSpPr>
            <p:cNvPr id="7725" name="Google Shape;7725;p76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6" name="Google Shape;7726;p76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27" name="Google Shape;7727;p76"/>
          <p:cNvGrpSpPr/>
          <p:nvPr/>
        </p:nvGrpSpPr>
        <p:grpSpPr>
          <a:xfrm>
            <a:off x="4174988" y="2737451"/>
            <a:ext cx="336965" cy="286833"/>
            <a:chOff x="5645200" y="879425"/>
            <a:chExt cx="478575" cy="407375"/>
          </a:xfrm>
        </p:grpSpPr>
        <p:sp>
          <p:nvSpPr>
            <p:cNvPr id="7728" name="Google Shape;7728;p7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9" name="Google Shape;7729;p7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0" name="Google Shape;7730;p7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1" name="Google Shape;7731;p7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2" name="Google Shape;7732;p7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3" name="Google Shape;7733;p7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34" name="Google Shape;7734;p76"/>
          <p:cNvGrpSpPr/>
          <p:nvPr/>
        </p:nvGrpSpPr>
        <p:grpSpPr>
          <a:xfrm>
            <a:off x="4611063" y="2711242"/>
            <a:ext cx="298186" cy="339253"/>
            <a:chOff x="6264525" y="842250"/>
            <a:chExt cx="423500" cy="481825"/>
          </a:xfrm>
        </p:grpSpPr>
        <p:sp>
          <p:nvSpPr>
            <p:cNvPr id="7735" name="Google Shape;7735;p76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6" name="Google Shape;7736;p76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7" name="Google Shape;7737;p76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8" name="Google Shape;7738;p76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9" name="Google Shape;7739;p76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0" name="Google Shape;7740;p76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1" name="Google Shape;7741;p76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42" name="Google Shape;7742;p76"/>
          <p:cNvGrpSpPr/>
          <p:nvPr/>
        </p:nvGrpSpPr>
        <p:grpSpPr>
          <a:xfrm>
            <a:off x="829351" y="3125896"/>
            <a:ext cx="339253" cy="339253"/>
            <a:chOff x="900750" y="1436075"/>
            <a:chExt cx="481825" cy="481825"/>
          </a:xfrm>
        </p:grpSpPr>
        <p:sp>
          <p:nvSpPr>
            <p:cNvPr id="7743" name="Google Shape;7743;p76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4" name="Google Shape;7744;p76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5" name="Google Shape;7745;p76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6" name="Google Shape;7746;p76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47" name="Google Shape;7747;p76"/>
          <p:cNvGrpSpPr/>
          <p:nvPr/>
        </p:nvGrpSpPr>
        <p:grpSpPr>
          <a:xfrm>
            <a:off x="1247199" y="3186183"/>
            <a:ext cx="339253" cy="218676"/>
            <a:chOff x="1492675" y="1520750"/>
            <a:chExt cx="481825" cy="310575"/>
          </a:xfrm>
        </p:grpSpPr>
        <p:sp>
          <p:nvSpPr>
            <p:cNvPr id="7748" name="Google Shape;7748;p7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9" name="Google Shape;7749;p7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50" name="Google Shape;7750;p76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7751" name="Google Shape;7751;p76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2" name="Google Shape;7752;p76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3" name="Google Shape;7753;p76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54" name="Google Shape;7754;p76"/>
          <p:cNvGrpSpPr/>
          <p:nvPr/>
        </p:nvGrpSpPr>
        <p:grpSpPr>
          <a:xfrm>
            <a:off x="2083160" y="3146710"/>
            <a:ext cx="351874" cy="297623"/>
            <a:chOff x="2678350" y="1464650"/>
            <a:chExt cx="499750" cy="422700"/>
          </a:xfrm>
        </p:grpSpPr>
        <p:sp>
          <p:nvSpPr>
            <p:cNvPr id="7755" name="Google Shape;7755;p7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6" name="Google Shape;7756;p7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7" name="Google Shape;7757;p7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58" name="Google Shape;7758;p76"/>
          <p:cNvGrpSpPr/>
          <p:nvPr/>
        </p:nvGrpSpPr>
        <p:grpSpPr>
          <a:xfrm>
            <a:off x="2506693" y="3125896"/>
            <a:ext cx="339253" cy="339253"/>
            <a:chOff x="3271200" y="1435075"/>
            <a:chExt cx="481825" cy="481825"/>
          </a:xfrm>
        </p:grpSpPr>
        <p:sp>
          <p:nvSpPr>
            <p:cNvPr id="7759" name="Google Shape;7759;p76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0" name="Google Shape;7760;p76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61" name="Google Shape;7761;p76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7762" name="Google Shape;7762;p76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3" name="Google Shape;7763;p76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4" name="Google Shape;7764;p76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5" name="Google Shape;7765;p76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6" name="Google Shape;7766;p76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67" name="Google Shape;7767;p76"/>
          <p:cNvGrpSpPr/>
          <p:nvPr/>
        </p:nvGrpSpPr>
        <p:grpSpPr>
          <a:xfrm>
            <a:off x="3337250" y="3125896"/>
            <a:ext cx="339253" cy="339253"/>
            <a:chOff x="4456875" y="1435075"/>
            <a:chExt cx="481825" cy="481825"/>
          </a:xfrm>
        </p:grpSpPr>
        <p:sp>
          <p:nvSpPr>
            <p:cNvPr id="7768" name="Google Shape;7768;p76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9" name="Google Shape;7769;p76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0" name="Google Shape;7770;p76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1" name="Google Shape;7771;p76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2" name="Google Shape;7772;p76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3" name="Google Shape;7773;p76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4" name="Google Shape;7774;p76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5" name="Google Shape;7775;p76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6" name="Google Shape;7776;p76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7" name="Google Shape;7777;p76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8" name="Google Shape;7778;p76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79" name="Google Shape;7779;p76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0" name="Google Shape;7780;p76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1" name="Google Shape;7781;p76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2" name="Google Shape;7782;p76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3" name="Google Shape;7783;p76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4" name="Google Shape;7784;p76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5" name="Google Shape;7785;p76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6" name="Google Shape;7786;p76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87" name="Google Shape;7787;p76"/>
          <p:cNvGrpSpPr/>
          <p:nvPr/>
        </p:nvGrpSpPr>
        <p:grpSpPr>
          <a:xfrm>
            <a:off x="3758240" y="3125887"/>
            <a:ext cx="342580" cy="339271"/>
            <a:chOff x="5049725" y="1435050"/>
            <a:chExt cx="486550" cy="481850"/>
          </a:xfrm>
        </p:grpSpPr>
        <p:sp>
          <p:nvSpPr>
            <p:cNvPr id="7788" name="Google Shape;7788;p76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89" name="Google Shape;7789;p76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0" name="Google Shape;7790;p76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1" name="Google Shape;7791;p76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92" name="Google Shape;7792;p76"/>
          <p:cNvGrpSpPr/>
          <p:nvPr/>
        </p:nvGrpSpPr>
        <p:grpSpPr>
          <a:xfrm>
            <a:off x="4173791" y="3125896"/>
            <a:ext cx="339359" cy="339253"/>
            <a:chOff x="5642475" y="1435075"/>
            <a:chExt cx="481975" cy="481825"/>
          </a:xfrm>
        </p:grpSpPr>
        <p:sp>
          <p:nvSpPr>
            <p:cNvPr id="7793" name="Google Shape;7793;p76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4" name="Google Shape;7794;p76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5" name="Google Shape;7795;p76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96" name="Google Shape;7796;p76"/>
          <p:cNvGrpSpPr/>
          <p:nvPr/>
        </p:nvGrpSpPr>
        <p:grpSpPr>
          <a:xfrm>
            <a:off x="4588277" y="3125887"/>
            <a:ext cx="343759" cy="339271"/>
            <a:chOff x="6232000" y="1435050"/>
            <a:chExt cx="488225" cy="481850"/>
          </a:xfrm>
        </p:grpSpPr>
        <p:sp>
          <p:nvSpPr>
            <p:cNvPr id="7797" name="Google Shape;7797;p7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8" name="Google Shape;7798;p7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99" name="Google Shape;7799;p7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0" name="Google Shape;7800;p7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1" name="Google Shape;7801;p7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02" name="Google Shape;7802;p76"/>
          <p:cNvGrpSpPr/>
          <p:nvPr/>
        </p:nvGrpSpPr>
        <p:grpSpPr>
          <a:xfrm>
            <a:off x="849013" y="3539546"/>
            <a:ext cx="299929" cy="337792"/>
            <a:chOff x="924450" y="2028975"/>
            <a:chExt cx="425975" cy="479750"/>
          </a:xfrm>
        </p:grpSpPr>
        <p:sp>
          <p:nvSpPr>
            <p:cNvPr id="7803" name="Google Shape;7803;p76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4" name="Google Shape;7804;p76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5" name="Google Shape;7805;p76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06" name="Google Shape;7806;p76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7807" name="Google Shape;7807;p76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8" name="Google Shape;7808;p76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09" name="Google Shape;7809;p76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10" name="Google Shape;7810;p76"/>
          <p:cNvGrpSpPr/>
          <p:nvPr/>
        </p:nvGrpSpPr>
        <p:grpSpPr>
          <a:xfrm>
            <a:off x="2089442" y="3582593"/>
            <a:ext cx="339306" cy="251698"/>
            <a:chOff x="2678275" y="2090100"/>
            <a:chExt cx="481900" cy="357475"/>
          </a:xfrm>
        </p:grpSpPr>
        <p:sp>
          <p:nvSpPr>
            <p:cNvPr id="7811" name="Google Shape;7811;p76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2" name="Google Shape;7812;p76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3" name="Google Shape;7813;p76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4" name="Google Shape;7814;p76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5" name="Google Shape;7815;p76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16" name="Google Shape;7816;p76"/>
          <p:cNvGrpSpPr/>
          <p:nvPr/>
        </p:nvGrpSpPr>
        <p:grpSpPr>
          <a:xfrm>
            <a:off x="2566646" y="3594791"/>
            <a:ext cx="219345" cy="227301"/>
            <a:chOff x="3357325" y="2093500"/>
            <a:chExt cx="311525" cy="322825"/>
          </a:xfrm>
        </p:grpSpPr>
        <p:sp>
          <p:nvSpPr>
            <p:cNvPr id="7817" name="Google Shape;7817;p76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8" name="Google Shape;7818;p76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19" name="Google Shape;7819;p76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820" name="Google Shape;7820;p76"/>
          <p:cNvSpPr/>
          <p:nvPr/>
        </p:nvSpPr>
        <p:spPr>
          <a:xfrm>
            <a:off x="2921920" y="3550465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821" name="Google Shape;7821;p76"/>
          <p:cNvGrpSpPr/>
          <p:nvPr/>
        </p:nvGrpSpPr>
        <p:grpSpPr>
          <a:xfrm>
            <a:off x="3360837" y="3538815"/>
            <a:ext cx="292078" cy="339253"/>
            <a:chOff x="4492800" y="2027925"/>
            <a:chExt cx="414825" cy="481825"/>
          </a:xfrm>
        </p:grpSpPr>
        <p:sp>
          <p:nvSpPr>
            <p:cNvPr id="7822" name="Google Shape;7822;p76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3" name="Google Shape;7823;p76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24" name="Google Shape;7824;p76"/>
          <p:cNvGrpSpPr/>
          <p:nvPr/>
        </p:nvGrpSpPr>
        <p:grpSpPr>
          <a:xfrm>
            <a:off x="3759928" y="3538806"/>
            <a:ext cx="339200" cy="339271"/>
            <a:chOff x="5049725" y="2027900"/>
            <a:chExt cx="481750" cy="481850"/>
          </a:xfrm>
        </p:grpSpPr>
        <p:sp>
          <p:nvSpPr>
            <p:cNvPr id="7825" name="Google Shape;7825;p7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6" name="Google Shape;7826;p7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7" name="Google Shape;7827;p7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8" name="Google Shape;7828;p7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29" name="Google Shape;7829;p7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0" name="Google Shape;7830;p7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1" name="Google Shape;7831;p7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2" name="Google Shape;7832;p7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33" name="Google Shape;7833;p76"/>
          <p:cNvGrpSpPr/>
          <p:nvPr/>
        </p:nvGrpSpPr>
        <p:grpSpPr>
          <a:xfrm>
            <a:off x="4233525" y="3538894"/>
            <a:ext cx="219890" cy="339095"/>
            <a:chOff x="5726350" y="2028150"/>
            <a:chExt cx="312300" cy="481600"/>
          </a:xfrm>
        </p:grpSpPr>
        <p:sp>
          <p:nvSpPr>
            <p:cNvPr id="7834" name="Google Shape;7834;p76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5" name="Google Shape;7835;p76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6" name="Google Shape;7836;p76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37" name="Google Shape;7837;p76"/>
          <p:cNvGrpSpPr/>
          <p:nvPr/>
        </p:nvGrpSpPr>
        <p:grpSpPr>
          <a:xfrm>
            <a:off x="4593716" y="3542001"/>
            <a:ext cx="332881" cy="332881"/>
            <a:chOff x="6239925" y="2032450"/>
            <a:chExt cx="472775" cy="472775"/>
          </a:xfrm>
        </p:grpSpPr>
        <p:sp>
          <p:nvSpPr>
            <p:cNvPr id="7838" name="Google Shape;7838;p76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39" name="Google Shape;7839;p76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40" name="Google Shape;7840;p76"/>
          <p:cNvGrpSpPr/>
          <p:nvPr/>
        </p:nvGrpSpPr>
        <p:grpSpPr>
          <a:xfrm>
            <a:off x="5042807" y="2364093"/>
            <a:ext cx="334641" cy="185425"/>
            <a:chOff x="903075" y="2730000"/>
            <a:chExt cx="475275" cy="263350"/>
          </a:xfrm>
        </p:grpSpPr>
        <p:sp>
          <p:nvSpPr>
            <p:cNvPr id="7841" name="Google Shape;7841;p76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2" name="Google Shape;7842;p76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3" name="Google Shape;7843;p76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44" name="Google Shape;7844;p76"/>
          <p:cNvGrpSpPr/>
          <p:nvPr/>
        </p:nvGrpSpPr>
        <p:grpSpPr>
          <a:xfrm>
            <a:off x="1247199" y="3538815"/>
            <a:ext cx="339253" cy="339253"/>
            <a:chOff x="1492675" y="2027925"/>
            <a:chExt cx="481825" cy="481825"/>
          </a:xfrm>
        </p:grpSpPr>
        <p:sp>
          <p:nvSpPr>
            <p:cNvPr id="7845" name="Google Shape;7845;p76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6" name="Google Shape;7846;p76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7" name="Google Shape;7847;p76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8" name="Google Shape;7848;p76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49" name="Google Shape;7849;p76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50" name="Google Shape;7850;p76"/>
          <p:cNvGrpSpPr/>
          <p:nvPr/>
        </p:nvGrpSpPr>
        <p:grpSpPr>
          <a:xfrm>
            <a:off x="5473576" y="2287179"/>
            <a:ext cx="339253" cy="339253"/>
            <a:chOff x="1492675" y="2620775"/>
            <a:chExt cx="481825" cy="481825"/>
          </a:xfrm>
        </p:grpSpPr>
        <p:sp>
          <p:nvSpPr>
            <p:cNvPr id="7851" name="Google Shape;7851;p76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2" name="Google Shape;7852;p76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853" name="Google Shape;7853;p76"/>
          <p:cNvSpPr/>
          <p:nvPr/>
        </p:nvSpPr>
        <p:spPr>
          <a:xfrm>
            <a:off x="5873523" y="2287095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854" name="Google Shape;7854;p76"/>
          <p:cNvGrpSpPr/>
          <p:nvPr/>
        </p:nvGrpSpPr>
        <p:grpSpPr>
          <a:xfrm>
            <a:off x="6297329" y="2303162"/>
            <a:ext cx="333585" cy="307287"/>
            <a:chOff x="2682350" y="2643425"/>
            <a:chExt cx="473775" cy="436425"/>
          </a:xfrm>
        </p:grpSpPr>
        <p:sp>
          <p:nvSpPr>
            <p:cNvPr id="7855" name="Google Shape;7855;p76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6" name="Google Shape;7856;p76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7" name="Google Shape;7857;p76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8" name="Google Shape;7858;p76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59" name="Google Shape;7859;p76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0" name="Google Shape;7860;p76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1" name="Google Shape;7861;p76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62" name="Google Shape;7862;p76"/>
          <p:cNvGrpSpPr/>
          <p:nvPr/>
        </p:nvGrpSpPr>
        <p:grpSpPr>
          <a:xfrm>
            <a:off x="6762819" y="2287179"/>
            <a:ext cx="238531" cy="339253"/>
            <a:chOff x="3342725" y="2620775"/>
            <a:chExt cx="338775" cy="481825"/>
          </a:xfrm>
        </p:grpSpPr>
        <p:sp>
          <p:nvSpPr>
            <p:cNvPr id="7863" name="Google Shape;7863;p76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4" name="Google Shape;7864;p76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5" name="Google Shape;7865;p76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66" name="Google Shape;7866;p76"/>
          <p:cNvGrpSpPr/>
          <p:nvPr/>
        </p:nvGrpSpPr>
        <p:grpSpPr>
          <a:xfrm>
            <a:off x="7156569" y="2287179"/>
            <a:ext cx="278296" cy="339253"/>
            <a:chOff x="3907325" y="2620775"/>
            <a:chExt cx="395250" cy="481825"/>
          </a:xfrm>
        </p:grpSpPr>
        <p:sp>
          <p:nvSpPr>
            <p:cNvPr id="7867" name="Google Shape;7867;p76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8" name="Google Shape;7868;p76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69" name="Google Shape;7869;p76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0" name="Google Shape;7870;p76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71" name="Google Shape;7871;p76"/>
          <p:cNvGrpSpPr/>
          <p:nvPr/>
        </p:nvGrpSpPr>
        <p:grpSpPr>
          <a:xfrm>
            <a:off x="7549756" y="2297783"/>
            <a:ext cx="339253" cy="318042"/>
            <a:chOff x="4456875" y="2635825"/>
            <a:chExt cx="481825" cy="451700"/>
          </a:xfrm>
        </p:grpSpPr>
        <p:sp>
          <p:nvSpPr>
            <p:cNvPr id="7872" name="Google Shape;7872;p7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3" name="Google Shape;7873;p7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4" name="Google Shape;7874;p7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5" name="Google Shape;7875;p7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6" name="Google Shape;7876;p7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77" name="Google Shape;7877;p7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78" name="Google Shape;7878;p76"/>
          <p:cNvGrpSpPr/>
          <p:nvPr/>
        </p:nvGrpSpPr>
        <p:grpSpPr>
          <a:xfrm>
            <a:off x="7974680" y="2297783"/>
            <a:ext cx="339253" cy="318042"/>
            <a:chOff x="5049725" y="2635825"/>
            <a:chExt cx="481825" cy="451700"/>
          </a:xfrm>
        </p:grpSpPr>
        <p:sp>
          <p:nvSpPr>
            <p:cNvPr id="7879" name="Google Shape;7879;p76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0" name="Google Shape;7880;p76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1" name="Google Shape;7881;p76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82" name="Google Shape;7882;p76"/>
          <p:cNvGrpSpPr/>
          <p:nvPr/>
        </p:nvGrpSpPr>
        <p:grpSpPr>
          <a:xfrm>
            <a:off x="2375387" y="3952244"/>
            <a:ext cx="338566" cy="338373"/>
            <a:chOff x="5643000" y="2621375"/>
            <a:chExt cx="480850" cy="480575"/>
          </a:xfrm>
        </p:grpSpPr>
        <p:sp>
          <p:nvSpPr>
            <p:cNvPr id="7883" name="Google Shape;7883;p76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4" name="Google Shape;7884;p76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5" name="Google Shape;7885;p76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6" name="Google Shape;7886;p76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7" name="Google Shape;7887;p76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8" name="Google Shape;7888;p76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89" name="Google Shape;7889;p76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890" name="Google Shape;7890;p76"/>
          <p:cNvGrpSpPr/>
          <p:nvPr/>
        </p:nvGrpSpPr>
        <p:grpSpPr>
          <a:xfrm>
            <a:off x="4192783" y="3951804"/>
            <a:ext cx="339359" cy="339253"/>
            <a:chOff x="6235250" y="2620775"/>
            <a:chExt cx="481975" cy="481825"/>
          </a:xfrm>
        </p:grpSpPr>
        <p:sp>
          <p:nvSpPr>
            <p:cNvPr id="7891" name="Google Shape;7891;p76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2" name="Google Shape;7892;p76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3" name="Google Shape;7893;p76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4" name="Google Shape;7894;p76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5" name="Google Shape;7895;p76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896" name="Google Shape;7896;p76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897" name="Google Shape;7897;p76"/>
          <p:cNvGrpSpPr/>
          <p:nvPr/>
        </p:nvGrpSpPr>
        <p:grpSpPr>
          <a:xfrm>
            <a:off x="5472653" y="2711318"/>
            <a:ext cx="341101" cy="339253"/>
            <a:chOff x="1535000" y="3223325"/>
            <a:chExt cx="484450" cy="481825"/>
          </a:xfrm>
        </p:grpSpPr>
        <p:sp>
          <p:nvSpPr>
            <p:cNvPr id="7898" name="Google Shape;7898;p76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99" name="Google Shape;7899;p76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0" name="Google Shape;7900;p76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01" name="Google Shape;7901;p76"/>
          <p:cNvGrpSpPr/>
          <p:nvPr/>
        </p:nvGrpSpPr>
        <p:grpSpPr>
          <a:xfrm>
            <a:off x="5880220" y="2746619"/>
            <a:ext cx="339253" cy="268649"/>
            <a:chOff x="2085525" y="3263750"/>
            <a:chExt cx="481825" cy="381550"/>
          </a:xfrm>
        </p:grpSpPr>
        <p:sp>
          <p:nvSpPr>
            <p:cNvPr id="7902" name="Google Shape;7902;p76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3" name="Google Shape;7903;p76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904" name="Google Shape;7904;p76"/>
          <p:cNvSpPr/>
          <p:nvPr/>
        </p:nvSpPr>
        <p:spPr>
          <a:xfrm>
            <a:off x="6294405" y="2778691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905" name="Google Shape;7905;p76"/>
          <p:cNvGrpSpPr/>
          <p:nvPr/>
        </p:nvGrpSpPr>
        <p:grpSpPr>
          <a:xfrm>
            <a:off x="6711983" y="2711309"/>
            <a:ext cx="340204" cy="339271"/>
            <a:chOff x="3270450" y="3213625"/>
            <a:chExt cx="483175" cy="481850"/>
          </a:xfrm>
        </p:grpSpPr>
        <p:sp>
          <p:nvSpPr>
            <p:cNvPr id="7906" name="Google Shape;7906;p76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07" name="Google Shape;7907;p76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08" name="Google Shape;7908;p76"/>
          <p:cNvGrpSpPr/>
          <p:nvPr/>
        </p:nvGrpSpPr>
        <p:grpSpPr>
          <a:xfrm>
            <a:off x="7211251" y="2711318"/>
            <a:ext cx="168931" cy="339253"/>
            <a:chOff x="3984950" y="3213600"/>
            <a:chExt cx="239925" cy="481825"/>
          </a:xfrm>
        </p:grpSpPr>
        <p:sp>
          <p:nvSpPr>
            <p:cNvPr id="7909" name="Google Shape;7909;p76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0" name="Google Shape;7910;p76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911" name="Google Shape;7911;p76"/>
          <p:cNvSpPr/>
          <p:nvPr/>
        </p:nvSpPr>
        <p:spPr>
          <a:xfrm>
            <a:off x="7549578" y="2711215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12" name="Google Shape;7912;p76"/>
          <p:cNvSpPr/>
          <p:nvPr/>
        </p:nvSpPr>
        <p:spPr>
          <a:xfrm>
            <a:off x="7974509" y="2731070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913" name="Google Shape;7913;p76"/>
          <p:cNvGrpSpPr/>
          <p:nvPr/>
        </p:nvGrpSpPr>
        <p:grpSpPr>
          <a:xfrm>
            <a:off x="1874281" y="3981488"/>
            <a:ext cx="355218" cy="279880"/>
            <a:chOff x="5629975" y="3255775"/>
            <a:chExt cx="504500" cy="397500"/>
          </a:xfrm>
        </p:grpSpPr>
        <p:sp>
          <p:nvSpPr>
            <p:cNvPr id="7914" name="Google Shape;7914;p76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5" name="Google Shape;7915;p76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6" name="Google Shape;7916;p76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7" name="Google Shape;7917;p76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18" name="Google Shape;7918;p76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19" name="Google Shape;7919;p76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7920" name="Google Shape;7920;p76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1" name="Google Shape;7921;p76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2" name="Google Shape;7922;p76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3" name="Google Shape;7923;p76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4" name="Google Shape;7924;p76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5" name="Google Shape;7925;p76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26" name="Google Shape;7926;p76"/>
          <p:cNvGrpSpPr/>
          <p:nvPr/>
        </p:nvGrpSpPr>
        <p:grpSpPr>
          <a:xfrm>
            <a:off x="5051107" y="3125971"/>
            <a:ext cx="318042" cy="339253"/>
            <a:chOff x="914900" y="3806450"/>
            <a:chExt cx="451700" cy="481825"/>
          </a:xfrm>
        </p:grpSpPr>
        <p:sp>
          <p:nvSpPr>
            <p:cNvPr id="7927" name="Google Shape;7927;p76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8" name="Google Shape;7928;p76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29" name="Google Shape;7929;p76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0" name="Google Shape;7930;p76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1" name="Google Shape;7931;p76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32" name="Google Shape;7932;p76"/>
          <p:cNvGrpSpPr/>
          <p:nvPr/>
        </p:nvGrpSpPr>
        <p:grpSpPr>
          <a:xfrm>
            <a:off x="5470028" y="3125786"/>
            <a:ext cx="346347" cy="339623"/>
            <a:chOff x="1490050" y="3805975"/>
            <a:chExt cx="491900" cy="482350"/>
          </a:xfrm>
        </p:grpSpPr>
        <p:sp>
          <p:nvSpPr>
            <p:cNvPr id="7933" name="Google Shape;7933;p76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4" name="Google Shape;7934;p76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5" name="Google Shape;7935;p76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6" name="Google Shape;7936;p76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37" name="Google Shape;7937;p76"/>
          <p:cNvGrpSpPr/>
          <p:nvPr/>
        </p:nvGrpSpPr>
        <p:grpSpPr>
          <a:xfrm>
            <a:off x="5893897" y="3125971"/>
            <a:ext cx="311899" cy="339253"/>
            <a:chOff x="2104275" y="3806450"/>
            <a:chExt cx="442975" cy="481825"/>
          </a:xfrm>
        </p:grpSpPr>
        <p:sp>
          <p:nvSpPr>
            <p:cNvPr id="7938" name="Google Shape;7938;p76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39" name="Google Shape;7939;p76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40" name="Google Shape;7940;p76"/>
          <p:cNvGrpSpPr/>
          <p:nvPr/>
        </p:nvGrpSpPr>
        <p:grpSpPr>
          <a:xfrm>
            <a:off x="6317414" y="3125971"/>
            <a:ext cx="293416" cy="339253"/>
            <a:chOff x="2710875" y="3806450"/>
            <a:chExt cx="416725" cy="481825"/>
          </a:xfrm>
        </p:grpSpPr>
        <p:sp>
          <p:nvSpPr>
            <p:cNvPr id="7941" name="Google Shape;7941;p76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2" name="Google Shape;7942;p76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43" name="Google Shape;7943;p76"/>
          <p:cNvGrpSpPr/>
          <p:nvPr/>
        </p:nvGrpSpPr>
        <p:grpSpPr>
          <a:xfrm>
            <a:off x="6712458" y="3166412"/>
            <a:ext cx="339253" cy="258369"/>
            <a:chOff x="3271200" y="3863875"/>
            <a:chExt cx="481825" cy="366950"/>
          </a:xfrm>
        </p:grpSpPr>
        <p:sp>
          <p:nvSpPr>
            <p:cNvPr id="7944" name="Google Shape;7944;p76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5" name="Google Shape;7945;p76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46" name="Google Shape;7946;p76"/>
          <p:cNvGrpSpPr/>
          <p:nvPr/>
        </p:nvGrpSpPr>
        <p:grpSpPr>
          <a:xfrm>
            <a:off x="7147953" y="3126200"/>
            <a:ext cx="295528" cy="338795"/>
            <a:chOff x="3895050" y="3806775"/>
            <a:chExt cx="419725" cy="481175"/>
          </a:xfrm>
        </p:grpSpPr>
        <p:sp>
          <p:nvSpPr>
            <p:cNvPr id="7947" name="Google Shape;7947;p76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48" name="Google Shape;7948;p76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49" name="Google Shape;7949;p76"/>
          <p:cNvGrpSpPr/>
          <p:nvPr/>
        </p:nvGrpSpPr>
        <p:grpSpPr>
          <a:xfrm>
            <a:off x="7551235" y="3125980"/>
            <a:ext cx="336296" cy="339235"/>
            <a:chOff x="4464775" y="3806475"/>
            <a:chExt cx="477625" cy="481800"/>
          </a:xfrm>
        </p:grpSpPr>
        <p:sp>
          <p:nvSpPr>
            <p:cNvPr id="7950" name="Google Shape;7950;p76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1" name="Google Shape;7951;p76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2" name="Google Shape;7952;p76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3" name="Google Shape;7953;p76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4" name="Google Shape;7954;p76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5" name="Google Shape;7955;p76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56" name="Google Shape;7956;p76"/>
          <p:cNvGrpSpPr/>
          <p:nvPr/>
        </p:nvGrpSpPr>
        <p:grpSpPr>
          <a:xfrm>
            <a:off x="7974680" y="3125971"/>
            <a:ext cx="339253" cy="339253"/>
            <a:chOff x="5049725" y="3806450"/>
            <a:chExt cx="481825" cy="481825"/>
          </a:xfrm>
        </p:grpSpPr>
        <p:sp>
          <p:nvSpPr>
            <p:cNvPr id="7957" name="Google Shape;7957;p76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8" name="Google Shape;7958;p76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59" name="Google Shape;7959;p76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60" name="Google Shape;7960;p76"/>
          <p:cNvGrpSpPr/>
          <p:nvPr/>
        </p:nvGrpSpPr>
        <p:grpSpPr>
          <a:xfrm>
            <a:off x="1461984" y="3951799"/>
            <a:ext cx="339253" cy="339253"/>
            <a:chOff x="5651375" y="3806450"/>
            <a:chExt cx="481825" cy="481825"/>
          </a:xfrm>
        </p:grpSpPr>
        <p:sp>
          <p:nvSpPr>
            <p:cNvPr id="7961" name="Google Shape;7961;p76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2" name="Google Shape;7962;p76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3" name="Google Shape;7963;p76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4" name="Google Shape;7964;p76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65" name="Google Shape;7965;p76"/>
          <p:cNvGrpSpPr/>
          <p:nvPr/>
        </p:nvGrpSpPr>
        <p:grpSpPr>
          <a:xfrm>
            <a:off x="3360664" y="3953788"/>
            <a:ext cx="298503" cy="335275"/>
            <a:chOff x="6264300" y="3809300"/>
            <a:chExt cx="423950" cy="476175"/>
          </a:xfrm>
        </p:grpSpPr>
        <p:sp>
          <p:nvSpPr>
            <p:cNvPr id="7966" name="Google Shape;7966;p76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7" name="Google Shape;7967;p76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68" name="Google Shape;7968;p76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69" name="Google Shape;7969;p76"/>
          <p:cNvGrpSpPr/>
          <p:nvPr/>
        </p:nvGrpSpPr>
        <p:grpSpPr>
          <a:xfrm>
            <a:off x="5039842" y="3538882"/>
            <a:ext cx="340573" cy="339271"/>
            <a:chOff x="898875" y="4399275"/>
            <a:chExt cx="483700" cy="481850"/>
          </a:xfrm>
        </p:grpSpPr>
        <p:sp>
          <p:nvSpPr>
            <p:cNvPr id="7970" name="Google Shape;7970;p76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1" name="Google Shape;7971;p76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2" name="Google Shape;7972;p76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3" name="Google Shape;7973;p76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4" name="Google Shape;7974;p76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5" name="Google Shape;7975;p76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6" name="Google Shape;7976;p76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77" name="Google Shape;7977;p76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78" name="Google Shape;7978;p76"/>
          <p:cNvGrpSpPr/>
          <p:nvPr/>
        </p:nvGrpSpPr>
        <p:grpSpPr>
          <a:xfrm>
            <a:off x="5473576" y="3554134"/>
            <a:ext cx="339253" cy="308765"/>
            <a:chOff x="1492675" y="4420975"/>
            <a:chExt cx="481825" cy="438525"/>
          </a:xfrm>
        </p:grpSpPr>
        <p:sp>
          <p:nvSpPr>
            <p:cNvPr id="7979" name="Google Shape;7979;p76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0" name="Google Shape;7980;p76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1" name="Google Shape;7981;p76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2" name="Google Shape;7982;p76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3" name="Google Shape;7983;p76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84" name="Google Shape;7984;p76"/>
          <p:cNvGrpSpPr/>
          <p:nvPr/>
        </p:nvGrpSpPr>
        <p:grpSpPr>
          <a:xfrm>
            <a:off x="5878557" y="3539559"/>
            <a:ext cx="342580" cy="337915"/>
            <a:chOff x="2084100" y="4400250"/>
            <a:chExt cx="486550" cy="479925"/>
          </a:xfrm>
        </p:grpSpPr>
        <p:sp>
          <p:nvSpPr>
            <p:cNvPr id="7985" name="Google Shape;7985;p76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6" name="Google Shape;7986;p76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7" name="Google Shape;7987;p76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8" name="Google Shape;7988;p76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89" name="Google Shape;7989;p76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0" name="Google Shape;7990;p76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991" name="Google Shape;7991;p76"/>
          <p:cNvGrpSpPr/>
          <p:nvPr/>
        </p:nvGrpSpPr>
        <p:grpSpPr>
          <a:xfrm>
            <a:off x="6315037" y="3538908"/>
            <a:ext cx="298169" cy="339218"/>
            <a:chOff x="2707950" y="4399325"/>
            <a:chExt cx="423475" cy="481775"/>
          </a:xfrm>
        </p:grpSpPr>
        <p:sp>
          <p:nvSpPr>
            <p:cNvPr id="7992" name="Google Shape;7992;p76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3" name="Google Shape;7993;p76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4" name="Google Shape;7994;p76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5" name="Google Shape;7995;p76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6" name="Google Shape;7996;p76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7" name="Google Shape;7997;p76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8" name="Google Shape;7998;p76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99" name="Google Shape;7999;p76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0" name="Google Shape;8000;p76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1" name="Google Shape;8001;p76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2" name="Google Shape;8002;p76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3" name="Google Shape;8003;p76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04" name="Google Shape;8004;p76"/>
          <p:cNvGrpSpPr/>
          <p:nvPr/>
        </p:nvGrpSpPr>
        <p:grpSpPr>
          <a:xfrm>
            <a:off x="6744556" y="3538882"/>
            <a:ext cx="275057" cy="339271"/>
            <a:chOff x="3330525" y="4399275"/>
            <a:chExt cx="390650" cy="481850"/>
          </a:xfrm>
        </p:grpSpPr>
        <p:sp>
          <p:nvSpPr>
            <p:cNvPr id="8005" name="Google Shape;8005;p7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6" name="Google Shape;8006;p7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7" name="Google Shape;8007;p7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8" name="Google Shape;8008;p7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09" name="Google Shape;8009;p7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0" name="Google Shape;8010;p7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1" name="Google Shape;8011;p7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12" name="Google Shape;8012;p76"/>
          <p:cNvGrpSpPr/>
          <p:nvPr/>
        </p:nvGrpSpPr>
        <p:grpSpPr>
          <a:xfrm>
            <a:off x="7169085" y="3538891"/>
            <a:ext cx="253265" cy="339253"/>
            <a:chOff x="3938800" y="4399275"/>
            <a:chExt cx="359700" cy="481825"/>
          </a:xfrm>
        </p:grpSpPr>
        <p:sp>
          <p:nvSpPr>
            <p:cNvPr id="8013" name="Google Shape;8013;p7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4" name="Google Shape;8014;p7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5" name="Google Shape;8015;p7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6" name="Google Shape;8016;p7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7" name="Google Shape;8017;p7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18" name="Google Shape;8018;p76"/>
          <p:cNvGrpSpPr/>
          <p:nvPr/>
        </p:nvGrpSpPr>
        <p:grpSpPr>
          <a:xfrm>
            <a:off x="7639862" y="3538891"/>
            <a:ext cx="159039" cy="339253"/>
            <a:chOff x="4584850" y="4399275"/>
            <a:chExt cx="225875" cy="481825"/>
          </a:xfrm>
        </p:grpSpPr>
        <p:sp>
          <p:nvSpPr>
            <p:cNvPr id="8019" name="Google Shape;8019;p76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0" name="Google Shape;8020;p76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021" name="Google Shape;8021;p76"/>
          <p:cNvSpPr/>
          <p:nvPr/>
        </p:nvSpPr>
        <p:spPr>
          <a:xfrm>
            <a:off x="7957999" y="3538821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022" name="Google Shape;8022;p76"/>
          <p:cNvGrpSpPr/>
          <p:nvPr/>
        </p:nvGrpSpPr>
        <p:grpSpPr>
          <a:xfrm>
            <a:off x="1049681" y="3951796"/>
            <a:ext cx="339253" cy="339253"/>
            <a:chOff x="5642550" y="4399275"/>
            <a:chExt cx="481825" cy="481825"/>
          </a:xfrm>
        </p:grpSpPr>
        <p:sp>
          <p:nvSpPr>
            <p:cNvPr id="8023" name="Google Shape;8023;p76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4" name="Google Shape;8024;p76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25" name="Google Shape;8025;p76"/>
          <p:cNvGrpSpPr/>
          <p:nvPr/>
        </p:nvGrpSpPr>
        <p:grpSpPr>
          <a:xfrm>
            <a:off x="2859816" y="3963704"/>
            <a:ext cx="363316" cy="315437"/>
            <a:chOff x="6218300" y="4416175"/>
            <a:chExt cx="516000" cy="448000"/>
          </a:xfrm>
        </p:grpSpPr>
        <p:sp>
          <p:nvSpPr>
            <p:cNvPr id="8026" name="Google Shape;8026;p76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7" name="Google Shape;8027;p76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8" name="Google Shape;8028;p76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29" name="Google Shape;8029;p76"/>
          <p:cNvGrpSpPr/>
          <p:nvPr/>
        </p:nvGrpSpPr>
        <p:grpSpPr>
          <a:xfrm>
            <a:off x="5918880" y="3951793"/>
            <a:ext cx="339253" cy="339253"/>
            <a:chOff x="899850" y="4992125"/>
            <a:chExt cx="481825" cy="481825"/>
          </a:xfrm>
        </p:grpSpPr>
        <p:sp>
          <p:nvSpPr>
            <p:cNvPr id="8030" name="Google Shape;8030;p76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1" name="Google Shape;8031;p76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2" name="Google Shape;8032;p76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33" name="Google Shape;8033;p76"/>
          <p:cNvGrpSpPr/>
          <p:nvPr/>
        </p:nvGrpSpPr>
        <p:grpSpPr>
          <a:xfrm>
            <a:off x="5461709" y="3951793"/>
            <a:ext cx="339253" cy="339253"/>
            <a:chOff x="1492675" y="4992125"/>
            <a:chExt cx="481825" cy="481825"/>
          </a:xfrm>
        </p:grpSpPr>
        <p:sp>
          <p:nvSpPr>
            <p:cNvPr id="8034" name="Google Shape;8034;p7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5" name="Google Shape;8035;p7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36" name="Google Shape;8036;p76"/>
          <p:cNvGrpSpPr/>
          <p:nvPr/>
        </p:nvGrpSpPr>
        <p:grpSpPr>
          <a:xfrm>
            <a:off x="5004463" y="3951793"/>
            <a:ext cx="339253" cy="339253"/>
            <a:chOff x="2085525" y="4992125"/>
            <a:chExt cx="481825" cy="481825"/>
          </a:xfrm>
        </p:grpSpPr>
        <p:sp>
          <p:nvSpPr>
            <p:cNvPr id="8037" name="Google Shape;8037;p76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8" name="Google Shape;8038;p76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39" name="Google Shape;8039;p76"/>
          <p:cNvGrpSpPr/>
          <p:nvPr/>
        </p:nvGrpSpPr>
        <p:grpSpPr>
          <a:xfrm>
            <a:off x="6833222" y="3951793"/>
            <a:ext cx="339253" cy="339253"/>
            <a:chOff x="2678350" y="4992125"/>
            <a:chExt cx="481825" cy="481825"/>
          </a:xfrm>
        </p:grpSpPr>
        <p:sp>
          <p:nvSpPr>
            <p:cNvPr id="8040" name="Google Shape;8040;p76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1" name="Google Shape;8041;p76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2" name="Google Shape;8042;p76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43" name="Google Shape;8043;p76"/>
          <p:cNvGrpSpPr/>
          <p:nvPr/>
        </p:nvGrpSpPr>
        <p:grpSpPr>
          <a:xfrm>
            <a:off x="4628817" y="3951793"/>
            <a:ext cx="339253" cy="339253"/>
            <a:chOff x="3271200" y="4992125"/>
            <a:chExt cx="481825" cy="481825"/>
          </a:xfrm>
        </p:grpSpPr>
        <p:sp>
          <p:nvSpPr>
            <p:cNvPr id="8044" name="Google Shape;8044;p76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5" name="Google Shape;8045;p76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6" name="Google Shape;8046;p76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47" name="Google Shape;8047;p76"/>
          <p:cNvGrpSpPr/>
          <p:nvPr/>
        </p:nvGrpSpPr>
        <p:grpSpPr>
          <a:xfrm>
            <a:off x="7290263" y="3952823"/>
            <a:ext cx="339411" cy="337193"/>
            <a:chOff x="3863900" y="4993625"/>
            <a:chExt cx="482050" cy="478900"/>
          </a:xfrm>
        </p:grpSpPr>
        <p:sp>
          <p:nvSpPr>
            <p:cNvPr id="8048" name="Google Shape;8048;p76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9" name="Google Shape;8049;p76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0" name="Google Shape;8050;p76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1" name="Google Shape;8051;p76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52" name="Google Shape;8052;p76"/>
          <p:cNvGrpSpPr/>
          <p:nvPr/>
        </p:nvGrpSpPr>
        <p:grpSpPr>
          <a:xfrm>
            <a:off x="7747438" y="3952823"/>
            <a:ext cx="339411" cy="337193"/>
            <a:chOff x="4456725" y="4993625"/>
            <a:chExt cx="482050" cy="478900"/>
          </a:xfrm>
        </p:grpSpPr>
        <p:sp>
          <p:nvSpPr>
            <p:cNvPr id="8053" name="Google Shape;8053;p76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4" name="Google Shape;8054;p76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5" name="Google Shape;8055;p76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6" name="Google Shape;8056;p76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57" name="Google Shape;8057;p76"/>
          <p:cNvGrpSpPr/>
          <p:nvPr/>
        </p:nvGrpSpPr>
        <p:grpSpPr>
          <a:xfrm>
            <a:off x="6376031" y="3952814"/>
            <a:ext cx="339411" cy="337211"/>
            <a:chOff x="5049575" y="4993600"/>
            <a:chExt cx="482050" cy="478925"/>
          </a:xfrm>
        </p:grpSpPr>
        <p:sp>
          <p:nvSpPr>
            <p:cNvPr id="8058" name="Google Shape;8058;p76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9" name="Google Shape;8059;p76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0" name="Google Shape;8060;p76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61" name="Google Shape;8061;p76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13" name="Google Shape;9719;p71"/>
          <p:cNvSpPr txBox="1">
            <a:spLocks noGrp="1"/>
          </p:cNvSpPr>
          <p:nvPr>
            <p:ph type="title"/>
          </p:nvPr>
        </p:nvSpPr>
        <p:spPr>
          <a:xfrm>
            <a:off x="1050779" y="804248"/>
            <a:ext cx="7047300" cy="9626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مجموعه ی متنوعی از آیکون ها که رنگ و سایز آن ها بدون افت کیفیت قابل تغییر است</a:t>
            </a:r>
          </a:p>
        </p:txBody>
      </p:sp>
    </p:spTree>
    <p:extLst>
      <p:ext uri="{BB962C8B-B14F-4D97-AF65-F5344CB8AC3E}">
        <p14:creationId xmlns:p14="http://schemas.microsoft.com/office/powerpoint/2010/main" val="754391846"/>
      </p:ext>
    </p:extLst>
  </p:cSld>
  <p:clrMapOvr>
    <a:masterClrMapping/>
  </p:clrMapOvr>
  <p:transition spd="slow">
    <p:push dir="u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8" name="Google Shape;8068;p77"/>
          <p:cNvGrpSpPr/>
          <p:nvPr/>
        </p:nvGrpSpPr>
        <p:grpSpPr>
          <a:xfrm>
            <a:off x="876362" y="1308055"/>
            <a:ext cx="322099" cy="370529"/>
            <a:chOff x="-42971725" y="3217825"/>
            <a:chExt cx="275675" cy="317125"/>
          </a:xfrm>
        </p:grpSpPr>
        <p:sp>
          <p:nvSpPr>
            <p:cNvPr id="8069" name="Google Shape;8069;p77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0" name="Google Shape;8070;p77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1" name="Google Shape;8071;p77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72" name="Google Shape;8072;p77"/>
          <p:cNvGrpSpPr/>
          <p:nvPr/>
        </p:nvGrpSpPr>
        <p:grpSpPr>
          <a:xfrm>
            <a:off x="848276" y="1776710"/>
            <a:ext cx="378270" cy="337551"/>
            <a:chOff x="-42996150" y="3612600"/>
            <a:chExt cx="323750" cy="288900"/>
          </a:xfrm>
        </p:grpSpPr>
        <p:sp>
          <p:nvSpPr>
            <p:cNvPr id="8073" name="Google Shape;8073;p77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4" name="Google Shape;8074;p77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5" name="Google Shape;8075;p77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76" name="Google Shape;8076;p77"/>
          <p:cNvGrpSpPr/>
          <p:nvPr/>
        </p:nvGrpSpPr>
        <p:grpSpPr>
          <a:xfrm>
            <a:off x="851037" y="2186081"/>
            <a:ext cx="372749" cy="370909"/>
            <a:chOff x="-42994575" y="3950300"/>
            <a:chExt cx="319025" cy="317450"/>
          </a:xfrm>
        </p:grpSpPr>
        <p:sp>
          <p:nvSpPr>
            <p:cNvPr id="8077" name="Google Shape;8077;p77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8" name="Google Shape;8078;p77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79" name="Google Shape;8079;p77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80" name="Google Shape;8080;p77"/>
          <p:cNvGrpSpPr/>
          <p:nvPr/>
        </p:nvGrpSpPr>
        <p:grpSpPr>
          <a:xfrm>
            <a:off x="3004432" y="1332913"/>
            <a:ext cx="371785" cy="370879"/>
            <a:chOff x="-41111350" y="3239100"/>
            <a:chExt cx="318200" cy="317425"/>
          </a:xfrm>
        </p:grpSpPr>
        <p:sp>
          <p:nvSpPr>
            <p:cNvPr id="8081" name="Google Shape;8081;p77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2" name="Google Shape;8082;p77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3" name="Google Shape;8083;p7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4" name="Google Shape;8084;p7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85" name="Google Shape;8085;p77"/>
          <p:cNvGrpSpPr/>
          <p:nvPr/>
        </p:nvGrpSpPr>
        <p:grpSpPr>
          <a:xfrm>
            <a:off x="3000751" y="1768445"/>
            <a:ext cx="379146" cy="370967"/>
            <a:chOff x="-41117650" y="3605525"/>
            <a:chExt cx="324500" cy="317500"/>
          </a:xfrm>
        </p:grpSpPr>
        <p:sp>
          <p:nvSpPr>
            <p:cNvPr id="8086" name="Google Shape;8086;p77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7" name="Google Shape;8087;p77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88" name="Google Shape;8088;p77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089" name="Google Shape;8089;p77"/>
          <p:cNvSpPr/>
          <p:nvPr/>
        </p:nvSpPr>
        <p:spPr>
          <a:xfrm>
            <a:off x="3006881" y="221802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090" name="Google Shape;8090;p77"/>
          <p:cNvGrpSpPr/>
          <p:nvPr/>
        </p:nvGrpSpPr>
        <p:grpSpPr>
          <a:xfrm>
            <a:off x="1827006" y="2659967"/>
            <a:ext cx="216271" cy="371814"/>
            <a:chOff x="-39205300" y="3220175"/>
            <a:chExt cx="185100" cy="318225"/>
          </a:xfrm>
        </p:grpSpPr>
        <p:sp>
          <p:nvSpPr>
            <p:cNvPr id="8091" name="Google Shape;8091;p77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2" name="Google Shape;8092;p77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093" name="Google Shape;8093;p77"/>
          <p:cNvGrpSpPr/>
          <p:nvPr/>
        </p:nvGrpSpPr>
        <p:grpSpPr>
          <a:xfrm>
            <a:off x="1792533" y="3120038"/>
            <a:ext cx="300016" cy="369273"/>
            <a:chOff x="-39248625" y="3588600"/>
            <a:chExt cx="256775" cy="316050"/>
          </a:xfrm>
        </p:grpSpPr>
        <p:sp>
          <p:nvSpPr>
            <p:cNvPr id="8094" name="Google Shape;8094;p77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95" name="Google Shape;8095;p77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096" name="Google Shape;8096;p77"/>
          <p:cNvSpPr/>
          <p:nvPr/>
        </p:nvSpPr>
        <p:spPr>
          <a:xfrm>
            <a:off x="1763554" y="3575665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097" name="Google Shape;8097;p77"/>
          <p:cNvSpPr/>
          <p:nvPr/>
        </p:nvSpPr>
        <p:spPr>
          <a:xfrm>
            <a:off x="3953101" y="2647103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098" name="Google Shape;8098;p77"/>
          <p:cNvGrpSpPr/>
          <p:nvPr/>
        </p:nvGrpSpPr>
        <p:grpSpPr>
          <a:xfrm>
            <a:off x="1243246" y="1308055"/>
            <a:ext cx="429504" cy="370879"/>
            <a:chOff x="-42651700" y="3217825"/>
            <a:chExt cx="367600" cy="317425"/>
          </a:xfrm>
        </p:grpSpPr>
        <p:sp>
          <p:nvSpPr>
            <p:cNvPr id="8099" name="Google Shape;8099;p7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0" name="Google Shape;8100;p7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1" name="Google Shape;8101;p7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2" name="Google Shape;8102;p77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03" name="Google Shape;8103;p77"/>
          <p:cNvGrpSpPr/>
          <p:nvPr/>
        </p:nvGrpSpPr>
        <p:grpSpPr>
          <a:xfrm>
            <a:off x="1278679" y="1747704"/>
            <a:ext cx="358640" cy="363226"/>
            <a:chOff x="-42617300" y="3587775"/>
            <a:chExt cx="306950" cy="310875"/>
          </a:xfrm>
        </p:grpSpPr>
        <p:sp>
          <p:nvSpPr>
            <p:cNvPr id="8104" name="Google Shape;8104;p77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5" name="Google Shape;8105;p77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06" name="Google Shape;8106;p77"/>
          <p:cNvSpPr/>
          <p:nvPr/>
        </p:nvSpPr>
        <p:spPr>
          <a:xfrm>
            <a:off x="1275132" y="2186748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107" name="Google Shape;8107;p77"/>
          <p:cNvGrpSpPr/>
          <p:nvPr/>
        </p:nvGrpSpPr>
        <p:grpSpPr>
          <a:xfrm>
            <a:off x="3450506" y="1332446"/>
            <a:ext cx="376926" cy="370324"/>
            <a:chOff x="-40748275" y="3238700"/>
            <a:chExt cx="322600" cy="316950"/>
          </a:xfrm>
        </p:grpSpPr>
        <p:sp>
          <p:nvSpPr>
            <p:cNvPr id="8108" name="Google Shape;8108;p77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09" name="Google Shape;8109;p7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0" name="Google Shape;8110;p77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1" name="Google Shape;8111;p77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2" name="Google Shape;8112;p7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3" name="Google Shape;8113;p77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14" name="Google Shape;8114;p77"/>
          <p:cNvGrpSpPr/>
          <p:nvPr/>
        </p:nvGrpSpPr>
        <p:grpSpPr>
          <a:xfrm>
            <a:off x="3453062" y="1800430"/>
            <a:ext cx="371814" cy="338690"/>
            <a:chOff x="-40745125" y="3632900"/>
            <a:chExt cx="318225" cy="289875"/>
          </a:xfrm>
        </p:grpSpPr>
        <p:sp>
          <p:nvSpPr>
            <p:cNvPr id="8115" name="Google Shape;8115;p7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6" name="Google Shape;8116;p77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7" name="Google Shape;8117;p77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8" name="Google Shape;8118;p77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19" name="Google Shape;8119;p7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0" name="Google Shape;8120;p7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1" name="Google Shape;8121;p7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22" name="Google Shape;8122;p77"/>
          <p:cNvGrpSpPr/>
          <p:nvPr/>
        </p:nvGrpSpPr>
        <p:grpSpPr>
          <a:xfrm>
            <a:off x="3457210" y="2211640"/>
            <a:ext cx="363518" cy="370178"/>
            <a:chOff x="-40742750" y="3972175"/>
            <a:chExt cx="311125" cy="316825"/>
          </a:xfrm>
        </p:grpSpPr>
        <p:sp>
          <p:nvSpPr>
            <p:cNvPr id="8123" name="Google Shape;8123;p77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4" name="Google Shape;8124;p77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25" name="Google Shape;8125;p77"/>
          <p:cNvGrpSpPr/>
          <p:nvPr/>
        </p:nvGrpSpPr>
        <p:grpSpPr>
          <a:xfrm>
            <a:off x="2239871" y="2661808"/>
            <a:ext cx="266892" cy="369974"/>
            <a:chOff x="-38860325" y="3221750"/>
            <a:chExt cx="228425" cy="316650"/>
          </a:xfrm>
        </p:grpSpPr>
        <p:sp>
          <p:nvSpPr>
            <p:cNvPr id="8126" name="Google Shape;8126;p77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7" name="Google Shape;8127;p7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8" name="Google Shape;8128;p77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29" name="Google Shape;8129;p77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30" name="Google Shape;8130;p77"/>
          <p:cNvGrpSpPr/>
          <p:nvPr/>
        </p:nvGrpSpPr>
        <p:grpSpPr>
          <a:xfrm>
            <a:off x="2190679" y="3123865"/>
            <a:ext cx="380081" cy="367111"/>
            <a:chOff x="-38905225" y="3591875"/>
            <a:chExt cx="325300" cy="314200"/>
          </a:xfrm>
        </p:grpSpPr>
        <p:sp>
          <p:nvSpPr>
            <p:cNvPr id="8131" name="Google Shape;8131;p77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2" name="Google Shape;8132;p77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3" name="Google Shape;8133;p77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34" name="Google Shape;8134;p77"/>
          <p:cNvSpPr/>
          <p:nvPr/>
        </p:nvSpPr>
        <p:spPr>
          <a:xfrm>
            <a:off x="2198491" y="3633643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135" name="Google Shape;8135;p77"/>
          <p:cNvGrpSpPr/>
          <p:nvPr/>
        </p:nvGrpSpPr>
        <p:grpSpPr>
          <a:xfrm>
            <a:off x="3997428" y="3108945"/>
            <a:ext cx="290815" cy="369740"/>
            <a:chOff x="-37370925" y="3579105"/>
            <a:chExt cx="248900" cy="316450"/>
          </a:xfrm>
        </p:grpSpPr>
        <p:sp>
          <p:nvSpPr>
            <p:cNvPr id="8136" name="Google Shape;8136;p77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37" name="Google Shape;8137;p77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38" name="Google Shape;8138;p77"/>
          <p:cNvSpPr/>
          <p:nvPr/>
        </p:nvSpPr>
        <p:spPr>
          <a:xfrm>
            <a:off x="1697482" y="1308743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39" name="Google Shape;8139;p77"/>
          <p:cNvSpPr/>
          <p:nvPr/>
        </p:nvSpPr>
        <p:spPr>
          <a:xfrm>
            <a:off x="1722324" y="174404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140" name="Google Shape;8140;p77"/>
          <p:cNvGrpSpPr/>
          <p:nvPr/>
        </p:nvGrpSpPr>
        <p:grpSpPr>
          <a:xfrm>
            <a:off x="1690803" y="2187016"/>
            <a:ext cx="371814" cy="369974"/>
            <a:chOff x="-42259725" y="3951100"/>
            <a:chExt cx="318225" cy="316650"/>
          </a:xfrm>
        </p:grpSpPr>
        <p:sp>
          <p:nvSpPr>
            <p:cNvPr id="8141" name="Google Shape;8141;p77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2" name="Google Shape;8142;p77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43" name="Google Shape;8143;p77"/>
          <p:cNvGrpSpPr/>
          <p:nvPr/>
        </p:nvGrpSpPr>
        <p:grpSpPr>
          <a:xfrm>
            <a:off x="3889165" y="1366037"/>
            <a:ext cx="370879" cy="337755"/>
            <a:chOff x="-40378075" y="3267450"/>
            <a:chExt cx="317425" cy="289075"/>
          </a:xfrm>
        </p:grpSpPr>
        <p:sp>
          <p:nvSpPr>
            <p:cNvPr id="8144" name="Google Shape;8144;p7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5" name="Google Shape;8145;p77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6" name="Google Shape;8146;p77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47" name="Google Shape;8147;p7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48" name="Google Shape;8148;p77"/>
          <p:cNvGrpSpPr/>
          <p:nvPr/>
        </p:nvGrpSpPr>
        <p:grpSpPr>
          <a:xfrm>
            <a:off x="3892831" y="1767304"/>
            <a:ext cx="363548" cy="369974"/>
            <a:chOff x="-40372575" y="3604550"/>
            <a:chExt cx="311150" cy="316650"/>
          </a:xfrm>
        </p:grpSpPr>
        <p:sp>
          <p:nvSpPr>
            <p:cNvPr id="8149" name="Google Shape;8149;p77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0" name="Google Shape;8150;p77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1" name="Google Shape;8151;p77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52" name="Google Shape;8152;p77"/>
          <p:cNvSpPr/>
          <p:nvPr/>
        </p:nvSpPr>
        <p:spPr>
          <a:xfrm>
            <a:off x="3896162" y="2210582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153" name="Google Shape;8153;p77"/>
          <p:cNvGrpSpPr/>
          <p:nvPr/>
        </p:nvGrpSpPr>
        <p:grpSpPr>
          <a:xfrm>
            <a:off x="2616781" y="2659967"/>
            <a:ext cx="399038" cy="372165"/>
            <a:chOff x="-38542250" y="3220175"/>
            <a:chExt cx="341525" cy="318525"/>
          </a:xfrm>
        </p:grpSpPr>
        <p:sp>
          <p:nvSpPr>
            <p:cNvPr id="8154" name="Google Shape;8154;p77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5" name="Google Shape;8155;p77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6" name="Google Shape;8156;p77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57" name="Google Shape;8157;p77"/>
          <p:cNvGrpSpPr/>
          <p:nvPr/>
        </p:nvGrpSpPr>
        <p:grpSpPr>
          <a:xfrm>
            <a:off x="2638713" y="3119338"/>
            <a:ext cx="369974" cy="369068"/>
            <a:chOff x="-38537400" y="3588000"/>
            <a:chExt cx="316650" cy="315875"/>
          </a:xfrm>
        </p:grpSpPr>
        <p:sp>
          <p:nvSpPr>
            <p:cNvPr id="8158" name="Google Shape;8158;p77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59" name="Google Shape;8159;p77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0" name="Google Shape;8160;p77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1" name="Google Shape;8161;p77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62" name="Google Shape;8162;p77"/>
          <p:cNvGrpSpPr/>
          <p:nvPr/>
        </p:nvGrpSpPr>
        <p:grpSpPr>
          <a:xfrm>
            <a:off x="2637792" y="3576867"/>
            <a:ext cx="371814" cy="369974"/>
            <a:chOff x="-38538975" y="3954250"/>
            <a:chExt cx="318225" cy="316650"/>
          </a:xfrm>
        </p:grpSpPr>
        <p:sp>
          <p:nvSpPr>
            <p:cNvPr id="8163" name="Google Shape;8163;p7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4" name="Google Shape;8164;p7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65" name="Google Shape;8165;p77"/>
          <p:cNvGrpSpPr/>
          <p:nvPr/>
        </p:nvGrpSpPr>
        <p:grpSpPr>
          <a:xfrm>
            <a:off x="3955105" y="3571793"/>
            <a:ext cx="375465" cy="371814"/>
            <a:chOff x="-37385100" y="3949908"/>
            <a:chExt cx="321350" cy="318225"/>
          </a:xfrm>
        </p:grpSpPr>
        <p:sp>
          <p:nvSpPr>
            <p:cNvPr id="8166" name="Google Shape;8166;p77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67" name="Google Shape;8167;p77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68" name="Google Shape;8168;p77"/>
          <p:cNvGrpSpPr/>
          <p:nvPr/>
        </p:nvGrpSpPr>
        <p:grpSpPr>
          <a:xfrm>
            <a:off x="2130764" y="1307354"/>
            <a:ext cx="370909" cy="370675"/>
            <a:chOff x="-41895050" y="3217225"/>
            <a:chExt cx="317450" cy="317250"/>
          </a:xfrm>
        </p:grpSpPr>
        <p:sp>
          <p:nvSpPr>
            <p:cNvPr id="8169" name="Google Shape;8169;p77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0" name="Google Shape;8170;p77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1" name="Google Shape;8171;p77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2" name="Google Shape;8172;p77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3" name="Google Shape;8173;p77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74" name="Google Shape;8174;p77"/>
          <p:cNvGrpSpPr/>
          <p:nvPr/>
        </p:nvGrpSpPr>
        <p:grpSpPr>
          <a:xfrm>
            <a:off x="2130310" y="1744288"/>
            <a:ext cx="371814" cy="369974"/>
            <a:chOff x="-41893475" y="3584850"/>
            <a:chExt cx="318225" cy="316650"/>
          </a:xfrm>
        </p:grpSpPr>
        <p:sp>
          <p:nvSpPr>
            <p:cNvPr id="8175" name="Google Shape;8175;p77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6" name="Google Shape;8176;p77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7" name="Google Shape;8177;p7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8" name="Google Shape;8178;p77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179" name="Google Shape;8179;p77"/>
          <p:cNvSpPr/>
          <p:nvPr/>
        </p:nvSpPr>
        <p:spPr>
          <a:xfrm>
            <a:off x="2133283" y="2188588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180" name="Google Shape;8180;p77"/>
          <p:cNvSpPr/>
          <p:nvPr/>
        </p:nvSpPr>
        <p:spPr>
          <a:xfrm>
            <a:off x="845042" y="268092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181" name="Google Shape;8181;p77"/>
          <p:cNvGrpSpPr/>
          <p:nvPr/>
        </p:nvGrpSpPr>
        <p:grpSpPr>
          <a:xfrm>
            <a:off x="900339" y="3139580"/>
            <a:ext cx="337522" cy="370909"/>
            <a:chOff x="-39998250" y="3605325"/>
            <a:chExt cx="288875" cy="317450"/>
          </a:xfrm>
        </p:grpSpPr>
        <p:sp>
          <p:nvSpPr>
            <p:cNvPr id="8182" name="Google Shape;8182;p77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3" name="Google Shape;8183;p77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84" name="Google Shape;8184;p77"/>
          <p:cNvGrpSpPr/>
          <p:nvPr/>
        </p:nvGrpSpPr>
        <p:grpSpPr>
          <a:xfrm>
            <a:off x="884113" y="3598043"/>
            <a:ext cx="369974" cy="369945"/>
            <a:chOff x="-40011050" y="3972375"/>
            <a:chExt cx="316650" cy="316625"/>
          </a:xfrm>
        </p:grpSpPr>
        <p:sp>
          <p:nvSpPr>
            <p:cNvPr id="8185" name="Google Shape;8185;p77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6" name="Google Shape;8186;p77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87" name="Google Shape;8187;p77"/>
          <p:cNvGrpSpPr/>
          <p:nvPr/>
        </p:nvGrpSpPr>
        <p:grpSpPr>
          <a:xfrm>
            <a:off x="3116044" y="2662742"/>
            <a:ext cx="266921" cy="369039"/>
            <a:chOff x="-38129425" y="3222550"/>
            <a:chExt cx="228450" cy="315850"/>
          </a:xfrm>
        </p:grpSpPr>
        <p:sp>
          <p:nvSpPr>
            <p:cNvPr id="8188" name="Google Shape;8188;p77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9" name="Google Shape;8189;p77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90" name="Google Shape;8190;p77"/>
          <p:cNvGrpSpPr/>
          <p:nvPr/>
        </p:nvGrpSpPr>
        <p:grpSpPr>
          <a:xfrm>
            <a:off x="3071013" y="3119338"/>
            <a:ext cx="371785" cy="369974"/>
            <a:chOff x="-38172725" y="3588000"/>
            <a:chExt cx="318200" cy="316650"/>
          </a:xfrm>
        </p:grpSpPr>
        <p:sp>
          <p:nvSpPr>
            <p:cNvPr id="8191" name="Google Shape;8191;p77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2" name="Google Shape;8192;p77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3" name="Google Shape;8193;p77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4" name="Google Shape;8194;p77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5" name="Google Shape;8195;p77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6" name="Google Shape;8196;p77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7" name="Google Shape;8197;p77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8" name="Google Shape;8198;p77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199" name="Google Shape;8199;p77"/>
          <p:cNvGrpSpPr/>
          <p:nvPr/>
        </p:nvGrpSpPr>
        <p:grpSpPr>
          <a:xfrm>
            <a:off x="3146915" y="3577773"/>
            <a:ext cx="219981" cy="369974"/>
            <a:chOff x="-38109725" y="3955025"/>
            <a:chExt cx="188275" cy="316650"/>
          </a:xfrm>
        </p:grpSpPr>
        <p:sp>
          <p:nvSpPr>
            <p:cNvPr id="8200" name="Google Shape;8200;p77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1" name="Google Shape;8201;p77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02" name="Google Shape;8202;p77"/>
          <p:cNvSpPr/>
          <p:nvPr/>
        </p:nvSpPr>
        <p:spPr>
          <a:xfrm>
            <a:off x="2248517" y="403753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03" name="Google Shape;8203;p77"/>
          <p:cNvGrpSpPr/>
          <p:nvPr/>
        </p:nvGrpSpPr>
        <p:grpSpPr>
          <a:xfrm>
            <a:off x="2562314" y="1309194"/>
            <a:ext cx="373654" cy="369068"/>
            <a:chOff x="-41530375" y="3218800"/>
            <a:chExt cx="319800" cy="315875"/>
          </a:xfrm>
        </p:grpSpPr>
        <p:sp>
          <p:nvSpPr>
            <p:cNvPr id="8204" name="Google Shape;8204;p77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5" name="Google Shape;8205;p77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06" name="Google Shape;8206;p77"/>
          <p:cNvGrpSpPr/>
          <p:nvPr/>
        </p:nvGrpSpPr>
        <p:grpSpPr>
          <a:xfrm>
            <a:off x="2564608" y="1824352"/>
            <a:ext cx="369068" cy="289004"/>
            <a:chOff x="-41526450" y="3653375"/>
            <a:chExt cx="315875" cy="247350"/>
          </a:xfrm>
        </p:grpSpPr>
        <p:sp>
          <p:nvSpPr>
            <p:cNvPr id="8207" name="Google Shape;8207;p77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8" name="Google Shape;8208;p7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09" name="Google Shape;8209;p77"/>
          <p:cNvGrpSpPr/>
          <p:nvPr/>
        </p:nvGrpSpPr>
        <p:grpSpPr>
          <a:xfrm>
            <a:off x="2565995" y="2187016"/>
            <a:ext cx="366293" cy="369974"/>
            <a:chOff x="-41526450" y="3951100"/>
            <a:chExt cx="313500" cy="316650"/>
          </a:xfrm>
        </p:grpSpPr>
        <p:sp>
          <p:nvSpPr>
            <p:cNvPr id="8210" name="Google Shape;8210;p77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1" name="Google Shape;8211;p77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2" name="Google Shape;8212;p77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13" name="Google Shape;8213;p77"/>
          <p:cNvGrpSpPr/>
          <p:nvPr/>
        </p:nvGrpSpPr>
        <p:grpSpPr>
          <a:xfrm>
            <a:off x="1331250" y="2681144"/>
            <a:ext cx="339595" cy="371814"/>
            <a:chOff x="-39625900" y="3238300"/>
            <a:chExt cx="290650" cy="318225"/>
          </a:xfrm>
        </p:grpSpPr>
        <p:sp>
          <p:nvSpPr>
            <p:cNvPr id="8214" name="Google Shape;8214;p77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5" name="Google Shape;8215;p77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16" name="Google Shape;8216;p77"/>
          <p:cNvSpPr/>
          <p:nvPr/>
        </p:nvSpPr>
        <p:spPr>
          <a:xfrm>
            <a:off x="1353422" y="3140271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17" name="Google Shape;8217;p77"/>
          <p:cNvGrpSpPr/>
          <p:nvPr/>
        </p:nvGrpSpPr>
        <p:grpSpPr>
          <a:xfrm>
            <a:off x="1325301" y="3597606"/>
            <a:ext cx="366293" cy="370441"/>
            <a:chOff x="-39647175" y="3972000"/>
            <a:chExt cx="313500" cy="317050"/>
          </a:xfrm>
        </p:grpSpPr>
        <p:sp>
          <p:nvSpPr>
            <p:cNvPr id="8218" name="Google Shape;8218;p77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9" name="Google Shape;8219;p77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0" name="Google Shape;8220;p77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21" name="Google Shape;8221;p77"/>
          <p:cNvGrpSpPr/>
          <p:nvPr/>
        </p:nvGrpSpPr>
        <p:grpSpPr>
          <a:xfrm>
            <a:off x="3494428" y="2661604"/>
            <a:ext cx="375495" cy="370879"/>
            <a:chOff x="-37808850" y="3221575"/>
            <a:chExt cx="321375" cy="317425"/>
          </a:xfrm>
        </p:grpSpPr>
        <p:sp>
          <p:nvSpPr>
            <p:cNvPr id="8222" name="Google Shape;8222;p77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3" name="Google Shape;8223;p77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24" name="Google Shape;8224;p77"/>
          <p:cNvGrpSpPr/>
          <p:nvPr/>
        </p:nvGrpSpPr>
        <p:grpSpPr>
          <a:xfrm>
            <a:off x="3503202" y="3183634"/>
            <a:ext cx="372749" cy="241158"/>
            <a:chOff x="-37806500" y="3643030"/>
            <a:chExt cx="319025" cy="206400"/>
          </a:xfrm>
        </p:grpSpPr>
        <p:sp>
          <p:nvSpPr>
            <p:cNvPr id="8225" name="Google Shape;8225;p77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6" name="Google Shape;8226;p77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27" name="Google Shape;8227;p77"/>
          <p:cNvGrpSpPr/>
          <p:nvPr/>
        </p:nvGrpSpPr>
        <p:grpSpPr>
          <a:xfrm>
            <a:off x="3505509" y="3575931"/>
            <a:ext cx="368134" cy="371814"/>
            <a:chOff x="-37804925" y="3953450"/>
            <a:chExt cx="315075" cy="318225"/>
          </a:xfrm>
        </p:grpSpPr>
        <p:sp>
          <p:nvSpPr>
            <p:cNvPr id="8228" name="Google Shape;8228;p77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9" name="Google Shape;8229;p77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0" name="Google Shape;8230;p77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31" name="Google Shape;8231;p77"/>
          <p:cNvSpPr/>
          <p:nvPr/>
        </p:nvSpPr>
        <p:spPr>
          <a:xfrm>
            <a:off x="2754452" y="404067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32" name="Google Shape;8232;p77"/>
          <p:cNvGrpSpPr/>
          <p:nvPr/>
        </p:nvGrpSpPr>
        <p:grpSpPr>
          <a:xfrm>
            <a:off x="4860978" y="1328539"/>
            <a:ext cx="355663" cy="308725"/>
            <a:chOff x="-28462125" y="3199700"/>
            <a:chExt cx="298550" cy="259150"/>
          </a:xfrm>
        </p:grpSpPr>
        <p:sp>
          <p:nvSpPr>
            <p:cNvPr id="8233" name="Google Shape;8233;p77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4" name="Google Shape;8234;p77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5" name="Google Shape;8235;p77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36" name="Google Shape;8236;p77"/>
          <p:cNvGrpSpPr/>
          <p:nvPr/>
        </p:nvGrpSpPr>
        <p:grpSpPr>
          <a:xfrm>
            <a:off x="4861931" y="1763228"/>
            <a:ext cx="353757" cy="352833"/>
            <a:chOff x="-28461325" y="3545475"/>
            <a:chExt cx="296950" cy="296175"/>
          </a:xfrm>
        </p:grpSpPr>
        <p:sp>
          <p:nvSpPr>
            <p:cNvPr id="8237" name="Google Shape;8237;p77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8" name="Google Shape;8238;p77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9" name="Google Shape;8239;p77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0" name="Google Shape;8240;p77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1" name="Google Shape;8241;p77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2" name="Google Shape;8242;p77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43" name="Google Shape;8243;p77"/>
          <p:cNvGrpSpPr/>
          <p:nvPr/>
        </p:nvGrpSpPr>
        <p:grpSpPr>
          <a:xfrm>
            <a:off x="4858162" y="2213273"/>
            <a:ext cx="361292" cy="352803"/>
            <a:chOff x="-28463700" y="3914875"/>
            <a:chExt cx="303275" cy="296150"/>
          </a:xfrm>
        </p:grpSpPr>
        <p:sp>
          <p:nvSpPr>
            <p:cNvPr id="8244" name="Google Shape;8244;p77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5" name="Google Shape;8245;p77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46" name="Google Shape;8246;p77"/>
          <p:cNvGrpSpPr/>
          <p:nvPr/>
        </p:nvGrpSpPr>
        <p:grpSpPr>
          <a:xfrm>
            <a:off x="7092948" y="1369356"/>
            <a:ext cx="351880" cy="227092"/>
            <a:chOff x="-26573400" y="3224125"/>
            <a:chExt cx="295375" cy="190625"/>
          </a:xfrm>
        </p:grpSpPr>
        <p:sp>
          <p:nvSpPr>
            <p:cNvPr id="8247" name="Google Shape;8247;p77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8" name="Google Shape;8248;p77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49" name="Google Shape;8249;p77"/>
          <p:cNvGrpSpPr/>
          <p:nvPr/>
        </p:nvGrpSpPr>
        <p:grpSpPr>
          <a:xfrm>
            <a:off x="7092948" y="1763691"/>
            <a:ext cx="351880" cy="351910"/>
            <a:chOff x="-26573400" y="3546250"/>
            <a:chExt cx="295375" cy="295400"/>
          </a:xfrm>
        </p:grpSpPr>
        <p:sp>
          <p:nvSpPr>
            <p:cNvPr id="8250" name="Google Shape;8250;p77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1" name="Google Shape;8251;p77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2" name="Google Shape;8252;p77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3" name="Google Shape;8253;p77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4" name="Google Shape;8254;p77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55" name="Google Shape;8255;p77"/>
          <p:cNvGrpSpPr/>
          <p:nvPr/>
        </p:nvGrpSpPr>
        <p:grpSpPr>
          <a:xfrm>
            <a:off x="7081229" y="2213599"/>
            <a:ext cx="375319" cy="352148"/>
            <a:chOff x="-26583625" y="3917025"/>
            <a:chExt cx="315050" cy="295600"/>
          </a:xfrm>
        </p:grpSpPr>
        <p:sp>
          <p:nvSpPr>
            <p:cNvPr id="8256" name="Google Shape;8256;p77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7" name="Google Shape;8257;p77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8" name="Google Shape;8258;p77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9" name="Google Shape;8259;p77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60" name="Google Shape;8260;p77"/>
          <p:cNvSpPr/>
          <p:nvPr/>
        </p:nvSpPr>
        <p:spPr>
          <a:xfrm>
            <a:off x="5748316" y="269411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61" name="Google Shape;8261;p77"/>
          <p:cNvGrpSpPr/>
          <p:nvPr/>
        </p:nvGrpSpPr>
        <p:grpSpPr>
          <a:xfrm>
            <a:off x="5779743" y="3172630"/>
            <a:ext cx="289039" cy="352833"/>
            <a:chOff x="-24694925" y="3518700"/>
            <a:chExt cx="242625" cy="296175"/>
          </a:xfrm>
        </p:grpSpPr>
        <p:sp>
          <p:nvSpPr>
            <p:cNvPr id="8262" name="Google Shape;8262;p77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3" name="Google Shape;8263;p77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4" name="Google Shape;8264;p77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5" name="Google Shape;8265;p77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66" name="Google Shape;8266;p77"/>
          <p:cNvGrpSpPr/>
          <p:nvPr/>
        </p:nvGrpSpPr>
        <p:grpSpPr>
          <a:xfrm>
            <a:off x="5779280" y="3622658"/>
            <a:ext cx="289962" cy="352833"/>
            <a:chOff x="-24709100" y="3888875"/>
            <a:chExt cx="243400" cy="296175"/>
          </a:xfrm>
        </p:grpSpPr>
        <p:sp>
          <p:nvSpPr>
            <p:cNvPr id="8267" name="Google Shape;8267;p77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8" name="Google Shape;8268;p77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9" name="Google Shape;8269;p77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70" name="Google Shape;8270;p77"/>
          <p:cNvGrpSpPr/>
          <p:nvPr/>
        </p:nvGrpSpPr>
        <p:grpSpPr>
          <a:xfrm>
            <a:off x="7979280" y="2695321"/>
            <a:ext cx="356556" cy="349557"/>
            <a:chOff x="-22863675" y="3131775"/>
            <a:chExt cx="299300" cy="293425"/>
          </a:xfrm>
        </p:grpSpPr>
        <p:sp>
          <p:nvSpPr>
            <p:cNvPr id="8271" name="Google Shape;8271;p77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2" name="Google Shape;8272;p77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3" name="Google Shape;8273;p77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74" name="Google Shape;8274;p77"/>
          <p:cNvGrpSpPr/>
          <p:nvPr/>
        </p:nvGrpSpPr>
        <p:grpSpPr>
          <a:xfrm>
            <a:off x="5322144" y="1306499"/>
            <a:ext cx="310602" cy="352803"/>
            <a:chOff x="-28069875" y="3175300"/>
            <a:chExt cx="260725" cy="296150"/>
          </a:xfrm>
        </p:grpSpPr>
        <p:sp>
          <p:nvSpPr>
            <p:cNvPr id="8275" name="Google Shape;8275;p77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6" name="Google Shape;8276;p77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7" name="Google Shape;8277;p77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8" name="Google Shape;8278;p77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9" name="Google Shape;8279;p77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0" name="Google Shape;8280;p77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1" name="Google Shape;8281;p77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2" name="Google Shape;8282;p77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3" name="Google Shape;8283;p77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84" name="Google Shape;8284;p77"/>
          <p:cNvSpPr/>
          <p:nvPr/>
        </p:nvSpPr>
        <p:spPr>
          <a:xfrm>
            <a:off x="5301578" y="1764236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85" name="Google Shape;8285;p77"/>
          <p:cNvGrpSpPr/>
          <p:nvPr/>
        </p:nvGrpSpPr>
        <p:grpSpPr>
          <a:xfrm>
            <a:off x="5363423" y="2213733"/>
            <a:ext cx="228045" cy="351880"/>
            <a:chOff x="-28032075" y="3916450"/>
            <a:chExt cx="191425" cy="295375"/>
          </a:xfrm>
        </p:grpSpPr>
        <p:sp>
          <p:nvSpPr>
            <p:cNvPr id="8286" name="Google Shape;8286;p77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7" name="Google Shape;8287;p77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8" name="Google Shape;8288;p77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9" name="Google Shape;8289;p77"/>
          <p:cNvGrpSpPr/>
          <p:nvPr/>
        </p:nvGrpSpPr>
        <p:grpSpPr>
          <a:xfrm>
            <a:off x="7528769" y="1306484"/>
            <a:ext cx="352833" cy="352833"/>
            <a:chOff x="-26201650" y="3176075"/>
            <a:chExt cx="296175" cy="296175"/>
          </a:xfrm>
        </p:grpSpPr>
        <p:sp>
          <p:nvSpPr>
            <p:cNvPr id="8290" name="Google Shape;8290;p77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1" name="Google Shape;8291;p77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92" name="Google Shape;8292;p77"/>
          <p:cNvGrpSpPr/>
          <p:nvPr/>
        </p:nvGrpSpPr>
        <p:grpSpPr>
          <a:xfrm>
            <a:off x="7528294" y="1763706"/>
            <a:ext cx="353786" cy="351880"/>
            <a:chOff x="-26204800" y="3547050"/>
            <a:chExt cx="296975" cy="295375"/>
          </a:xfrm>
        </p:grpSpPr>
        <p:sp>
          <p:nvSpPr>
            <p:cNvPr id="8293" name="Google Shape;8293;p77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4" name="Google Shape;8294;p77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295" name="Google Shape;8295;p77"/>
          <p:cNvSpPr/>
          <p:nvPr/>
        </p:nvSpPr>
        <p:spPr>
          <a:xfrm>
            <a:off x="7561180" y="2213201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296" name="Google Shape;8296;p77"/>
          <p:cNvGrpSpPr/>
          <p:nvPr/>
        </p:nvGrpSpPr>
        <p:grpSpPr>
          <a:xfrm>
            <a:off x="6199548" y="2693684"/>
            <a:ext cx="345328" cy="352833"/>
            <a:chOff x="-24353875" y="3147725"/>
            <a:chExt cx="289875" cy="296175"/>
          </a:xfrm>
        </p:grpSpPr>
        <p:sp>
          <p:nvSpPr>
            <p:cNvPr id="8297" name="Google Shape;8297;p77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8" name="Google Shape;8298;p77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99" name="Google Shape;8299;p77"/>
          <p:cNvGrpSpPr/>
          <p:nvPr/>
        </p:nvGrpSpPr>
        <p:grpSpPr>
          <a:xfrm>
            <a:off x="6207531" y="3173091"/>
            <a:ext cx="329365" cy="351910"/>
            <a:chOff x="-24344425" y="3519475"/>
            <a:chExt cx="276475" cy="295400"/>
          </a:xfrm>
        </p:grpSpPr>
        <p:sp>
          <p:nvSpPr>
            <p:cNvPr id="8300" name="Google Shape;8300;p77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1" name="Google Shape;8301;p77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02" name="Google Shape;8302;p77"/>
          <p:cNvGrpSpPr/>
          <p:nvPr/>
        </p:nvGrpSpPr>
        <p:grpSpPr>
          <a:xfrm>
            <a:off x="6197210" y="3625011"/>
            <a:ext cx="350004" cy="348128"/>
            <a:chOff x="-24353075" y="3891250"/>
            <a:chExt cx="293800" cy="292225"/>
          </a:xfrm>
        </p:grpSpPr>
        <p:sp>
          <p:nvSpPr>
            <p:cNvPr id="8303" name="Google Shape;8303;p77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4" name="Google Shape;8304;p77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05" name="Google Shape;8305;p77"/>
          <p:cNvGrpSpPr/>
          <p:nvPr/>
        </p:nvGrpSpPr>
        <p:grpSpPr>
          <a:xfrm>
            <a:off x="7980682" y="3173314"/>
            <a:ext cx="353757" cy="351463"/>
            <a:chOff x="-22845575" y="3504075"/>
            <a:chExt cx="296950" cy="295025"/>
          </a:xfrm>
        </p:grpSpPr>
        <p:sp>
          <p:nvSpPr>
            <p:cNvPr id="8306" name="Google Shape;8306;p77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7" name="Google Shape;8307;p77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08" name="Google Shape;8308;p77"/>
          <p:cNvGrpSpPr/>
          <p:nvPr/>
        </p:nvGrpSpPr>
        <p:grpSpPr>
          <a:xfrm>
            <a:off x="5773863" y="1306962"/>
            <a:ext cx="299344" cy="351880"/>
            <a:chOff x="-27691025" y="3175300"/>
            <a:chExt cx="251275" cy="295375"/>
          </a:xfrm>
        </p:grpSpPr>
        <p:sp>
          <p:nvSpPr>
            <p:cNvPr id="8309" name="Google Shape;8309;p77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0" name="Google Shape;8310;p77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1" name="Google Shape;8311;p77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2" name="Google Shape;8312;p77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13" name="Google Shape;8313;p77"/>
          <p:cNvGrpSpPr/>
          <p:nvPr/>
        </p:nvGrpSpPr>
        <p:grpSpPr>
          <a:xfrm>
            <a:off x="5746180" y="1825637"/>
            <a:ext cx="354710" cy="228015"/>
            <a:chOff x="-27721750" y="3598250"/>
            <a:chExt cx="297750" cy="191400"/>
          </a:xfrm>
        </p:grpSpPr>
        <p:sp>
          <p:nvSpPr>
            <p:cNvPr id="8314" name="Google Shape;8314;p77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5" name="Google Shape;8315;p77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16" name="Google Shape;8316;p77"/>
          <p:cNvGrpSpPr/>
          <p:nvPr/>
        </p:nvGrpSpPr>
        <p:grpSpPr>
          <a:xfrm>
            <a:off x="5747580" y="2219183"/>
            <a:ext cx="351910" cy="340980"/>
            <a:chOff x="-27719400" y="3925600"/>
            <a:chExt cx="295400" cy="286225"/>
          </a:xfrm>
        </p:grpSpPr>
        <p:sp>
          <p:nvSpPr>
            <p:cNvPr id="8317" name="Google Shape;8317;p77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8" name="Google Shape;8318;p77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19" name="Google Shape;8319;p77"/>
          <p:cNvGrpSpPr/>
          <p:nvPr/>
        </p:nvGrpSpPr>
        <p:grpSpPr>
          <a:xfrm>
            <a:off x="7968851" y="1306024"/>
            <a:ext cx="353757" cy="353757"/>
            <a:chOff x="-25834600" y="3176875"/>
            <a:chExt cx="296950" cy="296950"/>
          </a:xfrm>
        </p:grpSpPr>
        <p:sp>
          <p:nvSpPr>
            <p:cNvPr id="8320" name="Google Shape;8320;p77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1" name="Google Shape;8321;p77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2" name="Google Shape;8322;p77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3" name="Google Shape;8323;p77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4" name="Google Shape;8324;p77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25" name="Google Shape;8325;p77"/>
          <p:cNvGrpSpPr/>
          <p:nvPr/>
        </p:nvGrpSpPr>
        <p:grpSpPr>
          <a:xfrm>
            <a:off x="7968851" y="1774025"/>
            <a:ext cx="353757" cy="331241"/>
            <a:chOff x="-25834600" y="3564375"/>
            <a:chExt cx="296950" cy="278050"/>
          </a:xfrm>
        </p:grpSpPr>
        <p:sp>
          <p:nvSpPr>
            <p:cNvPr id="8326" name="Google Shape;8326;p77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7" name="Google Shape;8327;p77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8" name="Google Shape;8328;p77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9" name="Google Shape;8329;p77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0" name="Google Shape;8330;p77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1" name="Google Shape;8331;p77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2" name="Google Shape;8332;p77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3" name="Google Shape;8333;p77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34" name="Google Shape;8334;p77"/>
          <p:cNvGrpSpPr/>
          <p:nvPr/>
        </p:nvGrpSpPr>
        <p:grpSpPr>
          <a:xfrm>
            <a:off x="7966975" y="2213377"/>
            <a:ext cx="357509" cy="352595"/>
            <a:chOff x="-25834600" y="3915850"/>
            <a:chExt cx="300100" cy="295975"/>
          </a:xfrm>
        </p:grpSpPr>
        <p:sp>
          <p:nvSpPr>
            <p:cNvPr id="8335" name="Google Shape;8335;p77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6" name="Google Shape;8336;p77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7" name="Google Shape;8337;p77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38" name="Google Shape;8338;p77"/>
          <p:cNvGrpSpPr/>
          <p:nvPr/>
        </p:nvGrpSpPr>
        <p:grpSpPr>
          <a:xfrm>
            <a:off x="6702403" y="2694607"/>
            <a:ext cx="228968" cy="350987"/>
            <a:chOff x="-23930925" y="3149300"/>
            <a:chExt cx="192200" cy="294625"/>
          </a:xfrm>
        </p:grpSpPr>
        <p:sp>
          <p:nvSpPr>
            <p:cNvPr id="8339" name="Google Shape;8339;p77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0" name="Google Shape;8340;p77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1" name="Google Shape;8341;p77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2" name="Google Shape;8342;p77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43" name="Google Shape;8343;p77"/>
          <p:cNvGrpSpPr/>
          <p:nvPr/>
        </p:nvGrpSpPr>
        <p:grpSpPr>
          <a:xfrm>
            <a:off x="6659233" y="3173091"/>
            <a:ext cx="315307" cy="351910"/>
            <a:chOff x="-23962425" y="3519475"/>
            <a:chExt cx="264675" cy="295400"/>
          </a:xfrm>
        </p:grpSpPr>
        <p:sp>
          <p:nvSpPr>
            <p:cNvPr id="8344" name="Google Shape;8344;p77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5" name="Google Shape;8345;p77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346" name="Google Shape;8346;p77"/>
          <p:cNvSpPr/>
          <p:nvPr/>
        </p:nvSpPr>
        <p:spPr>
          <a:xfrm>
            <a:off x="6629669" y="3626802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347" name="Google Shape;8347;p77"/>
          <p:cNvGrpSpPr/>
          <p:nvPr/>
        </p:nvGrpSpPr>
        <p:grpSpPr>
          <a:xfrm>
            <a:off x="8037909" y="3623135"/>
            <a:ext cx="239302" cy="351880"/>
            <a:chOff x="-22788075" y="3904625"/>
            <a:chExt cx="200875" cy="295375"/>
          </a:xfrm>
        </p:grpSpPr>
        <p:sp>
          <p:nvSpPr>
            <p:cNvPr id="8348" name="Google Shape;8348;p77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9" name="Google Shape;8349;p77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0" name="Google Shape;8350;p77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1" name="Google Shape;8351;p77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52" name="Google Shape;8352;p77"/>
          <p:cNvGrpSpPr/>
          <p:nvPr/>
        </p:nvGrpSpPr>
        <p:grpSpPr>
          <a:xfrm>
            <a:off x="6193207" y="1306499"/>
            <a:ext cx="354710" cy="352803"/>
            <a:chOff x="-27351575" y="3175300"/>
            <a:chExt cx="297750" cy="296150"/>
          </a:xfrm>
        </p:grpSpPr>
        <p:sp>
          <p:nvSpPr>
            <p:cNvPr id="8353" name="Google Shape;8353;p77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4" name="Google Shape;8354;p77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5" name="Google Shape;8355;p77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6" name="Google Shape;8356;p77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57" name="Google Shape;8357;p77"/>
          <p:cNvGrpSpPr/>
          <p:nvPr/>
        </p:nvGrpSpPr>
        <p:grpSpPr>
          <a:xfrm>
            <a:off x="6235915" y="1763110"/>
            <a:ext cx="269293" cy="353072"/>
            <a:chOff x="-27313750" y="3545275"/>
            <a:chExt cx="226050" cy="296375"/>
          </a:xfrm>
        </p:grpSpPr>
        <p:sp>
          <p:nvSpPr>
            <p:cNvPr id="8358" name="Google Shape;8358;p77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9" name="Google Shape;8359;p77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0" name="Google Shape;8360;p77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61" name="Google Shape;8361;p77"/>
          <p:cNvGrpSpPr/>
          <p:nvPr/>
        </p:nvGrpSpPr>
        <p:grpSpPr>
          <a:xfrm>
            <a:off x="6193207" y="2211380"/>
            <a:ext cx="354710" cy="356586"/>
            <a:chOff x="-27351575" y="3915650"/>
            <a:chExt cx="297750" cy="299325"/>
          </a:xfrm>
        </p:grpSpPr>
        <p:sp>
          <p:nvSpPr>
            <p:cNvPr id="8362" name="Google Shape;8362;p77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3" name="Google Shape;8363;p77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64" name="Google Shape;8364;p77"/>
          <p:cNvGrpSpPr/>
          <p:nvPr/>
        </p:nvGrpSpPr>
        <p:grpSpPr>
          <a:xfrm>
            <a:off x="4880697" y="2693580"/>
            <a:ext cx="319060" cy="353042"/>
            <a:chOff x="-25445525" y="3175900"/>
            <a:chExt cx="267825" cy="296350"/>
          </a:xfrm>
        </p:grpSpPr>
        <p:sp>
          <p:nvSpPr>
            <p:cNvPr id="8365" name="Google Shape;8365;p77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6" name="Google Shape;8366;p77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7" name="Google Shape;8367;p77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68" name="Google Shape;8368;p77"/>
          <p:cNvGrpSpPr/>
          <p:nvPr/>
        </p:nvGrpSpPr>
        <p:grpSpPr>
          <a:xfrm>
            <a:off x="4862411" y="3183902"/>
            <a:ext cx="355633" cy="330288"/>
            <a:chOff x="-25465200" y="3565175"/>
            <a:chExt cx="298525" cy="277250"/>
          </a:xfrm>
        </p:grpSpPr>
        <p:sp>
          <p:nvSpPr>
            <p:cNvPr id="8369" name="Google Shape;8369;p77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0" name="Google Shape;8370;p77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71" name="Google Shape;8371;p77"/>
          <p:cNvGrpSpPr/>
          <p:nvPr/>
        </p:nvGrpSpPr>
        <p:grpSpPr>
          <a:xfrm>
            <a:off x="4861948" y="3623432"/>
            <a:ext cx="356556" cy="351285"/>
            <a:chOff x="-25465200" y="3916150"/>
            <a:chExt cx="299300" cy="294875"/>
          </a:xfrm>
        </p:grpSpPr>
        <p:sp>
          <p:nvSpPr>
            <p:cNvPr id="8372" name="Google Shape;8372;p77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3" name="Google Shape;8373;p77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74" name="Google Shape;8374;p77"/>
          <p:cNvGrpSpPr/>
          <p:nvPr/>
        </p:nvGrpSpPr>
        <p:grpSpPr>
          <a:xfrm>
            <a:off x="7089389" y="2693699"/>
            <a:ext cx="351880" cy="352803"/>
            <a:chOff x="-23615075" y="3148525"/>
            <a:chExt cx="295375" cy="296150"/>
          </a:xfrm>
        </p:grpSpPr>
        <p:sp>
          <p:nvSpPr>
            <p:cNvPr id="8375" name="Google Shape;8375;p77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6" name="Google Shape;8376;p77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7" name="Google Shape;8377;p77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8" name="Google Shape;8378;p77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379" name="Google Shape;8379;p77"/>
          <p:cNvSpPr/>
          <p:nvPr/>
        </p:nvSpPr>
        <p:spPr>
          <a:xfrm>
            <a:off x="7087484" y="317205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380" name="Google Shape;8380;p77"/>
          <p:cNvGrpSpPr/>
          <p:nvPr/>
        </p:nvGrpSpPr>
        <p:grpSpPr>
          <a:xfrm>
            <a:off x="7088912" y="3632978"/>
            <a:ext cx="352833" cy="332194"/>
            <a:chOff x="-23615075" y="3906200"/>
            <a:chExt cx="296175" cy="278850"/>
          </a:xfrm>
        </p:grpSpPr>
        <p:sp>
          <p:nvSpPr>
            <p:cNvPr id="8381" name="Google Shape;8381;p77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2" name="Google Shape;8382;p77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3" name="Google Shape;8383;p77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384" name="Google Shape;8384;p77"/>
          <p:cNvSpPr/>
          <p:nvPr/>
        </p:nvSpPr>
        <p:spPr>
          <a:xfrm>
            <a:off x="6207744" y="4064946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385" name="Google Shape;8385;p77"/>
          <p:cNvGrpSpPr/>
          <p:nvPr/>
        </p:nvGrpSpPr>
        <p:grpSpPr>
          <a:xfrm>
            <a:off x="6637880" y="1306619"/>
            <a:ext cx="353757" cy="352565"/>
            <a:chOff x="-26980600" y="3175500"/>
            <a:chExt cx="296950" cy="295950"/>
          </a:xfrm>
        </p:grpSpPr>
        <p:sp>
          <p:nvSpPr>
            <p:cNvPr id="8386" name="Google Shape;8386;p77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7" name="Google Shape;8387;p77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8" name="Google Shape;8388;p77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389" name="Google Shape;8389;p77"/>
          <p:cNvSpPr/>
          <p:nvPr/>
        </p:nvSpPr>
        <p:spPr>
          <a:xfrm>
            <a:off x="6660448" y="1763640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390" name="Google Shape;8390;p77"/>
          <p:cNvGrpSpPr/>
          <p:nvPr/>
        </p:nvGrpSpPr>
        <p:grpSpPr>
          <a:xfrm>
            <a:off x="6638357" y="2245155"/>
            <a:ext cx="352803" cy="289039"/>
            <a:chOff x="-26981375" y="3951875"/>
            <a:chExt cx="296150" cy="242625"/>
          </a:xfrm>
        </p:grpSpPr>
        <p:sp>
          <p:nvSpPr>
            <p:cNvPr id="8391" name="Google Shape;8391;p77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2" name="Google Shape;8392;p77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3" name="Google Shape;8393;p77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94" name="Google Shape;8394;p77"/>
          <p:cNvGrpSpPr/>
          <p:nvPr/>
        </p:nvGrpSpPr>
        <p:grpSpPr>
          <a:xfrm>
            <a:off x="5303400" y="2692746"/>
            <a:ext cx="351910" cy="354710"/>
            <a:chOff x="-25094250" y="3176075"/>
            <a:chExt cx="295400" cy="297750"/>
          </a:xfrm>
        </p:grpSpPr>
        <p:sp>
          <p:nvSpPr>
            <p:cNvPr id="8395" name="Google Shape;8395;p77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6" name="Google Shape;8396;p77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7" name="Google Shape;8397;p77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398" name="Google Shape;8398;p77"/>
          <p:cNvGrpSpPr/>
          <p:nvPr/>
        </p:nvGrpSpPr>
        <p:grpSpPr>
          <a:xfrm>
            <a:off x="5303400" y="3173106"/>
            <a:ext cx="351910" cy="351880"/>
            <a:chOff x="-25094250" y="3547050"/>
            <a:chExt cx="295400" cy="295375"/>
          </a:xfrm>
        </p:grpSpPr>
        <p:sp>
          <p:nvSpPr>
            <p:cNvPr id="8399" name="Google Shape;8399;p77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0" name="Google Shape;8400;p77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1" name="Google Shape;8401;p77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2" name="Google Shape;8402;p77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3" name="Google Shape;8403;p77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404" name="Google Shape;8404;p77"/>
          <p:cNvSpPr/>
          <p:nvPr/>
        </p:nvSpPr>
        <p:spPr>
          <a:xfrm>
            <a:off x="5303416" y="3678087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405" name="Google Shape;8405;p77"/>
          <p:cNvGrpSpPr/>
          <p:nvPr/>
        </p:nvGrpSpPr>
        <p:grpSpPr>
          <a:xfrm>
            <a:off x="7535477" y="2693699"/>
            <a:ext cx="352803" cy="352803"/>
            <a:chOff x="-23245675" y="3148525"/>
            <a:chExt cx="296150" cy="296150"/>
          </a:xfrm>
        </p:grpSpPr>
        <p:sp>
          <p:nvSpPr>
            <p:cNvPr id="8406" name="Google Shape;8406;p77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7" name="Google Shape;8407;p77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8" name="Google Shape;8408;p77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409" name="Google Shape;8409;p77"/>
          <p:cNvSpPr/>
          <p:nvPr/>
        </p:nvSpPr>
        <p:spPr>
          <a:xfrm>
            <a:off x="7577659" y="317304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410" name="Google Shape;8410;p77"/>
          <p:cNvGrpSpPr/>
          <p:nvPr/>
        </p:nvGrpSpPr>
        <p:grpSpPr>
          <a:xfrm>
            <a:off x="7535939" y="3622673"/>
            <a:ext cx="351880" cy="352803"/>
            <a:chOff x="-23244900" y="3888100"/>
            <a:chExt cx="295375" cy="296150"/>
          </a:xfrm>
        </p:grpSpPr>
        <p:sp>
          <p:nvSpPr>
            <p:cNvPr id="8411" name="Google Shape;8411;p77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2" name="Google Shape;8412;p77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3" name="Google Shape;8413;p77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4" name="Google Shape;8414;p77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5" name="Google Shape;8415;p77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6" name="Google Shape;8416;p77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7" name="Google Shape;8417;p77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8" name="Google Shape;8418;p77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9" name="Google Shape;8419;p77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0" name="Google Shape;8420;p77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1" name="Google Shape;8421;p77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422" name="Google Shape;8422;p77"/>
          <p:cNvSpPr/>
          <p:nvPr/>
        </p:nvSpPr>
        <p:spPr>
          <a:xfrm>
            <a:off x="6612202" y="406353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59" name="Google Shape;10149;p72"/>
          <p:cNvSpPr txBox="1"/>
          <p:nvPr/>
        </p:nvSpPr>
        <p:spPr>
          <a:xfrm>
            <a:off x="849675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آموزشی</a:t>
            </a: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360" name="Google Shape;10150;p72"/>
          <p:cNvSpPr txBox="1"/>
          <p:nvPr/>
        </p:nvSpPr>
        <p:spPr>
          <a:xfrm>
            <a:off x="4858400" y="722092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پزشکی</a:t>
            </a:r>
            <a:endParaRPr kumimoji="0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627841"/>
      </p:ext>
    </p:extLst>
  </p:cSld>
  <p:clrMapOvr>
    <a:masterClrMapping/>
  </p:clrMapOvr>
  <p:transition spd="slow">
    <p:push dir="u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9" name="Google Shape;8429;p78"/>
          <p:cNvSpPr/>
          <p:nvPr/>
        </p:nvSpPr>
        <p:spPr>
          <a:xfrm>
            <a:off x="849880" y="1380450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430" name="Google Shape;8430;p78"/>
          <p:cNvGrpSpPr/>
          <p:nvPr/>
        </p:nvGrpSpPr>
        <p:grpSpPr>
          <a:xfrm>
            <a:off x="850005" y="1823019"/>
            <a:ext cx="367261" cy="367261"/>
            <a:chOff x="-65145700" y="3727425"/>
            <a:chExt cx="317425" cy="317425"/>
          </a:xfrm>
        </p:grpSpPr>
        <p:sp>
          <p:nvSpPr>
            <p:cNvPr id="8431" name="Google Shape;8431;p78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2" name="Google Shape;8432;p78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33" name="Google Shape;8433;p78"/>
          <p:cNvGrpSpPr/>
          <p:nvPr/>
        </p:nvGrpSpPr>
        <p:grpSpPr>
          <a:xfrm>
            <a:off x="853202" y="2251934"/>
            <a:ext cx="360868" cy="367261"/>
            <a:chOff x="-65144125" y="4094450"/>
            <a:chExt cx="311900" cy="317425"/>
          </a:xfrm>
        </p:grpSpPr>
        <p:sp>
          <p:nvSpPr>
            <p:cNvPr id="8434" name="Google Shape;8434;p78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5" name="Google Shape;8435;p78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6" name="Google Shape;8436;p78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437" name="Google Shape;8437;p78"/>
          <p:cNvSpPr/>
          <p:nvPr/>
        </p:nvSpPr>
        <p:spPr>
          <a:xfrm>
            <a:off x="3057430" y="13790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438" name="Google Shape;8438;p78"/>
          <p:cNvGrpSpPr/>
          <p:nvPr/>
        </p:nvGrpSpPr>
        <p:grpSpPr>
          <a:xfrm>
            <a:off x="3056771" y="1822629"/>
            <a:ext cx="370645" cy="368042"/>
            <a:chOff x="-63250675" y="3744075"/>
            <a:chExt cx="320350" cy="318100"/>
          </a:xfrm>
        </p:grpSpPr>
        <p:sp>
          <p:nvSpPr>
            <p:cNvPr id="8439" name="Google Shape;8439;p78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0" name="Google Shape;8440;p78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1" name="Google Shape;8441;p78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42" name="Google Shape;8442;p78"/>
          <p:cNvGrpSpPr/>
          <p:nvPr/>
        </p:nvGrpSpPr>
        <p:grpSpPr>
          <a:xfrm>
            <a:off x="3058463" y="2251934"/>
            <a:ext cx="367261" cy="367261"/>
            <a:chOff x="-63250675" y="4110200"/>
            <a:chExt cx="317425" cy="317425"/>
          </a:xfrm>
        </p:grpSpPr>
        <p:sp>
          <p:nvSpPr>
            <p:cNvPr id="8443" name="Google Shape;8443;p78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4" name="Google Shape;8444;p78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5" name="Google Shape;8445;p78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6" name="Google Shape;8446;p78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7" name="Google Shape;8447;p78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8" name="Google Shape;8448;p78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9" name="Google Shape;8449;p78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0" name="Google Shape;8450;p78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1" name="Google Shape;8451;p78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52" name="Google Shape;8452;p78"/>
          <p:cNvGrpSpPr/>
          <p:nvPr/>
        </p:nvGrpSpPr>
        <p:grpSpPr>
          <a:xfrm>
            <a:off x="1737510" y="2749029"/>
            <a:ext cx="359075" cy="358844"/>
            <a:chOff x="-61351725" y="3372400"/>
            <a:chExt cx="310350" cy="310150"/>
          </a:xfrm>
        </p:grpSpPr>
        <p:sp>
          <p:nvSpPr>
            <p:cNvPr id="8453" name="Google Shape;8453;p78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4" name="Google Shape;8454;p78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5" name="Google Shape;8455;p78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56" name="Google Shape;8456;p78"/>
          <p:cNvGrpSpPr/>
          <p:nvPr/>
        </p:nvGrpSpPr>
        <p:grpSpPr>
          <a:xfrm>
            <a:off x="1733865" y="3212084"/>
            <a:ext cx="366364" cy="333534"/>
            <a:chOff x="-61354875" y="3751050"/>
            <a:chExt cx="316650" cy="288275"/>
          </a:xfrm>
        </p:grpSpPr>
        <p:sp>
          <p:nvSpPr>
            <p:cNvPr id="8457" name="Google Shape;8457;p78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8" name="Google Shape;8458;p78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9" name="Google Shape;8459;p78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60" name="Google Shape;8460;p78"/>
          <p:cNvGrpSpPr/>
          <p:nvPr/>
        </p:nvGrpSpPr>
        <p:grpSpPr>
          <a:xfrm>
            <a:off x="1733865" y="3653724"/>
            <a:ext cx="366364" cy="367290"/>
            <a:chOff x="-61354875" y="4101525"/>
            <a:chExt cx="316650" cy="317450"/>
          </a:xfrm>
        </p:grpSpPr>
        <p:sp>
          <p:nvSpPr>
            <p:cNvPr id="8461" name="Google Shape;8461;p78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2" name="Google Shape;8462;p78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63" name="Google Shape;8463;p78"/>
          <p:cNvGrpSpPr/>
          <p:nvPr/>
        </p:nvGrpSpPr>
        <p:grpSpPr>
          <a:xfrm>
            <a:off x="3950300" y="2745601"/>
            <a:ext cx="368157" cy="365699"/>
            <a:chOff x="-59470075" y="3308975"/>
            <a:chExt cx="318200" cy="316075"/>
          </a:xfrm>
        </p:grpSpPr>
        <p:sp>
          <p:nvSpPr>
            <p:cNvPr id="8464" name="Google Shape;8464;p78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5" name="Google Shape;8465;p78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6" name="Google Shape;8466;p78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7" name="Google Shape;8467;p78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8" name="Google Shape;8468;p78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9" name="Google Shape;8469;p78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0" name="Google Shape;8470;p78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1" name="Google Shape;8471;p78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2" name="Google Shape;8472;p78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73" name="Google Shape;8473;p78"/>
          <p:cNvGrpSpPr/>
          <p:nvPr/>
        </p:nvGrpSpPr>
        <p:grpSpPr>
          <a:xfrm>
            <a:off x="1295730" y="1381305"/>
            <a:ext cx="367261" cy="364686"/>
            <a:chOff x="-64781025" y="3361050"/>
            <a:chExt cx="317425" cy="315200"/>
          </a:xfrm>
        </p:grpSpPr>
        <p:sp>
          <p:nvSpPr>
            <p:cNvPr id="8474" name="Google Shape;8474;p78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5" name="Google Shape;8475;p78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6" name="Google Shape;8476;p78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7" name="Google Shape;8477;p78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478" name="Google Shape;8478;p78"/>
          <p:cNvSpPr/>
          <p:nvPr/>
        </p:nvSpPr>
        <p:spPr>
          <a:xfrm>
            <a:off x="1295605" y="18239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79" name="Google Shape;8479;p78"/>
          <p:cNvSpPr/>
          <p:nvPr/>
        </p:nvSpPr>
        <p:spPr>
          <a:xfrm>
            <a:off x="1322939" y="2251914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480" name="Google Shape;8480;p78"/>
          <p:cNvSpPr/>
          <p:nvPr/>
        </p:nvSpPr>
        <p:spPr>
          <a:xfrm>
            <a:off x="3508224" y="1420555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481" name="Google Shape;8481;p78"/>
          <p:cNvGrpSpPr/>
          <p:nvPr/>
        </p:nvGrpSpPr>
        <p:grpSpPr>
          <a:xfrm>
            <a:off x="3500130" y="1822745"/>
            <a:ext cx="382765" cy="367810"/>
            <a:chOff x="-62890750" y="3747425"/>
            <a:chExt cx="330825" cy="317900"/>
          </a:xfrm>
        </p:grpSpPr>
        <p:sp>
          <p:nvSpPr>
            <p:cNvPr id="8482" name="Google Shape;8482;p78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3" name="Google Shape;8483;p78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4" name="Google Shape;8484;p78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5" name="Google Shape;8485;p78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6" name="Google Shape;8486;p78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7" name="Google Shape;8487;p78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8" name="Google Shape;8488;p78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9" name="Google Shape;8489;p78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0" name="Google Shape;8490;p78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1" name="Google Shape;8491;p78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2" name="Google Shape;8492;p78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3" name="Google Shape;8493;p78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4" name="Google Shape;8494;p78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5" name="Google Shape;8495;p78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96" name="Google Shape;8496;p78"/>
          <p:cNvGrpSpPr/>
          <p:nvPr/>
        </p:nvGrpSpPr>
        <p:grpSpPr>
          <a:xfrm>
            <a:off x="3507882" y="2252382"/>
            <a:ext cx="367261" cy="366364"/>
            <a:chOff x="-62884425" y="4111775"/>
            <a:chExt cx="317425" cy="316650"/>
          </a:xfrm>
        </p:grpSpPr>
        <p:sp>
          <p:nvSpPr>
            <p:cNvPr id="8497" name="Google Shape;8497;p78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8" name="Google Shape;8498;p78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499" name="Google Shape;8499;p78"/>
          <p:cNvGrpSpPr/>
          <p:nvPr/>
        </p:nvGrpSpPr>
        <p:grpSpPr>
          <a:xfrm>
            <a:off x="2180515" y="2748451"/>
            <a:ext cx="365438" cy="360001"/>
            <a:chOff x="-60991775" y="3376900"/>
            <a:chExt cx="315850" cy="311150"/>
          </a:xfrm>
        </p:grpSpPr>
        <p:sp>
          <p:nvSpPr>
            <p:cNvPr id="8500" name="Google Shape;8500;p78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1" name="Google Shape;8501;p78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2" name="Google Shape;8502;p78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03" name="Google Shape;8503;p78"/>
          <p:cNvGrpSpPr/>
          <p:nvPr/>
        </p:nvGrpSpPr>
        <p:grpSpPr>
          <a:xfrm>
            <a:off x="2180052" y="3199315"/>
            <a:ext cx="366364" cy="359075"/>
            <a:chOff x="-60988625" y="3740800"/>
            <a:chExt cx="316650" cy="310350"/>
          </a:xfrm>
        </p:grpSpPr>
        <p:sp>
          <p:nvSpPr>
            <p:cNvPr id="8504" name="Google Shape;8504;p78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5" name="Google Shape;8505;p78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6" name="Google Shape;8506;p78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07" name="Google Shape;8507;p78"/>
          <p:cNvGrpSpPr/>
          <p:nvPr/>
        </p:nvGrpSpPr>
        <p:grpSpPr>
          <a:xfrm>
            <a:off x="2180052" y="3654766"/>
            <a:ext cx="366364" cy="365207"/>
            <a:chOff x="-60987850" y="4100950"/>
            <a:chExt cx="316650" cy="315650"/>
          </a:xfrm>
        </p:grpSpPr>
        <p:sp>
          <p:nvSpPr>
            <p:cNvPr id="8508" name="Google Shape;8508;p78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9" name="Google Shape;8509;p78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0" name="Google Shape;8510;p78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1" name="Google Shape;8511;p78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2" name="Google Shape;8512;p78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13" name="Google Shape;8513;p78"/>
          <p:cNvGrpSpPr/>
          <p:nvPr/>
        </p:nvGrpSpPr>
        <p:grpSpPr>
          <a:xfrm>
            <a:off x="3949837" y="3200226"/>
            <a:ext cx="369083" cy="357253"/>
            <a:chOff x="-59447250" y="3706150"/>
            <a:chExt cx="319000" cy="308775"/>
          </a:xfrm>
        </p:grpSpPr>
        <p:sp>
          <p:nvSpPr>
            <p:cNvPr id="8514" name="Google Shape;8514;p78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5" name="Google Shape;8515;p78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6" name="Google Shape;8516;p78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7" name="Google Shape;8517;p78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18" name="Google Shape;8518;p78"/>
          <p:cNvGrpSpPr/>
          <p:nvPr/>
        </p:nvGrpSpPr>
        <p:grpSpPr>
          <a:xfrm>
            <a:off x="1738564" y="1381536"/>
            <a:ext cx="368186" cy="364224"/>
            <a:chOff x="-64406125" y="3362225"/>
            <a:chExt cx="318225" cy="314800"/>
          </a:xfrm>
        </p:grpSpPr>
        <p:sp>
          <p:nvSpPr>
            <p:cNvPr id="8519" name="Google Shape;8519;p78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0" name="Google Shape;8520;p78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521" name="Google Shape;8521;p78"/>
          <p:cNvSpPr/>
          <p:nvPr/>
        </p:nvSpPr>
        <p:spPr>
          <a:xfrm>
            <a:off x="1801771" y="1823001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522" name="Google Shape;8522;p78"/>
          <p:cNvGrpSpPr/>
          <p:nvPr/>
        </p:nvGrpSpPr>
        <p:grpSpPr>
          <a:xfrm>
            <a:off x="1739028" y="2252382"/>
            <a:ext cx="367261" cy="366364"/>
            <a:chOff x="-64410850" y="4094450"/>
            <a:chExt cx="317425" cy="316650"/>
          </a:xfrm>
        </p:grpSpPr>
        <p:sp>
          <p:nvSpPr>
            <p:cNvPr id="8523" name="Google Shape;8523;p78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4" name="Google Shape;8524;p78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5" name="Google Shape;8525;p78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526" name="Google Shape;8526;p78"/>
          <p:cNvSpPr/>
          <p:nvPr/>
        </p:nvSpPr>
        <p:spPr>
          <a:xfrm>
            <a:off x="3983247" y="1379901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527" name="Google Shape;8527;p78"/>
          <p:cNvGrpSpPr/>
          <p:nvPr/>
        </p:nvGrpSpPr>
        <p:grpSpPr>
          <a:xfrm>
            <a:off x="3960576" y="1822455"/>
            <a:ext cx="365467" cy="368389"/>
            <a:chOff x="-62516625" y="3743175"/>
            <a:chExt cx="315875" cy="318400"/>
          </a:xfrm>
        </p:grpSpPr>
        <p:sp>
          <p:nvSpPr>
            <p:cNvPr id="8528" name="Google Shape;8528;p78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9" name="Google Shape;8529;p78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30" name="Google Shape;8530;p78"/>
          <p:cNvGrpSpPr/>
          <p:nvPr/>
        </p:nvGrpSpPr>
        <p:grpSpPr>
          <a:xfrm>
            <a:off x="3967415" y="2272426"/>
            <a:ext cx="351786" cy="326274"/>
            <a:chOff x="-62511900" y="4129100"/>
            <a:chExt cx="304050" cy="282000"/>
          </a:xfrm>
        </p:grpSpPr>
        <p:sp>
          <p:nvSpPr>
            <p:cNvPr id="8531" name="Google Shape;8531;p78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2" name="Google Shape;8532;p78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3" name="Google Shape;8533;p78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4" name="Google Shape;8534;p78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5" name="Google Shape;8535;p78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36" name="Google Shape;8536;p78"/>
          <p:cNvGrpSpPr/>
          <p:nvPr/>
        </p:nvGrpSpPr>
        <p:grpSpPr>
          <a:xfrm>
            <a:off x="2645537" y="2744821"/>
            <a:ext cx="310770" cy="367261"/>
            <a:chOff x="-60597975" y="3367475"/>
            <a:chExt cx="268600" cy="317425"/>
          </a:xfrm>
        </p:grpSpPr>
        <p:sp>
          <p:nvSpPr>
            <p:cNvPr id="8537" name="Google Shape;8537;p78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8" name="Google Shape;8538;p78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9" name="Google Shape;8539;p78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0" name="Google Shape;8540;p78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1" name="Google Shape;8541;p78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542" name="Google Shape;8542;p78"/>
          <p:cNvSpPr/>
          <p:nvPr/>
        </p:nvSpPr>
        <p:spPr>
          <a:xfrm>
            <a:off x="2616265" y="3196332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543" name="Google Shape;8543;p78"/>
          <p:cNvGrpSpPr/>
          <p:nvPr/>
        </p:nvGrpSpPr>
        <p:grpSpPr>
          <a:xfrm>
            <a:off x="2617740" y="3706137"/>
            <a:ext cx="366364" cy="262465"/>
            <a:chOff x="-60621600" y="4145650"/>
            <a:chExt cx="316650" cy="226850"/>
          </a:xfrm>
        </p:grpSpPr>
        <p:sp>
          <p:nvSpPr>
            <p:cNvPr id="8544" name="Google Shape;8544;p78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5" name="Google Shape;8545;p78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6" name="Google Shape;8546;p78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47" name="Google Shape;8547;p78"/>
          <p:cNvGrpSpPr/>
          <p:nvPr/>
        </p:nvGrpSpPr>
        <p:grpSpPr>
          <a:xfrm>
            <a:off x="3954393" y="3654636"/>
            <a:ext cx="359972" cy="365467"/>
            <a:chOff x="-59400775" y="4084200"/>
            <a:chExt cx="311125" cy="315875"/>
          </a:xfrm>
        </p:grpSpPr>
        <p:sp>
          <p:nvSpPr>
            <p:cNvPr id="8548" name="Google Shape;8548;p78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9" name="Google Shape;8549;p78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0" name="Google Shape;8550;p78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1" name="Google Shape;8551;p78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2" name="Google Shape;8552;p78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3" name="Google Shape;8553;p78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54" name="Google Shape;8554;p78"/>
          <p:cNvGrpSpPr/>
          <p:nvPr/>
        </p:nvGrpSpPr>
        <p:grpSpPr>
          <a:xfrm>
            <a:off x="2178487" y="1380467"/>
            <a:ext cx="365438" cy="366364"/>
            <a:chOff x="-64044600" y="3360375"/>
            <a:chExt cx="315850" cy="316650"/>
          </a:xfrm>
        </p:grpSpPr>
        <p:sp>
          <p:nvSpPr>
            <p:cNvPr id="8555" name="Google Shape;8555;p78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6" name="Google Shape;8556;p78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7" name="Google Shape;8557;p78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58" name="Google Shape;8558;p78"/>
          <p:cNvGrpSpPr/>
          <p:nvPr/>
        </p:nvGrpSpPr>
        <p:grpSpPr>
          <a:xfrm>
            <a:off x="2204910" y="1823019"/>
            <a:ext cx="312592" cy="367261"/>
            <a:chOff x="-64022550" y="3727425"/>
            <a:chExt cx="270175" cy="317425"/>
          </a:xfrm>
        </p:grpSpPr>
        <p:sp>
          <p:nvSpPr>
            <p:cNvPr id="8559" name="Google Shape;8559;p78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0" name="Google Shape;8560;p78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1" name="Google Shape;8561;p78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62" name="Google Shape;8562;p78"/>
          <p:cNvGrpSpPr/>
          <p:nvPr/>
        </p:nvGrpSpPr>
        <p:grpSpPr>
          <a:xfrm>
            <a:off x="2229048" y="2251918"/>
            <a:ext cx="264317" cy="367290"/>
            <a:chOff x="-64001300" y="4093650"/>
            <a:chExt cx="228450" cy="317450"/>
          </a:xfrm>
        </p:grpSpPr>
        <p:sp>
          <p:nvSpPr>
            <p:cNvPr id="8563" name="Google Shape;8563;p78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4" name="Google Shape;8564;p78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5" name="Google Shape;8565;p78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6" name="Google Shape;8566;p78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67" name="Google Shape;8567;p78"/>
          <p:cNvGrpSpPr/>
          <p:nvPr/>
        </p:nvGrpSpPr>
        <p:grpSpPr>
          <a:xfrm>
            <a:off x="848052" y="2745210"/>
            <a:ext cx="359972" cy="366480"/>
            <a:chOff x="-62148800" y="3377700"/>
            <a:chExt cx="311125" cy="316750"/>
          </a:xfrm>
        </p:grpSpPr>
        <p:sp>
          <p:nvSpPr>
            <p:cNvPr id="8568" name="Google Shape;8568;p78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9" name="Google Shape;8569;p78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70" name="Google Shape;8570;p78"/>
          <p:cNvGrpSpPr/>
          <p:nvPr/>
        </p:nvGrpSpPr>
        <p:grpSpPr>
          <a:xfrm>
            <a:off x="843959" y="3195207"/>
            <a:ext cx="368157" cy="367290"/>
            <a:chOff x="-62154300" y="3743950"/>
            <a:chExt cx="318200" cy="317450"/>
          </a:xfrm>
        </p:grpSpPr>
        <p:sp>
          <p:nvSpPr>
            <p:cNvPr id="8571" name="Google Shape;8571;p78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2" name="Google Shape;8572;p78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73" name="Google Shape;8573;p78"/>
          <p:cNvGrpSpPr/>
          <p:nvPr/>
        </p:nvGrpSpPr>
        <p:grpSpPr>
          <a:xfrm>
            <a:off x="843945" y="3654188"/>
            <a:ext cx="368186" cy="366364"/>
            <a:chOff x="-62151950" y="4111775"/>
            <a:chExt cx="318225" cy="316650"/>
          </a:xfrm>
        </p:grpSpPr>
        <p:sp>
          <p:nvSpPr>
            <p:cNvPr id="8574" name="Google Shape;8574;p78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5" name="Google Shape;8575;p78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6" name="Google Shape;8576;p78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7" name="Google Shape;8577;p78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78" name="Google Shape;8578;p78"/>
          <p:cNvGrpSpPr/>
          <p:nvPr/>
        </p:nvGrpSpPr>
        <p:grpSpPr>
          <a:xfrm>
            <a:off x="3062569" y="2744733"/>
            <a:ext cx="368157" cy="367434"/>
            <a:chOff x="-60254550" y="3367325"/>
            <a:chExt cx="318200" cy="317575"/>
          </a:xfrm>
        </p:grpSpPr>
        <p:sp>
          <p:nvSpPr>
            <p:cNvPr id="8579" name="Google Shape;8579;p78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0" name="Google Shape;8580;p78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1" name="Google Shape;8581;p78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2" name="Google Shape;8582;p78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83" name="Google Shape;8583;p78"/>
          <p:cNvGrpSpPr/>
          <p:nvPr/>
        </p:nvGrpSpPr>
        <p:grpSpPr>
          <a:xfrm>
            <a:off x="3063465" y="3195727"/>
            <a:ext cx="366364" cy="366248"/>
            <a:chOff x="-60255350" y="3733825"/>
            <a:chExt cx="316650" cy="316550"/>
          </a:xfrm>
        </p:grpSpPr>
        <p:sp>
          <p:nvSpPr>
            <p:cNvPr id="8584" name="Google Shape;8584;p78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5" name="Google Shape;8585;p78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6" name="Google Shape;8586;p78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7" name="Google Shape;8587;p78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8" name="Google Shape;8588;p78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9" name="Google Shape;8589;p78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0" name="Google Shape;8590;p78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591" name="Google Shape;8591;p78"/>
          <p:cNvGrpSpPr/>
          <p:nvPr/>
        </p:nvGrpSpPr>
        <p:grpSpPr>
          <a:xfrm>
            <a:off x="3091262" y="3654636"/>
            <a:ext cx="310770" cy="365467"/>
            <a:chOff x="-60232500" y="4101525"/>
            <a:chExt cx="268600" cy="315875"/>
          </a:xfrm>
        </p:grpSpPr>
        <p:sp>
          <p:nvSpPr>
            <p:cNvPr id="8592" name="Google Shape;8592;p78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3" name="Google Shape;8593;p78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594" name="Google Shape;8594;p78"/>
          <p:cNvSpPr/>
          <p:nvPr/>
        </p:nvSpPr>
        <p:spPr>
          <a:xfrm>
            <a:off x="2179037" y="41235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595" name="Google Shape;8595;p78"/>
          <p:cNvGrpSpPr/>
          <p:nvPr/>
        </p:nvGrpSpPr>
        <p:grpSpPr>
          <a:xfrm>
            <a:off x="2624263" y="1380467"/>
            <a:ext cx="368186" cy="366364"/>
            <a:chOff x="-63679950" y="3360375"/>
            <a:chExt cx="318225" cy="316650"/>
          </a:xfrm>
        </p:grpSpPr>
        <p:sp>
          <p:nvSpPr>
            <p:cNvPr id="8596" name="Google Shape;8596;p78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7" name="Google Shape;8597;p78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8" name="Google Shape;8598;p78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9" name="Google Shape;8599;p78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600" name="Google Shape;8600;p78"/>
          <p:cNvSpPr/>
          <p:nvPr/>
        </p:nvSpPr>
        <p:spPr>
          <a:xfrm>
            <a:off x="2623230" y="1822770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601" name="Google Shape;8601;p78"/>
          <p:cNvGrpSpPr/>
          <p:nvPr/>
        </p:nvGrpSpPr>
        <p:grpSpPr>
          <a:xfrm>
            <a:off x="2622889" y="2251804"/>
            <a:ext cx="370934" cy="367521"/>
            <a:chOff x="-63679950" y="4093450"/>
            <a:chExt cx="320600" cy="317650"/>
          </a:xfrm>
        </p:grpSpPr>
        <p:sp>
          <p:nvSpPr>
            <p:cNvPr id="8602" name="Google Shape;8602;p78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3" name="Google Shape;8603;p78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4" name="Google Shape;8604;p78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05" name="Google Shape;8605;p78"/>
          <p:cNvGrpSpPr/>
          <p:nvPr/>
        </p:nvGrpSpPr>
        <p:grpSpPr>
          <a:xfrm>
            <a:off x="1283007" y="2744805"/>
            <a:ext cx="366364" cy="367290"/>
            <a:chOff x="-61784125" y="3377700"/>
            <a:chExt cx="316650" cy="317450"/>
          </a:xfrm>
        </p:grpSpPr>
        <p:sp>
          <p:nvSpPr>
            <p:cNvPr id="8606" name="Google Shape;8606;p78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7" name="Google Shape;8607;p78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8" name="Google Shape;8608;p78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9" name="Google Shape;8609;p78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0" name="Google Shape;8610;p78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1" name="Google Shape;8611;p78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2" name="Google Shape;8612;p78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13" name="Google Shape;8613;p78"/>
          <p:cNvGrpSpPr/>
          <p:nvPr/>
        </p:nvGrpSpPr>
        <p:grpSpPr>
          <a:xfrm>
            <a:off x="1283007" y="3195207"/>
            <a:ext cx="366364" cy="367290"/>
            <a:chOff x="-61783350" y="3743950"/>
            <a:chExt cx="316650" cy="317450"/>
          </a:xfrm>
        </p:grpSpPr>
        <p:sp>
          <p:nvSpPr>
            <p:cNvPr id="8614" name="Google Shape;8614;p78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5" name="Google Shape;8615;p78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616" name="Google Shape;8616;p78"/>
          <p:cNvSpPr/>
          <p:nvPr/>
        </p:nvSpPr>
        <p:spPr>
          <a:xfrm>
            <a:off x="1282887" y="3654008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7" name="Google Shape;8617;p78"/>
          <p:cNvSpPr/>
          <p:nvPr/>
        </p:nvSpPr>
        <p:spPr>
          <a:xfrm>
            <a:off x="3505689" y="2754653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618" name="Google Shape;8618;p78"/>
          <p:cNvSpPr/>
          <p:nvPr/>
        </p:nvSpPr>
        <p:spPr>
          <a:xfrm>
            <a:off x="3504778" y="3235294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619" name="Google Shape;8619;p78"/>
          <p:cNvGrpSpPr/>
          <p:nvPr/>
        </p:nvGrpSpPr>
        <p:grpSpPr>
          <a:xfrm>
            <a:off x="3504431" y="3655041"/>
            <a:ext cx="369112" cy="364657"/>
            <a:chOff x="-59869425" y="4102225"/>
            <a:chExt cx="319025" cy="315175"/>
          </a:xfrm>
        </p:grpSpPr>
        <p:sp>
          <p:nvSpPr>
            <p:cNvPr id="8620" name="Google Shape;8620;p78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1" name="Google Shape;8621;p78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2" name="Google Shape;8622;p78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3" name="Google Shape;8623;p78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24" name="Google Shape;8624;p78"/>
          <p:cNvGrpSpPr/>
          <p:nvPr/>
        </p:nvGrpSpPr>
        <p:grpSpPr>
          <a:xfrm>
            <a:off x="2623233" y="4123863"/>
            <a:ext cx="366364" cy="365467"/>
            <a:chOff x="-59029025" y="3711650"/>
            <a:chExt cx="316650" cy="315875"/>
          </a:xfrm>
        </p:grpSpPr>
        <p:sp>
          <p:nvSpPr>
            <p:cNvPr id="8625" name="Google Shape;8625;p78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6" name="Google Shape;8626;p78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7" name="Google Shape;8627;p78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8" name="Google Shape;8628;p78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9" name="Google Shape;8629;p78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0" name="Google Shape;8630;p78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1" name="Google Shape;8631;p78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32" name="Google Shape;8632;p78"/>
          <p:cNvGrpSpPr/>
          <p:nvPr/>
        </p:nvGrpSpPr>
        <p:grpSpPr>
          <a:xfrm>
            <a:off x="4859312" y="1379917"/>
            <a:ext cx="351940" cy="348188"/>
            <a:chOff x="581525" y="3254850"/>
            <a:chExt cx="297750" cy="294575"/>
          </a:xfrm>
        </p:grpSpPr>
        <p:sp>
          <p:nvSpPr>
            <p:cNvPr id="8633" name="Google Shape;8633;p78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4" name="Google Shape;8634;p78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5" name="Google Shape;8635;p78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36" name="Google Shape;8636;p78"/>
          <p:cNvGrpSpPr/>
          <p:nvPr/>
        </p:nvGrpSpPr>
        <p:grpSpPr>
          <a:xfrm>
            <a:off x="4858380" y="1818854"/>
            <a:ext cx="353802" cy="351497"/>
            <a:chOff x="580725" y="3617925"/>
            <a:chExt cx="299325" cy="297375"/>
          </a:xfrm>
        </p:grpSpPr>
        <p:sp>
          <p:nvSpPr>
            <p:cNvPr id="8637" name="Google Shape;8637;p78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8" name="Google Shape;8638;p78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9" name="Google Shape;8639;p78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0" name="Google Shape;8640;p78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1" name="Google Shape;8641;p78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42" name="Google Shape;8642;p78"/>
          <p:cNvGrpSpPr/>
          <p:nvPr/>
        </p:nvGrpSpPr>
        <p:grpSpPr>
          <a:xfrm>
            <a:off x="4860242" y="2266043"/>
            <a:ext cx="350079" cy="350079"/>
            <a:chOff x="583100" y="3982600"/>
            <a:chExt cx="296175" cy="296175"/>
          </a:xfrm>
        </p:grpSpPr>
        <p:sp>
          <p:nvSpPr>
            <p:cNvPr id="8643" name="Google Shape;8643;p78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4" name="Google Shape;8644;p78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5" name="Google Shape;8645;p78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6" name="Google Shape;8646;p78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7" name="Google Shape;8647;p78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8" name="Google Shape;8648;p78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9" name="Google Shape;8649;p78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50" name="Google Shape;8650;p78"/>
          <p:cNvGrpSpPr/>
          <p:nvPr/>
        </p:nvGrpSpPr>
        <p:grpSpPr>
          <a:xfrm>
            <a:off x="7092857" y="1379667"/>
            <a:ext cx="307231" cy="348690"/>
            <a:chOff x="2423775" y="3226875"/>
            <a:chExt cx="259925" cy="295000"/>
          </a:xfrm>
        </p:grpSpPr>
        <p:sp>
          <p:nvSpPr>
            <p:cNvPr id="8651" name="Google Shape;8651;p78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2" name="Google Shape;8652;p78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3" name="Google Shape;8653;p78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54" name="Google Shape;8654;p78"/>
          <p:cNvGrpSpPr/>
          <p:nvPr/>
        </p:nvGrpSpPr>
        <p:grpSpPr>
          <a:xfrm>
            <a:off x="7070044" y="1820953"/>
            <a:ext cx="352857" cy="347301"/>
            <a:chOff x="2404875" y="3592725"/>
            <a:chExt cx="298525" cy="293825"/>
          </a:xfrm>
        </p:grpSpPr>
        <p:sp>
          <p:nvSpPr>
            <p:cNvPr id="8655" name="Google Shape;8655;p78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6" name="Google Shape;8656;p78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7" name="Google Shape;8657;p78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58" name="Google Shape;8658;p78"/>
          <p:cNvGrpSpPr/>
          <p:nvPr/>
        </p:nvGrpSpPr>
        <p:grpSpPr>
          <a:xfrm>
            <a:off x="7070975" y="2266518"/>
            <a:ext cx="350995" cy="349133"/>
            <a:chOff x="2404875" y="3955825"/>
            <a:chExt cx="296950" cy="295375"/>
          </a:xfrm>
        </p:grpSpPr>
        <p:sp>
          <p:nvSpPr>
            <p:cNvPr id="8659" name="Google Shape;8659;p78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0" name="Google Shape;8660;p78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1" name="Google Shape;8661;p78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2" name="Google Shape;8662;p78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63" name="Google Shape;8663;p78"/>
          <p:cNvGrpSpPr/>
          <p:nvPr/>
        </p:nvGrpSpPr>
        <p:grpSpPr>
          <a:xfrm>
            <a:off x="5764955" y="2730712"/>
            <a:ext cx="349163" cy="350079"/>
            <a:chOff x="4263650" y="3235150"/>
            <a:chExt cx="295400" cy="296175"/>
          </a:xfrm>
        </p:grpSpPr>
        <p:sp>
          <p:nvSpPr>
            <p:cNvPr id="8664" name="Google Shape;8664;p78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5" name="Google Shape;8665;p78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6" name="Google Shape;8666;p78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7" name="Google Shape;8667;p78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8" name="Google Shape;8668;p78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69" name="Google Shape;8669;p78"/>
          <p:cNvGrpSpPr/>
          <p:nvPr/>
        </p:nvGrpSpPr>
        <p:grpSpPr>
          <a:xfrm>
            <a:off x="5762634" y="3189873"/>
            <a:ext cx="353802" cy="327739"/>
            <a:chOff x="4266025" y="3609275"/>
            <a:chExt cx="299325" cy="277275"/>
          </a:xfrm>
        </p:grpSpPr>
        <p:sp>
          <p:nvSpPr>
            <p:cNvPr id="8670" name="Google Shape;8670;p78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1" name="Google Shape;8671;p78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72" name="Google Shape;8672;p78"/>
          <p:cNvGrpSpPr/>
          <p:nvPr/>
        </p:nvGrpSpPr>
        <p:grpSpPr>
          <a:xfrm>
            <a:off x="5763093" y="3655260"/>
            <a:ext cx="352886" cy="349133"/>
            <a:chOff x="4263650" y="3963700"/>
            <a:chExt cx="298550" cy="295375"/>
          </a:xfrm>
        </p:grpSpPr>
        <p:sp>
          <p:nvSpPr>
            <p:cNvPr id="8673" name="Google Shape;8673;p78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4" name="Google Shape;8674;p78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5" name="Google Shape;8675;p78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6" name="Google Shape;8676;p78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7" name="Google Shape;8677;p78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8" name="Google Shape;8678;p78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9" name="Google Shape;8679;p78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80" name="Google Shape;8680;p78"/>
          <p:cNvGrpSpPr/>
          <p:nvPr/>
        </p:nvGrpSpPr>
        <p:grpSpPr>
          <a:xfrm>
            <a:off x="8041430" y="2730712"/>
            <a:ext cx="226264" cy="350079"/>
            <a:chOff x="6164975" y="3211525"/>
            <a:chExt cx="191425" cy="296175"/>
          </a:xfrm>
        </p:grpSpPr>
        <p:sp>
          <p:nvSpPr>
            <p:cNvPr id="8681" name="Google Shape;8681;p78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2" name="Google Shape;8682;p78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3" name="Google Shape;8683;p78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4" name="Google Shape;8684;p78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5" name="Google Shape;8685;p78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6" name="Google Shape;8686;p78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7" name="Google Shape;8687;p78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88" name="Google Shape;8688;p78"/>
          <p:cNvGrpSpPr/>
          <p:nvPr/>
        </p:nvGrpSpPr>
        <p:grpSpPr>
          <a:xfrm>
            <a:off x="5303467" y="1378988"/>
            <a:ext cx="352886" cy="350049"/>
            <a:chOff x="946175" y="3253275"/>
            <a:chExt cx="298550" cy="296150"/>
          </a:xfrm>
        </p:grpSpPr>
        <p:sp>
          <p:nvSpPr>
            <p:cNvPr id="8689" name="Google Shape;8689;p78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0" name="Google Shape;8690;p78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1" name="Google Shape;8691;p78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2" name="Google Shape;8692;p78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3" name="Google Shape;8693;p78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694" name="Google Shape;8694;p78"/>
          <p:cNvGrpSpPr/>
          <p:nvPr/>
        </p:nvGrpSpPr>
        <p:grpSpPr>
          <a:xfrm>
            <a:off x="5304397" y="1820951"/>
            <a:ext cx="351024" cy="347301"/>
            <a:chOff x="946175" y="3619500"/>
            <a:chExt cx="296975" cy="293825"/>
          </a:xfrm>
        </p:grpSpPr>
        <p:sp>
          <p:nvSpPr>
            <p:cNvPr id="8695" name="Google Shape;8695;p78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6" name="Google Shape;8696;p78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7" name="Google Shape;8697;p78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8" name="Google Shape;8698;p78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9" name="Google Shape;8699;p78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0" name="Google Shape;8700;p78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01" name="Google Shape;8701;p78"/>
          <p:cNvGrpSpPr/>
          <p:nvPr/>
        </p:nvGrpSpPr>
        <p:grpSpPr>
          <a:xfrm>
            <a:off x="5303940" y="2265586"/>
            <a:ext cx="351940" cy="350995"/>
            <a:chOff x="944600" y="3981825"/>
            <a:chExt cx="297750" cy="296950"/>
          </a:xfrm>
        </p:grpSpPr>
        <p:sp>
          <p:nvSpPr>
            <p:cNvPr id="8702" name="Google Shape;8702;p78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3" name="Google Shape;8703;p78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4" name="Google Shape;8704;p78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5" name="Google Shape;8705;p78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06" name="Google Shape;8706;p78"/>
          <p:cNvGrpSpPr/>
          <p:nvPr/>
        </p:nvGrpSpPr>
        <p:grpSpPr>
          <a:xfrm>
            <a:off x="7520876" y="1379446"/>
            <a:ext cx="350079" cy="349133"/>
            <a:chOff x="2768750" y="3227275"/>
            <a:chExt cx="296175" cy="295375"/>
          </a:xfrm>
        </p:grpSpPr>
        <p:sp>
          <p:nvSpPr>
            <p:cNvPr id="8707" name="Google Shape;8707;p78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8" name="Google Shape;8708;p78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9" name="Google Shape;8709;p78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0" name="Google Shape;8710;p78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1" name="Google Shape;8711;p78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2" name="Google Shape;8712;p78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3" name="Google Shape;8713;p78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4" name="Google Shape;8714;p78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15" name="Google Shape;8715;p78"/>
          <p:cNvGrpSpPr/>
          <p:nvPr/>
        </p:nvGrpSpPr>
        <p:grpSpPr>
          <a:xfrm>
            <a:off x="7541827" y="1820317"/>
            <a:ext cx="308177" cy="348572"/>
            <a:chOff x="2786075" y="3591800"/>
            <a:chExt cx="260725" cy="294900"/>
          </a:xfrm>
        </p:grpSpPr>
        <p:sp>
          <p:nvSpPr>
            <p:cNvPr id="8716" name="Google Shape;8716;p78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7" name="Google Shape;8717;p78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8" name="Google Shape;8718;p78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9" name="Google Shape;8719;p78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0" name="Google Shape;8720;p78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21" name="Google Shape;8721;p78"/>
          <p:cNvGrpSpPr/>
          <p:nvPr/>
        </p:nvGrpSpPr>
        <p:grpSpPr>
          <a:xfrm>
            <a:off x="7582324" y="2266045"/>
            <a:ext cx="227180" cy="350079"/>
            <a:chOff x="2819150" y="3955025"/>
            <a:chExt cx="192200" cy="296175"/>
          </a:xfrm>
        </p:grpSpPr>
        <p:sp>
          <p:nvSpPr>
            <p:cNvPr id="8722" name="Google Shape;8722;p78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3" name="Google Shape;8723;p78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4" name="Google Shape;8724;p78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5" name="Google Shape;8725;p78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26" name="Google Shape;8726;p78"/>
          <p:cNvGrpSpPr/>
          <p:nvPr/>
        </p:nvGrpSpPr>
        <p:grpSpPr>
          <a:xfrm>
            <a:off x="6206098" y="2731643"/>
            <a:ext cx="349133" cy="348217"/>
            <a:chOff x="4629125" y="3235150"/>
            <a:chExt cx="295375" cy="294600"/>
          </a:xfrm>
        </p:grpSpPr>
        <p:sp>
          <p:nvSpPr>
            <p:cNvPr id="8727" name="Google Shape;8727;p78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8" name="Google Shape;8728;p78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9" name="Google Shape;8729;p78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0" name="Google Shape;8730;p78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1" name="Google Shape;8731;p78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32" name="Google Shape;8732;p78"/>
          <p:cNvGrpSpPr/>
          <p:nvPr/>
        </p:nvGrpSpPr>
        <p:grpSpPr>
          <a:xfrm>
            <a:off x="6206083" y="3179176"/>
            <a:ext cx="349163" cy="349133"/>
            <a:chOff x="4628325" y="3599825"/>
            <a:chExt cx="295400" cy="295375"/>
          </a:xfrm>
        </p:grpSpPr>
        <p:sp>
          <p:nvSpPr>
            <p:cNvPr id="8733" name="Google Shape;8733;p78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4" name="Google Shape;8734;p78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5" name="Google Shape;8735;p78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6" name="Google Shape;8736;p78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7" name="Google Shape;8737;p78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8" name="Google Shape;8738;p78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9" name="Google Shape;8739;p78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0" name="Google Shape;8740;p78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1" name="Google Shape;8741;p78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2" name="Google Shape;8742;p78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3" name="Google Shape;8743;p78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4" name="Google Shape;8744;p78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45" name="Google Shape;8745;p78"/>
          <p:cNvGrpSpPr/>
          <p:nvPr/>
        </p:nvGrpSpPr>
        <p:grpSpPr>
          <a:xfrm>
            <a:off x="6227034" y="3654787"/>
            <a:ext cx="307261" cy="350079"/>
            <a:chOff x="4645650" y="3962900"/>
            <a:chExt cx="259950" cy="296175"/>
          </a:xfrm>
        </p:grpSpPr>
        <p:sp>
          <p:nvSpPr>
            <p:cNvPr id="8746" name="Google Shape;8746;p78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7" name="Google Shape;8747;p78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8" name="Google Shape;8748;p78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9" name="Google Shape;8749;p78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0" name="Google Shape;8750;p78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1" name="Google Shape;8751;p78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52" name="Google Shape;8752;p78"/>
          <p:cNvGrpSpPr/>
          <p:nvPr/>
        </p:nvGrpSpPr>
        <p:grpSpPr>
          <a:xfrm>
            <a:off x="7979995" y="3179649"/>
            <a:ext cx="349133" cy="348188"/>
            <a:chOff x="6143725" y="3582500"/>
            <a:chExt cx="295375" cy="294575"/>
          </a:xfrm>
        </p:grpSpPr>
        <p:sp>
          <p:nvSpPr>
            <p:cNvPr id="8753" name="Google Shape;8753;p78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4" name="Google Shape;8754;p78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5" name="Google Shape;8755;p78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6" name="Google Shape;8756;p78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7" name="Google Shape;8757;p78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8" name="Google Shape;8758;p78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9" name="Google Shape;8759;p78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60" name="Google Shape;8760;p78"/>
          <p:cNvGrpSpPr/>
          <p:nvPr/>
        </p:nvGrpSpPr>
        <p:grpSpPr>
          <a:xfrm>
            <a:off x="5748821" y="1378988"/>
            <a:ext cx="350995" cy="350049"/>
            <a:chOff x="1310075" y="3253275"/>
            <a:chExt cx="296950" cy="296150"/>
          </a:xfrm>
        </p:grpSpPr>
        <p:sp>
          <p:nvSpPr>
            <p:cNvPr id="8761" name="Google Shape;8761;p78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2" name="Google Shape;8762;p78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3" name="Google Shape;8763;p78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764" name="Google Shape;8764;p78"/>
          <p:cNvSpPr/>
          <p:nvPr/>
        </p:nvSpPr>
        <p:spPr>
          <a:xfrm>
            <a:off x="5750242" y="18210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765" name="Google Shape;8765;p78"/>
          <p:cNvGrpSpPr/>
          <p:nvPr/>
        </p:nvGrpSpPr>
        <p:grpSpPr>
          <a:xfrm>
            <a:off x="5748348" y="2265247"/>
            <a:ext cx="351941" cy="351675"/>
            <a:chOff x="1310075" y="3980250"/>
            <a:chExt cx="297750" cy="297525"/>
          </a:xfrm>
        </p:grpSpPr>
        <p:sp>
          <p:nvSpPr>
            <p:cNvPr id="8766" name="Google Shape;8766;p78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7" name="Google Shape;8767;p78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8" name="Google Shape;8768;p78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9" name="Google Shape;8769;p78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70" name="Google Shape;8770;p78"/>
          <p:cNvGrpSpPr/>
          <p:nvPr/>
        </p:nvGrpSpPr>
        <p:grpSpPr>
          <a:xfrm>
            <a:off x="8013137" y="1379446"/>
            <a:ext cx="266305" cy="349133"/>
            <a:chOff x="3167275" y="3227275"/>
            <a:chExt cx="225300" cy="295375"/>
          </a:xfrm>
        </p:grpSpPr>
        <p:sp>
          <p:nvSpPr>
            <p:cNvPr id="8771" name="Google Shape;8771;p78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2" name="Google Shape;8772;p78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3" name="Google Shape;8773;p78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4" name="Google Shape;8774;p78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5" name="Google Shape;8775;p78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776" name="Google Shape;8776;p78"/>
          <p:cNvSpPr/>
          <p:nvPr/>
        </p:nvSpPr>
        <p:spPr>
          <a:xfrm>
            <a:off x="7962475" y="1819332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777" name="Google Shape;8777;p78"/>
          <p:cNvGrpSpPr/>
          <p:nvPr/>
        </p:nvGrpSpPr>
        <p:grpSpPr>
          <a:xfrm>
            <a:off x="7970319" y="2266503"/>
            <a:ext cx="351940" cy="349163"/>
            <a:chOff x="3133425" y="3955025"/>
            <a:chExt cx="297750" cy="295400"/>
          </a:xfrm>
        </p:grpSpPr>
        <p:sp>
          <p:nvSpPr>
            <p:cNvPr id="8778" name="Google Shape;8778;p78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9" name="Google Shape;8779;p78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0" name="Google Shape;8780;p78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81" name="Google Shape;8781;p78"/>
          <p:cNvGrpSpPr/>
          <p:nvPr/>
        </p:nvGrpSpPr>
        <p:grpSpPr>
          <a:xfrm>
            <a:off x="6650492" y="2730091"/>
            <a:ext cx="350079" cy="351320"/>
            <a:chOff x="4991425" y="3234750"/>
            <a:chExt cx="296175" cy="297225"/>
          </a:xfrm>
        </p:grpSpPr>
        <p:sp>
          <p:nvSpPr>
            <p:cNvPr id="8782" name="Google Shape;8782;p78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3" name="Google Shape;8783;p78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4" name="Google Shape;8784;p78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5" name="Google Shape;8785;p78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6" name="Google Shape;8786;p78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7" name="Google Shape;8787;p78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88" name="Google Shape;8788;p78"/>
          <p:cNvGrpSpPr/>
          <p:nvPr/>
        </p:nvGrpSpPr>
        <p:grpSpPr>
          <a:xfrm>
            <a:off x="6650492" y="3199654"/>
            <a:ext cx="350079" cy="308177"/>
            <a:chOff x="4991425" y="3617150"/>
            <a:chExt cx="296175" cy="260725"/>
          </a:xfrm>
        </p:grpSpPr>
        <p:sp>
          <p:nvSpPr>
            <p:cNvPr id="8789" name="Google Shape;8789;p78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0" name="Google Shape;8790;p78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1" name="Google Shape;8791;p78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2" name="Google Shape;8792;p78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3" name="Google Shape;8793;p78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4" name="Google Shape;8794;p78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5" name="Google Shape;8795;p78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796" name="Google Shape;8796;p78"/>
          <p:cNvGrpSpPr/>
          <p:nvPr/>
        </p:nvGrpSpPr>
        <p:grpSpPr>
          <a:xfrm>
            <a:off x="6727764" y="3655245"/>
            <a:ext cx="195532" cy="349163"/>
            <a:chOff x="5056800" y="3962900"/>
            <a:chExt cx="165425" cy="295400"/>
          </a:xfrm>
        </p:grpSpPr>
        <p:sp>
          <p:nvSpPr>
            <p:cNvPr id="8797" name="Google Shape;8797;p78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8" name="Google Shape;8798;p78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9" name="Google Shape;8799;p78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00" name="Google Shape;8800;p78"/>
          <p:cNvGrpSpPr/>
          <p:nvPr/>
        </p:nvGrpSpPr>
        <p:grpSpPr>
          <a:xfrm>
            <a:off x="7979063" y="3655261"/>
            <a:ext cx="350995" cy="349133"/>
            <a:chOff x="6168925" y="3936925"/>
            <a:chExt cx="296950" cy="295375"/>
          </a:xfrm>
        </p:grpSpPr>
        <p:sp>
          <p:nvSpPr>
            <p:cNvPr id="8801" name="Google Shape;8801;p78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2" name="Google Shape;8802;p78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3" name="Google Shape;8803;p78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4" name="Google Shape;8804;p78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5" name="Google Shape;8805;p78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6" name="Google Shape;8806;p78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07" name="Google Shape;8807;p78"/>
          <p:cNvGrpSpPr/>
          <p:nvPr/>
        </p:nvGrpSpPr>
        <p:grpSpPr>
          <a:xfrm>
            <a:off x="6192781" y="1372333"/>
            <a:ext cx="348188" cy="349133"/>
            <a:chOff x="1674750" y="3254050"/>
            <a:chExt cx="294575" cy="295375"/>
          </a:xfrm>
        </p:grpSpPr>
        <p:sp>
          <p:nvSpPr>
            <p:cNvPr id="8808" name="Google Shape;8808;p78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9" name="Google Shape;8809;p78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0" name="Google Shape;8810;p78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11" name="Google Shape;8811;p78"/>
          <p:cNvGrpSpPr/>
          <p:nvPr/>
        </p:nvGrpSpPr>
        <p:grpSpPr>
          <a:xfrm>
            <a:off x="6207178" y="1820036"/>
            <a:ext cx="319347" cy="349133"/>
            <a:chOff x="1687350" y="3618725"/>
            <a:chExt cx="270175" cy="295375"/>
          </a:xfrm>
        </p:grpSpPr>
        <p:sp>
          <p:nvSpPr>
            <p:cNvPr id="8812" name="Google Shape;8812;p78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3" name="Google Shape;8813;p78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4" name="Google Shape;8814;p78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15" name="Google Shape;8815;p78"/>
          <p:cNvGrpSpPr/>
          <p:nvPr/>
        </p:nvGrpSpPr>
        <p:grpSpPr>
          <a:xfrm>
            <a:off x="6190881" y="2266517"/>
            <a:ext cx="351940" cy="349133"/>
            <a:chOff x="1672375" y="3982600"/>
            <a:chExt cx="297750" cy="295375"/>
          </a:xfrm>
        </p:grpSpPr>
        <p:sp>
          <p:nvSpPr>
            <p:cNvPr id="8816" name="Google Shape;8816;p78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7" name="Google Shape;8817;p78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8" name="Google Shape;8818;p78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19" name="Google Shape;8819;p78"/>
          <p:cNvGrpSpPr/>
          <p:nvPr/>
        </p:nvGrpSpPr>
        <p:grpSpPr>
          <a:xfrm>
            <a:off x="4882873" y="2730712"/>
            <a:ext cx="350079" cy="350079"/>
            <a:chOff x="3497300" y="3227275"/>
            <a:chExt cx="296175" cy="296175"/>
          </a:xfrm>
        </p:grpSpPr>
        <p:sp>
          <p:nvSpPr>
            <p:cNvPr id="8820" name="Google Shape;8820;p78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1" name="Google Shape;8821;p78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2" name="Google Shape;8822;p78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3" name="Google Shape;8823;p78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4" name="Google Shape;8824;p78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5" name="Google Shape;8825;p78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6" name="Google Shape;8826;p78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7" name="Google Shape;8827;p78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28" name="Google Shape;8828;p78"/>
          <p:cNvGrpSpPr/>
          <p:nvPr/>
        </p:nvGrpSpPr>
        <p:grpSpPr>
          <a:xfrm>
            <a:off x="4883346" y="3180107"/>
            <a:ext cx="349133" cy="347272"/>
            <a:chOff x="3497300" y="3591950"/>
            <a:chExt cx="295375" cy="293800"/>
          </a:xfrm>
        </p:grpSpPr>
        <p:sp>
          <p:nvSpPr>
            <p:cNvPr id="8829" name="Google Shape;8829;p78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0" name="Google Shape;8830;p78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1" name="Google Shape;8831;p78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2" name="Google Shape;8832;p78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3" name="Google Shape;8833;p78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4" name="Google Shape;8834;p78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5" name="Google Shape;8835;p78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6" name="Google Shape;8836;p78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78"/>
          <p:cNvGrpSpPr/>
          <p:nvPr/>
        </p:nvGrpSpPr>
        <p:grpSpPr>
          <a:xfrm>
            <a:off x="4883346" y="3655245"/>
            <a:ext cx="349133" cy="349163"/>
            <a:chOff x="3497300" y="3955025"/>
            <a:chExt cx="295375" cy="295400"/>
          </a:xfrm>
        </p:grpSpPr>
        <p:sp>
          <p:nvSpPr>
            <p:cNvPr id="8838" name="Google Shape;8838;p78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9" name="Google Shape;8839;p78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0" name="Google Shape;8840;p78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41" name="Google Shape;8841;p78"/>
          <p:cNvGrpSpPr/>
          <p:nvPr/>
        </p:nvGrpSpPr>
        <p:grpSpPr>
          <a:xfrm>
            <a:off x="7107918" y="2731436"/>
            <a:ext cx="327739" cy="348631"/>
            <a:chOff x="5364750" y="3235150"/>
            <a:chExt cx="277275" cy="294950"/>
          </a:xfrm>
        </p:grpSpPr>
        <p:sp>
          <p:nvSpPr>
            <p:cNvPr id="8842" name="Google Shape;8842;p78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3" name="Google Shape;8843;p78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4" name="Google Shape;8844;p78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5" name="Google Shape;8845;p78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6" name="Google Shape;8846;p78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7" name="Google Shape;8847;p78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8" name="Google Shape;8848;p78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9" name="Google Shape;8849;p78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50" name="Google Shape;8850;p78"/>
          <p:cNvGrpSpPr/>
          <p:nvPr/>
        </p:nvGrpSpPr>
        <p:grpSpPr>
          <a:xfrm>
            <a:off x="7096274" y="3177772"/>
            <a:ext cx="351024" cy="351941"/>
            <a:chOff x="5355300" y="3598250"/>
            <a:chExt cx="296975" cy="297750"/>
          </a:xfrm>
        </p:grpSpPr>
        <p:sp>
          <p:nvSpPr>
            <p:cNvPr id="8851" name="Google Shape;8851;p78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2" name="Google Shape;8852;p78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3" name="Google Shape;8853;p78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4" name="Google Shape;8854;p78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5" name="Google Shape;8855;p78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6" name="Google Shape;8856;p78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7" name="Google Shape;8857;p78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8" name="Google Shape;8858;p78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59" name="Google Shape;8859;p78"/>
          <p:cNvGrpSpPr/>
          <p:nvPr/>
        </p:nvGrpSpPr>
        <p:grpSpPr>
          <a:xfrm>
            <a:off x="7100470" y="3716694"/>
            <a:ext cx="342632" cy="226264"/>
            <a:chOff x="5358450" y="4015675"/>
            <a:chExt cx="289875" cy="191425"/>
          </a:xfrm>
        </p:grpSpPr>
        <p:sp>
          <p:nvSpPr>
            <p:cNvPr id="8860" name="Google Shape;8860;p78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1" name="Google Shape;8861;p78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2" name="Google Shape;8862;p78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3" name="Google Shape;8863;p78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64" name="Google Shape;8864;p78"/>
          <p:cNvGrpSpPr/>
          <p:nvPr/>
        </p:nvGrpSpPr>
        <p:grpSpPr>
          <a:xfrm>
            <a:off x="6226953" y="4099224"/>
            <a:ext cx="351024" cy="325464"/>
            <a:chOff x="6543825" y="3202075"/>
            <a:chExt cx="296975" cy="275350"/>
          </a:xfrm>
        </p:grpSpPr>
        <p:sp>
          <p:nvSpPr>
            <p:cNvPr id="8865" name="Google Shape;8865;p78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6" name="Google Shape;8866;p78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7" name="Google Shape;8867;p78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8" name="Google Shape;8868;p78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9" name="Google Shape;8869;p78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0" name="Google Shape;8870;p78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1" name="Google Shape;8871;p78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72" name="Google Shape;8872;p78"/>
          <p:cNvGrpSpPr/>
          <p:nvPr/>
        </p:nvGrpSpPr>
        <p:grpSpPr>
          <a:xfrm>
            <a:off x="6633935" y="1378973"/>
            <a:ext cx="350079" cy="350079"/>
            <a:chOff x="2037825" y="3254050"/>
            <a:chExt cx="296175" cy="296175"/>
          </a:xfrm>
        </p:grpSpPr>
        <p:sp>
          <p:nvSpPr>
            <p:cNvPr id="8873" name="Google Shape;8873;p78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4" name="Google Shape;8874;p78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5" name="Google Shape;8875;p78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6" name="Google Shape;8876;p78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7" name="Google Shape;8877;p78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8" name="Google Shape;8878;p78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79" name="Google Shape;8879;p78"/>
          <p:cNvGrpSpPr/>
          <p:nvPr/>
        </p:nvGrpSpPr>
        <p:grpSpPr>
          <a:xfrm>
            <a:off x="6632072" y="1820140"/>
            <a:ext cx="353802" cy="348926"/>
            <a:chOff x="2034675" y="3617925"/>
            <a:chExt cx="299325" cy="295200"/>
          </a:xfrm>
        </p:grpSpPr>
        <p:sp>
          <p:nvSpPr>
            <p:cNvPr id="8880" name="Google Shape;8880;p78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1" name="Google Shape;8881;p78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2" name="Google Shape;8882;p78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3" name="Google Shape;8883;p78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4" name="Google Shape;8884;p78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85" name="Google Shape;8885;p78"/>
          <p:cNvGrpSpPr/>
          <p:nvPr/>
        </p:nvGrpSpPr>
        <p:grpSpPr>
          <a:xfrm>
            <a:off x="6633935" y="2266517"/>
            <a:ext cx="350079" cy="349133"/>
            <a:chOff x="2037825" y="3981825"/>
            <a:chExt cx="296175" cy="295375"/>
          </a:xfrm>
        </p:grpSpPr>
        <p:sp>
          <p:nvSpPr>
            <p:cNvPr id="8886" name="Google Shape;8886;p78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7" name="Google Shape;8887;p78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8" name="Google Shape;8888;p78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89" name="Google Shape;8889;p78"/>
          <p:cNvGrpSpPr/>
          <p:nvPr/>
        </p:nvGrpSpPr>
        <p:grpSpPr>
          <a:xfrm>
            <a:off x="5318953" y="2762833"/>
            <a:ext cx="350079" cy="285837"/>
            <a:chOff x="3860400" y="3254050"/>
            <a:chExt cx="296175" cy="241825"/>
          </a:xfrm>
        </p:grpSpPr>
        <p:sp>
          <p:nvSpPr>
            <p:cNvPr id="8890" name="Google Shape;8890;p78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1" name="Google Shape;8891;p78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2" name="Google Shape;8892;p78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3" name="Google Shape;8893;p78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4" name="Google Shape;8894;p78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5" name="Google Shape;8895;p78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6" name="Google Shape;8896;p78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897" name="Google Shape;8897;p78"/>
          <p:cNvGrpSpPr/>
          <p:nvPr/>
        </p:nvGrpSpPr>
        <p:grpSpPr>
          <a:xfrm>
            <a:off x="5318479" y="3178703"/>
            <a:ext cx="351024" cy="350079"/>
            <a:chOff x="3859600" y="3591950"/>
            <a:chExt cx="296975" cy="296175"/>
          </a:xfrm>
        </p:grpSpPr>
        <p:sp>
          <p:nvSpPr>
            <p:cNvPr id="8898" name="Google Shape;8898;p78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9" name="Google Shape;8899;p78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0" name="Google Shape;8900;p78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01" name="Google Shape;8901;p78"/>
          <p:cNvGrpSpPr/>
          <p:nvPr/>
        </p:nvGrpSpPr>
        <p:grpSpPr>
          <a:xfrm>
            <a:off x="5318953" y="3654787"/>
            <a:ext cx="350079" cy="350079"/>
            <a:chOff x="3860400" y="3955025"/>
            <a:chExt cx="296175" cy="296175"/>
          </a:xfrm>
        </p:grpSpPr>
        <p:sp>
          <p:nvSpPr>
            <p:cNvPr id="8902" name="Google Shape;8902;p78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3" name="Google Shape;8903;p78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4" name="Google Shape;8904;p78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5" name="Google Shape;8905;p78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6" name="Google Shape;8906;p78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07" name="Google Shape;8907;p78"/>
          <p:cNvGrpSpPr/>
          <p:nvPr/>
        </p:nvGrpSpPr>
        <p:grpSpPr>
          <a:xfrm>
            <a:off x="7534168" y="2731185"/>
            <a:ext cx="355664" cy="349133"/>
            <a:chOff x="5716825" y="3235950"/>
            <a:chExt cx="300900" cy="295375"/>
          </a:xfrm>
        </p:grpSpPr>
        <p:sp>
          <p:nvSpPr>
            <p:cNvPr id="8908" name="Google Shape;8908;p78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9" name="Google Shape;8909;p78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0" name="Google Shape;8910;p78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1" name="Google Shape;8911;p78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12" name="Google Shape;8912;p78"/>
          <p:cNvGrpSpPr/>
          <p:nvPr/>
        </p:nvGrpSpPr>
        <p:grpSpPr>
          <a:xfrm>
            <a:off x="7547200" y="3189873"/>
            <a:ext cx="329601" cy="327739"/>
            <a:chOff x="5727850" y="3609275"/>
            <a:chExt cx="278850" cy="277275"/>
          </a:xfrm>
        </p:grpSpPr>
        <p:sp>
          <p:nvSpPr>
            <p:cNvPr id="8913" name="Google Shape;8913;p78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4" name="Google Shape;8914;p78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5" name="Google Shape;8915;p78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6" name="Google Shape;8916;p78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7" name="Google Shape;8917;p78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18" name="Google Shape;8918;p78"/>
          <p:cNvGrpSpPr/>
          <p:nvPr/>
        </p:nvGrpSpPr>
        <p:grpSpPr>
          <a:xfrm>
            <a:off x="7558384" y="3655260"/>
            <a:ext cx="307231" cy="349133"/>
            <a:chOff x="5736525" y="3963700"/>
            <a:chExt cx="259925" cy="295375"/>
          </a:xfrm>
        </p:grpSpPr>
        <p:sp>
          <p:nvSpPr>
            <p:cNvPr id="8919" name="Google Shape;8919;p78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0" name="Google Shape;8920;p78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1" name="Google Shape;8921;p78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2" name="Google Shape;8922;p78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3" name="Google Shape;8923;p78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4" name="Google Shape;8924;p78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5" name="Google Shape;8925;p78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26" name="Google Shape;8926;p78"/>
          <p:cNvGrpSpPr/>
          <p:nvPr/>
        </p:nvGrpSpPr>
        <p:grpSpPr>
          <a:xfrm>
            <a:off x="6649963" y="4104586"/>
            <a:ext cx="351024" cy="350079"/>
            <a:chOff x="6553275" y="3604550"/>
            <a:chExt cx="296975" cy="296175"/>
          </a:xfrm>
        </p:grpSpPr>
        <p:sp>
          <p:nvSpPr>
            <p:cNvPr id="8927" name="Google Shape;8927;p78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8" name="Google Shape;8928;p78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9" name="Google Shape;8929;p78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0" name="Google Shape;8930;p78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1" name="Google Shape;8931;p78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2" name="Google Shape;8932;p78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08" name="Google Shape;10924;p73"/>
          <p:cNvSpPr txBox="1"/>
          <p:nvPr/>
        </p:nvSpPr>
        <p:spPr>
          <a:xfrm>
            <a:off x="849675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اقتصادی</a:t>
            </a:r>
          </a:p>
        </p:txBody>
      </p:sp>
      <p:sp>
        <p:nvSpPr>
          <p:cNvPr id="509" name="Google Shape;10925;p73"/>
          <p:cNvSpPr txBox="1"/>
          <p:nvPr/>
        </p:nvSpPr>
        <p:spPr>
          <a:xfrm>
            <a:off x="4858400" y="7159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کار تیمی</a:t>
            </a:r>
          </a:p>
        </p:txBody>
      </p:sp>
    </p:spTree>
    <p:extLst>
      <p:ext uri="{BB962C8B-B14F-4D97-AF65-F5344CB8AC3E}">
        <p14:creationId xmlns:p14="http://schemas.microsoft.com/office/powerpoint/2010/main" val="2133696641"/>
      </p:ext>
    </p:extLst>
  </p:cSld>
  <p:clrMapOvr>
    <a:masterClrMapping/>
  </p:clrMapOvr>
  <p:transition spd="slow">
    <p:push dir="u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9" name="Google Shape;8939;p79"/>
          <p:cNvGrpSpPr/>
          <p:nvPr/>
        </p:nvGrpSpPr>
        <p:grpSpPr>
          <a:xfrm>
            <a:off x="877058" y="1380547"/>
            <a:ext cx="294401" cy="353645"/>
            <a:chOff x="-35814600" y="3202075"/>
            <a:chExt cx="242625" cy="291450"/>
          </a:xfrm>
        </p:grpSpPr>
        <p:sp>
          <p:nvSpPr>
            <p:cNvPr id="8940" name="Google Shape;8940;p79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1" name="Google Shape;8941;p79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2" name="Google Shape;8942;p79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3" name="Google Shape;8943;p79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4" name="Google Shape;8944;p79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5" name="Google Shape;8945;p79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6" name="Google Shape;8946;p79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47" name="Google Shape;8947;p79"/>
          <p:cNvGrpSpPr/>
          <p:nvPr/>
        </p:nvGrpSpPr>
        <p:grpSpPr>
          <a:xfrm>
            <a:off x="847436" y="1821466"/>
            <a:ext cx="353645" cy="353888"/>
            <a:chOff x="-35839800" y="3561025"/>
            <a:chExt cx="291450" cy="291650"/>
          </a:xfrm>
        </p:grpSpPr>
        <p:sp>
          <p:nvSpPr>
            <p:cNvPr id="8948" name="Google Shape;8948;p79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9" name="Google Shape;8949;p79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0" name="Google Shape;8950;p79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1" name="Google Shape;8951;p79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2" name="Google Shape;8952;p79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3" name="Google Shape;8953;p79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4" name="Google Shape;8954;p79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55" name="Google Shape;8955;p79"/>
          <p:cNvSpPr/>
          <p:nvPr/>
        </p:nvSpPr>
        <p:spPr>
          <a:xfrm>
            <a:off x="845860" y="2257005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56" name="Google Shape;8956;p79"/>
          <p:cNvGrpSpPr/>
          <p:nvPr/>
        </p:nvGrpSpPr>
        <p:grpSpPr>
          <a:xfrm>
            <a:off x="3084981" y="1380547"/>
            <a:ext cx="353645" cy="353645"/>
            <a:chOff x="-34003850" y="3227275"/>
            <a:chExt cx="291450" cy="291450"/>
          </a:xfrm>
        </p:grpSpPr>
        <p:sp>
          <p:nvSpPr>
            <p:cNvPr id="8957" name="Google Shape;8957;p79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8" name="Google Shape;8958;p79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9" name="Google Shape;8959;p79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0" name="Google Shape;8960;p79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1" name="Google Shape;8961;p79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62" name="Google Shape;8962;p79"/>
          <p:cNvGrpSpPr/>
          <p:nvPr/>
        </p:nvGrpSpPr>
        <p:grpSpPr>
          <a:xfrm>
            <a:off x="3084510" y="1821239"/>
            <a:ext cx="354586" cy="354343"/>
            <a:chOff x="-34004625" y="3585850"/>
            <a:chExt cx="292225" cy="292025"/>
          </a:xfrm>
        </p:grpSpPr>
        <p:sp>
          <p:nvSpPr>
            <p:cNvPr id="8963" name="Google Shape;8963;p79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4" name="Google Shape;8964;p79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5" name="Google Shape;8965;p79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6" name="Google Shape;8966;p79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7" name="Google Shape;8967;p79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68" name="Google Shape;8968;p79"/>
          <p:cNvGrpSpPr/>
          <p:nvPr/>
        </p:nvGrpSpPr>
        <p:grpSpPr>
          <a:xfrm>
            <a:off x="3084026" y="2256440"/>
            <a:ext cx="355557" cy="354616"/>
            <a:chOff x="-34005425" y="3945575"/>
            <a:chExt cx="293025" cy="292250"/>
          </a:xfrm>
        </p:grpSpPr>
        <p:sp>
          <p:nvSpPr>
            <p:cNvPr id="8969" name="Google Shape;8969;p79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0" name="Google Shape;8970;p79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1" name="Google Shape;8971;p79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72" name="Google Shape;8972;p79"/>
          <p:cNvGrpSpPr/>
          <p:nvPr/>
        </p:nvGrpSpPr>
        <p:grpSpPr>
          <a:xfrm>
            <a:off x="1731125" y="2729615"/>
            <a:ext cx="358408" cy="355557"/>
            <a:chOff x="-32174975" y="3192625"/>
            <a:chExt cx="295375" cy="293025"/>
          </a:xfrm>
        </p:grpSpPr>
        <p:sp>
          <p:nvSpPr>
            <p:cNvPr id="8973" name="Google Shape;8973;p79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4" name="Google Shape;8974;p79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5" name="Google Shape;8975;p79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6" name="Google Shape;8976;p79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77" name="Google Shape;8977;p79"/>
          <p:cNvSpPr/>
          <p:nvPr/>
        </p:nvSpPr>
        <p:spPr>
          <a:xfrm>
            <a:off x="1728170" y="3200680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978" name="Google Shape;8978;p79"/>
          <p:cNvSpPr/>
          <p:nvPr/>
        </p:nvSpPr>
        <p:spPr>
          <a:xfrm>
            <a:off x="1732949" y="3665765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79" name="Google Shape;8979;p79"/>
          <p:cNvGrpSpPr/>
          <p:nvPr/>
        </p:nvGrpSpPr>
        <p:grpSpPr>
          <a:xfrm>
            <a:off x="3970275" y="2730571"/>
            <a:ext cx="354586" cy="353645"/>
            <a:chOff x="-30345325" y="3184750"/>
            <a:chExt cx="292225" cy="291450"/>
          </a:xfrm>
        </p:grpSpPr>
        <p:sp>
          <p:nvSpPr>
            <p:cNvPr id="8980" name="Google Shape;8980;p79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1" name="Google Shape;8981;p79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2" name="Google Shape;8982;p79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3" name="Google Shape;8983;p79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4" name="Google Shape;8984;p79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85" name="Google Shape;8985;p79"/>
          <p:cNvGrpSpPr/>
          <p:nvPr/>
        </p:nvGrpSpPr>
        <p:grpSpPr>
          <a:xfrm>
            <a:off x="1295027" y="1380547"/>
            <a:ext cx="353645" cy="353645"/>
            <a:chOff x="-35481425" y="3202075"/>
            <a:chExt cx="291450" cy="291450"/>
          </a:xfrm>
        </p:grpSpPr>
        <p:sp>
          <p:nvSpPr>
            <p:cNvPr id="8986" name="Google Shape;8986;p79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7" name="Google Shape;8987;p79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8" name="Google Shape;8988;p79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9" name="Google Shape;8989;p79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0" name="Google Shape;8990;p79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1" name="Google Shape;8991;p79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2" name="Google Shape;8992;p79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93" name="Google Shape;8993;p79"/>
          <p:cNvGrpSpPr/>
          <p:nvPr/>
        </p:nvGrpSpPr>
        <p:grpSpPr>
          <a:xfrm>
            <a:off x="1294557" y="1822073"/>
            <a:ext cx="354586" cy="352675"/>
            <a:chOff x="-35482200" y="3561225"/>
            <a:chExt cx="292225" cy="290650"/>
          </a:xfrm>
        </p:grpSpPr>
        <p:sp>
          <p:nvSpPr>
            <p:cNvPr id="8994" name="Google Shape;8994;p79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5" name="Google Shape;8995;p79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6" name="Google Shape;8996;p79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97" name="Google Shape;8997;p79"/>
          <p:cNvGrpSpPr/>
          <p:nvPr/>
        </p:nvGrpSpPr>
        <p:grpSpPr>
          <a:xfrm>
            <a:off x="1295027" y="2256941"/>
            <a:ext cx="353645" cy="353615"/>
            <a:chOff x="-35481425" y="3919600"/>
            <a:chExt cx="291450" cy="291425"/>
          </a:xfrm>
        </p:grpSpPr>
        <p:sp>
          <p:nvSpPr>
            <p:cNvPr id="8998" name="Google Shape;8998;p79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9" name="Google Shape;8999;p79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0" name="Google Shape;9000;p79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1" name="Google Shape;9001;p79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2" name="Google Shape;9002;p79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3" name="Google Shape;9003;p79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4" name="Google Shape;9004;p79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5" name="Google Shape;9005;p79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06" name="Google Shape;9006;p79"/>
          <p:cNvGrpSpPr/>
          <p:nvPr/>
        </p:nvGrpSpPr>
        <p:grpSpPr>
          <a:xfrm>
            <a:off x="3530661" y="1381032"/>
            <a:ext cx="357468" cy="352675"/>
            <a:chOff x="-33645475" y="3228075"/>
            <a:chExt cx="294600" cy="290650"/>
          </a:xfrm>
        </p:grpSpPr>
        <p:sp>
          <p:nvSpPr>
            <p:cNvPr id="9007" name="Google Shape;9007;p79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8" name="Google Shape;9008;p79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9" name="Google Shape;9009;p79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0" name="Google Shape;9010;p79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1" name="Google Shape;9011;p79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2" name="Google Shape;9012;p79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3" name="Google Shape;9013;p79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14" name="Google Shape;9014;p79"/>
          <p:cNvGrpSpPr/>
          <p:nvPr/>
        </p:nvGrpSpPr>
        <p:grpSpPr>
          <a:xfrm>
            <a:off x="3531631" y="1821117"/>
            <a:ext cx="355526" cy="354586"/>
            <a:chOff x="-33646250" y="3586425"/>
            <a:chExt cx="293000" cy="292225"/>
          </a:xfrm>
        </p:grpSpPr>
        <p:sp>
          <p:nvSpPr>
            <p:cNvPr id="9015" name="Google Shape;9015;p79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6" name="Google Shape;9016;p79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17" name="Google Shape;9017;p79"/>
          <p:cNvGrpSpPr/>
          <p:nvPr/>
        </p:nvGrpSpPr>
        <p:grpSpPr>
          <a:xfrm>
            <a:off x="3532101" y="2255969"/>
            <a:ext cx="354586" cy="355557"/>
            <a:chOff x="-33645475" y="3944800"/>
            <a:chExt cx="292225" cy="293025"/>
          </a:xfrm>
        </p:grpSpPr>
        <p:sp>
          <p:nvSpPr>
            <p:cNvPr id="9018" name="Google Shape;9018;p79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9" name="Google Shape;9019;p79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0" name="Google Shape;9020;p79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1" name="Google Shape;9021;p79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2" name="Google Shape;9022;p79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3" name="Google Shape;9023;p79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4" name="Google Shape;9024;p79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5" name="Google Shape;9025;p79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6" name="Google Shape;9026;p79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7" name="Google Shape;9027;p79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28" name="Google Shape;9028;p79"/>
          <p:cNvGrpSpPr/>
          <p:nvPr/>
        </p:nvGrpSpPr>
        <p:grpSpPr>
          <a:xfrm>
            <a:off x="2185321" y="2729707"/>
            <a:ext cx="352675" cy="355375"/>
            <a:chOff x="-31809525" y="3192625"/>
            <a:chExt cx="290650" cy="292875"/>
          </a:xfrm>
        </p:grpSpPr>
        <p:sp>
          <p:nvSpPr>
            <p:cNvPr id="9029" name="Google Shape;9029;p79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0" name="Google Shape;9030;p79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1" name="Google Shape;9031;p79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2" name="Google Shape;9032;p79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33" name="Google Shape;9033;p79"/>
          <p:cNvGrpSpPr/>
          <p:nvPr/>
        </p:nvGrpSpPr>
        <p:grpSpPr>
          <a:xfrm>
            <a:off x="2184836" y="3200258"/>
            <a:ext cx="353645" cy="355557"/>
            <a:chOff x="-31811100" y="3550975"/>
            <a:chExt cx="291450" cy="293025"/>
          </a:xfrm>
        </p:grpSpPr>
        <p:sp>
          <p:nvSpPr>
            <p:cNvPr id="9034" name="Google Shape;9034;p79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5" name="Google Shape;9035;p79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6" name="Google Shape;9036;p79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7" name="Google Shape;9037;p79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8" name="Google Shape;9038;p79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9" name="Google Shape;9039;p79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0" name="Google Shape;9040;p79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1" name="Google Shape;9041;p79"/>
          <p:cNvGrpSpPr/>
          <p:nvPr/>
        </p:nvGrpSpPr>
        <p:grpSpPr>
          <a:xfrm>
            <a:off x="2178632" y="3664563"/>
            <a:ext cx="366052" cy="356831"/>
            <a:chOff x="-31817400" y="3910025"/>
            <a:chExt cx="301675" cy="294075"/>
          </a:xfrm>
        </p:grpSpPr>
        <p:sp>
          <p:nvSpPr>
            <p:cNvPr id="9042" name="Google Shape;9042;p79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3" name="Google Shape;9043;p79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4" name="Google Shape;9044;p79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5" name="Google Shape;9045;p79"/>
          <p:cNvGrpSpPr/>
          <p:nvPr/>
        </p:nvGrpSpPr>
        <p:grpSpPr>
          <a:xfrm>
            <a:off x="3970260" y="3200744"/>
            <a:ext cx="354616" cy="354586"/>
            <a:chOff x="-30354000" y="3569100"/>
            <a:chExt cx="292250" cy="292225"/>
          </a:xfrm>
        </p:grpSpPr>
        <p:sp>
          <p:nvSpPr>
            <p:cNvPr id="9046" name="Google Shape;9046;p79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7" name="Google Shape;9047;p79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8" name="Google Shape;9048;p79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9" name="Google Shape;9049;p79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0" name="Google Shape;9050;p79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1" name="Google Shape;9051;p79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52" name="Google Shape;9052;p79"/>
          <p:cNvGrpSpPr/>
          <p:nvPr/>
        </p:nvGrpSpPr>
        <p:grpSpPr>
          <a:xfrm>
            <a:off x="1748838" y="1380547"/>
            <a:ext cx="342148" cy="353645"/>
            <a:chOff x="-35118325" y="3202075"/>
            <a:chExt cx="281975" cy="291450"/>
          </a:xfrm>
        </p:grpSpPr>
        <p:sp>
          <p:nvSpPr>
            <p:cNvPr id="9053" name="Google Shape;9053;p79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4" name="Google Shape;9054;p79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5" name="Google Shape;9055;p79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6" name="Google Shape;9056;p79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57" name="Google Shape;9057;p79"/>
          <p:cNvGrpSpPr/>
          <p:nvPr/>
        </p:nvGrpSpPr>
        <p:grpSpPr>
          <a:xfrm>
            <a:off x="1742619" y="1821800"/>
            <a:ext cx="354586" cy="353221"/>
            <a:chOff x="-35123050" y="3561225"/>
            <a:chExt cx="292225" cy="291100"/>
          </a:xfrm>
        </p:grpSpPr>
        <p:sp>
          <p:nvSpPr>
            <p:cNvPr id="9058" name="Google Shape;9058;p7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9" name="Google Shape;9059;p7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60" name="Google Shape;9060;p79"/>
          <p:cNvGrpSpPr/>
          <p:nvPr/>
        </p:nvGrpSpPr>
        <p:grpSpPr>
          <a:xfrm>
            <a:off x="1784678" y="2256941"/>
            <a:ext cx="270467" cy="353615"/>
            <a:chOff x="-35089175" y="3919600"/>
            <a:chExt cx="222900" cy="291425"/>
          </a:xfrm>
        </p:grpSpPr>
        <p:sp>
          <p:nvSpPr>
            <p:cNvPr id="9061" name="Google Shape;9061;p79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2" name="Google Shape;9062;p79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63" name="Google Shape;9063;p79"/>
          <p:cNvGrpSpPr/>
          <p:nvPr/>
        </p:nvGrpSpPr>
        <p:grpSpPr>
          <a:xfrm>
            <a:off x="3981674" y="1380304"/>
            <a:ext cx="336445" cy="354131"/>
            <a:chOff x="-33277650" y="3226875"/>
            <a:chExt cx="277275" cy="291850"/>
          </a:xfrm>
        </p:grpSpPr>
        <p:sp>
          <p:nvSpPr>
            <p:cNvPr id="9064" name="Google Shape;9064;p79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5" name="Google Shape;9065;p79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6" name="Google Shape;9066;p79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7" name="Google Shape;9067;p79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8" name="Google Shape;9068;p79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9" name="Google Shape;9069;p79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0" name="Google Shape;9070;p79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71" name="Google Shape;9071;p79"/>
          <p:cNvGrpSpPr/>
          <p:nvPr/>
        </p:nvGrpSpPr>
        <p:grpSpPr>
          <a:xfrm>
            <a:off x="3973074" y="1821588"/>
            <a:ext cx="353645" cy="353645"/>
            <a:chOff x="-33286325" y="3586425"/>
            <a:chExt cx="291450" cy="291450"/>
          </a:xfrm>
        </p:grpSpPr>
        <p:sp>
          <p:nvSpPr>
            <p:cNvPr id="9072" name="Google Shape;9072;p79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3" name="Google Shape;9073;p79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4" name="Google Shape;9074;p79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5" name="Google Shape;9075;p79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6" name="Google Shape;9076;p79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77" name="Google Shape;9077;p79"/>
          <p:cNvGrpSpPr/>
          <p:nvPr/>
        </p:nvGrpSpPr>
        <p:grpSpPr>
          <a:xfrm>
            <a:off x="3973074" y="2255969"/>
            <a:ext cx="353645" cy="355557"/>
            <a:chOff x="-33286325" y="3944800"/>
            <a:chExt cx="291450" cy="293025"/>
          </a:xfrm>
        </p:grpSpPr>
        <p:sp>
          <p:nvSpPr>
            <p:cNvPr id="9078" name="Google Shape;9078;p79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9" name="Google Shape;9079;p79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0" name="Google Shape;9080;p79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1" name="Google Shape;9081;p79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82" name="Google Shape;9082;p79"/>
          <p:cNvGrpSpPr/>
          <p:nvPr/>
        </p:nvGrpSpPr>
        <p:grpSpPr>
          <a:xfrm>
            <a:off x="2631471" y="2729130"/>
            <a:ext cx="353645" cy="356527"/>
            <a:chOff x="-31452725" y="3191825"/>
            <a:chExt cx="291450" cy="293825"/>
          </a:xfrm>
        </p:grpSpPr>
        <p:sp>
          <p:nvSpPr>
            <p:cNvPr id="9083" name="Google Shape;9083;p79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4" name="Google Shape;9084;p79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5" name="Google Shape;9085;p79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6" name="Google Shape;9086;p79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87" name="Google Shape;9087;p79"/>
          <p:cNvGrpSpPr/>
          <p:nvPr/>
        </p:nvGrpSpPr>
        <p:grpSpPr>
          <a:xfrm>
            <a:off x="2631000" y="3200745"/>
            <a:ext cx="354586" cy="354586"/>
            <a:chOff x="-31452725" y="3551775"/>
            <a:chExt cx="292225" cy="292225"/>
          </a:xfrm>
        </p:grpSpPr>
        <p:sp>
          <p:nvSpPr>
            <p:cNvPr id="9088" name="Google Shape;9088;p79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9" name="Google Shape;9089;p79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0" name="Google Shape;9090;p79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1" name="Google Shape;9091;p79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92" name="Google Shape;9092;p79"/>
          <p:cNvGrpSpPr/>
          <p:nvPr/>
        </p:nvGrpSpPr>
        <p:grpSpPr>
          <a:xfrm>
            <a:off x="2629559" y="3664730"/>
            <a:ext cx="357468" cy="356497"/>
            <a:chOff x="-31455100" y="3909350"/>
            <a:chExt cx="294600" cy="293800"/>
          </a:xfrm>
        </p:grpSpPr>
        <p:sp>
          <p:nvSpPr>
            <p:cNvPr id="9093" name="Google Shape;9093;p79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4" name="Google Shape;9094;p79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95" name="Google Shape;9095;p79"/>
          <p:cNvGrpSpPr/>
          <p:nvPr/>
        </p:nvGrpSpPr>
        <p:grpSpPr>
          <a:xfrm>
            <a:off x="3970745" y="3665685"/>
            <a:ext cx="353645" cy="354586"/>
            <a:chOff x="-30345325" y="3918800"/>
            <a:chExt cx="291450" cy="292225"/>
          </a:xfrm>
        </p:grpSpPr>
        <p:sp>
          <p:nvSpPr>
            <p:cNvPr id="9096" name="Google Shape;9096;p79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7" name="Google Shape;9097;p79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8" name="Google Shape;9098;p79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9" name="Google Shape;9099;p79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0" name="Google Shape;9100;p79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1" name="Google Shape;9101;p79"/>
          <p:cNvGrpSpPr/>
          <p:nvPr/>
        </p:nvGrpSpPr>
        <p:grpSpPr>
          <a:xfrm>
            <a:off x="2190210" y="1821588"/>
            <a:ext cx="353645" cy="353645"/>
            <a:chOff x="-34763900" y="3561225"/>
            <a:chExt cx="291450" cy="291450"/>
          </a:xfrm>
        </p:grpSpPr>
        <p:sp>
          <p:nvSpPr>
            <p:cNvPr id="9102" name="Google Shape;9102;p79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3" name="Google Shape;9103;p79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4" name="Google Shape;9104;p79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105" name="Google Shape;9105;p79"/>
          <p:cNvSpPr/>
          <p:nvPr/>
        </p:nvSpPr>
        <p:spPr>
          <a:xfrm>
            <a:off x="2189609" y="2257020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106" name="Google Shape;9106;p79"/>
          <p:cNvGrpSpPr/>
          <p:nvPr/>
        </p:nvGrpSpPr>
        <p:grpSpPr>
          <a:xfrm>
            <a:off x="845106" y="2730099"/>
            <a:ext cx="354586" cy="354586"/>
            <a:chOff x="-32927950" y="3227275"/>
            <a:chExt cx="292225" cy="292225"/>
          </a:xfrm>
        </p:grpSpPr>
        <p:sp>
          <p:nvSpPr>
            <p:cNvPr id="9107" name="Google Shape;9107;p79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8" name="Google Shape;9108;p79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9" name="Google Shape;9109;p79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0" name="Google Shape;9110;p79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1" name="Google Shape;9111;p79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12" name="Google Shape;9112;p79"/>
          <p:cNvGrpSpPr/>
          <p:nvPr/>
        </p:nvGrpSpPr>
        <p:grpSpPr>
          <a:xfrm>
            <a:off x="844622" y="3201214"/>
            <a:ext cx="355557" cy="353645"/>
            <a:chOff x="-32927950" y="3586425"/>
            <a:chExt cx="293025" cy="291450"/>
          </a:xfrm>
        </p:grpSpPr>
        <p:sp>
          <p:nvSpPr>
            <p:cNvPr id="9113" name="Google Shape;9113;p79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4" name="Google Shape;9114;p79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5" name="Google Shape;9115;p79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6" name="Google Shape;9116;p79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7" name="Google Shape;9117;p79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18" name="Google Shape;9118;p79"/>
          <p:cNvGrpSpPr/>
          <p:nvPr/>
        </p:nvGrpSpPr>
        <p:grpSpPr>
          <a:xfrm>
            <a:off x="845106" y="3665198"/>
            <a:ext cx="354586" cy="355557"/>
            <a:chOff x="-32927950" y="3944800"/>
            <a:chExt cx="292225" cy="293025"/>
          </a:xfrm>
        </p:grpSpPr>
        <p:sp>
          <p:nvSpPr>
            <p:cNvPr id="9119" name="Google Shape;9119;p79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0" name="Google Shape;9120;p79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1" name="Google Shape;9121;p79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2" name="Google Shape;9122;p79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3" name="Google Shape;9123;p79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4" name="Google Shape;9124;p79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5" name="Google Shape;9125;p79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6" name="Google Shape;9126;p79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7" name="Google Shape;9127;p79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28" name="Google Shape;9128;p79"/>
          <p:cNvGrpSpPr/>
          <p:nvPr/>
        </p:nvGrpSpPr>
        <p:grpSpPr>
          <a:xfrm>
            <a:off x="3073899" y="2730450"/>
            <a:ext cx="354586" cy="353888"/>
            <a:chOff x="-31094350" y="3194000"/>
            <a:chExt cx="292225" cy="291650"/>
          </a:xfrm>
        </p:grpSpPr>
        <p:sp>
          <p:nvSpPr>
            <p:cNvPr id="9129" name="Google Shape;9129;p79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0" name="Google Shape;9130;p79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1" name="Google Shape;9131;p79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2" name="Google Shape;9132;p79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3" name="Google Shape;9133;p79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4" name="Google Shape;9134;p79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5" name="Google Shape;9135;p79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6" name="Google Shape;9136;p79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37" name="Google Shape;9137;p79"/>
          <p:cNvGrpSpPr/>
          <p:nvPr/>
        </p:nvGrpSpPr>
        <p:grpSpPr>
          <a:xfrm>
            <a:off x="3074369" y="3200942"/>
            <a:ext cx="353645" cy="354191"/>
            <a:chOff x="-31093575" y="3552550"/>
            <a:chExt cx="291450" cy="291900"/>
          </a:xfrm>
        </p:grpSpPr>
        <p:sp>
          <p:nvSpPr>
            <p:cNvPr id="9138" name="Google Shape;9138;p79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9" name="Google Shape;9139;p79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0" name="Google Shape;9140;p79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1" name="Google Shape;9141;p79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42" name="Google Shape;9142;p79"/>
          <p:cNvGrpSpPr/>
          <p:nvPr/>
        </p:nvGrpSpPr>
        <p:grpSpPr>
          <a:xfrm>
            <a:off x="2200737" y="1380547"/>
            <a:ext cx="332593" cy="353645"/>
            <a:chOff x="-34755225" y="3202075"/>
            <a:chExt cx="274100" cy="291450"/>
          </a:xfrm>
        </p:grpSpPr>
        <p:sp>
          <p:nvSpPr>
            <p:cNvPr id="9143" name="Google Shape;9143;p79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4" name="Google Shape;9144;p79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5" name="Google Shape;9145;p79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6" name="Google Shape;9146;p79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7" name="Google Shape;9147;p79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8" name="Google Shape;9148;p79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9" name="Google Shape;9149;p79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50" name="Google Shape;9150;p79"/>
          <p:cNvGrpSpPr/>
          <p:nvPr/>
        </p:nvGrpSpPr>
        <p:grpSpPr>
          <a:xfrm>
            <a:off x="3074369" y="3666170"/>
            <a:ext cx="353645" cy="353615"/>
            <a:chOff x="-31093575" y="3911725"/>
            <a:chExt cx="291450" cy="291425"/>
          </a:xfrm>
        </p:grpSpPr>
        <p:sp>
          <p:nvSpPr>
            <p:cNvPr id="9151" name="Google Shape;9151;p79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2" name="Google Shape;9152;p79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53" name="Google Shape;9153;p79"/>
          <p:cNvGrpSpPr/>
          <p:nvPr/>
        </p:nvGrpSpPr>
        <p:grpSpPr>
          <a:xfrm>
            <a:off x="2183799" y="4123137"/>
            <a:ext cx="356497" cy="354586"/>
            <a:chOff x="-29946000" y="3183175"/>
            <a:chExt cx="293800" cy="292225"/>
          </a:xfrm>
        </p:grpSpPr>
        <p:sp>
          <p:nvSpPr>
            <p:cNvPr id="9154" name="Google Shape;9154;p79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5" name="Google Shape;9155;p79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6" name="Google Shape;9156;p79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7" name="Google Shape;9157;p79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8" name="Google Shape;9158;p79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9" name="Google Shape;9159;p79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0" name="Google Shape;9160;p79"/>
          <p:cNvGrpSpPr/>
          <p:nvPr/>
        </p:nvGrpSpPr>
        <p:grpSpPr>
          <a:xfrm>
            <a:off x="2628330" y="1380290"/>
            <a:ext cx="358408" cy="354161"/>
            <a:chOff x="-34408675" y="3202075"/>
            <a:chExt cx="295375" cy="291875"/>
          </a:xfrm>
        </p:grpSpPr>
        <p:sp>
          <p:nvSpPr>
            <p:cNvPr id="9161" name="Google Shape;9161;p79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2" name="Google Shape;9162;p79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3" name="Google Shape;9163;p79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4" name="Google Shape;9164;p79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5" name="Google Shape;9165;p79"/>
          <p:cNvGrpSpPr/>
          <p:nvPr/>
        </p:nvGrpSpPr>
        <p:grpSpPr>
          <a:xfrm>
            <a:off x="2630241" y="1820283"/>
            <a:ext cx="354586" cy="356254"/>
            <a:chOff x="-34405525" y="3558075"/>
            <a:chExt cx="292225" cy="293600"/>
          </a:xfrm>
        </p:grpSpPr>
        <p:sp>
          <p:nvSpPr>
            <p:cNvPr id="9166" name="Google Shape;9166;p79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7" name="Google Shape;9167;p79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8" name="Google Shape;9168;p79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9" name="Google Shape;9169;p79"/>
          <p:cNvGrpSpPr/>
          <p:nvPr/>
        </p:nvGrpSpPr>
        <p:grpSpPr>
          <a:xfrm>
            <a:off x="2629756" y="2256941"/>
            <a:ext cx="355557" cy="353615"/>
            <a:chOff x="-34406325" y="3919600"/>
            <a:chExt cx="293025" cy="291425"/>
          </a:xfrm>
        </p:grpSpPr>
        <p:sp>
          <p:nvSpPr>
            <p:cNvPr id="9170" name="Google Shape;9170;p79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1" name="Google Shape;9171;p79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2" name="Google Shape;9172;p79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3" name="Google Shape;9173;p79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4" name="Google Shape;9174;p79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5" name="Google Shape;9175;p79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6" name="Google Shape;9176;p79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77" name="Google Shape;9177;p79"/>
          <p:cNvGrpSpPr/>
          <p:nvPr/>
        </p:nvGrpSpPr>
        <p:grpSpPr>
          <a:xfrm>
            <a:off x="1293654" y="2736304"/>
            <a:ext cx="353645" cy="342179"/>
            <a:chOff x="-32568800" y="3232000"/>
            <a:chExt cx="291450" cy="282000"/>
          </a:xfrm>
        </p:grpSpPr>
        <p:sp>
          <p:nvSpPr>
            <p:cNvPr id="9178" name="Google Shape;9178;p79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9" name="Google Shape;9179;p79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80" name="Google Shape;9180;p79"/>
          <p:cNvGrpSpPr/>
          <p:nvPr/>
        </p:nvGrpSpPr>
        <p:grpSpPr>
          <a:xfrm>
            <a:off x="1293183" y="3201214"/>
            <a:ext cx="354586" cy="353645"/>
            <a:chOff x="-32569575" y="3586425"/>
            <a:chExt cx="292225" cy="291450"/>
          </a:xfrm>
        </p:grpSpPr>
        <p:sp>
          <p:nvSpPr>
            <p:cNvPr id="9181" name="Google Shape;9181;p79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2" name="Google Shape;9182;p79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83" name="Google Shape;9183;p79"/>
          <p:cNvGrpSpPr/>
          <p:nvPr/>
        </p:nvGrpSpPr>
        <p:grpSpPr>
          <a:xfrm>
            <a:off x="1284098" y="3665806"/>
            <a:ext cx="372756" cy="354343"/>
            <a:chOff x="-32576675" y="3944600"/>
            <a:chExt cx="307200" cy="292025"/>
          </a:xfrm>
        </p:grpSpPr>
        <p:sp>
          <p:nvSpPr>
            <p:cNvPr id="9184" name="Google Shape;9184;p79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5" name="Google Shape;9185;p79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86" name="Google Shape;9186;p79"/>
          <p:cNvGrpSpPr/>
          <p:nvPr/>
        </p:nvGrpSpPr>
        <p:grpSpPr>
          <a:xfrm>
            <a:off x="3529065" y="2730101"/>
            <a:ext cx="354586" cy="354586"/>
            <a:chOff x="-30735200" y="3192625"/>
            <a:chExt cx="292225" cy="292225"/>
          </a:xfrm>
        </p:grpSpPr>
        <p:sp>
          <p:nvSpPr>
            <p:cNvPr id="9187" name="Google Shape;9187;p79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8" name="Google Shape;9188;p79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9" name="Google Shape;9189;p79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0" name="Google Shape;9190;p79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1" name="Google Shape;9191;p79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2" name="Google Shape;9192;p79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3" name="Google Shape;9193;p79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94" name="Google Shape;9194;p79"/>
          <p:cNvGrpSpPr/>
          <p:nvPr/>
        </p:nvGrpSpPr>
        <p:grpSpPr>
          <a:xfrm>
            <a:off x="3529065" y="3201533"/>
            <a:ext cx="354586" cy="353008"/>
            <a:chOff x="-30735200" y="3552550"/>
            <a:chExt cx="292225" cy="290925"/>
          </a:xfrm>
        </p:grpSpPr>
        <p:sp>
          <p:nvSpPr>
            <p:cNvPr id="9195" name="Google Shape;9195;p79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6" name="Google Shape;9196;p79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97" name="Google Shape;9197;p79"/>
          <p:cNvGrpSpPr/>
          <p:nvPr/>
        </p:nvGrpSpPr>
        <p:grpSpPr>
          <a:xfrm>
            <a:off x="3529065" y="3666155"/>
            <a:ext cx="354586" cy="353645"/>
            <a:chOff x="-30735200" y="3910925"/>
            <a:chExt cx="292225" cy="291450"/>
          </a:xfrm>
        </p:grpSpPr>
        <p:sp>
          <p:nvSpPr>
            <p:cNvPr id="9198" name="Google Shape;9198;p79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9" name="Google Shape;9199;p79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00" name="Google Shape;9200;p79"/>
          <p:cNvSpPr/>
          <p:nvPr/>
        </p:nvSpPr>
        <p:spPr>
          <a:xfrm>
            <a:off x="2632181" y="4123243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201" name="Google Shape;9201;p79"/>
          <p:cNvGrpSpPr/>
          <p:nvPr/>
        </p:nvGrpSpPr>
        <p:grpSpPr>
          <a:xfrm>
            <a:off x="4882910" y="1379022"/>
            <a:ext cx="358971" cy="359224"/>
            <a:chOff x="-57956275" y="3197925"/>
            <a:chExt cx="319000" cy="319225"/>
          </a:xfrm>
        </p:grpSpPr>
        <p:sp>
          <p:nvSpPr>
            <p:cNvPr id="9202" name="Google Shape;9202;p79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3" name="Google Shape;9203;p79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4" name="Google Shape;9204;p79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5" name="Google Shape;9205;p79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6" name="Google Shape;9206;p79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7" name="Google Shape;9207;p79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8" name="Google Shape;9208;p79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09" name="Google Shape;9209;p79"/>
          <p:cNvGrpSpPr/>
          <p:nvPr/>
        </p:nvGrpSpPr>
        <p:grpSpPr>
          <a:xfrm>
            <a:off x="4905065" y="1835447"/>
            <a:ext cx="314662" cy="358971"/>
            <a:chOff x="-57940525" y="3590375"/>
            <a:chExt cx="279625" cy="319000"/>
          </a:xfrm>
        </p:grpSpPr>
        <p:sp>
          <p:nvSpPr>
            <p:cNvPr id="9210" name="Google Shape;9210;p79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1" name="Google Shape;9211;p79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2" name="Google Shape;9212;p79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3" name="Google Shape;9213;p79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4" name="Google Shape;9214;p79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15" name="Google Shape;9215;p79"/>
          <p:cNvGrpSpPr/>
          <p:nvPr/>
        </p:nvGrpSpPr>
        <p:grpSpPr>
          <a:xfrm>
            <a:off x="4875946" y="2276818"/>
            <a:ext cx="358099" cy="358999"/>
            <a:chOff x="-57959425" y="3982600"/>
            <a:chExt cx="318225" cy="319025"/>
          </a:xfrm>
        </p:grpSpPr>
        <p:sp>
          <p:nvSpPr>
            <p:cNvPr id="9216" name="Google Shape;9216;p79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7" name="Google Shape;9217;p79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8" name="Google Shape;9218;p79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9" name="Google Shape;9219;p79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20" name="Google Shape;9220;p79"/>
          <p:cNvGrpSpPr/>
          <p:nvPr/>
        </p:nvGrpSpPr>
        <p:grpSpPr>
          <a:xfrm>
            <a:off x="7076112" y="1380147"/>
            <a:ext cx="357226" cy="357226"/>
            <a:chOff x="-55987225" y="3198925"/>
            <a:chExt cx="317450" cy="317450"/>
          </a:xfrm>
        </p:grpSpPr>
        <p:sp>
          <p:nvSpPr>
            <p:cNvPr id="9221" name="Google Shape;9221;p79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2" name="Google Shape;9222;p79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3" name="Google Shape;9223;p79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4" name="Google Shape;9224;p79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25" name="Google Shape;9225;p79"/>
          <p:cNvGrpSpPr/>
          <p:nvPr/>
        </p:nvGrpSpPr>
        <p:grpSpPr>
          <a:xfrm>
            <a:off x="7076112" y="1836179"/>
            <a:ext cx="357226" cy="357367"/>
            <a:chOff x="-55987225" y="3591025"/>
            <a:chExt cx="317450" cy="317575"/>
          </a:xfrm>
        </p:grpSpPr>
        <p:sp>
          <p:nvSpPr>
            <p:cNvPr id="9226" name="Google Shape;9226;p79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7" name="Google Shape;9227;p79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8" name="Google Shape;9228;p79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9" name="Google Shape;9229;p79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0" name="Google Shape;9230;p79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31" name="Google Shape;9231;p79"/>
          <p:cNvGrpSpPr/>
          <p:nvPr/>
        </p:nvGrpSpPr>
        <p:grpSpPr>
          <a:xfrm>
            <a:off x="7090028" y="2276818"/>
            <a:ext cx="358999" cy="358999"/>
            <a:chOff x="-55988800" y="3982600"/>
            <a:chExt cx="319025" cy="319025"/>
          </a:xfrm>
        </p:grpSpPr>
        <p:sp>
          <p:nvSpPr>
            <p:cNvPr id="9232" name="Google Shape;9232;p79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3" name="Google Shape;9233;p79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4" name="Google Shape;9234;p79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5" name="Google Shape;9235;p79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6" name="Google Shape;9236;p79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37" name="Google Shape;9237;p79"/>
          <p:cNvGrpSpPr/>
          <p:nvPr/>
        </p:nvGrpSpPr>
        <p:grpSpPr>
          <a:xfrm>
            <a:off x="5748546" y="2734775"/>
            <a:ext cx="356326" cy="358971"/>
            <a:chOff x="-54026025" y="3192625"/>
            <a:chExt cx="316650" cy="319000"/>
          </a:xfrm>
        </p:grpSpPr>
        <p:sp>
          <p:nvSpPr>
            <p:cNvPr id="9238" name="Google Shape;9238;p79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9" name="Google Shape;9239;p79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0" name="Google Shape;9240;p79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1" name="Google Shape;9241;p79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2" name="Google Shape;9242;p79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3" name="Google Shape;9243;p79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4" name="Google Shape;9244;p79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5" name="Google Shape;9245;p79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46" name="Google Shape;9246;p79"/>
          <p:cNvGrpSpPr/>
          <p:nvPr/>
        </p:nvGrpSpPr>
        <p:grpSpPr>
          <a:xfrm>
            <a:off x="5768492" y="3205749"/>
            <a:ext cx="316434" cy="358099"/>
            <a:chOff x="-54007925" y="3584850"/>
            <a:chExt cx="281200" cy="318225"/>
          </a:xfrm>
        </p:grpSpPr>
        <p:sp>
          <p:nvSpPr>
            <p:cNvPr id="9247" name="Google Shape;9247;p79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8" name="Google Shape;9248;p79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9" name="Google Shape;9249;p79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0" name="Google Shape;9250;p79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1" name="Google Shape;9251;p79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2" name="Google Shape;9252;p79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53" name="Google Shape;9253;p79"/>
          <p:cNvGrpSpPr/>
          <p:nvPr/>
        </p:nvGrpSpPr>
        <p:grpSpPr>
          <a:xfrm>
            <a:off x="5768492" y="3667633"/>
            <a:ext cx="316434" cy="358914"/>
            <a:chOff x="-54007925" y="3975575"/>
            <a:chExt cx="281200" cy="318950"/>
          </a:xfrm>
        </p:grpSpPr>
        <p:sp>
          <p:nvSpPr>
            <p:cNvPr id="9254" name="Google Shape;9254;p79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5" name="Google Shape;9255;p79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6" name="Google Shape;9256;p79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7" name="Google Shape;9257;p79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58" name="Google Shape;9258;p79"/>
          <p:cNvGrpSpPr/>
          <p:nvPr/>
        </p:nvGrpSpPr>
        <p:grpSpPr>
          <a:xfrm>
            <a:off x="8003359" y="2752104"/>
            <a:ext cx="274770" cy="358492"/>
            <a:chOff x="-52005775" y="3208025"/>
            <a:chExt cx="244175" cy="318575"/>
          </a:xfrm>
        </p:grpSpPr>
        <p:sp>
          <p:nvSpPr>
            <p:cNvPr id="9259" name="Google Shape;9259;p79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0" name="Google Shape;9260;p79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1" name="Google Shape;9261;p79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2" name="Google Shape;9262;p79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3" name="Google Shape;9263;p79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4" name="Google Shape;9264;p79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5" name="Google Shape;9265;p79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6" name="Google Shape;9266;p79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7" name="Google Shape;9267;p79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8" name="Google Shape;9268;p79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9" name="Google Shape;9269;p79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70" name="Google Shape;9270;p79"/>
          <p:cNvGrpSpPr/>
          <p:nvPr/>
        </p:nvGrpSpPr>
        <p:grpSpPr>
          <a:xfrm>
            <a:off x="5309826" y="1380147"/>
            <a:ext cx="358099" cy="358099"/>
            <a:chOff x="-57568775" y="3198925"/>
            <a:chExt cx="318225" cy="318225"/>
          </a:xfrm>
        </p:grpSpPr>
        <p:sp>
          <p:nvSpPr>
            <p:cNvPr id="9271" name="Google Shape;9271;p79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2" name="Google Shape;9272;p79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3" name="Google Shape;9273;p79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4" name="Google Shape;9274;p79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5" name="Google Shape;9275;p79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6" name="Google Shape;9276;p79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77" name="Google Shape;9277;p79"/>
          <p:cNvGrpSpPr/>
          <p:nvPr/>
        </p:nvGrpSpPr>
        <p:grpSpPr>
          <a:xfrm>
            <a:off x="5331543" y="1835447"/>
            <a:ext cx="314662" cy="358099"/>
            <a:chOff x="-57549075" y="3590375"/>
            <a:chExt cx="279625" cy="318225"/>
          </a:xfrm>
        </p:grpSpPr>
        <p:sp>
          <p:nvSpPr>
            <p:cNvPr id="9278" name="Google Shape;9278;p79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9" name="Google Shape;9279;p79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0" name="Google Shape;9280;p79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1" name="Google Shape;9281;p79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82" name="Google Shape;9282;p79"/>
          <p:cNvGrpSpPr/>
          <p:nvPr/>
        </p:nvGrpSpPr>
        <p:grpSpPr>
          <a:xfrm>
            <a:off x="5323741" y="2276818"/>
            <a:ext cx="359871" cy="359871"/>
            <a:chOff x="-57570350" y="3982600"/>
            <a:chExt cx="319800" cy="319800"/>
          </a:xfrm>
        </p:grpSpPr>
        <p:sp>
          <p:nvSpPr>
            <p:cNvPr id="9283" name="Google Shape;9283;p79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4" name="Google Shape;9284;p79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5" name="Google Shape;9285;p79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6" name="Google Shape;9286;p79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87" name="Google Shape;9287;p79"/>
          <p:cNvGrpSpPr/>
          <p:nvPr/>
        </p:nvGrpSpPr>
        <p:grpSpPr>
          <a:xfrm>
            <a:off x="7538780" y="1379247"/>
            <a:ext cx="314662" cy="358999"/>
            <a:chOff x="-55576850" y="3198125"/>
            <a:chExt cx="279625" cy="319025"/>
          </a:xfrm>
        </p:grpSpPr>
        <p:sp>
          <p:nvSpPr>
            <p:cNvPr id="9288" name="Google Shape;9288;p79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9" name="Google Shape;9289;p79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0" name="Google Shape;9290;p79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1" name="Google Shape;9291;p79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92" name="Google Shape;9292;p79"/>
          <p:cNvGrpSpPr/>
          <p:nvPr/>
        </p:nvGrpSpPr>
        <p:grpSpPr>
          <a:xfrm>
            <a:off x="7516175" y="1835222"/>
            <a:ext cx="359871" cy="358324"/>
            <a:chOff x="-55596550" y="3590175"/>
            <a:chExt cx="319800" cy="318425"/>
          </a:xfrm>
        </p:grpSpPr>
        <p:sp>
          <p:nvSpPr>
            <p:cNvPr id="9293" name="Google Shape;9293;p79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4" name="Google Shape;9294;p79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5" name="Google Shape;9295;p79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6" name="Google Shape;9296;p79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297" name="Google Shape;9297;p79"/>
          <p:cNvGrpSpPr/>
          <p:nvPr/>
        </p:nvGrpSpPr>
        <p:grpSpPr>
          <a:xfrm>
            <a:off x="7531413" y="2276565"/>
            <a:ext cx="358999" cy="359252"/>
            <a:chOff x="-55595775" y="3982375"/>
            <a:chExt cx="319025" cy="319250"/>
          </a:xfrm>
        </p:grpSpPr>
        <p:sp>
          <p:nvSpPr>
            <p:cNvPr id="9298" name="Google Shape;9298;p79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9" name="Google Shape;9299;p79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0" name="Google Shape;9300;p79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1" name="Google Shape;9301;p79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2" name="Google Shape;9302;p79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3" name="Google Shape;9303;p79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04" name="Google Shape;9304;p79"/>
          <p:cNvGrpSpPr/>
          <p:nvPr/>
        </p:nvGrpSpPr>
        <p:grpSpPr>
          <a:xfrm>
            <a:off x="6188596" y="2734775"/>
            <a:ext cx="358999" cy="358099"/>
            <a:chOff x="-53635375" y="3192625"/>
            <a:chExt cx="319025" cy="318225"/>
          </a:xfrm>
        </p:grpSpPr>
        <p:sp>
          <p:nvSpPr>
            <p:cNvPr id="9305" name="Google Shape;9305;p79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6" name="Google Shape;9306;p79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7" name="Google Shape;9307;p79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08" name="Google Shape;9308;p79"/>
          <p:cNvGrpSpPr/>
          <p:nvPr/>
        </p:nvGrpSpPr>
        <p:grpSpPr>
          <a:xfrm>
            <a:off x="6210764" y="3205749"/>
            <a:ext cx="314662" cy="358999"/>
            <a:chOff x="-53615675" y="3584850"/>
            <a:chExt cx="279625" cy="319025"/>
          </a:xfrm>
        </p:grpSpPr>
        <p:sp>
          <p:nvSpPr>
            <p:cNvPr id="9309" name="Google Shape;9309;p79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0" name="Google Shape;9310;p79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1" name="Google Shape;9311;p79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12" name="Google Shape;9312;p79"/>
          <p:cNvGrpSpPr/>
          <p:nvPr/>
        </p:nvGrpSpPr>
        <p:grpSpPr>
          <a:xfrm>
            <a:off x="6188609" y="3668675"/>
            <a:ext cx="358971" cy="357874"/>
            <a:chOff x="-53634575" y="3976500"/>
            <a:chExt cx="319000" cy="318025"/>
          </a:xfrm>
        </p:grpSpPr>
        <p:sp>
          <p:nvSpPr>
            <p:cNvPr id="9313" name="Google Shape;9313;p79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4" name="Google Shape;9314;p79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5" name="Google Shape;9315;p79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6" name="Google Shape;9316;p79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7" name="Google Shape;9317;p79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8" name="Google Shape;9318;p79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9" name="Google Shape;9319;p79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0" name="Google Shape;9320;p79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21" name="Google Shape;9321;p79"/>
          <p:cNvGrpSpPr/>
          <p:nvPr/>
        </p:nvGrpSpPr>
        <p:grpSpPr>
          <a:xfrm>
            <a:off x="7983414" y="3211629"/>
            <a:ext cx="314662" cy="358436"/>
            <a:chOff x="-52023900" y="3590075"/>
            <a:chExt cx="279625" cy="318525"/>
          </a:xfrm>
        </p:grpSpPr>
        <p:sp>
          <p:nvSpPr>
            <p:cNvPr id="9322" name="Google Shape;9322;p79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3" name="Google Shape;9323;p79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4" name="Google Shape;9324;p79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5" name="Google Shape;9325;p79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6" name="Google Shape;9326;p79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7" name="Google Shape;9327;p79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8" name="Google Shape;9328;p79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29" name="Google Shape;9329;p79"/>
          <p:cNvGrpSpPr/>
          <p:nvPr/>
        </p:nvGrpSpPr>
        <p:grpSpPr>
          <a:xfrm>
            <a:off x="5746655" y="1380146"/>
            <a:ext cx="358971" cy="358971"/>
            <a:chOff x="-57173375" y="3198925"/>
            <a:chExt cx="319000" cy="319000"/>
          </a:xfrm>
        </p:grpSpPr>
        <p:sp>
          <p:nvSpPr>
            <p:cNvPr id="9330" name="Google Shape;9330;p79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1" name="Google Shape;9331;p79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2" name="Google Shape;9332;p79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3" name="Google Shape;9333;p79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34" name="Google Shape;9334;p79"/>
          <p:cNvGrpSpPr/>
          <p:nvPr/>
        </p:nvGrpSpPr>
        <p:grpSpPr>
          <a:xfrm>
            <a:off x="5747541" y="1857588"/>
            <a:ext cx="357198" cy="314690"/>
            <a:chOff x="-57176525" y="3610050"/>
            <a:chExt cx="317425" cy="279650"/>
          </a:xfrm>
        </p:grpSpPr>
        <p:sp>
          <p:nvSpPr>
            <p:cNvPr id="9335" name="Google Shape;9335;p79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6" name="Google Shape;9336;p79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7" name="Google Shape;9337;p79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8" name="Google Shape;9338;p79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9" name="Google Shape;9339;p79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40" name="Google Shape;9340;p79"/>
          <p:cNvGrpSpPr/>
          <p:nvPr/>
        </p:nvGrpSpPr>
        <p:grpSpPr>
          <a:xfrm>
            <a:off x="7957996" y="1380147"/>
            <a:ext cx="358099" cy="356326"/>
            <a:chOff x="-55202750" y="3198925"/>
            <a:chExt cx="318225" cy="316650"/>
          </a:xfrm>
        </p:grpSpPr>
        <p:sp>
          <p:nvSpPr>
            <p:cNvPr id="9341" name="Google Shape;9341;p79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2" name="Google Shape;9342;p79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43" name="Google Shape;9343;p79"/>
          <p:cNvGrpSpPr/>
          <p:nvPr/>
        </p:nvGrpSpPr>
        <p:grpSpPr>
          <a:xfrm>
            <a:off x="7968630" y="1835447"/>
            <a:ext cx="336830" cy="358099"/>
            <a:chOff x="-55194875" y="3590375"/>
            <a:chExt cx="299325" cy="318225"/>
          </a:xfrm>
        </p:grpSpPr>
        <p:sp>
          <p:nvSpPr>
            <p:cNvPr id="9344" name="Google Shape;9344;p79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5" name="Google Shape;9345;p79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6" name="Google Shape;9346;p79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7" name="Google Shape;9347;p79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8" name="Google Shape;9348;p79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49" name="Google Shape;9349;p79"/>
          <p:cNvGrpSpPr/>
          <p:nvPr/>
        </p:nvGrpSpPr>
        <p:grpSpPr>
          <a:xfrm>
            <a:off x="7973247" y="2277717"/>
            <a:ext cx="357198" cy="357198"/>
            <a:chOff x="-55203525" y="3983400"/>
            <a:chExt cx="317425" cy="317425"/>
          </a:xfrm>
        </p:grpSpPr>
        <p:sp>
          <p:nvSpPr>
            <p:cNvPr id="9350" name="Google Shape;9350;p79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1" name="Google Shape;9351;p79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2" name="Google Shape;9352;p79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53" name="Google Shape;9353;p79"/>
          <p:cNvGrpSpPr/>
          <p:nvPr/>
        </p:nvGrpSpPr>
        <p:grpSpPr>
          <a:xfrm>
            <a:off x="6639727" y="2734775"/>
            <a:ext cx="335930" cy="358971"/>
            <a:chOff x="-53232900" y="3192625"/>
            <a:chExt cx="298525" cy="319000"/>
          </a:xfrm>
        </p:grpSpPr>
        <p:sp>
          <p:nvSpPr>
            <p:cNvPr id="9354" name="Google Shape;9354;p79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5" name="Google Shape;9355;p79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6" name="Google Shape;9356;p79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7" name="Google Shape;9357;p79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8" name="Google Shape;9358;p79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9" name="Google Shape;9359;p79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0" name="Google Shape;9360;p79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1" name="Google Shape;9361;p79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62" name="Google Shape;9362;p79"/>
          <p:cNvGrpSpPr/>
          <p:nvPr/>
        </p:nvGrpSpPr>
        <p:grpSpPr>
          <a:xfrm>
            <a:off x="6629093" y="3205749"/>
            <a:ext cx="357198" cy="356326"/>
            <a:chOff x="-53242350" y="3584850"/>
            <a:chExt cx="317425" cy="316650"/>
          </a:xfrm>
        </p:grpSpPr>
        <p:sp>
          <p:nvSpPr>
            <p:cNvPr id="9363" name="Google Shape;9363;p79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4" name="Google Shape;9364;p79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5" name="Google Shape;9365;p79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6" name="Google Shape;9366;p79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7" name="Google Shape;9367;p79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68" name="Google Shape;9368;p79"/>
          <p:cNvGrpSpPr/>
          <p:nvPr/>
        </p:nvGrpSpPr>
        <p:grpSpPr>
          <a:xfrm>
            <a:off x="6650363" y="3668450"/>
            <a:ext cx="314662" cy="358999"/>
            <a:chOff x="-53224225" y="3976300"/>
            <a:chExt cx="279625" cy="319025"/>
          </a:xfrm>
        </p:grpSpPr>
        <p:sp>
          <p:nvSpPr>
            <p:cNvPr id="9369" name="Google Shape;9369;p79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0" name="Google Shape;9370;p79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1" name="Google Shape;9371;p79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2" name="Google Shape;9372;p79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3" name="Google Shape;9373;p79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4" name="Google Shape;9374;p79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5" name="Google Shape;9375;p79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76" name="Google Shape;9376;p79"/>
          <p:cNvGrpSpPr/>
          <p:nvPr/>
        </p:nvGrpSpPr>
        <p:grpSpPr>
          <a:xfrm>
            <a:off x="7961258" y="3676130"/>
            <a:ext cx="358971" cy="358408"/>
            <a:chOff x="-52043575" y="3983125"/>
            <a:chExt cx="319000" cy="318500"/>
          </a:xfrm>
        </p:grpSpPr>
        <p:sp>
          <p:nvSpPr>
            <p:cNvPr id="9377" name="Google Shape;9377;p79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8" name="Google Shape;9378;p79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9" name="Google Shape;9379;p79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0" name="Google Shape;9380;p79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1" name="Google Shape;9381;p79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2" name="Google Shape;9382;p79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3" name="Google Shape;9383;p79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4" name="Google Shape;9384;p79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5" name="Google Shape;9385;p79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86" name="Google Shape;9386;p79"/>
          <p:cNvGrpSpPr/>
          <p:nvPr/>
        </p:nvGrpSpPr>
        <p:grpSpPr>
          <a:xfrm>
            <a:off x="6215199" y="1380146"/>
            <a:ext cx="314662" cy="358971"/>
            <a:chOff x="-56766175" y="3198925"/>
            <a:chExt cx="279625" cy="319000"/>
          </a:xfrm>
        </p:grpSpPr>
        <p:sp>
          <p:nvSpPr>
            <p:cNvPr id="9387" name="Google Shape;9387;p79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8" name="Google Shape;9388;p79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9" name="Google Shape;9389;p79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0" name="Google Shape;9390;p79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1" name="Google Shape;9391;p79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2" name="Google Shape;9392;p79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3" name="Google Shape;9393;p79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94" name="Google Shape;9394;p79"/>
          <p:cNvGrpSpPr/>
          <p:nvPr/>
        </p:nvGrpSpPr>
        <p:grpSpPr>
          <a:xfrm>
            <a:off x="6214313" y="1835447"/>
            <a:ext cx="316434" cy="358099"/>
            <a:chOff x="-56766175" y="3590375"/>
            <a:chExt cx="281200" cy="318225"/>
          </a:xfrm>
        </p:grpSpPr>
        <p:sp>
          <p:nvSpPr>
            <p:cNvPr id="9395" name="Google Shape;9395;p79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6" name="Google Shape;9396;p79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7" name="Google Shape;9397;p79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8" name="Google Shape;9398;p79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399" name="Google Shape;9399;p79"/>
          <p:cNvGrpSpPr/>
          <p:nvPr/>
        </p:nvGrpSpPr>
        <p:grpSpPr>
          <a:xfrm>
            <a:off x="6251269" y="2276818"/>
            <a:ext cx="272126" cy="358099"/>
            <a:chOff x="-56747275" y="3982600"/>
            <a:chExt cx="241825" cy="318225"/>
          </a:xfrm>
        </p:grpSpPr>
        <p:sp>
          <p:nvSpPr>
            <p:cNvPr id="9400" name="Google Shape;9400;p79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1" name="Google Shape;9401;p79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2" name="Google Shape;9402;p79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3" name="Google Shape;9403;p79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4" name="Google Shape;9404;p79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5" name="Google Shape;9405;p79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6" name="Google Shape;9406;p79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07" name="Google Shape;9407;p79"/>
          <p:cNvGrpSpPr/>
          <p:nvPr/>
        </p:nvGrpSpPr>
        <p:grpSpPr>
          <a:xfrm>
            <a:off x="4859021" y="3219056"/>
            <a:ext cx="358999" cy="342991"/>
            <a:chOff x="-54812875" y="3596675"/>
            <a:chExt cx="319025" cy="304800"/>
          </a:xfrm>
        </p:grpSpPr>
        <p:sp>
          <p:nvSpPr>
            <p:cNvPr id="9408" name="Google Shape;9408;p79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9" name="Google Shape;9409;p79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0" name="Google Shape;9410;p79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1" name="Google Shape;9411;p79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2" name="Google Shape;9412;p79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3" name="Google Shape;9413;p79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4" name="Google Shape;9414;p79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415" name="Google Shape;9415;p79"/>
          <p:cNvSpPr/>
          <p:nvPr/>
        </p:nvSpPr>
        <p:spPr>
          <a:xfrm>
            <a:off x="5033911" y="35933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16" name="Google Shape;9416;p79"/>
          <p:cNvSpPr/>
          <p:nvPr/>
        </p:nvSpPr>
        <p:spPr>
          <a:xfrm>
            <a:off x="5034361" y="35941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417" name="Google Shape;9417;p79"/>
          <p:cNvGrpSpPr/>
          <p:nvPr/>
        </p:nvGrpSpPr>
        <p:grpSpPr>
          <a:xfrm>
            <a:off x="4881189" y="3675539"/>
            <a:ext cx="314662" cy="358099"/>
            <a:chOff x="-54793175" y="3982600"/>
            <a:chExt cx="279625" cy="318225"/>
          </a:xfrm>
        </p:grpSpPr>
        <p:sp>
          <p:nvSpPr>
            <p:cNvPr id="9418" name="Google Shape;9418;p79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9" name="Google Shape;9419;p79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0" name="Google Shape;9420;p79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1" name="Google Shape;9421;p79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2" name="Google Shape;9422;p79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3" name="Google Shape;9423;p79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4" name="Google Shape;9424;p79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25" name="Google Shape;9425;p79"/>
          <p:cNvGrpSpPr/>
          <p:nvPr/>
        </p:nvGrpSpPr>
        <p:grpSpPr>
          <a:xfrm>
            <a:off x="7092648" y="2734775"/>
            <a:ext cx="314662" cy="358099"/>
            <a:chOff x="-52832000" y="3192625"/>
            <a:chExt cx="279625" cy="318225"/>
          </a:xfrm>
        </p:grpSpPr>
        <p:sp>
          <p:nvSpPr>
            <p:cNvPr id="9426" name="Google Shape;9426;p79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7" name="Google Shape;9427;p79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8" name="Google Shape;9428;p79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9" name="Google Shape;9429;p79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0" name="Google Shape;9430;p79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1" name="Google Shape;9431;p79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2" name="Google Shape;9432;p79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3" name="Google Shape;9433;p79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34" name="Google Shape;9434;p79"/>
          <p:cNvGrpSpPr/>
          <p:nvPr/>
        </p:nvGrpSpPr>
        <p:grpSpPr>
          <a:xfrm>
            <a:off x="5779179" y="2276142"/>
            <a:ext cx="323524" cy="358774"/>
            <a:chOff x="-57162350" y="3982000"/>
            <a:chExt cx="287500" cy="318825"/>
          </a:xfrm>
        </p:grpSpPr>
        <p:sp>
          <p:nvSpPr>
            <p:cNvPr id="9435" name="Google Shape;9435;p79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6" name="Google Shape;9436;p79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7" name="Google Shape;9437;p79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8" name="Google Shape;9438;p79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9" name="Google Shape;9439;p79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0" name="Google Shape;9440;p79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1" name="Google Shape;9441;p79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2" name="Google Shape;9442;p79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43" name="Google Shape;9443;p79"/>
          <p:cNvGrpSpPr/>
          <p:nvPr/>
        </p:nvGrpSpPr>
        <p:grpSpPr>
          <a:xfrm>
            <a:off x="7070492" y="3206648"/>
            <a:ext cx="358971" cy="357198"/>
            <a:chOff x="-52851675" y="3585650"/>
            <a:chExt cx="319000" cy="317425"/>
          </a:xfrm>
        </p:grpSpPr>
        <p:sp>
          <p:nvSpPr>
            <p:cNvPr id="9444" name="Google Shape;9444;p79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5" name="Google Shape;9445;p79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6" name="Google Shape;9446;p79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7" name="Google Shape;9447;p79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8" name="Google Shape;9448;p79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9" name="Google Shape;9449;p79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50" name="Google Shape;9450;p79"/>
          <p:cNvGrpSpPr/>
          <p:nvPr/>
        </p:nvGrpSpPr>
        <p:grpSpPr>
          <a:xfrm>
            <a:off x="7092648" y="3668450"/>
            <a:ext cx="314662" cy="358999"/>
            <a:chOff x="-52832000" y="3976300"/>
            <a:chExt cx="279625" cy="319025"/>
          </a:xfrm>
        </p:grpSpPr>
        <p:sp>
          <p:nvSpPr>
            <p:cNvPr id="9451" name="Google Shape;9451;p79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2" name="Google Shape;9452;p79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3" name="Google Shape;9453;p79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4" name="Google Shape;9454;p79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5" name="Google Shape;9455;p79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56" name="Google Shape;9456;p79"/>
          <p:cNvGrpSpPr/>
          <p:nvPr/>
        </p:nvGrpSpPr>
        <p:grpSpPr>
          <a:xfrm>
            <a:off x="6209853" y="4123098"/>
            <a:ext cx="316434" cy="358099"/>
            <a:chOff x="-51633225" y="3198925"/>
            <a:chExt cx="281200" cy="318225"/>
          </a:xfrm>
        </p:grpSpPr>
        <p:sp>
          <p:nvSpPr>
            <p:cNvPr id="9457" name="Google Shape;9457;p79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8" name="Google Shape;9458;p79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9" name="Google Shape;9459;p79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0" name="Google Shape;9460;p79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1" name="Google Shape;9461;p79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2" name="Google Shape;9462;p79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3" name="Google Shape;9463;p79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64" name="Google Shape;9464;p79"/>
          <p:cNvGrpSpPr/>
          <p:nvPr/>
        </p:nvGrpSpPr>
        <p:grpSpPr>
          <a:xfrm>
            <a:off x="6628677" y="1381019"/>
            <a:ext cx="365188" cy="357226"/>
            <a:chOff x="-56396775" y="3199700"/>
            <a:chExt cx="324525" cy="317450"/>
          </a:xfrm>
        </p:grpSpPr>
        <p:sp>
          <p:nvSpPr>
            <p:cNvPr id="9465" name="Google Shape;9465;p79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6" name="Google Shape;9466;p79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7" name="Google Shape;9467;p79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8" name="Google Shape;9468;p79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9" name="Google Shape;9469;p79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0" name="Google Shape;9470;p79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71" name="Google Shape;9471;p79"/>
          <p:cNvGrpSpPr/>
          <p:nvPr/>
        </p:nvGrpSpPr>
        <p:grpSpPr>
          <a:xfrm>
            <a:off x="6631772" y="1846953"/>
            <a:ext cx="358999" cy="335958"/>
            <a:chOff x="-56394425" y="3600600"/>
            <a:chExt cx="319025" cy="298550"/>
          </a:xfrm>
        </p:grpSpPr>
        <p:sp>
          <p:nvSpPr>
            <p:cNvPr id="9472" name="Google Shape;9472;p79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3" name="Google Shape;9473;p79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4" name="Google Shape;9474;p79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75" name="Google Shape;9475;p79"/>
          <p:cNvGrpSpPr/>
          <p:nvPr/>
        </p:nvGrpSpPr>
        <p:grpSpPr>
          <a:xfrm>
            <a:off x="6662539" y="2277717"/>
            <a:ext cx="327068" cy="357198"/>
            <a:chOff x="-56379450" y="3983400"/>
            <a:chExt cx="290650" cy="317425"/>
          </a:xfrm>
        </p:grpSpPr>
        <p:sp>
          <p:nvSpPr>
            <p:cNvPr id="9476" name="Google Shape;9476;p79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7" name="Google Shape;9477;p79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8" name="Google Shape;9478;p79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9" name="Google Shape;9479;p79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0" name="Google Shape;9480;p79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1" name="Google Shape;9481;p79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2" name="Google Shape;9482;p79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3" name="Google Shape;9483;p79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84" name="Google Shape;9484;p79"/>
          <p:cNvGrpSpPr/>
          <p:nvPr/>
        </p:nvGrpSpPr>
        <p:grpSpPr>
          <a:xfrm>
            <a:off x="5326242" y="2741864"/>
            <a:ext cx="316434" cy="358971"/>
            <a:chOff x="-54401725" y="3198925"/>
            <a:chExt cx="281200" cy="319000"/>
          </a:xfrm>
        </p:grpSpPr>
        <p:sp>
          <p:nvSpPr>
            <p:cNvPr id="9485" name="Google Shape;9485;p79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6" name="Google Shape;9486;p79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7" name="Google Shape;9487;p79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8" name="Google Shape;9488;p79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9" name="Google Shape;9489;p79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0" name="Google Shape;9490;p79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1" name="Google Shape;9491;p79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2" name="Google Shape;9492;p79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3" name="Google Shape;9493;p79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4" name="Google Shape;9494;p79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5" name="Google Shape;9495;p79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496" name="Google Shape;9496;p79"/>
          <p:cNvGrpSpPr/>
          <p:nvPr/>
        </p:nvGrpSpPr>
        <p:grpSpPr>
          <a:xfrm>
            <a:off x="5327129" y="3211966"/>
            <a:ext cx="314662" cy="358099"/>
            <a:chOff x="-54401725" y="3590375"/>
            <a:chExt cx="279625" cy="318225"/>
          </a:xfrm>
        </p:grpSpPr>
        <p:sp>
          <p:nvSpPr>
            <p:cNvPr id="9497" name="Google Shape;9497;p79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8" name="Google Shape;9498;p79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9" name="Google Shape;9499;p79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0" name="Google Shape;9500;p79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1" name="Google Shape;9501;p79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2" name="Google Shape;9502;p79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03" name="Google Shape;9503;p79"/>
          <p:cNvGrpSpPr/>
          <p:nvPr/>
        </p:nvGrpSpPr>
        <p:grpSpPr>
          <a:xfrm>
            <a:off x="5324921" y="3675539"/>
            <a:ext cx="319079" cy="358099"/>
            <a:chOff x="-54403300" y="3982600"/>
            <a:chExt cx="283550" cy="318225"/>
          </a:xfrm>
        </p:grpSpPr>
        <p:sp>
          <p:nvSpPr>
            <p:cNvPr id="9504" name="Google Shape;9504;p79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5" name="Google Shape;9505;p79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6" name="Google Shape;9506;p79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7" name="Google Shape;9507;p79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8" name="Google Shape;9508;p79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09" name="Google Shape;9509;p79"/>
          <p:cNvGrpSpPr/>
          <p:nvPr/>
        </p:nvGrpSpPr>
        <p:grpSpPr>
          <a:xfrm>
            <a:off x="7512313" y="2736773"/>
            <a:ext cx="356298" cy="356973"/>
            <a:chOff x="-52458650" y="3194400"/>
            <a:chExt cx="316625" cy="317225"/>
          </a:xfrm>
        </p:grpSpPr>
        <p:sp>
          <p:nvSpPr>
            <p:cNvPr id="9510" name="Google Shape;9510;p79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1" name="Google Shape;9511;p79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2" name="Google Shape;9512;p79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3" name="Google Shape;9513;p79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4" name="Google Shape;9514;p79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5" name="Google Shape;9515;p79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6" name="Google Shape;9516;p79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7" name="Google Shape;9517;p79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18" name="Google Shape;9518;p79"/>
          <p:cNvGrpSpPr/>
          <p:nvPr/>
        </p:nvGrpSpPr>
        <p:grpSpPr>
          <a:xfrm>
            <a:off x="4881189" y="2741864"/>
            <a:ext cx="314662" cy="358971"/>
            <a:chOff x="-54793175" y="3198925"/>
            <a:chExt cx="279625" cy="319000"/>
          </a:xfrm>
        </p:grpSpPr>
        <p:sp>
          <p:nvSpPr>
            <p:cNvPr id="9519" name="Google Shape;9519;p79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0" name="Google Shape;9520;p79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1" name="Google Shape;9521;p79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2" name="Google Shape;9522;p79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3" name="Google Shape;9523;p79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4" name="Google Shape;9524;p79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5" name="Google Shape;9525;p79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26" name="Google Shape;9526;p79"/>
          <p:cNvGrpSpPr/>
          <p:nvPr/>
        </p:nvGrpSpPr>
        <p:grpSpPr>
          <a:xfrm>
            <a:off x="7521612" y="3205749"/>
            <a:ext cx="337703" cy="357845"/>
            <a:chOff x="-52450000" y="3584850"/>
            <a:chExt cx="300100" cy="318000"/>
          </a:xfrm>
        </p:grpSpPr>
        <p:sp>
          <p:nvSpPr>
            <p:cNvPr id="9527" name="Google Shape;9527;p79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8" name="Google Shape;9528;p79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9" name="Google Shape;9529;p79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0" name="Google Shape;9530;p79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1" name="Google Shape;9531;p79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2" name="Google Shape;9532;p79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3" name="Google Shape;9533;p79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34" name="Google Shape;9534;p79"/>
          <p:cNvGrpSpPr/>
          <p:nvPr/>
        </p:nvGrpSpPr>
        <p:grpSpPr>
          <a:xfrm>
            <a:off x="7533132" y="3670221"/>
            <a:ext cx="314662" cy="357226"/>
            <a:chOff x="-52440550" y="3977875"/>
            <a:chExt cx="279625" cy="317450"/>
          </a:xfrm>
        </p:grpSpPr>
        <p:sp>
          <p:nvSpPr>
            <p:cNvPr id="9535" name="Google Shape;9535;p79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6" name="Google Shape;9536;p79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7" name="Google Shape;9537;p79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8" name="Google Shape;9538;p79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9" name="Google Shape;9539;p79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0" name="Google Shape;9540;p79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1" name="Google Shape;9541;p79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2" name="Google Shape;9542;p79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43" name="Google Shape;9543;p79"/>
          <p:cNvGrpSpPr/>
          <p:nvPr/>
        </p:nvGrpSpPr>
        <p:grpSpPr>
          <a:xfrm>
            <a:off x="6645066" y="4126428"/>
            <a:ext cx="314662" cy="358999"/>
            <a:chOff x="-51623775" y="3584850"/>
            <a:chExt cx="279625" cy="319025"/>
          </a:xfrm>
        </p:grpSpPr>
        <p:sp>
          <p:nvSpPr>
            <p:cNvPr id="9544" name="Google Shape;9544;p79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5" name="Google Shape;9545;p79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6" name="Google Shape;9546;p79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7" name="Google Shape;9547;p79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8" name="Google Shape;9548;p79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9" name="Google Shape;9549;p79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0" name="Google Shape;9550;p79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1" name="Google Shape;9551;p79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2" name="Google Shape;9552;p79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18" name="Google Shape;11683;p74"/>
          <p:cNvSpPr txBox="1"/>
          <p:nvPr/>
        </p:nvSpPr>
        <p:spPr>
          <a:xfrm>
            <a:off x="525163" y="715051"/>
            <a:ext cx="4114064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خدمات و پشتیبانی</a:t>
            </a:r>
          </a:p>
        </p:txBody>
      </p:sp>
      <p:sp>
        <p:nvSpPr>
          <p:cNvPr id="619" name="Google Shape;11684;p74"/>
          <p:cNvSpPr txBox="1"/>
          <p:nvPr/>
        </p:nvSpPr>
        <p:spPr>
          <a:xfrm>
            <a:off x="4858400" y="715988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آواتار</a:t>
            </a:r>
          </a:p>
        </p:txBody>
      </p:sp>
    </p:spTree>
    <p:extLst>
      <p:ext uri="{BB962C8B-B14F-4D97-AF65-F5344CB8AC3E}">
        <p14:creationId xmlns:p14="http://schemas.microsoft.com/office/powerpoint/2010/main" val="1640755739"/>
      </p:ext>
    </p:extLst>
  </p:cSld>
  <p:clrMapOvr>
    <a:masterClrMapping/>
  </p:clrMapOvr>
  <p:transition spd="slow">
    <p:push dir="u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59" name="Google Shape;9559;p80"/>
          <p:cNvGrpSpPr/>
          <p:nvPr/>
        </p:nvGrpSpPr>
        <p:grpSpPr>
          <a:xfrm>
            <a:off x="885676" y="1386849"/>
            <a:ext cx="276003" cy="357300"/>
            <a:chOff x="-50469125" y="3183175"/>
            <a:chExt cx="233150" cy="301825"/>
          </a:xfrm>
        </p:grpSpPr>
        <p:sp>
          <p:nvSpPr>
            <p:cNvPr id="9560" name="Google Shape;9560;p80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1" name="Google Shape;9561;p80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2" name="Google Shape;9562;p80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63" name="Google Shape;9563;p80"/>
          <p:cNvGrpSpPr/>
          <p:nvPr/>
        </p:nvGrpSpPr>
        <p:grpSpPr>
          <a:xfrm>
            <a:off x="845575" y="1822251"/>
            <a:ext cx="356205" cy="355288"/>
            <a:chOff x="-50504575" y="3550975"/>
            <a:chExt cx="300900" cy="300125"/>
          </a:xfrm>
        </p:grpSpPr>
        <p:sp>
          <p:nvSpPr>
            <p:cNvPr id="9564" name="Google Shape;9564;p80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5" name="Google Shape;9565;p80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6" name="Google Shape;9566;p80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7" name="Google Shape;9567;p80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68" name="Google Shape;9568;p80"/>
          <p:cNvGrpSpPr/>
          <p:nvPr/>
        </p:nvGrpSpPr>
        <p:grpSpPr>
          <a:xfrm>
            <a:off x="845575" y="2260494"/>
            <a:ext cx="356205" cy="354341"/>
            <a:chOff x="-50503000" y="3921175"/>
            <a:chExt cx="300900" cy="299325"/>
          </a:xfrm>
        </p:grpSpPr>
        <p:sp>
          <p:nvSpPr>
            <p:cNvPr id="9569" name="Google Shape;9569;p80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0" name="Google Shape;9570;p80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1" name="Google Shape;9571;p80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2" name="Google Shape;9572;p80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3" name="Google Shape;9573;p80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74" name="Google Shape;9574;p80"/>
          <p:cNvGrpSpPr/>
          <p:nvPr/>
        </p:nvGrpSpPr>
        <p:grpSpPr>
          <a:xfrm>
            <a:off x="3049628" y="1406411"/>
            <a:ext cx="355258" cy="356205"/>
            <a:chOff x="-48630025" y="3199700"/>
            <a:chExt cx="300100" cy="300900"/>
          </a:xfrm>
        </p:grpSpPr>
        <p:sp>
          <p:nvSpPr>
            <p:cNvPr id="9575" name="Google Shape;9575;p80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6" name="Google Shape;9576;p80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7" name="Google Shape;9577;p80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78" name="Google Shape;9578;p80"/>
          <p:cNvGrpSpPr/>
          <p:nvPr/>
        </p:nvGrpSpPr>
        <p:grpSpPr>
          <a:xfrm>
            <a:off x="3049628" y="1843707"/>
            <a:ext cx="355258" cy="355258"/>
            <a:chOff x="-48630025" y="3569100"/>
            <a:chExt cx="300100" cy="300100"/>
          </a:xfrm>
        </p:grpSpPr>
        <p:sp>
          <p:nvSpPr>
            <p:cNvPr id="9579" name="Google Shape;9579;p80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0" name="Google Shape;9580;p80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1" name="Google Shape;9581;p80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2" name="Google Shape;9582;p80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3" name="Google Shape;9583;p80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4" name="Google Shape;9584;p80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5" name="Google Shape;9585;p80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6" name="Google Shape;9586;p80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7" name="Google Shape;9587;p80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8" name="Google Shape;9588;p80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89" name="Google Shape;9589;p80"/>
          <p:cNvGrpSpPr/>
          <p:nvPr/>
        </p:nvGrpSpPr>
        <p:grpSpPr>
          <a:xfrm>
            <a:off x="3050102" y="2281003"/>
            <a:ext cx="354311" cy="353394"/>
            <a:chOff x="-48629225" y="3938500"/>
            <a:chExt cx="299300" cy="298525"/>
          </a:xfrm>
        </p:grpSpPr>
        <p:sp>
          <p:nvSpPr>
            <p:cNvPr id="9590" name="Google Shape;9590;p80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1" name="Google Shape;9591;p80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2" name="Google Shape;9592;p80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3" name="Google Shape;9593;p80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594" name="Google Shape;9594;p80"/>
          <p:cNvGrpSpPr/>
          <p:nvPr/>
        </p:nvGrpSpPr>
        <p:grpSpPr>
          <a:xfrm>
            <a:off x="1785504" y="2752345"/>
            <a:ext cx="311458" cy="354341"/>
            <a:chOff x="-46762575" y="3200500"/>
            <a:chExt cx="263100" cy="299325"/>
          </a:xfrm>
        </p:grpSpPr>
        <p:sp>
          <p:nvSpPr>
            <p:cNvPr id="9595" name="Google Shape;9595;p80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6" name="Google Shape;9596;p80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7" name="Google Shape;9597;p80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8" name="Google Shape;9598;p80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9" name="Google Shape;9599;p80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00" name="Google Shape;9600;p80"/>
          <p:cNvGrpSpPr/>
          <p:nvPr/>
        </p:nvGrpSpPr>
        <p:grpSpPr>
          <a:xfrm>
            <a:off x="1763589" y="3211067"/>
            <a:ext cx="355288" cy="312375"/>
            <a:chOff x="-46779900" y="3588000"/>
            <a:chExt cx="300125" cy="263875"/>
          </a:xfrm>
        </p:grpSpPr>
        <p:sp>
          <p:nvSpPr>
            <p:cNvPr id="9601" name="Google Shape;9601;p80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2" name="Google Shape;9602;p80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3" name="Google Shape;9603;p80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4" name="Google Shape;9604;p80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05" name="Google Shape;9605;p80"/>
          <p:cNvGrpSpPr/>
          <p:nvPr/>
        </p:nvGrpSpPr>
        <p:grpSpPr>
          <a:xfrm>
            <a:off x="1764063" y="3625988"/>
            <a:ext cx="354341" cy="353394"/>
            <a:chOff x="-46779100" y="3938500"/>
            <a:chExt cx="299325" cy="298525"/>
          </a:xfrm>
        </p:grpSpPr>
        <p:sp>
          <p:nvSpPr>
            <p:cNvPr id="9606" name="Google Shape;9606;p80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7" name="Google Shape;9607;p80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08" name="Google Shape;9608;p80"/>
          <p:cNvGrpSpPr/>
          <p:nvPr/>
        </p:nvGrpSpPr>
        <p:grpSpPr>
          <a:xfrm>
            <a:off x="3971801" y="2758856"/>
            <a:ext cx="355258" cy="355288"/>
            <a:chOff x="-44924250" y="3206000"/>
            <a:chExt cx="300100" cy="300125"/>
          </a:xfrm>
        </p:grpSpPr>
        <p:sp>
          <p:nvSpPr>
            <p:cNvPr id="9609" name="Google Shape;9609;p80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0" name="Google Shape;9610;p80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1" name="Google Shape;9611;p80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2" name="Google Shape;9612;p80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3" name="Google Shape;9613;p80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14" name="Google Shape;9614;p80"/>
          <p:cNvGrpSpPr/>
          <p:nvPr/>
        </p:nvGrpSpPr>
        <p:grpSpPr>
          <a:xfrm>
            <a:off x="1286286" y="1386849"/>
            <a:ext cx="355258" cy="355258"/>
            <a:chOff x="-50134375" y="3183175"/>
            <a:chExt cx="300100" cy="300100"/>
          </a:xfrm>
        </p:grpSpPr>
        <p:sp>
          <p:nvSpPr>
            <p:cNvPr id="9615" name="Google Shape;9615;p80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6" name="Google Shape;9616;p80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7" name="Google Shape;9617;p80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8" name="Google Shape;9618;p80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9" name="Google Shape;9619;p80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0" name="Google Shape;9620;p80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1" name="Google Shape;9621;p80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2" name="Google Shape;9622;p80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3" name="Google Shape;9623;p80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4" name="Google Shape;9624;p80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25" name="Google Shape;9625;p80"/>
          <p:cNvGrpSpPr/>
          <p:nvPr/>
        </p:nvGrpSpPr>
        <p:grpSpPr>
          <a:xfrm>
            <a:off x="1286286" y="1822251"/>
            <a:ext cx="355258" cy="355288"/>
            <a:chOff x="-50134375" y="3550975"/>
            <a:chExt cx="300100" cy="300125"/>
          </a:xfrm>
        </p:grpSpPr>
        <p:sp>
          <p:nvSpPr>
            <p:cNvPr id="9626" name="Google Shape;9626;p80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7" name="Google Shape;9627;p80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28" name="Google Shape;9628;p80"/>
          <p:cNvGrpSpPr/>
          <p:nvPr/>
        </p:nvGrpSpPr>
        <p:grpSpPr>
          <a:xfrm>
            <a:off x="1286286" y="2259784"/>
            <a:ext cx="355258" cy="355051"/>
            <a:chOff x="-50134375" y="3920575"/>
            <a:chExt cx="300100" cy="299925"/>
          </a:xfrm>
        </p:grpSpPr>
        <p:sp>
          <p:nvSpPr>
            <p:cNvPr id="9629" name="Google Shape;9629;p80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0" name="Google Shape;9630;p80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1" name="Google Shape;9631;p80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32" name="Google Shape;9632;p80"/>
          <p:cNvGrpSpPr/>
          <p:nvPr/>
        </p:nvGrpSpPr>
        <p:grpSpPr>
          <a:xfrm>
            <a:off x="3497011" y="1407359"/>
            <a:ext cx="357123" cy="355258"/>
            <a:chOff x="-48262200" y="3200500"/>
            <a:chExt cx="301675" cy="300100"/>
          </a:xfrm>
        </p:grpSpPr>
        <p:sp>
          <p:nvSpPr>
            <p:cNvPr id="9633" name="Google Shape;9633;p80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4" name="Google Shape;9634;p80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5" name="Google Shape;9635;p80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6" name="Google Shape;9636;p80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7" name="Google Shape;9637;p80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8" name="Google Shape;9638;p80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9" name="Google Shape;9639;p80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0" name="Google Shape;9640;p80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1" name="Google Shape;9641;p80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42" name="Google Shape;9642;p80"/>
          <p:cNvGrpSpPr/>
          <p:nvPr/>
        </p:nvGrpSpPr>
        <p:grpSpPr>
          <a:xfrm>
            <a:off x="3526384" y="1844447"/>
            <a:ext cx="298377" cy="354519"/>
            <a:chOff x="-48233050" y="3569725"/>
            <a:chExt cx="252050" cy="299475"/>
          </a:xfrm>
        </p:grpSpPr>
        <p:sp>
          <p:nvSpPr>
            <p:cNvPr id="9643" name="Google Shape;9643;p80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4" name="Google Shape;9644;p80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5" name="Google Shape;9645;p80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46" name="Google Shape;9646;p80"/>
          <p:cNvGrpSpPr/>
          <p:nvPr/>
        </p:nvGrpSpPr>
        <p:grpSpPr>
          <a:xfrm>
            <a:off x="3550149" y="2278192"/>
            <a:ext cx="250847" cy="358070"/>
            <a:chOff x="-48216525" y="3936125"/>
            <a:chExt cx="211900" cy="302475"/>
          </a:xfrm>
        </p:grpSpPr>
        <p:sp>
          <p:nvSpPr>
            <p:cNvPr id="9647" name="Google Shape;9647;p80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8" name="Google Shape;9648;p80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9" name="Google Shape;9649;p80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0" name="Google Shape;9650;p80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51" name="Google Shape;9651;p80"/>
          <p:cNvGrpSpPr/>
          <p:nvPr/>
        </p:nvGrpSpPr>
        <p:grpSpPr>
          <a:xfrm>
            <a:off x="2205867" y="2753262"/>
            <a:ext cx="355258" cy="355288"/>
            <a:chOff x="-46410500" y="3201275"/>
            <a:chExt cx="300100" cy="300125"/>
          </a:xfrm>
        </p:grpSpPr>
        <p:sp>
          <p:nvSpPr>
            <p:cNvPr id="9652" name="Google Shape;9652;p80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3" name="Google Shape;9653;p80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4" name="Google Shape;9654;p80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5" name="Google Shape;9655;p80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6" name="Google Shape;9656;p80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57" name="Google Shape;9657;p80"/>
          <p:cNvGrpSpPr/>
          <p:nvPr/>
        </p:nvGrpSpPr>
        <p:grpSpPr>
          <a:xfrm>
            <a:off x="2205867" y="3188693"/>
            <a:ext cx="355258" cy="356205"/>
            <a:chOff x="-46409700" y="3569100"/>
            <a:chExt cx="300100" cy="300900"/>
          </a:xfrm>
        </p:grpSpPr>
        <p:sp>
          <p:nvSpPr>
            <p:cNvPr id="9658" name="Google Shape;9658;p80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9" name="Google Shape;9659;p80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0" name="Google Shape;9660;p80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1" name="Google Shape;9661;p80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2" name="Google Shape;9662;p80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63" name="Google Shape;9663;p80"/>
          <p:cNvGrpSpPr/>
          <p:nvPr/>
        </p:nvGrpSpPr>
        <p:grpSpPr>
          <a:xfrm>
            <a:off x="2193748" y="3624124"/>
            <a:ext cx="379497" cy="358070"/>
            <a:chOff x="-46422300" y="3936925"/>
            <a:chExt cx="320575" cy="302475"/>
          </a:xfrm>
        </p:grpSpPr>
        <p:sp>
          <p:nvSpPr>
            <p:cNvPr id="9664" name="Google Shape;9664;p80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5" name="Google Shape;9665;p80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66" name="Google Shape;9666;p80"/>
          <p:cNvGrpSpPr/>
          <p:nvPr/>
        </p:nvGrpSpPr>
        <p:grpSpPr>
          <a:xfrm>
            <a:off x="3971327" y="3178452"/>
            <a:ext cx="356205" cy="355258"/>
            <a:chOff x="-44914800" y="3560450"/>
            <a:chExt cx="300900" cy="300100"/>
          </a:xfrm>
        </p:grpSpPr>
        <p:sp>
          <p:nvSpPr>
            <p:cNvPr id="9667" name="Google Shape;9667;p80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8" name="Google Shape;9668;p80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9" name="Google Shape;9669;p80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0" name="Google Shape;9670;p80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1" name="Google Shape;9671;p80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72" name="Google Shape;9672;p80"/>
          <p:cNvGrpSpPr/>
          <p:nvPr/>
        </p:nvGrpSpPr>
        <p:grpSpPr>
          <a:xfrm>
            <a:off x="1726379" y="1387087"/>
            <a:ext cx="354311" cy="354104"/>
            <a:chOff x="-49764975" y="3183375"/>
            <a:chExt cx="299300" cy="299125"/>
          </a:xfrm>
        </p:grpSpPr>
        <p:sp>
          <p:nvSpPr>
            <p:cNvPr id="9673" name="Google Shape;9673;p80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4" name="Google Shape;9674;p80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5" name="Google Shape;9675;p80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6" name="Google Shape;9676;p80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7" name="Google Shape;9677;p80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8" name="Google Shape;9678;p80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9" name="Google Shape;9679;p80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0" name="Google Shape;9680;p80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1" name="Google Shape;9681;p80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82" name="Google Shape;9682;p80"/>
          <p:cNvGrpSpPr/>
          <p:nvPr/>
        </p:nvGrpSpPr>
        <p:grpSpPr>
          <a:xfrm>
            <a:off x="1726379" y="1822548"/>
            <a:ext cx="354311" cy="355909"/>
            <a:chOff x="-49764975" y="3551225"/>
            <a:chExt cx="299300" cy="300650"/>
          </a:xfrm>
        </p:grpSpPr>
        <p:sp>
          <p:nvSpPr>
            <p:cNvPr id="9683" name="Google Shape;9683;p80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4" name="Google Shape;9684;p80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5" name="Google Shape;9685;p80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6" name="Google Shape;9686;p80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7" name="Google Shape;9687;p80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8" name="Google Shape;9688;p80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9" name="Google Shape;9689;p80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0" name="Google Shape;9690;p80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1" name="Google Shape;9691;p80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2" name="Google Shape;9692;p80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3" name="Google Shape;9693;p80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94" name="Google Shape;9694;p80"/>
          <p:cNvGrpSpPr/>
          <p:nvPr/>
        </p:nvGrpSpPr>
        <p:grpSpPr>
          <a:xfrm>
            <a:off x="1724041" y="2259311"/>
            <a:ext cx="358987" cy="355525"/>
            <a:chOff x="-49766550" y="3920175"/>
            <a:chExt cx="303250" cy="300325"/>
          </a:xfrm>
        </p:grpSpPr>
        <p:sp>
          <p:nvSpPr>
            <p:cNvPr id="9695" name="Google Shape;9695;p80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6" name="Google Shape;9696;p80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7" name="Google Shape;9697;p80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8" name="Google Shape;9698;p80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699" name="Google Shape;9699;p80"/>
          <p:cNvGrpSpPr/>
          <p:nvPr/>
        </p:nvGrpSpPr>
        <p:grpSpPr>
          <a:xfrm>
            <a:off x="3939572" y="1407359"/>
            <a:ext cx="357123" cy="354341"/>
            <a:chOff x="-47892800" y="3200500"/>
            <a:chExt cx="301675" cy="299325"/>
          </a:xfrm>
        </p:grpSpPr>
        <p:sp>
          <p:nvSpPr>
            <p:cNvPr id="9700" name="Google Shape;9700;p80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1" name="Google Shape;9701;p80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2" name="Google Shape;9702;p80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3" name="Google Shape;9703;p80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4" name="Google Shape;9704;p80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5" name="Google Shape;9705;p80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06" name="Google Shape;9706;p80"/>
          <p:cNvGrpSpPr/>
          <p:nvPr/>
        </p:nvGrpSpPr>
        <p:grpSpPr>
          <a:xfrm>
            <a:off x="4003438" y="1843707"/>
            <a:ext cx="229391" cy="355258"/>
            <a:chOff x="-47839250" y="3569100"/>
            <a:chExt cx="193775" cy="300100"/>
          </a:xfrm>
        </p:grpSpPr>
        <p:sp>
          <p:nvSpPr>
            <p:cNvPr id="9707" name="Google Shape;9707;p80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8" name="Google Shape;9708;p80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9" name="Google Shape;9709;p80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0" name="Google Shape;9710;p80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1" name="Google Shape;9711;p80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2" name="Google Shape;9712;p80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13" name="Google Shape;9713;p80"/>
          <p:cNvGrpSpPr/>
          <p:nvPr/>
        </p:nvGrpSpPr>
        <p:grpSpPr>
          <a:xfrm>
            <a:off x="3940503" y="2280056"/>
            <a:ext cx="355258" cy="356205"/>
            <a:chOff x="-47892800" y="3937700"/>
            <a:chExt cx="300100" cy="300900"/>
          </a:xfrm>
        </p:grpSpPr>
        <p:sp>
          <p:nvSpPr>
            <p:cNvPr id="9714" name="Google Shape;9714;p80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5" name="Google Shape;9715;p80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6" name="Google Shape;9716;p80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7" name="Google Shape;9717;p80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8" name="Google Shape;9718;p80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9" name="Google Shape;9719;p80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0" name="Google Shape;9720;p80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1" name="Google Shape;9721;p80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22" name="Google Shape;9722;p80"/>
          <p:cNvGrpSpPr/>
          <p:nvPr/>
        </p:nvGrpSpPr>
        <p:grpSpPr>
          <a:xfrm>
            <a:off x="2645799" y="2773770"/>
            <a:ext cx="355258" cy="311458"/>
            <a:chOff x="-46042675" y="3218600"/>
            <a:chExt cx="300100" cy="263100"/>
          </a:xfrm>
        </p:grpSpPr>
        <p:sp>
          <p:nvSpPr>
            <p:cNvPr id="9723" name="Google Shape;9723;p80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4" name="Google Shape;9724;p80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5" name="Google Shape;9725;p80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6" name="Google Shape;9726;p80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7" name="Google Shape;9727;p80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8" name="Google Shape;9728;p80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29" name="Google Shape;9729;p80"/>
          <p:cNvGrpSpPr/>
          <p:nvPr/>
        </p:nvGrpSpPr>
        <p:grpSpPr>
          <a:xfrm>
            <a:off x="2645799" y="3188219"/>
            <a:ext cx="355258" cy="323118"/>
            <a:chOff x="-46042675" y="3568700"/>
            <a:chExt cx="300100" cy="272950"/>
          </a:xfrm>
        </p:grpSpPr>
        <p:sp>
          <p:nvSpPr>
            <p:cNvPr id="9730" name="Google Shape;9730;p80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1" name="Google Shape;9731;p80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2" name="Google Shape;9732;p80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3" name="Google Shape;9733;p80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34" name="Google Shape;9734;p80"/>
          <p:cNvGrpSpPr/>
          <p:nvPr/>
        </p:nvGrpSpPr>
        <p:grpSpPr>
          <a:xfrm>
            <a:off x="2687750" y="3625190"/>
            <a:ext cx="271357" cy="356057"/>
            <a:chOff x="-46007225" y="3937825"/>
            <a:chExt cx="229225" cy="300775"/>
          </a:xfrm>
        </p:grpSpPr>
        <p:sp>
          <p:nvSpPr>
            <p:cNvPr id="9735" name="Google Shape;9735;p80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6" name="Google Shape;9736;p80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7" name="Google Shape;9737;p80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8" name="Google Shape;9738;p80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9" name="Google Shape;9739;p80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0" name="Google Shape;9740;p80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1" name="Google Shape;9741;p80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2" name="Google Shape;9742;p80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3" name="Google Shape;9743;p80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4" name="Google Shape;9744;p80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45" name="Google Shape;9745;p80"/>
          <p:cNvGrpSpPr/>
          <p:nvPr/>
        </p:nvGrpSpPr>
        <p:grpSpPr>
          <a:xfrm>
            <a:off x="3993242" y="3615276"/>
            <a:ext cx="312375" cy="357596"/>
            <a:chOff x="-44895900" y="3929450"/>
            <a:chExt cx="263875" cy="302075"/>
          </a:xfrm>
        </p:grpSpPr>
        <p:sp>
          <p:nvSpPr>
            <p:cNvPr id="9746" name="Google Shape;9746;p80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7" name="Google Shape;9747;p80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8" name="Google Shape;9748;p80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9" name="Google Shape;9749;p80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0" name="Google Shape;9750;p80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1" name="Google Shape;9751;p80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52" name="Google Shape;9752;p80"/>
          <p:cNvGrpSpPr/>
          <p:nvPr/>
        </p:nvGrpSpPr>
        <p:grpSpPr>
          <a:xfrm>
            <a:off x="2167061" y="1398037"/>
            <a:ext cx="356205" cy="332885"/>
            <a:chOff x="-49397175" y="3192625"/>
            <a:chExt cx="300900" cy="281200"/>
          </a:xfrm>
        </p:grpSpPr>
        <p:sp>
          <p:nvSpPr>
            <p:cNvPr id="9753" name="Google Shape;9753;p80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4" name="Google Shape;9754;p80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5" name="Google Shape;9755;p80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6" name="Google Shape;9756;p80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7" name="Google Shape;9757;p80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8" name="Google Shape;9758;p80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9" name="Google Shape;9759;p80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60" name="Google Shape;9760;p80"/>
          <p:cNvGrpSpPr/>
          <p:nvPr/>
        </p:nvGrpSpPr>
        <p:grpSpPr>
          <a:xfrm>
            <a:off x="2193164" y="1822252"/>
            <a:ext cx="304000" cy="356205"/>
            <a:chOff x="-49375900" y="3550975"/>
            <a:chExt cx="256800" cy="300900"/>
          </a:xfrm>
        </p:grpSpPr>
        <p:sp>
          <p:nvSpPr>
            <p:cNvPr id="9761" name="Google Shape;9761;p80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2" name="Google Shape;9762;p80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3" name="Google Shape;9763;p80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4" name="Google Shape;9764;p80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5" name="Google Shape;9765;p80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6" name="Google Shape;9766;p80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7" name="Google Shape;9767;p80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8" name="Google Shape;9768;p80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9" name="Google Shape;9769;p80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0" name="Google Shape;9770;p80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1" name="Google Shape;9771;p80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72" name="Google Shape;9772;p80"/>
          <p:cNvGrpSpPr/>
          <p:nvPr/>
        </p:nvGrpSpPr>
        <p:grpSpPr>
          <a:xfrm>
            <a:off x="2188517" y="2259547"/>
            <a:ext cx="313293" cy="356205"/>
            <a:chOff x="-49378250" y="3920375"/>
            <a:chExt cx="264650" cy="300900"/>
          </a:xfrm>
        </p:grpSpPr>
        <p:sp>
          <p:nvSpPr>
            <p:cNvPr id="9773" name="Google Shape;9773;p80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4" name="Google Shape;9774;p80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5" name="Google Shape;9775;p80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6" name="Google Shape;9776;p80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7" name="Google Shape;9777;p80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8" name="Google Shape;9778;p80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9" name="Google Shape;9779;p80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80" name="Google Shape;9780;p80"/>
          <p:cNvGrpSpPr/>
          <p:nvPr/>
        </p:nvGrpSpPr>
        <p:grpSpPr>
          <a:xfrm>
            <a:off x="907505" y="2752345"/>
            <a:ext cx="312375" cy="357123"/>
            <a:chOff x="-47505300" y="3200500"/>
            <a:chExt cx="263875" cy="301675"/>
          </a:xfrm>
        </p:grpSpPr>
        <p:sp>
          <p:nvSpPr>
            <p:cNvPr id="9781" name="Google Shape;9781;p80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2" name="Google Shape;9782;p80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3" name="Google Shape;9783;p80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4" name="Google Shape;9784;p80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5" name="Google Shape;9785;p80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6" name="Google Shape;9786;p80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7" name="Google Shape;9787;p80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8" name="Google Shape;9788;p80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9" name="Google Shape;9789;p80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0" name="Google Shape;9790;p80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1" name="Google Shape;9791;p80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2" name="Google Shape;9792;p80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3" name="Google Shape;9793;p80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794" name="Google Shape;9794;p80"/>
          <p:cNvGrpSpPr/>
          <p:nvPr/>
        </p:nvGrpSpPr>
        <p:grpSpPr>
          <a:xfrm>
            <a:off x="885605" y="3188693"/>
            <a:ext cx="356176" cy="355051"/>
            <a:chOff x="-47524975" y="3569100"/>
            <a:chExt cx="300875" cy="299925"/>
          </a:xfrm>
        </p:grpSpPr>
        <p:sp>
          <p:nvSpPr>
            <p:cNvPr id="9795" name="Google Shape;9795;p80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6" name="Google Shape;9796;p80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7" name="Google Shape;9797;p80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8" name="Google Shape;9798;p80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9" name="Google Shape;9799;p80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00" name="Google Shape;9800;p80"/>
          <p:cNvGrpSpPr/>
          <p:nvPr/>
        </p:nvGrpSpPr>
        <p:grpSpPr>
          <a:xfrm>
            <a:off x="886062" y="3667954"/>
            <a:ext cx="355258" cy="270410"/>
            <a:chOff x="-47523400" y="3973950"/>
            <a:chExt cx="300100" cy="228425"/>
          </a:xfrm>
        </p:grpSpPr>
        <p:sp>
          <p:nvSpPr>
            <p:cNvPr id="9801" name="Google Shape;9801;p80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2" name="Google Shape;9802;p80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3" name="Google Shape;9803;p80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4" name="Google Shape;9804;p80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5" name="Google Shape;9805;p80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06" name="Google Shape;9806;p80"/>
          <p:cNvGrpSpPr/>
          <p:nvPr/>
        </p:nvGrpSpPr>
        <p:grpSpPr>
          <a:xfrm>
            <a:off x="3091184" y="2750953"/>
            <a:ext cx="354341" cy="357596"/>
            <a:chOff x="-45673275" y="3199325"/>
            <a:chExt cx="299325" cy="302075"/>
          </a:xfrm>
        </p:grpSpPr>
        <p:sp>
          <p:nvSpPr>
            <p:cNvPr id="9807" name="Google Shape;9807;p80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8" name="Google Shape;9808;p80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9" name="Google Shape;9809;p80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10" name="Google Shape;9810;p80"/>
          <p:cNvGrpSpPr/>
          <p:nvPr/>
        </p:nvGrpSpPr>
        <p:grpSpPr>
          <a:xfrm>
            <a:off x="3090251" y="3209203"/>
            <a:ext cx="356205" cy="314240"/>
            <a:chOff x="-45674075" y="3586425"/>
            <a:chExt cx="300900" cy="265450"/>
          </a:xfrm>
        </p:grpSpPr>
        <p:sp>
          <p:nvSpPr>
            <p:cNvPr id="9811" name="Google Shape;9811;p80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2" name="Google Shape;9812;p80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13" name="Google Shape;9813;p80"/>
          <p:cNvGrpSpPr/>
          <p:nvPr/>
        </p:nvGrpSpPr>
        <p:grpSpPr>
          <a:xfrm>
            <a:off x="3091184" y="3625042"/>
            <a:ext cx="354341" cy="356205"/>
            <a:chOff x="-45673275" y="3937700"/>
            <a:chExt cx="299325" cy="300900"/>
          </a:xfrm>
        </p:grpSpPr>
        <p:sp>
          <p:nvSpPr>
            <p:cNvPr id="9814" name="Google Shape;9814;p80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5" name="Google Shape;9815;p80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6" name="Google Shape;9816;p80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7" name="Google Shape;9817;p80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8" name="Google Shape;9818;p80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9" name="Google Shape;9819;p80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20" name="Google Shape;9820;p80"/>
          <p:cNvGrpSpPr/>
          <p:nvPr/>
        </p:nvGrpSpPr>
        <p:grpSpPr>
          <a:xfrm>
            <a:off x="2205350" y="4117826"/>
            <a:ext cx="356205" cy="356205"/>
            <a:chOff x="-44512325" y="3176075"/>
            <a:chExt cx="300900" cy="300900"/>
          </a:xfrm>
        </p:grpSpPr>
        <p:sp>
          <p:nvSpPr>
            <p:cNvPr id="9821" name="Google Shape;9821;p80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2" name="Google Shape;9822;p80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3" name="Google Shape;9823;p80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24" name="Google Shape;9824;p80"/>
          <p:cNvGrpSpPr/>
          <p:nvPr/>
        </p:nvGrpSpPr>
        <p:grpSpPr>
          <a:xfrm>
            <a:off x="2608690" y="1386850"/>
            <a:ext cx="354341" cy="354341"/>
            <a:chOff x="-49027775" y="3183175"/>
            <a:chExt cx="299325" cy="299325"/>
          </a:xfrm>
        </p:grpSpPr>
        <p:sp>
          <p:nvSpPr>
            <p:cNvPr id="9825" name="Google Shape;9825;p80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6" name="Google Shape;9826;p80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7" name="Google Shape;9827;p80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8" name="Google Shape;9828;p80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29" name="Google Shape;9829;p80"/>
          <p:cNvGrpSpPr/>
          <p:nvPr/>
        </p:nvGrpSpPr>
        <p:grpSpPr>
          <a:xfrm>
            <a:off x="2608230" y="1822252"/>
            <a:ext cx="355258" cy="357152"/>
            <a:chOff x="-49027775" y="3550975"/>
            <a:chExt cx="300100" cy="301700"/>
          </a:xfrm>
        </p:grpSpPr>
        <p:sp>
          <p:nvSpPr>
            <p:cNvPr id="9830" name="Google Shape;9830;p80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1" name="Google Shape;9831;p80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2" name="Google Shape;9832;p80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3" name="Google Shape;9833;p80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4" name="Google Shape;9834;p80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5" name="Google Shape;9835;p80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6" name="Google Shape;9836;p80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7" name="Google Shape;9837;p80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8" name="Google Shape;9838;p80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9" name="Google Shape;9839;p80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40" name="Google Shape;9840;p80"/>
          <p:cNvGrpSpPr/>
          <p:nvPr/>
        </p:nvGrpSpPr>
        <p:grpSpPr>
          <a:xfrm>
            <a:off x="2606306" y="2259311"/>
            <a:ext cx="359106" cy="355525"/>
            <a:chOff x="-49031025" y="3920175"/>
            <a:chExt cx="303350" cy="300325"/>
          </a:xfrm>
        </p:grpSpPr>
        <p:sp>
          <p:nvSpPr>
            <p:cNvPr id="9841" name="Google Shape;9841;p80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2" name="Google Shape;9842;p80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3" name="Google Shape;9843;p80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4" name="Google Shape;9844;p80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5" name="Google Shape;9845;p80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6" name="Google Shape;9846;p80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47" name="Google Shape;9847;p80"/>
          <p:cNvGrpSpPr/>
          <p:nvPr/>
        </p:nvGrpSpPr>
        <p:grpSpPr>
          <a:xfrm>
            <a:off x="1322412" y="2752345"/>
            <a:ext cx="356176" cy="354341"/>
            <a:chOff x="-47155575" y="3200500"/>
            <a:chExt cx="300875" cy="299325"/>
          </a:xfrm>
        </p:grpSpPr>
        <p:sp>
          <p:nvSpPr>
            <p:cNvPr id="9848" name="Google Shape;9848;p80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9" name="Google Shape;9849;p80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0" name="Google Shape;9850;p80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1" name="Google Shape;9851;p80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2" name="Google Shape;9852;p80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3" name="Google Shape;9853;p80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54" name="Google Shape;9854;p80"/>
          <p:cNvGrpSpPr/>
          <p:nvPr/>
        </p:nvGrpSpPr>
        <p:grpSpPr>
          <a:xfrm>
            <a:off x="1322871" y="3188693"/>
            <a:ext cx="355258" cy="355258"/>
            <a:chOff x="-47154800" y="3569100"/>
            <a:chExt cx="300100" cy="300100"/>
          </a:xfrm>
        </p:grpSpPr>
        <p:sp>
          <p:nvSpPr>
            <p:cNvPr id="9855" name="Google Shape;9855;p80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6" name="Google Shape;9856;p80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7" name="Google Shape;9857;p80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8" name="Google Shape;9858;p80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9" name="Google Shape;9859;p80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0" name="Google Shape;9860;p80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61" name="Google Shape;9861;p80"/>
          <p:cNvGrpSpPr/>
          <p:nvPr/>
        </p:nvGrpSpPr>
        <p:grpSpPr>
          <a:xfrm>
            <a:off x="1323344" y="3626906"/>
            <a:ext cx="354311" cy="353423"/>
            <a:chOff x="-47154000" y="3939275"/>
            <a:chExt cx="299300" cy="298550"/>
          </a:xfrm>
        </p:grpSpPr>
        <p:sp>
          <p:nvSpPr>
            <p:cNvPr id="9862" name="Google Shape;9862;p80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3" name="Google Shape;9863;p80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4" name="Google Shape;9864;p80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5" name="Google Shape;9865;p80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66" name="Google Shape;9866;p80"/>
          <p:cNvGrpSpPr/>
          <p:nvPr/>
        </p:nvGrpSpPr>
        <p:grpSpPr>
          <a:xfrm>
            <a:off x="3548633" y="2752345"/>
            <a:ext cx="312375" cy="354341"/>
            <a:chOff x="-45286550" y="3200500"/>
            <a:chExt cx="263875" cy="299325"/>
          </a:xfrm>
        </p:grpSpPr>
        <p:sp>
          <p:nvSpPr>
            <p:cNvPr id="9867" name="Google Shape;9867;p80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8" name="Google Shape;9868;p80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9" name="Google Shape;9869;p80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70" name="Google Shape;9870;p80"/>
          <p:cNvGrpSpPr/>
          <p:nvPr/>
        </p:nvGrpSpPr>
        <p:grpSpPr>
          <a:xfrm>
            <a:off x="3548633" y="3189640"/>
            <a:ext cx="312375" cy="354311"/>
            <a:chOff x="-45286550" y="3569900"/>
            <a:chExt cx="263875" cy="299300"/>
          </a:xfrm>
        </p:grpSpPr>
        <p:sp>
          <p:nvSpPr>
            <p:cNvPr id="9871" name="Google Shape;9871;p80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2" name="Google Shape;9872;p80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3" name="Google Shape;9873;p80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4" name="Google Shape;9874;p80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5" name="Google Shape;9875;p80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6" name="Google Shape;9876;p80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77" name="Google Shape;9877;p80"/>
          <p:cNvGrpSpPr/>
          <p:nvPr/>
        </p:nvGrpSpPr>
        <p:grpSpPr>
          <a:xfrm>
            <a:off x="3559820" y="3625989"/>
            <a:ext cx="290001" cy="355258"/>
            <a:chOff x="-45277900" y="3938500"/>
            <a:chExt cx="244975" cy="300100"/>
          </a:xfrm>
        </p:grpSpPr>
        <p:sp>
          <p:nvSpPr>
            <p:cNvPr id="9878" name="Google Shape;9878;p80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9" name="Google Shape;9879;p80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0" name="Google Shape;9880;p80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1" name="Google Shape;9881;p80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82" name="Google Shape;9882;p80"/>
          <p:cNvGrpSpPr/>
          <p:nvPr/>
        </p:nvGrpSpPr>
        <p:grpSpPr>
          <a:xfrm>
            <a:off x="2645769" y="4095090"/>
            <a:ext cx="355258" cy="355258"/>
            <a:chOff x="-44502875" y="3576975"/>
            <a:chExt cx="300100" cy="300100"/>
          </a:xfrm>
        </p:grpSpPr>
        <p:sp>
          <p:nvSpPr>
            <p:cNvPr id="9883" name="Google Shape;9883;p80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4" name="Google Shape;9884;p80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5" name="Google Shape;9885;p80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86" name="Google Shape;9886;p80"/>
          <p:cNvGrpSpPr/>
          <p:nvPr/>
        </p:nvGrpSpPr>
        <p:grpSpPr>
          <a:xfrm>
            <a:off x="4858981" y="1820745"/>
            <a:ext cx="356196" cy="354670"/>
            <a:chOff x="-13946200" y="3647075"/>
            <a:chExt cx="353650" cy="352100"/>
          </a:xfrm>
        </p:grpSpPr>
        <p:sp>
          <p:nvSpPr>
            <p:cNvPr id="9887" name="Google Shape;9887;p80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8" name="Google Shape;9888;p80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9" name="Google Shape;9889;p80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0" name="Google Shape;9890;p80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1" name="Google Shape;9891;p80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2" name="Google Shape;9892;p80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93" name="Google Shape;9893;p80"/>
          <p:cNvGrpSpPr/>
          <p:nvPr/>
        </p:nvGrpSpPr>
        <p:grpSpPr>
          <a:xfrm>
            <a:off x="6642375" y="1380229"/>
            <a:ext cx="357002" cy="354267"/>
            <a:chOff x="-12163025" y="3214275"/>
            <a:chExt cx="354450" cy="351700"/>
          </a:xfrm>
        </p:grpSpPr>
        <p:sp>
          <p:nvSpPr>
            <p:cNvPr id="9894" name="Google Shape;9894;p80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5" name="Google Shape;9895;p80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6" name="Google Shape;9896;p80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897" name="Google Shape;9897;p80"/>
          <p:cNvGrpSpPr/>
          <p:nvPr/>
        </p:nvGrpSpPr>
        <p:grpSpPr>
          <a:xfrm>
            <a:off x="6643155" y="1819965"/>
            <a:ext cx="355441" cy="356232"/>
            <a:chOff x="-12160675" y="3647875"/>
            <a:chExt cx="352900" cy="353650"/>
          </a:xfrm>
        </p:grpSpPr>
        <p:sp>
          <p:nvSpPr>
            <p:cNvPr id="9898" name="Google Shape;9898;p80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9" name="Google Shape;9899;p80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0" name="Google Shape;9900;p80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1" name="Google Shape;9901;p80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2" name="Google Shape;9902;p80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3" name="Google Shape;9903;p80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4" name="Google Shape;9904;p80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05" name="Google Shape;9905;p80"/>
          <p:cNvGrpSpPr/>
          <p:nvPr/>
        </p:nvGrpSpPr>
        <p:grpSpPr>
          <a:xfrm>
            <a:off x="6653871" y="2264421"/>
            <a:ext cx="354635" cy="356232"/>
            <a:chOff x="-12160675" y="4081850"/>
            <a:chExt cx="352100" cy="353650"/>
          </a:xfrm>
        </p:grpSpPr>
        <p:sp>
          <p:nvSpPr>
            <p:cNvPr id="9906" name="Google Shape;9906;p80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7" name="Google Shape;9907;p80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8" name="Google Shape;9908;p80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9" name="Google Shape;9909;p80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0" name="Google Shape;9910;p80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1" name="Google Shape;9911;p80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12" name="Google Shape;9912;p80"/>
          <p:cNvGrpSpPr/>
          <p:nvPr/>
        </p:nvGrpSpPr>
        <p:grpSpPr>
          <a:xfrm>
            <a:off x="4858836" y="2738865"/>
            <a:ext cx="355416" cy="355652"/>
            <a:chOff x="-10391650" y="3180600"/>
            <a:chExt cx="352875" cy="353075"/>
          </a:xfrm>
        </p:grpSpPr>
        <p:sp>
          <p:nvSpPr>
            <p:cNvPr id="9913" name="Google Shape;9913;p80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4" name="Google Shape;9914;p80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5" name="Google Shape;9915;p80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6" name="Google Shape;9916;p80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7" name="Google Shape;9917;p80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8" name="Google Shape;9918;p80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19" name="Google Shape;9919;p80"/>
          <p:cNvGrpSpPr/>
          <p:nvPr/>
        </p:nvGrpSpPr>
        <p:grpSpPr>
          <a:xfrm>
            <a:off x="4858836" y="3215663"/>
            <a:ext cx="354635" cy="353890"/>
            <a:chOff x="-10390875" y="3616350"/>
            <a:chExt cx="352100" cy="351325"/>
          </a:xfrm>
        </p:grpSpPr>
        <p:sp>
          <p:nvSpPr>
            <p:cNvPr id="9920" name="Google Shape;9920;p80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1" name="Google Shape;9921;p80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2" name="Google Shape;9922;p80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23" name="Google Shape;9923;p80"/>
          <p:cNvGrpSpPr/>
          <p:nvPr/>
        </p:nvGrpSpPr>
        <p:grpSpPr>
          <a:xfrm>
            <a:off x="7525811" y="2740328"/>
            <a:ext cx="312585" cy="354670"/>
            <a:chOff x="-10370400" y="4049550"/>
            <a:chExt cx="310350" cy="352100"/>
          </a:xfrm>
        </p:grpSpPr>
        <p:sp>
          <p:nvSpPr>
            <p:cNvPr id="9924" name="Google Shape;9924;p80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5" name="Google Shape;9925;p80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6" name="Google Shape;9926;p80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7" name="Google Shape;9927;p80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8" name="Google Shape;9928;p80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29" name="Google Shape;9929;p80"/>
          <p:cNvGrpSpPr/>
          <p:nvPr/>
        </p:nvGrpSpPr>
        <p:grpSpPr>
          <a:xfrm>
            <a:off x="6630066" y="2739269"/>
            <a:ext cx="379236" cy="354847"/>
            <a:chOff x="-8674650" y="3210975"/>
            <a:chExt cx="376525" cy="352275"/>
          </a:xfrm>
        </p:grpSpPr>
        <p:sp>
          <p:nvSpPr>
            <p:cNvPr id="9930" name="Google Shape;9930;p80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1" name="Google Shape;9931;p80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2" name="Google Shape;9932;p80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3" name="Google Shape;9933;p80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4" name="Google Shape;9934;p80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5" name="Google Shape;9935;p80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36" name="Google Shape;9936;p80"/>
          <p:cNvGrpSpPr/>
          <p:nvPr/>
        </p:nvGrpSpPr>
        <p:grpSpPr>
          <a:xfrm>
            <a:off x="5301564" y="1820745"/>
            <a:ext cx="356221" cy="354670"/>
            <a:chOff x="-13512225" y="3647075"/>
            <a:chExt cx="353675" cy="352100"/>
          </a:xfrm>
        </p:grpSpPr>
        <p:sp>
          <p:nvSpPr>
            <p:cNvPr id="9937" name="Google Shape;9937;p80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8" name="Google Shape;9938;p80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9" name="Google Shape;9939;p80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0" name="Google Shape;9940;p80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1" name="Google Shape;9941;p80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2" name="Google Shape;9942;p80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3" name="Google Shape;9943;p80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4" name="Google Shape;9944;p80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5" name="Google Shape;9945;p80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6" name="Google Shape;9946;p80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7" name="Google Shape;9947;p80"/>
          <p:cNvGrpSpPr/>
          <p:nvPr/>
        </p:nvGrpSpPr>
        <p:grpSpPr>
          <a:xfrm>
            <a:off x="5311877" y="2264812"/>
            <a:ext cx="356221" cy="355451"/>
            <a:chOff x="-13512225" y="4080275"/>
            <a:chExt cx="353675" cy="352875"/>
          </a:xfrm>
        </p:grpSpPr>
        <p:sp>
          <p:nvSpPr>
            <p:cNvPr id="9948" name="Google Shape;9948;p80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9" name="Google Shape;9949;p80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0" name="Google Shape;9950;p80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1" name="Google Shape;9951;p80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2" name="Google Shape;9952;p80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3" name="Google Shape;9953;p80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4" name="Google Shape;9954;p80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5" name="Google Shape;9955;p80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6" name="Google Shape;9956;p80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7" name="Google Shape;9957;p80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8" name="Google Shape;9958;p80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59" name="Google Shape;9959;p80"/>
          <p:cNvGrpSpPr/>
          <p:nvPr/>
        </p:nvGrpSpPr>
        <p:grpSpPr>
          <a:xfrm>
            <a:off x="7084956" y="1412173"/>
            <a:ext cx="356196" cy="290379"/>
            <a:chOff x="-11728250" y="3245400"/>
            <a:chExt cx="353650" cy="288275"/>
          </a:xfrm>
        </p:grpSpPr>
        <p:sp>
          <p:nvSpPr>
            <p:cNvPr id="9960" name="Google Shape;9960;p80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1" name="Google Shape;9961;p80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2" name="Google Shape;9962;p80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3" name="Google Shape;9963;p80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4" name="Google Shape;9964;p80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65" name="Google Shape;9965;p80"/>
          <p:cNvGrpSpPr/>
          <p:nvPr/>
        </p:nvGrpSpPr>
        <p:grpSpPr>
          <a:xfrm>
            <a:off x="7117465" y="2264812"/>
            <a:ext cx="311804" cy="355451"/>
            <a:chOff x="-11703850" y="4081850"/>
            <a:chExt cx="309575" cy="352875"/>
          </a:xfrm>
        </p:grpSpPr>
        <p:sp>
          <p:nvSpPr>
            <p:cNvPr id="9966" name="Google Shape;9966;p80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7" name="Google Shape;9967;p80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8" name="Google Shape;9968;p80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9" name="Google Shape;9969;p80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0" name="Google Shape;9970;p80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1" name="Google Shape;9971;p80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2" name="Google Shape;9972;p80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3" name="Google Shape;9973;p80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74" name="Google Shape;9974;p80"/>
          <p:cNvGrpSpPr/>
          <p:nvPr/>
        </p:nvGrpSpPr>
        <p:grpSpPr>
          <a:xfrm>
            <a:off x="5306121" y="2738965"/>
            <a:ext cx="357002" cy="355451"/>
            <a:chOff x="-9958475" y="3180025"/>
            <a:chExt cx="354450" cy="352875"/>
          </a:xfrm>
        </p:grpSpPr>
        <p:sp>
          <p:nvSpPr>
            <p:cNvPr id="9975" name="Google Shape;9975;p80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6" name="Google Shape;9976;p80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7" name="Google Shape;9977;p80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78" name="Google Shape;9978;p80"/>
          <p:cNvGrpSpPr/>
          <p:nvPr/>
        </p:nvGrpSpPr>
        <p:grpSpPr>
          <a:xfrm>
            <a:off x="5315247" y="3214946"/>
            <a:ext cx="337966" cy="355325"/>
            <a:chOff x="-9949025" y="3615575"/>
            <a:chExt cx="335550" cy="352750"/>
          </a:xfrm>
        </p:grpSpPr>
        <p:sp>
          <p:nvSpPr>
            <p:cNvPr id="9979" name="Google Shape;9979;p80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0" name="Google Shape;9980;p80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1" name="Google Shape;9981;p80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82" name="Google Shape;9982;p80"/>
          <p:cNvGrpSpPr/>
          <p:nvPr/>
        </p:nvGrpSpPr>
        <p:grpSpPr>
          <a:xfrm>
            <a:off x="7950094" y="2738452"/>
            <a:ext cx="360175" cy="358423"/>
            <a:chOff x="-9961625" y="4048175"/>
            <a:chExt cx="357600" cy="355825"/>
          </a:xfrm>
        </p:grpSpPr>
        <p:sp>
          <p:nvSpPr>
            <p:cNvPr id="9983" name="Google Shape;9983;p80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4" name="Google Shape;9984;p80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5" name="Google Shape;9985;p80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6" name="Google Shape;9986;p80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7" name="Google Shape;9987;p80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8" name="Google Shape;9988;p80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89" name="Google Shape;9989;p80"/>
          <p:cNvGrpSpPr/>
          <p:nvPr/>
        </p:nvGrpSpPr>
        <p:grpSpPr>
          <a:xfrm>
            <a:off x="6636815" y="3213964"/>
            <a:ext cx="364959" cy="357289"/>
            <a:chOff x="-8680950" y="3624225"/>
            <a:chExt cx="362350" cy="354700"/>
          </a:xfrm>
        </p:grpSpPr>
        <p:sp>
          <p:nvSpPr>
            <p:cNvPr id="9990" name="Google Shape;9990;p80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1" name="Google Shape;9991;p80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2" name="Google Shape;9992;p80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3" name="Google Shape;9993;p80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4" name="Google Shape;9994;p80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5" name="Google Shape;9995;p80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96" name="Google Shape;9996;p80"/>
          <p:cNvGrpSpPr/>
          <p:nvPr/>
        </p:nvGrpSpPr>
        <p:grpSpPr>
          <a:xfrm>
            <a:off x="5773058" y="1379624"/>
            <a:ext cx="313365" cy="355476"/>
            <a:chOff x="-13056975" y="3212300"/>
            <a:chExt cx="311125" cy="352900"/>
          </a:xfrm>
        </p:grpSpPr>
        <p:sp>
          <p:nvSpPr>
            <p:cNvPr id="9997" name="Google Shape;9997;p80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8" name="Google Shape;9998;p80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9" name="Google Shape;9999;p80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0" name="Google Shape;10000;p80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01" name="Google Shape;10001;p80"/>
          <p:cNvGrpSpPr/>
          <p:nvPr/>
        </p:nvGrpSpPr>
        <p:grpSpPr>
          <a:xfrm>
            <a:off x="5750447" y="1820419"/>
            <a:ext cx="358588" cy="355325"/>
            <a:chOff x="-13077450" y="3647075"/>
            <a:chExt cx="356025" cy="352750"/>
          </a:xfrm>
        </p:grpSpPr>
        <p:sp>
          <p:nvSpPr>
            <p:cNvPr id="10002" name="Google Shape;10002;p80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3" name="Google Shape;10003;p80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4" name="Google Shape;10004;p80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05" name="Google Shape;10005;p80"/>
          <p:cNvGrpSpPr/>
          <p:nvPr/>
        </p:nvGrpSpPr>
        <p:grpSpPr>
          <a:xfrm>
            <a:off x="5761552" y="2264019"/>
            <a:ext cx="357002" cy="357037"/>
            <a:chOff x="-13079025" y="4079475"/>
            <a:chExt cx="354450" cy="354450"/>
          </a:xfrm>
        </p:grpSpPr>
        <p:sp>
          <p:nvSpPr>
            <p:cNvPr id="10006" name="Google Shape;10006;p80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7" name="Google Shape;10007;p80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8" name="Google Shape;10008;p80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9" name="Google Shape;10009;p80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10" name="Google Shape;10010;p80"/>
          <p:cNvGrpSpPr/>
          <p:nvPr/>
        </p:nvGrpSpPr>
        <p:grpSpPr>
          <a:xfrm>
            <a:off x="7534620" y="1380027"/>
            <a:ext cx="356221" cy="354670"/>
            <a:chOff x="-11292700" y="3213875"/>
            <a:chExt cx="353675" cy="352100"/>
          </a:xfrm>
        </p:grpSpPr>
        <p:sp>
          <p:nvSpPr>
            <p:cNvPr id="10011" name="Google Shape;10011;p80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2" name="Google Shape;10012;p80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3" name="Google Shape;10013;p80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4" name="Google Shape;10014;p80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5" name="Google Shape;10015;p80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6" name="Google Shape;10016;p80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7" name="Google Shape;10017;p80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18" name="Google Shape;10018;p80"/>
          <p:cNvGrpSpPr/>
          <p:nvPr/>
        </p:nvGrpSpPr>
        <p:grpSpPr>
          <a:xfrm>
            <a:off x="7528677" y="1819965"/>
            <a:ext cx="368106" cy="356232"/>
            <a:chOff x="-11299000" y="3647875"/>
            <a:chExt cx="365475" cy="353650"/>
          </a:xfrm>
        </p:grpSpPr>
        <p:sp>
          <p:nvSpPr>
            <p:cNvPr id="10019" name="Google Shape;10019;p80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0" name="Google Shape;10020;p80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1" name="Google Shape;10021;p80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2" name="Google Shape;10022;p80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3" name="Google Shape;10023;p80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4" name="Google Shape;10024;p80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25" name="Google Shape;10025;p80"/>
          <p:cNvGrpSpPr/>
          <p:nvPr/>
        </p:nvGrpSpPr>
        <p:grpSpPr>
          <a:xfrm>
            <a:off x="7544139" y="2275916"/>
            <a:ext cx="357808" cy="333240"/>
            <a:chOff x="-11295075" y="4092875"/>
            <a:chExt cx="355250" cy="330825"/>
          </a:xfrm>
        </p:grpSpPr>
        <p:sp>
          <p:nvSpPr>
            <p:cNvPr id="10026" name="Google Shape;10026;p80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7" name="Google Shape;10027;p80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8" name="Google Shape;10028;p80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9" name="Google Shape;10029;p80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0" name="Google Shape;10030;p80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31" name="Google Shape;10031;p80"/>
          <p:cNvGrpSpPr/>
          <p:nvPr/>
        </p:nvGrpSpPr>
        <p:grpSpPr>
          <a:xfrm>
            <a:off x="5769740" y="2738965"/>
            <a:ext cx="312585" cy="355451"/>
            <a:chOff x="-9500075" y="3180800"/>
            <a:chExt cx="310350" cy="352875"/>
          </a:xfrm>
        </p:grpSpPr>
        <p:sp>
          <p:nvSpPr>
            <p:cNvPr id="10032" name="Google Shape;10032;p80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3" name="Google Shape;10033;p80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4" name="Google Shape;10034;p80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5" name="Google Shape;10035;p80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6" name="Google Shape;10036;p80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7" name="Google Shape;10037;p80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8" name="Google Shape;10038;p80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9" name="Google Shape;10039;p80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0" name="Google Shape;10040;p80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41" name="Google Shape;10041;p80"/>
          <p:cNvGrpSpPr/>
          <p:nvPr/>
        </p:nvGrpSpPr>
        <p:grpSpPr>
          <a:xfrm>
            <a:off x="5747531" y="3214480"/>
            <a:ext cx="356221" cy="356257"/>
            <a:chOff x="-9523700" y="3614000"/>
            <a:chExt cx="353675" cy="353675"/>
          </a:xfrm>
        </p:grpSpPr>
        <p:sp>
          <p:nvSpPr>
            <p:cNvPr id="10042" name="Google Shape;10042;p80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3" name="Google Shape;10043;p80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4" name="Google Shape;10044;p80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5" name="Google Shape;10045;p80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6" name="Google Shape;10046;p80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7" name="Google Shape;10047;p80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8" name="Google Shape;10048;p80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9" name="Google Shape;10049;p80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0" name="Google Shape;10050;p80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51" name="Google Shape;10051;p80"/>
          <p:cNvGrpSpPr/>
          <p:nvPr/>
        </p:nvGrpSpPr>
        <p:grpSpPr>
          <a:xfrm>
            <a:off x="7532482" y="3237122"/>
            <a:ext cx="356221" cy="354670"/>
            <a:chOff x="-9523700" y="4049550"/>
            <a:chExt cx="353675" cy="352100"/>
          </a:xfrm>
        </p:grpSpPr>
        <p:sp>
          <p:nvSpPr>
            <p:cNvPr id="10052" name="Google Shape;10052;p80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3" name="Google Shape;10053;p80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4" name="Google Shape;10054;p80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5" name="Google Shape;10055;p80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6" name="Google Shape;10056;p80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7" name="Google Shape;10057;p80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8" name="Google Shape;10058;p80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59" name="Google Shape;10059;p80"/>
          <p:cNvGrpSpPr/>
          <p:nvPr/>
        </p:nvGrpSpPr>
        <p:grpSpPr>
          <a:xfrm>
            <a:off x="7088596" y="3237095"/>
            <a:ext cx="357002" cy="311029"/>
            <a:chOff x="-8209150" y="3659675"/>
            <a:chExt cx="354450" cy="308775"/>
          </a:xfrm>
        </p:grpSpPr>
        <p:sp>
          <p:nvSpPr>
            <p:cNvPr id="10060" name="Google Shape;10060;p80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1" name="Google Shape;10061;p80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2" name="Google Shape;10062;p80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3" name="Google Shape;10063;p80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4" name="Google Shape;10064;p80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5" name="Google Shape;10065;p80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66" name="Google Shape;10066;p80"/>
          <p:cNvGrpSpPr/>
          <p:nvPr/>
        </p:nvGrpSpPr>
        <p:grpSpPr>
          <a:xfrm>
            <a:off x="6202158" y="2266008"/>
            <a:ext cx="356221" cy="353059"/>
            <a:chOff x="-12643475" y="4081850"/>
            <a:chExt cx="353675" cy="350500"/>
          </a:xfrm>
        </p:grpSpPr>
        <p:sp>
          <p:nvSpPr>
            <p:cNvPr id="10067" name="Google Shape;10067;p80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8" name="Google Shape;10068;p80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9" name="Google Shape;10069;p80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0" name="Google Shape;10070;p80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71" name="Google Shape;10071;p80"/>
          <p:cNvSpPr/>
          <p:nvPr/>
        </p:nvSpPr>
        <p:spPr>
          <a:xfrm>
            <a:off x="8015262" y="1820648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72" name="Google Shape;10072;p80"/>
          <p:cNvGrpSpPr/>
          <p:nvPr/>
        </p:nvGrpSpPr>
        <p:grpSpPr>
          <a:xfrm>
            <a:off x="7984758" y="2275916"/>
            <a:ext cx="356221" cy="333240"/>
            <a:chOff x="-10858725" y="4092875"/>
            <a:chExt cx="353675" cy="330825"/>
          </a:xfrm>
        </p:grpSpPr>
        <p:sp>
          <p:nvSpPr>
            <p:cNvPr id="10073" name="Google Shape;10073;p80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4" name="Google Shape;10074;p80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5" name="Google Shape;10075;p80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6" name="Google Shape;10076;p80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7" name="Google Shape;10077;p80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8" name="Google Shape;10078;p80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79" name="Google Shape;10079;p80"/>
          <p:cNvGrpSpPr/>
          <p:nvPr/>
        </p:nvGrpSpPr>
        <p:grpSpPr>
          <a:xfrm>
            <a:off x="6243280" y="3214883"/>
            <a:ext cx="252278" cy="355451"/>
            <a:chOff x="-9039300" y="3614000"/>
            <a:chExt cx="250475" cy="352875"/>
          </a:xfrm>
        </p:grpSpPr>
        <p:sp>
          <p:nvSpPr>
            <p:cNvPr id="10080" name="Google Shape;10080;p80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1" name="Google Shape;10081;p80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82" name="Google Shape;10082;p80"/>
          <p:cNvGrpSpPr/>
          <p:nvPr/>
        </p:nvGrpSpPr>
        <p:grpSpPr>
          <a:xfrm>
            <a:off x="7975247" y="3237122"/>
            <a:ext cx="354635" cy="354670"/>
            <a:chOff x="-9088150" y="4049550"/>
            <a:chExt cx="352100" cy="352100"/>
          </a:xfrm>
        </p:grpSpPr>
        <p:sp>
          <p:nvSpPr>
            <p:cNvPr id="10083" name="Google Shape;10083;p80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4" name="Google Shape;10084;p80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5" name="Google Shape;10085;p80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6" name="Google Shape;10086;p80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7" name="Google Shape;10087;p80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8" name="Google Shape;10088;p80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89" name="Google Shape;10089;p80"/>
          <p:cNvGrpSpPr/>
          <p:nvPr/>
        </p:nvGrpSpPr>
        <p:grpSpPr>
          <a:xfrm>
            <a:off x="7109611" y="2739354"/>
            <a:ext cx="315757" cy="354670"/>
            <a:chOff x="-8191825" y="3174500"/>
            <a:chExt cx="313500" cy="352100"/>
          </a:xfrm>
        </p:grpSpPr>
        <p:sp>
          <p:nvSpPr>
            <p:cNvPr id="10090" name="Google Shape;10090;p80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1" name="Google Shape;10091;p80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2" name="Google Shape;10092;p80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093" name="Google Shape;10093;p80"/>
          <p:cNvGrpSpPr/>
          <p:nvPr/>
        </p:nvGrpSpPr>
        <p:grpSpPr>
          <a:xfrm>
            <a:off x="4858969" y="1379876"/>
            <a:ext cx="356221" cy="354973"/>
            <a:chOff x="-13947000" y="3212800"/>
            <a:chExt cx="353675" cy="352400"/>
          </a:xfrm>
        </p:grpSpPr>
        <p:sp>
          <p:nvSpPr>
            <p:cNvPr id="10094" name="Google Shape;10094;p80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5" name="Google Shape;10095;p80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96" name="Google Shape;10096;p80"/>
          <p:cNvSpPr/>
          <p:nvPr/>
        </p:nvSpPr>
        <p:spPr>
          <a:xfrm>
            <a:off x="4902088" y="22654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097" name="Google Shape;10097;p80"/>
          <p:cNvGrpSpPr/>
          <p:nvPr/>
        </p:nvGrpSpPr>
        <p:grpSpPr>
          <a:xfrm>
            <a:off x="5301564" y="1379234"/>
            <a:ext cx="356221" cy="356257"/>
            <a:chOff x="-13512225" y="3211525"/>
            <a:chExt cx="353675" cy="353675"/>
          </a:xfrm>
        </p:grpSpPr>
        <p:sp>
          <p:nvSpPr>
            <p:cNvPr id="10098" name="Google Shape;10098;p80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9" name="Google Shape;10099;p80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0" name="Google Shape;10100;p80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1" name="Google Shape;10101;p80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2" name="Google Shape;10102;p80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03" name="Google Shape;10103;p80"/>
          <p:cNvGrpSpPr/>
          <p:nvPr/>
        </p:nvGrpSpPr>
        <p:grpSpPr>
          <a:xfrm>
            <a:off x="6191846" y="1379624"/>
            <a:ext cx="356221" cy="355476"/>
            <a:chOff x="-12643475" y="3212300"/>
            <a:chExt cx="353675" cy="352900"/>
          </a:xfrm>
        </p:grpSpPr>
        <p:sp>
          <p:nvSpPr>
            <p:cNvPr id="10104" name="Google Shape;10104;p80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5" name="Google Shape;10105;p80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6" name="Google Shape;10106;p80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7" name="Google Shape;10107;p80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8" name="Google Shape;10108;p80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9" name="Google Shape;10109;p80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0" name="Google Shape;10110;p80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1" name="Google Shape;10111;p80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2" name="Google Shape;10112;p80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13" name="Google Shape;10113;p80"/>
          <p:cNvGrpSpPr/>
          <p:nvPr/>
        </p:nvGrpSpPr>
        <p:grpSpPr>
          <a:xfrm>
            <a:off x="6191846" y="1831398"/>
            <a:ext cx="356221" cy="333366"/>
            <a:chOff x="-12643475" y="3657325"/>
            <a:chExt cx="353675" cy="330950"/>
          </a:xfrm>
        </p:grpSpPr>
        <p:sp>
          <p:nvSpPr>
            <p:cNvPr id="10114" name="Google Shape;10114;p80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5" name="Google Shape;10115;p80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6" name="Google Shape;10116;p80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7" name="Google Shape;10117;p80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8" name="Google Shape;10118;p80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9" name="Google Shape;10119;p80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20" name="Google Shape;10120;p80"/>
          <p:cNvGrpSpPr/>
          <p:nvPr/>
        </p:nvGrpSpPr>
        <p:grpSpPr>
          <a:xfrm>
            <a:off x="7974847" y="1380027"/>
            <a:ext cx="355416" cy="354670"/>
            <a:chOff x="-10857925" y="3213875"/>
            <a:chExt cx="352875" cy="352100"/>
          </a:xfrm>
        </p:grpSpPr>
        <p:sp>
          <p:nvSpPr>
            <p:cNvPr id="10121" name="Google Shape;10121;p80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2" name="Google Shape;10122;p80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3" name="Google Shape;10123;p80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4" name="Google Shape;10124;p80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5" name="Google Shape;10125;p80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6" name="Google Shape;10126;p80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7" name="Google Shape;10127;p80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8" name="Google Shape;10128;p80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9" name="Google Shape;10129;p80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0" name="Google Shape;10130;p80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31" name="Google Shape;10131;p80"/>
          <p:cNvGrpSpPr/>
          <p:nvPr/>
        </p:nvGrpSpPr>
        <p:grpSpPr>
          <a:xfrm>
            <a:off x="6191763" y="2739456"/>
            <a:ext cx="356096" cy="354469"/>
            <a:chOff x="-9089725" y="3180200"/>
            <a:chExt cx="353550" cy="351900"/>
          </a:xfrm>
        </p:grpSpPr>
        <p:sp>
          <p:nvSpPr>
            <p:cNvPr id="10132" name="Google Shape;10132;p80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3" name="Google Shape;10133;p80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34" name="Google Shape;10134;p80"/>
          <p:cNvGrpSpPr/>
          <p:nvPr/>
        </p:nvGrpSpPr>
        <p:grpSpPr>
          <a:xfrm>
            <a:off x="7083761" y="1819260"/>
            <a:ext cx="358588" cy="357642"/>
            <a:chOff x="7083760" y="1971660"/>
            <a:chExt cx="358588" cy="357642"/>
          </a:xfrm>
        </p:grpSpPr>
        <p:sp>
          <p:nvSpPr>
            <p:cNvPr id="10135" name="Google Shape;10135;p80"/>
            <p:cNvSpPr/>
            <p:nvPr/>
          </p:nvSpPr>
          <p:spPr>
            <a:xfrm>
              <a:off x="7354268" y="1973246"/>
              <a:ext cx="87299" cy="80760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6" name="Google Shape;10136;p80"/>
            <p:cNvSpPr/>
            <p:nvPr/>
          </p:nvSpPr>
          <p:spPr>
            <a:xfrm>
              <a:off x="7212278" y="2099990"/>
              <a:ext cx="19867" cy="19869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7" name="Google Shape;10137;p80"/>
            <p:cNvSpPr/>
            <p:nvPr/>
          </p:nvSpPr>
          <p:spPr>
            <a:xfrm>
              <a:off x="7083760" y="1971660"/>
              <a:ext cx="356221" cy="210878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8" name="Google Shape;10138;p80"/>
            <p:cNvSpPr/>
            <p:nvPr/>
          </p:nvSpPr>
          <p:spPr>
            <a:xfrm>
              <a:off x="7295574" y="2099990"/>
              <a:ext cx="19867" cy="19869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9" name="Google Shape;10139;p80"/>
            <p:cNvSpPr/>
            <p:nvPr/>
          </p:nvSpPr>
          <p:spPr>
            <a:xfrm>
              <a:off x="7121131" y="2184880"/>
              <a:ext cx="68238" cy="69856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0" name="Google Shape;10140;p80"/>
            <p:cNvSpPr/>
            <p:nvPr/>
          </p:nvSpPr>
          <p:spPr>
            <a:xfrm>
              <a:off x="7188883" y="2195985"/>
              <a:ext cx="47641" cy="55578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1" name="Google Shape;10141;p80"/>
            <p:cNvSpPr/>
            <p:nvPr/>
          </p:nvSpPr>
          <p:spPr>
            <a:xfrm>
              <a:off x="7400297" y="2129352"/>
              <a:ext cx="42051" cy="8413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2" name="Google Shape;10142;p80"/>
            <p:cNvSpPr/>
            <p:nvPr/>
          </p:nvSpPr>
          <p:spPr>
            <a:xfrm>
              <a:off x="7225961" y="2203137"/>
              <a:ext cx="84907" cy="62704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3" name="Google Shape;10143;p80"/>
            <p:cNvSpPr/>
            <p:nvPr/>
          </p:nvSpPr>
          <p:spPr>
            <a:xfrm>
              <a:off x="7298289" y="2195985"/>
              <a:ext cx="47615" cy="55578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4" name="Google Shape;10144;p80"/>
            <p:cNvSpPr/>
            <p:nvPr/>
          </p:nvSpPr>
          <p:spPr>
            <a:xfrm>
              <a:off x="7086152" y="2230913"/>
              <a:ext cx="354610" cy="98388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5" name="Google Shape;10145;p80"/>
            <p:cNvSpPr/>
            <p:nvPr/>
          </p:nvSpPr>
          <p:spPr>
            <a:xfrm>
              <a:off x="7345419" y="2186466"/>
              <a:ext cx="67457" cy="690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6" name="Google Shape;10146;p80"/>
            <p:cNvSpPr/>
            <p:nvPr/>
          </p:nvSpPr>
          <p:spPr>
            <a:xfrm flipH="1">
              <a:off x="7088602" y="2134638"/>
              <a:ext cx="47123" cy="84126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2" name="Google Shape;12376;p75"/>
          <p:cNvSpPr txBox="1"/>
          <p:nvPr/>
        </p:nvSpPr>
        <p:spPr>
          <a:xfrm>
            <a:off x="849675" y="7152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طراحی و خلق</a:t>
            </a:r>
          </a:p>
        </p:txBody>
      </p:sp>
      <p:sp>
        <p:nvSpPr>
          <p:cNvPr id="593" name="Google Shape;12377;p75"/>
          <p:cNvSpPr txBox="1"/>
          <p:nvPr/>
        </p:nvSpPr>
        <p:spPr>
          <a:xfrm>
            <a:off x="4858400" y="715200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هنری</a:t>
            </a:r>
          </a:p>
        </p:txBody>
      </p:sp>
    </p:spTree>
    <p:extLst>
      <p:ext uri="{BB962C8B-B14F-4D97-AF65-F5344CB8AC3E}">
        <p14:creationId xmlns:p14="http://schemas.microsoft.com/office/powerpoint/2010/main" val="1090305654"/>
      </p:ext>
    </p:extLst>
  </p:cSld>
  <p:clrMapOvr>
    <a:masterClrMapping/>
  </p:clrMapOvr>
  <p:transition spd="slow">
    <p:push dir="u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3" name="Google Shape;10153;p81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154" name="Google Shape;10154;p81"/>
          <p:cNvGrpSpPr/>
          <p:nvPr/>
        </p:nvGrpSpPr>
        <p:grpSpPr>
          <a:xfrm>
            <a:off x="748855" y="2243508"/>
            <a:ext cx="452798" cy="449473"/>
            <a:chOff x="-21322300" y="3693325"/>
            <a:chExt cx="306400" cy="304150"/>
          </a:xfrm>
        </p:grpSpPr>
        <p:sp>
          <p:nvSpPr>
            <p:cNvPr id="10155" name="Google Shape;10155;p81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6" name="Google Shape;10156;p81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7" name="Google Shape;10157;p81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8" name="Google Shape;10158;p81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59" name="Google Shape;10159;p81"/>
          <p:cNvGrpSpPr/>
          <p:nvPr/>
        </p:nvGrpSpPr>
        <p:grpSpPr>
          <a:xfrm>
            <a:off x="748264" y="2810245"/>
            <a:ext cx="453980" cy="422540"/>
            <a:chOff x="-21322300" y="4077125"/>
            <a:chExt cx="307200" cy="285925"/>
          </a:xfrm>
        </p:grpSpPr>
        <p:sp>
          <p:nvSpPr>
            <p:cNvPr id="10160" name="Google Shape;10160;p81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1" name="Google Shape;10161;p81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2" name="Google Shape;10162;p81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3" name="Google Shape;10163;p81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4" name="Google Shape;10164;p81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5" name="Google Shape;10165;p81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6" name="Google Shape;10166;p81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7" name="Google Shape;10167;p81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8" name="Google Shape;10168;p81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9" name="Google Shape;10169;p81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0" name="Google Shape;10170;p81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1" name="Google Shape;10171;p81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72" name="Google Shape;10172;p81"/>
          <p:cNvGrpSpPr/>
          <p:nvPr/>
        </p:nvGrpSpPr>
        <p:grpSpPr>
          <a:xfrm>
            <a:off x="3525440" y="1689129"/>
            <a:ext cx="451653" cy="450212"/>
            <a:chOff x="-19394200" y="3333800"/>
            <a:chExt cx="305625" cy="304650"/>
          </a:xfrm>
        </p:grpSpPr>
        <p:sp>
          <p:nvSpPr>
            <p:cNvPr id="10173" name="Google Shape;10173;p81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4" name="Google Shape;10174;p81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5" name="Google Shape;10175;p81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6" name="Google Shape;10176;p81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7" name="Google Shape;10177;p81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8" name="Google Shape;10178;p81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9" name="Google Shape;10179;p81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0" name="Google Shape;10180;p81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1" name="Google Shape;10181;p81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82" name="Google Shape;10182;p81"/>
          <p:cNvGrpSpPr/>
          <p:nvPr/>
        </p:nvGrpSpPr>
        <p:grpSpPr>
          <a:xfrm>
            <a:off x="3524277" y="2243581"/>
            <a:ext cx="453980" cy="449325"/>
            <a:chOff x="-19396575" y="3708500"/>
            <a:chExt cx="307200" cy="304050"/>
          </a:xfrm>
        </p:grpSpPr>
        <p:sp>
          <p:nvSpPr>
            <p:cNvPr id="10183" name="Google Shape;10183;p81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4" name="Google Shape;10184;p81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5" name="Google Shape;10185;p81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86" name="Google Shape;10186;p81"/>
          <p:cNvGrpSpPr/>
          <p:nvPr/>
        </p:nvGrpSpPr>
        <p:grpSpPr>
          <a:xfrm>
            <a:off x="3518457" y="2796462"/>
            <a:ext cx="465618" cy="450101"/>
            <a:chOff x="-19394200" y="4084200"/>
            <a:chExt cx="315075" cy="304575"/>
          </a:xfrm>
        </p:grpSpPr>
        <p:sp>
          <p:nvSpPr>
            <p:cNvPr id="10187" name="Google Shape;10187;p81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8" name="Google Shape;10188;p81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9" name="Google Shape;10189;p81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0" name="Google Shape;10190;p81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1" name="Google Shape;10191;p81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2" name="Google Shape;10192;p81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93" name="Google Shape;10193;p81"/>
          <p:cNvGrpSpPr/>
          <p:nvPr/>
        </p:nvGrpSpPr>
        <p:grpSpPr>
          <a:xfrm>
            <a:off x="6324168" y="1689001"/>
            <a:ext cx="400447" cy="450470"/>
            <a:chOff x="-17526750" y="3309200"/>
            <a:chExt cx="270975" cy="304825"/>
          </a:xfrm>
        </p:grpSpPr>
        <p:sp>
          <p:nvSpPr>
            <p:cNvPr id="10194" name="Google Shape;10194;p81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5" name="Google Shape;10195;p81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6" name="Google Shape;10196;p81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7" name="Google Shape;10197;p81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8" name="Google Shape;10198;p81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199" name="Google Shape;10199;p81"/>
          <p:cNvGrpSpPr/>
          <p:nvPr/>
        </p:nvGrpSpPr>
        <p:grpSpPr>
          <a:xfrm>
            <a:off x="6300320" y="2244173"/>
            <a:ext cx="448143" cy="448143"/>
            <a:chOff x="-17542500" y="3684100"/>
            <a:chExt cx="303250" cy="303250"/>
          </a:xfrm>
        </p:grpSpPr>
        <p:sp>
          <p:nvSpPr>
            <p:cNvPr id="10200" name="Google Shape;10200;p81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1" name="Google Shape;10201;p81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2" name="Google Shape;10202;p81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3" name="Google Shape;10203;p81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4" name="Google Shape;10204;p81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5" name="Google Shape;10205;p81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6" name="Google Shape;10206;p81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07" name="Google Shape;10207;p81"/>
          <p:cNvGrpSpPr/>
          <p:nvPr/>
        </p:nvGrpSpPr>
        <p:grpSpPr>
          <a:xfrm>
            <a:off x="6299729" y="2810818"/>
            <a:ext cx="449325" cy="421395"/>
            <a:chOff x="-17542500" y="4068450"/>
            <a:chExt cx="304050" cy="285150"/>
          </a:xfrm>
        </p:grpSpPr>
        <p:sp>
          <p:nvSpPr>
            <p:cNvPr id="10208" name="Google Shape;10208;p81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9" name="Google Shape;10209;p81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0" name="Google Shape;10210;p81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1" name="Google Shape;10211;p81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2" name="Google Shape;10212;p81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3" name="Google Shape;10213;p81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14" name="Google Shape;10214;p81"/>
          <p:cNvGrpSpPr/>
          <p:nvPr/>
        </p:nvGrpSpPr>
        <p:grpSpPr>
          <a:xfrm>
            <a:off x="3530150" y="3342212"/>
            <a:ext cx="343404" cy="449325"/>
            <a:chOff x="-15652200" y="3335975"/>
            <a:chExt cx="232375" cy="304050"/>
          </a:xfrm>
        </p:grpSpPr>
        <p:sp>
          <p:nvSpPr>
            <p:cNvPr id="10215" name="Google Shape;10215;p81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6" name="Google Shape;10216;p81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7" name="Google Shape;10217;p81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8" name="Google Shape;10218;p81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9" name="Google Shape;10219;p81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0" name="Google Shape;10220;p81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1" name="Google Shape;10221;p81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2" name="Google Shape;10222;p81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3" name="Google Shape;10223;p81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24" name="Google Shape;10224;p81"/>
          <p:cNvGrpSpPr/>
          <p:nvPr/>
        </p:nvGrpSpPr>
        <p:grpSpPr>
          <a:xfrm>
            <a:off x="1304065" y="2243730"/>
            <a:ext cx="449325" cy="449030"/>
            <a:chOff x="-20945825" y="3692175"/>
            <a:chExt cx="304050" cy="303850"/>
          </a:xfrm>
        </p:grpSpPr>
        <p:sp>
          <p:nvSpPr>
            <p:cNvPr id="10225" name="Google Shape;10225;p81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6" name="Google Shape;10226;p81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7" name="Google Shape;10227;p81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8" name="Google Shape;10228;p81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29" name="Google Shape;10229;p81"/>
          <p:cNvGrpSpPr/>
          <p:nvPr/>
        </p:nvGrpSpPr>
        <p:grpSpPr>
          <a:xfrm>
            <a:off x="4110888" y="1689849"/>
            <a:ext cx="372516" cy="448771"/>
            <a:chOff x="-18994100" y="3334775"/>
            <a:chExt cx="252075" cy="303675"/>
          </a:xfrm>
        </p:grpSpPr>
        <p:sp>
          <p:nvSpPr>
            <p:cNvPr id="10230" name="Google Shape;10230;p81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1" name="Google Shape;10231;p81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2" name="Google Shape;10232;p81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3" name="Google Shape;10233;p81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34" name="Google Shape;10234;p81"/>
          <p:cNvGrpSpPr/>
          <p:nvPr/>
        </p:nvGrpSpPr>
        <p:grpSpPr>
          <a:xfrm>
            <a:off x="4125445" y="2244744"/>
            <a:ext cx="343404" cy="446998"/>
            <a:chOff x="-18983850" y="3710075"/>
            <a:chExt cx="232375" cy="302475"/>
          </a:xfrm>
        </p:grpSpPr>
        <p:sp>
          <p:nvSpPr>
            <p:cNvPr id="10235" name="Google Shape;10235;p81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6" name="Google Shape;10236;p81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7" name="Google Shape;10237;p81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8" name="Google Shape;10238;p81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39" name="Google Shape;10239;p81"/>
          <p:cNvGrpSpPr/>
          <p:nvPr/>
        </p:nvGrpSpPr>
        <p:grpSpPr>
          <a:xfrm>
            <a:off x="1303492" y="1689574"/>
            <a:ext cx="450470" cy="449325"/>
            <a:chOff x="-20946600" y="3317850"/>
            <a:chExt cx="304825" cy="304050"/>
          </a:xfrm>
        </p:grpSpPr>
        <p:sp>
          <p:nvSpPr>
            <p:cNvPr id="10240" name="Google Shape;10240;p81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1" name="Google Shape;10241;p81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2" name="Google Shape;10242;p81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43" name="Google Shape;10243;p81"/>
          <p:cNvGrpSpPr/>
          <p:nvPr/>
        </p:nvGrpSpPr>
        <p:grpSpPr>
          <a:xfrm>
            <a:off x="1329668" y="2797442"/>
            <a:ext cx="398119" cy="448143"/>
            <a:chOff x="-20930075" y="4066100"/>
            <a:chExt cx="269400" cy="303250"/>
          </a:xfrm>
        </p:grpSpPr>
        <p:sp>
          <p:nvSpPr>
            <p:cNvPr id="10244" name="Google Shape;10244;p81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5" name="Google Shape;10245;p81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46" name="Google Shape;10246;p81"/>
          <p:cNvGrpSpPr/>
          <p:nvPr/>
        </p:nvGrpSpPr>
        <p:grpSpPr>
          <a:xfrm>
            <a:off x="4071912" y="2797422"/>
            <a:ext cx="450470" cy="448180"/>
            <a:chOff x="-19020075" y="4084200"/>
            <a:chExt cx="304825" cy="303275"/>
          </a:xfrm>
        </p:grpSpPr>
        <p:sp>
          <p:nvSpPr>
            <p:cNvPr id="10247" name="Google Shape;10247;p81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8" name="Google Shape;10248;p81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9" name="Google Shape;10249;p81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0" name="Google Shape;10250;p81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1" name="Google Shape;10251;p81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2" name="Google Shape;10252;p81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3" name="Google Shape;10253;p81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4" name="Google Shape;10254;p81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5" name="Google Shape;10255;p81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56" name="Google Shape;10256;p81"/>
          <p:cNvGrpSpPr/>
          <p:nvPr/>
        </p:nvGrpSpPr>
        <p:grpSpPr>
          <a:xfrm>
            <a:off x="6889177" y="1689001"/>
            <a:ext cx="396937" cy="450470"/>
            <a:chOff x="-17149475" y="3309200"/>
            <a:chExt cx="268600" cy="304825"/>
          </a:xfrm>
        </p:grpSpPr>
        <p:sp>
          <p:nvSpPr>
            <p:cNvPr id="10257" name="Google Shape;10257;p81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8" name="Google Shape;10258;p81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59" name="Google Shape;10259;p81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10260" name="Google Shape;10260;p81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1" name="Google Shape;10261;p81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2" name="Google Shape;10262;p81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3" name="Google Shape;10263;p81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4" name="Google Shape;10264;p81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5" name="Google Shape;10265;p81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6" name="Google Shape;10266;p81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67" name="Google Shape;10267;p81"/>
          <p:cNvGrpSpPr/>
          <p:nvPr/>
        </p:nvGrpSpPr>
        <p:grpSpPr>
          <a:xfrm>
            <a:off x="6859492" y="2796853"/>
            <a:ext cx="456308" cy="449325"/>
            <a:chOff x="-17170750" y="4058800"/>
            <a:chExt cx="308775" cy="304050"/>
          </a:xfrm>
        </p:grpSpPr>
        <p:sp>
          <p:nvSpPr>
            <p:cNvPr id="10268" name="Google Shape;10268;p81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9" name="Google Shape;10269;p81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0" name="Google Shape;10270;p81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1" name="Google Shape;10271;p81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2" name="Google Shape;10272;p81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3" name="Google Shape;10273;p81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4" name="Google Shape;10274;p81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5" name="Google Shape;10275;p81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6" name="Google Shape;10276;p81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7" name="Google Shape;10277;p81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8" name="Google Shape;10278;p81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9" name="Google Shape;10279;p81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0" name="Google Shape;10280;p81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1" name="Google Shape;10281;p81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2" name="Google Shape;10282;p81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3" name="Google Shape;10283;p81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4" name="Google Shape;10284;p81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85" name="Google Shape;10285;p81"/>
          <p:cNvGrpSpPr/>
          <p:nvPr/>
        </p:nvGrpSpPr>
        <p:grpSpPr>
          <a:xfrm>
            <a:off x="5721388" y="3343359"/>
            <a:ext cx="450470" cy="446998"/>
            <a:chOff x="-15688425" y="3707725"/>
            <a:chExt cx="304825" cy="302475"/>
          </a:xfrm>
        </p:grpSpPr>
        <p:sp>
          <p:nvSpPr>
            <p:cNvPr id="10286" name="Google Shape;10286;p81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7" name="Google Shape;10287;p81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8" name="Google Shape;10288;p81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9" name="Google Shape;10289;p81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0" name="Google Shape;10290;p81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1" name="Google Shape;10291;p81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92" name="Google Shape;10292;p81"/>
          <p:cNvGrpSpPr/>
          <p:nvPr/>
        </p:nvGrpSpPr>
        <p:grpSpPr>
          <a:xfrm>
            <a:off x="1865545" y="1690442"/>
            <a:ext cx="451653" cy="447589"/>
            <a:chOff x="-20572500" y="3319025"/>
            <a:chExt cx="305625" cy="302875"/>
          </a:xfrm>
        </p:grpSpPr>
        <p:sp>
          <p:nvSpPr>
            <p:cNvPr id="10293" name="Google Shape;10293;p81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4" name="Google Shape;10294;p81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295" name="Google Shape;10295;p81"/>
          <p:cNvGrpSpPr/>
          <p:nvPr/>
        </p:nvGrpSpPr>
        <p:grpSpPr>
          <a:xfrm>
            <a:off x="1866709" y="2305411"/>
            <a:ext cx="449325" cy="325670"/>
            <a:chOff x="-20571700" y="3722875"/>
            <a:chExt cx="304050" cy="220375"/>
          </a:xfrm>
        </p:grpSpPr>
        <p:sp>
          <p:nvSpPr>
            <p:cNvPr id="10296" name="Google Shape;10296;p81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7" name="Google Shape;10297;p81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8" name="Google Shape;10298;p81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9" name="Google Shape;10299;p81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0" name="Google Shape;10300;p81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1" name="Google Shape;10301;p81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2" name="Google Shape;10302;p81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03" name="Google Shape;10303;p81"/>
          <p:cNvGrpSpPr/>
          <p:nvPr/>
        </p:nvGrpSpPr>
        <p:grpSpPr>
          <a:xfrm>
            <a:off x="1866136" y="2796279"/>
            <a:ext cx="450470" cy="450470"/>
            <a:chOff x="-20571700" y="4066875"/>
            <a:chExt cx="304825" cy="304825"/>
          </a:xfrm>
        </p:grpSpPr>
        <p:sp>
          <p:nvSpPr>
            <p:cNvPr id="10304" name="Google Shape;10304;p81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5" name="Google Shape;10305;p81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6" name="Google Shape;10306;p81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7" name="Google Shape;10307;p81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8" name="Google Shape;10308;p81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9" name="Google Shape;10309;p81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10" name="Google Shape;10310;p81"/>
          <p:cNvGrpSpPr/>
          <p:nvPr/>
        </p:nvGrpSpPr>
        <p:grpSpPr>
          <a:xfrm>
            <a:off x="4632838" y="1688259"/>
            <a:ext cx="453980" cy="451948"/>
            <a:chOff x="-18645175" y="3334200"/>
            <a:chExt cx="307200" cy="305825"/>
          </a:xfrm>
        </p:grpSpPr>
        <p:sp>
          <p:nvSpPr>
            <p:cNvPr id="10311" name="Google Shape;10311;p81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2" name="Google Shape;10312;p81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3" name="Google Shape;10313;p81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4" name="Google Shape;10314;p81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5" name="Google Shape;10315;p81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16" name="Google Shape;10316;p81"/>
          <p:cNvGrpSpPr/>
          <p:nvPr/>
        </p:nvGrpSpPr>
        <p:grpSpPr>
          <a:xfrm>
            <a:off x="4633429" y="2242990"/>
            <a:ext cx="452798" cy="450507"/>
            <a:chOff x="-18645175" y="3708500"/>
            <a:chExt cx="306400" cy="304850"/>
          </a:xfrm>
        </p:grpSpPr>
        <p:sp>
          <p:nvSpPr>
            <p:cNvPr id="10317" name="Google Shape;10317;p81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8" name="Google Shape;10318;p81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9" name="Google Shape;10319;p81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0" name="Google Shape;10320;p81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1" name="Google Shape;10321;p81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2" name="Google Shape;10322;p81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3" name="Google Shape;10323;p81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24" name="Google Shape;10324;p81"/>
          <p:cNvGrpSpPr/>
          <p:nvPr/>
        </p:nvGrpSpPr>
        <p:grpSpPr>
          <a:xfrm>
            <a:off x="4631102" y="2795631"/>
            <a:ext cx="457453" cy="451763"/>
            <a:chOff x="-18647525" y="4082625"/>
            <a:chExt cx="309550" cy="305700"/>
          </a:xfrm>
        </p:grpSpPr>
        <p:sp>
          <p:nvSpPr>
            <p:cNvPr id="10325" name="Google Shape;10325;p81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6" name="Google Shape;10326;p81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7" name="Google Shape;10327;p81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8" name="Google Shape;10328;p81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29" name="Google Shape;10329;p81"/>
          <p:cNvGrpSpPr/>
          <p:nvPr/>
        </p:nvGrpSpPr>
        <p:grpSpPr>
          <a:xfrm>
            <a:off x="7441486" y="1689592"/>
            <a:ext cx="395755" cy="449288"/>
            <a:chOff x="-16775350" y="3309200"/>
            <a:chExt cx="267800" cy="304025"/>
          </a:xfrm>
        </p:grpSpPr>
        <p:sp>
          <p:nvSpPr>
            <p:cNvPr id="10330" name="Google Shape;10330;p81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1" name="Google Shape;10331;p81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2" name="Google Shape;10332;p81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33" name="Google Shape;10333;p81"/>
          <p:cNvGrpSpPr/>
          <p:nvPr/>
        </p:nvGrpSpPr>
        <p:grpSpPr>
          <a:xfrm>
            <a:off x="7441486" y="2241827"/>
            <a:ext cx="395755" cy="452835"/>
            <a:chOff x="-16775350" y="3683300"/>
            <a:chExt cx="267800" cy="306425"/>
          </a:xfrm>
        </p:grpSpPr>
        <p:sp>
          <p:nvSpPr>
            <p:cNvPr id="10334" name="Google Shape;10334;p81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5" name="Google Shape;10335;p81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6" name="Google Shape;10336;p81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37" name="Google Shape;10337;p81"/>
          <p:cNvGrpSpPr/>
          <p:nvPr/>
        </p:nvGrpSpPr>
        <p:grpSpPr>
          <a:xfrm>
            <a:off x="7413536" y="2796871"/>
            <a:ext cx="451653" cy="449288"/>
            <a:chOff x="-16794250" y="4058225"/>
            <a:chExt cx="305625" cy="304025"/>
          </a:xfrm>
        </p:grpSpPr>
        <p:sp>
          <p:nvSpPr>
            <p:cNvPr id="10338" name="Google Shape;10338;p81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9" name="Google Shape;10339;p81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0" name="Google Shape;10340;p81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1" name="Google Shape;10341;p81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2" name="Google Shape;10342;p81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3" name="Google Shape;10343;p81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4" name="Google Shape;10344;p81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5" name="Google Shape;10345;p81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6" name="Google Shape;10346;p81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347" name="Google Shape;10347;p81"/>
          <p:cNvSpPr/>
          <p:nvPr/>
        </p:nvSpPr>
        <p:spPr>
          <a:xfrm>
            <a:off x="7992205" y="1689085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348" name="Google Shape;10348;p81"/>
          <p:cNvGrpSpPr/>
          <p:nvPr/>
        </p:nvGrpSpPr>
        <p:grpSpPr>
          <a:xfrm>
            <a:off x="2414954" y="1689574"/>
            <a:ext cx="457453" cy="449325"/>
            <a:chOff x="-20199150" y="3317850"/>
            <a:chExt cx="309550" cy="304050"/>
          </a:xfrm>
        </p:grpSpPr>
        <p:sp>
          <p:nvSpPr>
            <p:cNvPr id="10349" name="Google Shape;10349;p81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0" name="Google Shape;10350;p81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1" name="Google Shape;10351;p81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2" name="Google Shape;10352;p81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3" name="Google Shape;10353;p81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4" name="Google Shape;10354;p81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5" name="Google Shape;10355;p81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56" name="Google Shape;10356;p81"/>
          <p:cNvGrpSpPr/>
          <p:nvPr/>
        </p:nvGrpSpPr>
        <p:grpSpPr>
          <a:xfrm>
            <a:off x="2417281" y="2242862"/>
            <a:ext cx="452798" cy="450766"/>
            <a:chOff x="-20199150" y="3693150"/>
            <a:chExt cx="306400" cy="305025"/>
          </a:xfrm>
        </p:grpSpPr>
        <p:sp>
          <p:nvSpPr>
            <p:cNvPr id="10357" name="Google Shape;10357;p81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8" name="Google Shape;10358;p81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9" name="Google Shape;10359;p81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0" name="Google Shape;10360;p81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1" name="Google Shape;10361;p81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2" name="Google Shape;10362;p81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63" name="Google Shape;10363;p81"/>
          <p:cNvGrpSpPr/>
          <p:nvPr/>
        </p:nvGrpSpPr>
        <p:grpSpPr>
          <a:xfrm>
            <a:off x="2417855" y="2795687"/>
            <a:ext cx="451653" cy="451653"/>
            <a:chOff x="-20197575" y="4066875"/>
            <a:chExt cx="305625" cy="305625"/>
          </a:xfrm>
        </p:grpSpPr>
        <p:sp>
          <p:nvSpPr>
            <p:cNvPr id="10364" name="Google Shape;10364;p81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5" name="Google Shape;10365;p81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6" name="Google Shape;10366;p81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7" name="Google Shape;10367;p81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8" name="Google Shape;10368;p81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9" name="Google Shape;10369;p81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0" name="Google Shape;10370;p81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1" name="Google Shape;10371;p81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72" name="Google Shape;10372;p81"/>
          <p:cNvGrpSpPr/>
          <p:nvPr/>
        </p:nvGrpSpPr>
        <p:grpSpPr>
          <a:xfrm>
            <a:off x="5200072" y="1687520"/>
            <a:ext cx="449325" cy="453426"/>
            <a:chOff x="-18271050" y="3333200"/>
            <a:chExt cx="304050" cy="306825"/>
          </a:xfrm>
        </p:grpSpPr>
        <p:sp>
          <p:nvSpPr>
            <p:cNvPr id="10373" name="Google Shape;10373;p81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4" name="Google Shape;10374;p81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5" name="Google Shape;10375;p81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6" name="Google Shape;10376;p81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7" name="Google Shape;10377;p81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78" name="Google Shape;10378;p81"/>
          <p:cNvGrpSpPr/>
          <p:nvPr/>
        </p:nvGrpSpPr>
        <p:grpSpPr>
          <a:xfrm>
            <a:off x="5200644" y="2244172"/>
            <a:ext cx="448180" cy="448143"/>
            <a:chOff x="-18270275" y="3710875"/>
            <a:chExt cx="303275" cy="303250"/>
          </a:xfrm>
        </p:grpSpPr>
        <p:sp>
          <p:nvSpPr>
            <p:cNvPr id="10379" name="Google Shape;10379;p81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0" name="Google Shape;10380;p81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1" name="Google Shape;10381;p81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2" name="Google Shape;10382;p81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3" name="Google Shape;10383;p81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4" name="Google Shape;10384;p81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85" name="Google Shape;10385;p81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10386" name="Google Shape;10386;p81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7" name="Google Shape;10387;p81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8" name="Google Shape;10388;p81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89" name="Google Shape;10389;p81"/>
          <p:cNvGrpSpPr/>
          <p:nvPr/>
        </p:nvGrpSpPr>
        <p:grpSpPr>
          <a:xfrm>
            <a:off x="2366752" y="3341641"/>
            <a:ext cx="449325" cy="450470"/>
            <a:chOff x="-16419350" y="3308400"/>
            <a:chExt cx="304050" cy="304825"/>
          </a:xfrm>
        </p:grpSpPr>
        <p:sp>
          <p:nvSpPr>
            <p:cNvPr id="10390" name="Google Shape;10390;p81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1" name="Google Shape;10391;p81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2" name="Google Shape;10392;p81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3" name="Google Shape;10393;p81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4" name="Google Shape;10394;p81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5" name="Google Shape;10395;p81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6" name="Google Shape;10396;p81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397" name="Google Shape;10397;p81"/>
          <p:cNvGrpSpPr/>
          <p:nvPr/>
        </p:nvGrpSpPr>
        <p:grpSpPr>
          <a:xfrm>
            <a:off x="4638307" y="3340424"/>
            <a:ext cx="395755" cy="452872"/>
            <a:chOff x="-16401225" y="3683275"/>
            <a:chExt cx="267800" cy="306450"/>
          </a:xfrm>
        </p:grpSpPr>
        <p:sp>
          <p:nvSpPr>
            <p:cNvPr id="10398" name="Google Shape;10398;p81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9" name="Google Shape;10399;p81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0" name="Google Shape;10400;p81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1" name="Google Shape;10401;p81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2" name="Google Shape;10402;p81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3" name="Google Shape;10403;p81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4" name="Google Shape;10404;p81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05" name="Google Shape;10405;p81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10406" name="Google Shape;10406;p81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7" name="Google Shape;10407;p81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8" name="Google Shape;10408;p81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9" name="Google Shape;10409;p81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0" name="Google Shape;10410;p81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1" name="Google Shape;10411;p81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2" name="Google Shape;10412;p81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13" name="Google Shape;10413;p81"/>
          <p:cNvGrpSpPr/>
          <p:nvPr/>
        </p:nvGrpSpPr>
        <p:grpSpPr>
          <a:xfrm>
            <a:off x="4030643" y="3343081"/>
            <a:ext cx="450507" cy="447589"/>
            <a:chOff x="-15296200" y="3326900"/>
            <a:chExt cx="304850" cy="302875"/>
          </a:xfrm>
        </p:grpSpPr>
        <p:sp>
          <p:nvSpPr>
            <p:cNvPr id="10414" name="Google Shape;10414;p81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5" name="Google Shape;10415;p81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6" name="Google Shape;10416;p81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7" name="Google Shape;10417;p81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8" name="Google Shape;10418;p81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19" name="Google Shape;10419;p81"/>
          <p:cNvGrpSpPr/>
          <p:nvPr/>
        </p:nvGrpSpPr>
        <p:grpSpPr>
          <a:xfrm>
            <a:off x="2946297" y="1706881"/>
            <a:ext cx="486566" cy="414708"/>
            <a:chOff x="-19835275" y="3330250"/>
            <a:chExt cx="329250" cy="280625"/>
          </a:xfrm>
        </p:grpSpPr>
        <p:sp>
          <p:nvSpPr>
            <p:cNvPr id="10420" name="Google Shape;10420;p81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1" name="Google Shape;10421;p81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2" name="Google Shape;10422;p81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23" name="Google Shape;10423;p81"/>
          <p:cNvGrpSpPr/>
          <p:nvPr/>
        </p:nvGrpSpPr>
        <p:grpSpPr>
          <a:xfrm>
            <a:off x="2964326" y="2243471"/>
            <a:ext cx="450507" cy="449547"/>
            <a:chOff x="-19822675" y="3692750"/>
            <a:chExt cx="304850" cy="304200"/>
          </a:xfrm>
        </p:grpSpPr>
        <p:sp>
          <p:nvSpPr>
            <p:cNvPr id="10424" name="Google Shape;10424;p81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5" name="Google Shape;10425;p81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6" name="Google Shape;10426;p81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7" name="Google Shape;10427;p81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8" name="Google Shape;10428;p81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29" name="Google Shape;10429;p81"/>
          <p:cNvGrpSpPr/>
          <p:nvPr/>
        </p:nvGrpSpPr>
        <p:grpSpPr>
          <a:xfrm>
            <a:off x="2964917" y="2796279"/>
            <a:ext cx="449325" cy="450470"/>
            <a:chOff x="-19822675" y="4066875"/>
            <a:chExt cx="304050" cy="304825"/>
          </a:xfrm>
        </p:grpSpPr>
        <p:sp>
          <p:nvSpPr>
            <p:cNvPr id="10430" name="Google Shape;10430;p81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1" name="Google Shape;10431;p81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2" name="Google Shape;10432;p81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3" name="Google Shape;10433;p81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4" name="Google Shape;10434;p81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5" name="Google Shape;10435;p81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36" name="Google Shape;10436;p81"/>
          <p:cNvGrpSpPr/>
          <p:nvPr/>
        </p:nvGrpSpPr>
        <p:grpSpPr>
          <a:xfrm>
            <a:off x="5773986" y="1689572"/>
            <a:ext cx="399302" cy="449325"/>
            <a:chOff x="-17878825" y="3334400"/>
            <a:chExt cx="270200" cy="304050"/>
          </a:xfrm>
        </p:grpSpPr>
        <p:sp>
          <p:nvSpPr>
            <p:cNvPr id="10437" name="Google Shape;10437;p81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8" name="Google Shape;10438;p81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9" name="Google Shape;10439;p81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0" name="Google Shape;10440;p81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1" name="Google Shape;10441;p81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2" name="Google Shape;10442;p81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3" name="Google Shape;10443;p81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4" name="Google Shape;10444;p81"/>
          <p:cNvGrpSpPr/>
          <p:nvPr/>
        </p:nvGrpSpPr>
        <p:grpSpPr>
          <a:xfrm>
            <a:off x="5747810" y="2242417"/>
            <a:ext cx="451653" cy="451653"/>
            <a:chOff x="-17896150" y="3709300"/>
            <a:chExt cx="305625" cy="305625"/>
          </a:xfrm>
        </p:grpSpPr>
        <p:sp>
          <p:nvSpPr>
            <p:cNvPr id="10445" name="Google Shape;10445;p81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6" name="Google Shape;10446;p81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7" name="Google Shape;10447;p81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8" name="Google Shape;10448;p81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49" name="Google Shape;10449;p81"/>
          <p:cNvGrpSpPr/>
          <p:nvPr/>
        </p:nvGrpSpPr>
        <p:grpSpPr>
          <a:xfrm>
            <a:off x="5775741" y="2795687"/>
            <a:ext cx="395792" cy="451653"/>
            <a:chOff x="-17878025" y="4082625"/>
            <a:chExt cx="267825" cy="305625"/>
          </a:xfrm>
        </p:grpSpPr>
        <p:sp>
          <p:nvSpPr>
            <p:cNvPr id="10450" name="Google Shape;10450;p81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1" name="Google Shape;10451;p81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2" name="Google Shape;10452;p81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3" name="Google Shape;10453;p81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4" name="Google Shape;10454;p81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5" name="Google Shape;10455;p81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6" name="Google Shape;10456;p81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57" name="Google Shape;10457;p81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10458" name="Google Shape;10458;p81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9" name="Google Shape;10459;p81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0" name="Google Shape;10460;p81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1" name="Google Shape;10461;p81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62" name="Google Shape;10462;p81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63" name="Google Shape;10463;p81"/>
          <p:cNvGrpSpPr/>
          <p:nvPr/>
        </p:nvGrpSpPr>
        <p:grpSpPr>
          <a:xfrm>
            <a:off x="8042149" y="2243725"/>
            <a:ext cx="373662" cy="449030"/>
            <a:chOff x="-16018450" y="4058400"/>
            <a:chExt cx="252850" cy="303850"/>
          </a:xfrm>
        </p:grpSpPr>
        <p:sp>
          <p:nvSpPr>
            <p:cNvPr id="10464" name="Google Shape;10464;p81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5" name="Google Shape;10465;p81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6" name="Google Shape;10466;p81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7" name="Google Shape;10467;p81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68" name="Google Shape;10468;p81"/>
          <p:cNvSpPr/>
          <p:nvPr/>
        </p:nvSpPr>
        <p:spPr>
          <a:xfrm>
            <a:off x="6274866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9" name="Google Shape;12679;p76"/>
          <p:cNvSpPr txBox="1"/>
          <p:nvPr/>
        </p:nvSpPr>
        <p:spPr>
          <a:xfrm>
            <a:off x="1048350" y="721025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طبیعت</a:t>
            </a:r>
          </a:p>
        </p:txBody>
      </p:sp>
    </p:spTree>
    <p:extLst>
      <p:ext uri="{BB962C8B-B14F-4D97-AF65-F5344CB8AC3E}">
        <p14:creationId xmlns:p14="http://schemas.microsoft.com/office/powerpoint/2010/main" val="887307382"/>
      </p:ext>
    </p:extLst>
  </p:cSld>
  <p:clrMapOvr>
    <a:masterClrMapping/>
  </p:clrMapOvr>
  <p:transition spd="slow">
    <p:push dir="u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" name="Google Shape;333;p39"/>
          <p:cNvSpPr txBox="1">
            <a:spLocks noGrp="1"/>
          </p:cNvSpPr>
          <p:nvPr>
            <p:ph type="title"/>
          </p:nvPr>
        </p:nvSpPr>
        <p:spPr>
          <a:xfrm>
            <a:off x="713225" y="2115050"/>
            <a:ext cx="3949800" cy="149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 فصل اول</a:t>
            </a:r>
            <a:endParaRPr dirty="0"/>
          </a:p>
        </p:txBody>
      </p:sp>
      <p:sp>
        <p:nvSpPr>
          <p:cNvPr id="334" name="Google Shape;334;p39"/>
          <p:cNvSpPr txBox="1">
            <a:spLocks noGrp="1"/>
          </p:cNvSpPr>
          <p:nvPr>
            <p:ph type="subTitle" idx="1"/>
          </p:nvPr>
        </p:nvSpPr>
        <p:spPr>
          <a:xfrm>
            <a:off x="713225" y="3695113"/>
            <a:ext cx="3949800" cy="45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35" name="Google Shape;335;p39"/>
          <p:cNvSpPr txBox="1">
            <a:spLocks noGrp="1"/>
          </p:cNvSpPr>
          <p:nvPr>
            <p:ph type="title" idx="3"/>
          </p:nvPr>
        </p:nvSpPr>
        <p:spPr>
          <a:xfrm>
            <a:off x="4022075" y="722300"/>
            <a:ext cx="1281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Titr" panose="00000700000000000000" pitchFamily="2" charset="-78"/>
              </a:rPr>
              <a:t>1</a:t>
            </a:r>
            <a:endParaRPr dirty="0">
              <a:cs typeface="B Titr" panose="00000700000000000000" pitchFamily="2" charset="-78"/>
            </a:endParaRPr>
          </a:p>
        </p:txBody>
      </p:sp>
      <p:sp>
        <p:nvSpPr>
          <p:cNvPr id="337" name="Google Shape;337;p39"/>
          <p:cNvSpPr/>
          <p:nvPr/>
        </p:nvSpPr>
        <p:spPr>
          <a:xfrm>
            <a:off x="787225" y="4241675"/>
            <a:ext cx="41187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7EDD73A-8BD5-FC98-A415-3AEFA20650CE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9654" r="9654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36" name="Google Shape;336;p39"/>
          <p:cNvSpPr/>
          <p:nvPr/>
        </p:nvSpPr>
        <p:spPr>
          <a:xfrm flipH="1">
            <a:off x="3691175" y="171350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4" name="Google Shape;10474;p82"/>
          <p:cNvGrpSpPr/>
          <p:nvPr/>
        </p:nvGrpSpPr>
        <p:grpSpPr>
          <a:xfrm>
            <a:off x="845902" y="1689242"/>
            <a:ext cx="442337" cy="419623"/>
            <a:chOff x="-6696925" y="3272575"/>
            <a:chExt cx="307200" cy="291425"/>
          </a:xfrm>
        </p:grpSpPr>
        <p:sp>
          <p:nvSpPr>
            <p:cNvPr id="10475" name="Google Shape;10475;p82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6" name="Google Shape;10476;p82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77" name="Google Shape;10477;p82"/>
          <p:cNvGrpSpPr/>
          <p:nvPr/>
        </p:nvGrpSpPr>
        <p:grpSpPr>
          <a:xfrm>
            <a:off x="845885" y="2204637"/>
            <a:ext cx="442373" cy="420775"/>
            <a:chOff x="-6690625" y="3631325"/>
            <a:chExt cx="307225" cy="292225"/>
          </a:xfrm>
        </p:grpSpPr>
        <p:sp>
          <p:nvSpPr>
            <p:cNvPr id="10478" name="Google Shape;10478;p82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9" name="Google Shape;10479;p82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0" name="Google Shape;10480;p82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1" name="Google Shape;10481;p82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2" name="Google Shape;10482;p82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483" name="Google Shape;10483;p82"/>
          <p:cNvGrpSpPr/>
          <p:nvPr/>
        </p:nvGrpSpPr>
        <p:grpSpPr>
          <a:xfrm>
            <a:off x="868006" y="2756973"/>
            <a:ext cx="421927" cy="419371"/>
            <a:chOff x="-6689825" y="3992050"/>
            <a:chExt cx="293025" cy="291250"/>
          </a:xfrm>
        </p:grpSpPr>
        <p:sp>
          <p:nvSpPr>
            <p:cNvPr id="10484" name="Google Shape;10484;p82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5" name="Google Shape;10485;p82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6" name="Google Shape;10486;p82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7" name="Google Shape;10487;p82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8" name="Google Shape;10488;p82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9" name="Google Shape;10489;p82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0" name="Google Shape;10490;p82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1" name="Google Shape;10491;p82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2" name="Google Shape;10492;p82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3" name="Google Shape;10493;p82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4" name="Google Shape;10494;p82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5" name="Google Shape;10495;p82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496" name="Google Shape;10496;p82"/>
          <p:cNvSpPr/>
          <p:nvPr/>
        </p:nvSpPr>
        <p:spPr>
          <a:xfrm>
            <a:off x="3545854" y="1689200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497" name="Google Shape;10497;p82"/>
          <p:cNvGrpSpPr/>
          <p:nvPr/>
        </p:nvGrpSpPr>
        <p:grpSpPr>
          <a:xfrm>
            <a:off x="3551318" y="2205193"/>
            <a:ext cx="423043" cy="419659"/>
            <a:chOff x="-4837325" y="3612425"/>
            <a:chExt cx="293800" cy="291450"/>
          </a:xfrm>
        </p:grpSpPr>
        <p:sp>
          <p:nvSpPr>
            <p:cNvPr id="10498" name="Google Shape;10498;p82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9" name="Google Shape;10499;p82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0" name="Google Shape;10500;p82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01" name="Google Shape;10501;p82"/>
          <p:cNvGrpSpPr/>
          <p:nvPr/>
        </p:nvGrpSpPr>
        <p:grpSpPr>
          <a:xfrm>
            <a:off x="3564350" y="2756827"/>
            <a:ext cx="420775" cy="419659"/>
            <a:chOff x="-4837325" y="3971575"/>
            <a:chExt cx="292225" cy="291450"/>
          </a:xfrm>
        </p:grpSpPr>
        <p:sp>
          <p:nvSpPr>
            <p:cNvPr id="10502" name="Google Shape;10502;p82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3" name="Google Shape;10503;p82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4" name="Google Shape;10504;p82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5" name="Google Shape;10505;p82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6" name="Google Shape;10506;p82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7" name="Google Shape;10507;p82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08" name="Google Shape;10508;p82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10509" name="Google Shape;10509;p82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0" name="Google Shape;10510;p82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1" name="Google Shape;10511;p82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2" name="Google Shape;10512;p82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13" name="Google Shape;10513;p82"/>
          <p:cNvGrpSpPr/>
          <p:nvPr/>
        </p:nvGrpSpPr>
        <p:grpSpPr>
          <a:xfrm>
            <a:off x="6260325" y="2204616"/>
            <a:ext cx="423079" cy="420811"/>
            <a:chOff x="-3031325" y="3597450"/>
            <a:chExt cx="293825" cy="292250"/>
          </a:xfrm>
        </p:grpSpPr>
        <p:sp>
          <p:nvSpPr>
            <p:cNvPr id="10514" name="Google Shape;10514;p82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5" name="Google Shape;10515;p82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6" name="Google Shape;10516;p82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7" name="Google Shape;10517;p82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18" name="Google Shape;10518;p82"/>
          <p:cNvGrpSpPr/>
          <p:nvPr/>
        </p:nvGrpSpPr>
        <p:grpSpPr>
          <a:xfrm>
            <a:off x="6272799" y="2781215"/>
            <a:ext cx="421927" cy="370882"/>
            <a:chOff x="-3030525" y="3973150"/>
            <a:chExt cx="293025" cy="257575"/>
          </a:xfrm>
        </p:grpSpPr>
        <p:sp>
          <p:nvSpPr>
            <p:cNvPr id="10519" name="Google Shape;10519;p82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0" name="Google Shape;10520;p82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21" name="Google Shape;10521;p82"/>
          <p:cNvGrpSpPr/>
          <p:nvPr/>
        </p:nvGrpSpPr>
        <p:grpSpPr>
          <a:xfrm>
            <a:off x="1374392" y="3369427"/>
            <a:ext cx="421927" cy="297195"/>
            <a:chOff x="-1199300" y="3279250"/>
            <a:chExt cx="293025" cy="206400"/>
          </a:xfrm>
        </p:grpSpPr>
        <p:sp>
          <p:nvSpPr>
            <p:cNvPr id="10522" name="Google Shape;10522;p82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3" name="Google Shape;10523;p82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4" name="Google Shape;10524;p82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5" name="Google Shape;10525;p82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26" name="Google Shape;10526;p82"/>
          <p:cNvGrpSpPr/>
          <p:nvPr/>
        </p:nvGrpSpPr>
        <p:grpSpPr>
          <a:xfrm>
            <a:off x="1381478" y="1688774"/>
            <a:ext cx="444605" cy="420559"/>
            <a:chOff x="-6338550" y="3272950"/>
            <a:chExt cx="308775" cy="292075"/>
          </a:xfrm>
        </p:grpSpPr>
        <p:sp>
          <p:nvSpPr>
            <p:cNvPr id="10527" name="Google Shape;10527;p82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8" name="Google Shape;10528;p82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9" name="Google Shape;10529;p82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30" name="Google Shape;10530;p82"/>
          <p:cNvGrpSpPr/>
          <p:nvPr/>
        </p:nvGrpSpPr>
        <p:grpSpPr>
          <a:xfrm>
            <a:off x="1392818" y="2205195"/>
            <a:ext cx="421927" cy="419659"/>
            <a:chOff x="-6329100" y="3632100"/>
            <a:chExt cx="293025" cy="291450"/>
          </a:xfrm>
        </p:grpSpPr>
        <p:sp>
          <p:nvSpPr>
            <p:cNvPr id="10531" name="Google Shape;10531;p82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2" name="Google Shape;10532;p82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3" name="Google Shape;10533;p82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34" name="Google Shape;10534;p82"/>
          <p:cNvGrpSpPr/>
          <p:nvPr/>
        </p:nvGrpSpPr>
        <p:grpSpPr>
          <a:xfrm>
            <a:off x="1405868" y="2756829"/>
            <a:ext cx="419623" cy="419659"/>
            <a:chOff x="-6329875" y="3992050"/>
            <a:chExt cx="291425" cy="291450"/>
          </a:xfrm>
        </p:grpSpPr>
        <p:sp>
          <p:nvSpPr>
            <p:cNvPr id="10535" name="Google Shape;10535;p82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6" name="Google Shape;10536;p82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7" name="Google Shape;10537;p82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8" name="Google Shape;10538;p82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39" name="Google Shape;10539;p82"/>
          <p:cNvGrpSpPr/>
          <p:nvPr/>
        </p:nvGrpSpPr>
        <p:grpSpPr>
          <a:xfrm>
            <a:off x="4092005" y="1687531"/>
            <a:ext cx="423079" cy="423043"/>
            <a:chOff x="-4478975" y="3251700"/>
            <a:chExt cx="293825" cy="293800"/>
          </a:xfrm>
        </p:grpSpPr>
        <p:sp>
          <p:nvSpPr>
            <p:cNvPr id="10540" name="Google Shape;10540;p82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1" name="Google Shape;10541;p82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2" name="Google Shape;10542;p82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43" name="Google Shape;10543;p82"/>
          <p:cNvGrpSpPr/>
          <p:nvPr/>
        </p:nvGrpSpPr>
        <p:grpSpPr>
          <a:xfrm>
            <a:off x="4092005" y="2205193"/>
            <a:ext cx="423079" cy="419659"/>
            <a:chOff x="-4475825" y="3612425"/>
            <a:chExt cx="293825" cy="291450"/>
          </a:xfrm>
        </p:grpSpPr>
        <p:sp>
          <p:nvSpPr>
            <p:cNvPr id="10544" name="Google Shape;10544;p82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5" name="Google Shape;10545;p82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6" name="Google Shape;10546;p82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47" name="Google Shape;10547;p82"/>
          <p:cNvGrpSpPr/>
          <p:nvPr/>
        </p:nvGrpSpPr>
        <p:grpSpPr>
          <a:xfrm>
            <a:off x="4101077" y="2756845"/>
            <a:ext cx="428730" cy="419623"/>
            <a:chOff x="-4480550" y="3970800"/>
            <a:chExt cx="297750" cy="291425"/>
          </a:xfrm>
        </p:grpSpPr>
        <p:sp>
          <p:nvSpPr>
            <p:cNvPr id="10548" name="Google Shape;10548;p82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9" name="Google Shape;10549;p82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50" name="Google Shape;10550;p82"/>
          <p:cNvGrpSpPr/>
          <p:nvPr/>
        </p:nvGrpSpPr>
        <p:grpSpPr>
          <a:xfrm>
            <a:off x="6804911" y="1689222"/>
            <a:ext cx="415123" cy="419659"/>
            <a:chOff x="-2668225" y="3239075"/>
            <a:chExt cx="288300" cy="291450"/>
          </a:xfrm>
        </p:grpSpPr>
        <p:sp>
          <p:nvSpPr>
            <p:cNvPr id="10551" name="Google Shape;10551;p82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2" name="Google Shape;10552;p82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3" name="Google Shape;10553;p82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4" name="Google Shape;10554;p82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5" name="Google Shape;10555;p82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56" name="Google Shape;10556;p82"/>
          <p:cNvGrpSpPr/>
          <p:nvPr/>
        </p:nvGrpSpPr>
        <p:grpSpPr>
          <a:xfrm>
            <a:off x="6802067" y="2205192"/>
            <a:ext cx="420811" cy="419659"/>
            <a:chOff x="-2671375" y="3597450"/>
            <a:chExt cx="292250" cy="291450"/>
          </a:xfrm>
        </p:grpSpPr>
        <p:sp>
          <p:nvSpPr>
            <p:cNvPr id="10557" name="Google Shape;10557;p82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58" name="Google Shape;10558;p82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59" name="Google Shape;10559;p82"/>
          <p:cNvGrpSpPr/>
          <p:nvPr/>
        </p:nvGrpSpPr>
        <p:grpSpPr>
          <a:xfrm>
            <a:off x="6812850" y="2755692"/>
            <a:ext cx="423043" cy="421927"/>
            <a:chOff x="-2670575" y="3956600"/>
            <a:chExt cx="293800" cy="293025"/>
          </a:xfrm>
        </p:grpSpPr>
        <p:sp>
          <p:nvSpPr>
            <p:cNvPr id="10560" name="Google Shape;10560;p82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1" name="Google Shape;10561;p82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2" name="Google Shape;10562;p82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3" name="Google Shape;10563;p82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64" name="Google Shape;10564;p82"/>
          <p:cNvGrpSpPr/>
          <p:nvPr/>
        </p:nvGrpSpPr>
        <p:grpSpPr>
          <a:xfrm>
            <a:off x="3070370" y="3311948"/>
            <a:ext cx="426462" cy="418363"/>
            <a:chOff x="-1183550" y="3586525"/>
            <a:chExt cx="296175" cy="290550"/>
          </a:xfrm>
        </p:grpSpPr>
        <p:sp>
          <p:nvSpPr>
            <p:cNvPr id="10565" name="Google Shape;10565;p82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6" name="Google Shape;10566;p82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7" name="Google Shape;10567;p82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8" name="Google Shape;10568;p82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69" name="Google Shape;10569;p82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0" name="Google Shape;10570;p82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1" name="Google Shape;10571;p82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2" name="Google Shape;10572;p82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3" name="Google Shape;10573;p82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74" name="Google Shape;10574;p82"/>
          <p:cNvGrpSpPr/>
          <p:nvPr/>
        </p:nvGrpSpPr>
        <p:grpSpPr>
          <a:xfrm>
            <a:off x="1933981" y="1689800"/>
            <a:ext cx="420811" cy="418507"/>
            <a:chOff x="-5971525" y="3273750"/>
            <a:chExt cx="292250" cy="290650"/>
          </a:xfrm>
        </p:grpSpPr>
        <p:sp>
          <p:nvSpPr>
            <p:cNvPr id="10575" name="Google Shape;10575;p82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6" name="Google Shape;10576;p82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77" name="Google Shape;10577;p82"/>
          <p:cNvGrpSpPr/>
          <p:nvPr/>
        </p:nvGrpSpPr>
        <p:grpSpPr>
          <a:xfrm>
            <a:off x="1928310" y="2203827"/>
            <a:ext cx="432150" cy="422395"/>
            <a:chOff x="-5974675" y="3632100"/>
            <a:chExt cx="300125" cy="293350"/>
          </a:xfrm>
        </p:grpSpPr>
        <p:sp>
          <p:nvSpPr>
            <p:cNvPr id="10578" name="Google Shape;10578;p82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79" name="Google Shape;10579;p82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0" name="Google Shape;10580;p82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81" name="Google Shape;10581;p82"/>
          <p:cNvGrpSpPr/>
          <p:nvPr/>
        </p:nvGrpSpPr>
        <p:grpSpPr>
          <a:xfrm>
            <a:off x="1958351" y="2755695"/>
            <a:ext cx="395865" cy="421927"/>
            <a:chOff x="-5971525" y="3990475"/>
            <a:chExt cx="274925" cy="293025"/>
          </a:xfrm>
        </p:grpSpPr>
        <p:sp>
          <p:nvSpPr>
            <p:cNvPr id="10582" name="Google Shape;10582;p82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3" name="Google Shape;10583;p82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4" name="Google Shape;10584;p82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5" name="Google Shape;10585;p82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86" name="Google Shape;10586;p82"/>
          <p:cNvGrpSpPr/>
          <p:nvPr/>
        </p:nvGrpSpPr>
        <p:grpSpPr>
          <a:xfrm>
            <a:off x="4631559" y="1689799"/>
            <a:ext cx="420775" cy="418507"/>
            <a:chOff x="-4118225" y="3253275"/>
            <a:chExt cx="292225" cy="290650"/>
          </a:xfrm>
        </p:grpSpPr>
        <p:sp>
          <p:nvSpPr>
            <p:cNvPr id="10587" name="Google Shape;10587;p82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88" name="Google Shape;10588;p82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89" name="Google Shape;10589;p82"/>
          <p:cNvGrpSpPr/>
          <p:nvPr/>
        </p:nvGrpSpPr>
        <p:grpSpPr>
          <a:xfrm>
            <a:off x="4682008" y="2204923"/>
            <a:ext cx="319874" cy="420199"/>
            <a:chOff x="-4082800" y="3612425"/>
            <a:chExt cx="222150" cy="291825"/>
          </a:xfrm>
        </p:grpSpPr>
        <p:sp>
          <p:nvSpPr>
            <p:cNvPr id="10590" name="Google Shape;10590;p82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1" name="Google Shape;10591;p82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2" name="Google Shape;10592;p82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93" name="Google Shape;10593;p82"/>
          <p:cNvGrpSpPr/>
          <p:nvPr/>
        </p:nvGrpSpPr>
        <p:grpSpPr>
          <a:xfrm>
            <a:off x="4643457" y="2769877"/>
            <a:ext cx="420775" cy="393561"/>
            <a:chOff x="-4118225" y="3990475"/>
            <a:chExt cx="292225" cy="273325"/>
          </a:xfrm>
        </p:grpSpPr>
        <p:sp>
          <p:nvSpPr>
            <p:cNvPr id="10594" name="Google Shape;10594;p82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5" name="Google Shape;10595;p82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6" name="Google Shape;10596;p82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7" name="Google Shape;10597;p82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598" name="Google Shape;10598;p82"/>
          <p:cNvGrpSpPr/>
          <p:nvPr/>
        </p:nvGrpSpPr>
        <p:grpSpPr>
          <a:xfrm>
            <a:off x="7354111" y="1688088"/>
            <a:ext cx="394713" cy="421927"/>
            <a:chOff x="-2312225" y="3238300"/>
            <a:chExt cx="274125" cy="293025"/>
          </a:xfrm>
        </p:grpSpPr>
        <p:sp>
          <p:nvSpPr>
            <p:cNvPr id="10599" name="Google Shape;10599;p82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0" name="Google Shape;10600;p82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01" name="Google Shape;10601;p82"/>
          <p:cNvGrpSpPr/>
          <p:nvPr/>
        </p:nvGrpSpPr>
        <p:grpSpPr>
          <a:xfrm>
            <a:off x="7341063" y="2153586"/>
            <a:ext cx="420811" cy="522864"/>
            <a:chOff x="-2310650" y="3525775"/>
            <a:chExt cx="292250" cy="363125"/>
          </a:xfrm>
        </p:grpSpPr>
        <p:sp>
          <p:nvSpPr>
            <p:cNvPr id="10602" name="Google Shape;10602;p82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3" name="Google Shape;10603;p82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4" name="Google Shape;10604;p82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5" name="Google Shape;10605;p82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06" name="Google Shape;10606;p82"/>
          <p:cNvGrpSpPr/>
          <p:nvPr/>
        </p:nvGrpSpPr>
        <p:grpSpPr>
          <a:xfrm>
            <a:off x="7351828" y="2756826"/>
            <a:ext cx="423079" cy="419659"/>
            <a:chOff x="-2310650" y="3958175"/>
            <a:chExt cx="293825" cy="291450"/>
          </a:xfrm>
        </p:grpSpPr>
        <p:sp>
          <p:nvSpPr>
            <p:cNvPr id="10607" name="Google Shape;10607;p82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8" name="Google Shape;10608;p82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09" name="Google Shape;10609;p82"/>
          <p:cNvGrpSpPr/>
          <p:nvPr/>
        </p:nvGrpSpPr>
        <p:grpSpPr>
          <a:xfrm>
            <a:off x="4718689" y="3308460"/>
            <a:ext cx="424159" cy="419659"/>
            <a:chOff x="-1182750" y="3962900"/>
            <a:chExt cx="294575" cy="291450"/>
          </a:xfrm>
        </p:grpSpPr>
        <p:sp>
          <p:nvSpPr>
            <p:cNvPr id="10610" name="Google Shape;10610;p82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1" name="Google Shape;10611;p82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2" name="Google Shape;10612;p82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3" name="Google Shape;10613;p82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4" name="Google Shape;10614;p82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5" name="Google Shape;10615;p82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6" name="Google Shape;10616;p82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17" name="Google Shape;10617;p82"/>
          <p:cNvGrpSpPr/>
          <p:nvPr/>
        </p:nvGrpSpPr>
        <p:grpSpPr>
          <a:xfrm>
            <a:off x="2471825" y="1689224"/>
            <a:ext cx="424195" cy="419659"/>
            <a:chOff x="-5611575" y="3272950"/>
            <a:chExt cx="294600" cy="291450"/>
          </a:xfrm>
        </p:grpSpPr>
        <p:sp>
          <p:nvSpPr>
            <p:cNvPr id="10618" name="Google Shape;10618;p82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9" name="Google Shape;10619;p82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0" name="Google Shape;10620;p82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1" name="Google Shape;10621;p82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2" name="Google Shape;10622;p82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23" name="Google Shape;10623;p82"/>
          <p:cNvGrpSpPr/>
          <p:nvPr/>
        </p:nvGrpSpPr>
        <p:grpSpPr>
          <a:xfrm>
            <a:off x="2471825" y="2205771"/>
            <a:ext cx="424195" cy="418507"/>
            <a:chOff x="-5613150" y="3632900"/>
            <a:chExt cx="294600" cy="290650"/>
          </a:xfrm>
        </p:grpSpPr>
        <p:sp>
          <p:nvSpPr>
            <p:cNvPr id="10624" name="Google Shape;10624;p82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5" name="Google Shape;10625;p82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26" name="Google Shape;10626;p82"/>
          <p:cNvGrpSpPr/>
          <p:nvPr/>
        </p:nvGrpSpPr>
        <p:grpSpPr>
          <a:xfrm>
            <a:off x="2483723" y="2756271"/>
            <a:ext cx="424195" cy="420775"/>
            <a:chOff x="-5613150" y="3991275"/>
            <a:chExt cx="294600" cy="292225"/>
          </a:xfrm>
        </p:grpSpPr>
        <p:sp>
          <p:nvSpPr>
            <p:cNvPr id="10627" name="Google Shape;10627;p82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8" name="Google Shape;10628;p82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9" name="Google Shape;10629;p82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0" name="Google Shape;10630;p82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1" name="Google Shape;10631;p82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2" name="Google Shape;10632;p82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3" name="Google Shape;10633;p82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4" name="Google Shape;10634;p82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5" name="Google Shape;10635;p82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36" name="Google Shape;10636;p82"/>
          <p:cNvGrpSpPr/>
          <p:nvPr/>
        </p:nvGrpSpPr>
        <p:grpSpPr>
          <a:xfrm>
            <a:off x="5155210" y="1689439"/>
            <a:ext cx="434634" cy="419227"/>
            <a:chOff x="-3768700" y="3253275"/>
            <a:chExt cx="301850" cy="291150"/>
          </a:xfrm>
        </p:grpSpPr>
        <p:sp>
          <p:nvSpPr>
            <p:cNvPr id="10637" name="Google Shape;10637;p82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8" name="Google Shape;10638;p82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9" name="Google Shape;10639;p82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40" name="Google Shape;10640;p82"/>
          <p:cNvGrpSpPr/>
          <p:nvPr/>
        </p:nvGrpSpPr>
        <p:grpSpPr>
          <a:xfrm>
            <a:off x="5159293" y="2217091"/>
            <a:ext cx="426462" cy="395865"/>
            <a:chOff x="-3808700" y="3628950"/>
            <a:chExt cx="296175" cy="274925"/>
          </a:xfrm>
        </p:grpSpPr>
        <p:sp>
          <p:nvSpPr>
            <p:cNvPr id="10641" name="Google Shape;10641;p82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2" name="Google Shape;10642;p82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3" name="Google Shape;10643;p82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44" name="Google Shape;10644;p82"/>
          <p:cNvGrpSpPr/>
          <p:nvPr/>
        </p:nvGrpSpPr>
        <p:grpSpPr>
          <a:xfrm>
            <a:off x="5224505" y="2756413"/>
            <a:ext cx="419443" cy="420487"/>
            <a:chOff x="-3771675" y="3971775"/>
            <a:chExt cx="291300" cy="292025"/>
          </a:xfrm>
        </p:grpSpPr>
        <p:sp>
          <p:nvSpPr>
            <p:cNvPr id="10645" name="Google Shape;10645;p82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6" name="Google Shape;10646;p82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7" name="Google Shape;10647;p82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8" name="Google Shape;10648;p82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9" name="Google Shape;10649;p82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50" name="Google Shape;10650;p82"/>
          <p:cNvGrpSpPr/>
          <p:nvPr/>
        </p:nvGrpSpPr>
        <p:grpSpPr>
          <a:xfrm>
            <a:off x="7885949" y="1716462"/>
            <a:ext cx="420271" cy="320774"/>
            <a:chOff x="-1951475" y="3273100"/>
            <a:chExt cx="291875" cy="222775"/>
          </a:xfrm>
        </p:grpSpPr>
        <p:sp>
          <p:nvSpPr>
            <p:cNvPr id="10651" name="Google Shape;10651;p82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2" name="Google Shape;10652;p82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3" name="Google Shape;10653;p82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54" name="Google Shape;10654;p82"/>
          <p:cNvGrpSpPr/>
          <p:nvPr/>
        </p:nvGrpSpPr>
        <p:grpSpPr>
          <a:xfrm>
            <a:off x="7883429" y="2205192"/>
            <a:ext cx="425310" cy="419659"/>
            <a:chOff x="-1951475" y="3597450"/>
            <a:chExt cx="295375" cy="291450"/>
          </a:xfrm>
        </p:grpSpPr>
        <p:sp>
          <p:nvSpPr>
            <p:cNvPr id="10655" name="Google Shape;10655;p82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6" name="Google Shape;10656;p82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7" name="Google Shape;10657;p82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8" name="Google Shape;10658;p82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59" name="Google Shape;10659;p82"/>
          <p:cNvGrpSpPr/>
          <p:nvPr/>
        </p:nvGrpSpPr>
        <p:grpSpPr>
          <a:xfrm>
            <a:off x="7885681" y="2756826"/>
            <a:ext cx="444605" cy="419659"/>
            <a:chOff x="-1960150" y="3956600"/>
            <a:chExt cx="308775" cy="291450"/>
          </a:xfrm>
        </p:grpSpPr>
        <p:sp>
          <p:nvSpPr>
            <p:cNvPr id="10660" name="Google Shape;10660;p82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1" name="Google Shape;10661;p82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62" name="Google Shape;10662;p82"/>
          <p:cNvGrpSpPr/>
          <p:nvPr/>
        </p:nvGrpSpPr>
        <p:grpSpPr>
          <a:xfrm>
            <a:off x="1939719" y="3307637"/>
            <a:ext cx="420775" cy="420775"/>
            <a:chOff x="-804700" y="3226500"/>
            <a:chExt cx="292225" cy="292225"/>
          </a:xfrm>
        </p:grpSpPr>
        <p:sp>
          <p:nvSpPr>
            <p:cNvPr id="10663" name="Google Shape;10663;p82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4" name="Google Shape;10664;p82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5" name="Google Shape;10665;p82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6" name="Google Shape;10666;p82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7" name="Google Shape;10667;p82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8" name="Google Shape;10668;p82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9" name="Google Shape;10669;p82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70" name="Google Shape;10670;p82"/>
          <p:cNvGrpSpPr/>
          <p:nvPr/>
        </p:nvGrpSpPr>
        <p:grpSpPr>
          <a:xfrm>
            <a:off x="3019810" y="1688648"/>
            <a:ext cx="420775" cy="420811"/>
            <a:chOff x="-5251625" y="3272950"/>
            <a:chExt cx="292225" cy="292250"/>
          </a:xfrm>
        </p:grpSpPr>
        <p:sp>
          <p:nvSpPr>
            <p:cNvPr id="10671" name="Google Shape;10671;p82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2" name="Google Shape;10672;p82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3" name="Google Shape;10673;p82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74" name="Google Shape;10674;p82"/>
          <p:cNvGrpSpPr/>
          <p:nvPr/>
        </p:nvGrpSpPr>
        <p:grpSpPr>
          <a:xfrm>
            <a:off x="3016407" y="2204349"/>
            <a:ext cx="427578" cy="421351"/>
            <a:chOff x="-5254775" y="3631325"/>
            <a:chExt cx="296950" cy="292625"/>
          </a:xfrm>
        </p:grpSpPr>
        <p:sp>
          <p:nvSpPr>
            <p:cNvPr id="10675" name="Google Shape;10675;p82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6" name="Google Shape;10676;p82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7" name="Google Shape;10677;p82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8" name="Google Shape;10678;p82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9" name="Google Shape;10679;p82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0" name="Google Shape;10680;p82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1" name="Google Shape;10681;p82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82" name="Google Shape;10682;p82"/>
          <p:cNvGrpSpPr/>
          <p:nvPr/>
        </p:nvGrpSpPr>
        <p:grpSpPr>
          <a:xfrm>
            <a:off x="3032266" y="2756271"/>
            <a:ext cx="419659" cy="420775"/>
            <a:chOff x="-5251625" y="3991275"/>
            <a:chExt cx="291450" cy="292225"/>
          </a:xfrm>
        </p:grpSpPr>
        <p:sp>
          <p:nvSpPr>
            <p:cNvPr id="10683" name="Google Shape;10683;p82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4" name="Google Shape;10684;p82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5" name="Google Shape;10685;p82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6" name="Google Shape;10686;p82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7" name="Google Shape;10687;p82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88" name="Google Shape;10688;p82"/>
          <p:cNvGrpSpPr/>
          <p:nvPr/>
        </p:nvGrpSpPr>
        <p:grpSpPr>
          <a:xfrm>
            <a:off x="5772849" y="1689241"/>
            <a:ext cx="319874" cy="419623"/>
            <a:chOff x="-3365275" y="3253275"/>
            <a:chExt cx="222150" cy="291425"/>
          </a:xfrm>
        </p:grpSpPr>
        <p:sp>
          <p:nvSpPr>
            <p:cNvPr id="10689" name="Google Shape;10689;p82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0" name="Google Shape;10690;p82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91" name="Google Shape;10691;p82"/>
          <p:cNvGrpSpPr/>
          <p:nvPr/>
        </p:nvGrpSpPr>
        <p:grpSpPr>
          <a:xfrm>
            <a:off x="5746787" y="2204059"/>
            <a:ext cx="371998" cy="421927"/>
            <a:chOff x="-3383375" y="3611625"/>
            <a:chExt cx="258350" cy="293025"/>
          </a:xfrm>
        </p:grpSpPr>
        <p:sp>
          <p:nvSpPr>
            <p:cNvPr id="10692" name="Google Shape;10692;p82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3" name="Google Shape;10693;p82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94" name="Google Shape;10694;p82"/>
          <p:cNvGrpSpPr/>
          <p:nvPr/>
        </p:nvGrpSpPr>
        <p:grpSpPr>
          <a:xfrm>
            <a:off x="5809136" y="2756827"/>
            <a:ext cx="271097" cy="419659"/>
            <a:chOff x="-3347950" y="3971575"/>
            <a:chExt cx="188275" cy="291450"/>
          </a:xfrm>
        </p:grpSpPr>
        <p:sp>
          <p:nvSpPr>
            <p:cNvPr id="10695" name="Google Shape;10695;p82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6" name="Google Shape;10696;p82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7" name="Google Shape;10697;p82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698" name="Google Shape;10698;p82"/>
          <p:cNvGrpSpPr/>
          <p:nvPr/>
        </p:nvGrpSpPr>
        <p:grpSpPr>
          <a:xfrm>
            <a:off x="858995" y="3307062"/>
            <a:ext cx="371998" cy="421927"/>
            <a:chOff x="-1575775" y="3238300"/>
            <a:chExt cx="258350" cy="293025"/>
          </a:xfrm>
        </p:grpSpPr>
        <p:sp>
          <p:nvSpPr>
            <p:cNvPr id="10699" name="Google Shape;10699;p82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0" name="Google Shape;10700;p82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1" name="Google Shape;10701;p82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2" name="Google Shape;10702;p82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3" name="Google Shape;10703;p82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04" name="Google Shape;10704;p82"/>
          <p:cNvGrpSpPr/>
          <p:nvPr/>
        </p:nvGrpSpPr>
        <p:grpSpPr>
          <a:xfrm>
            <a:off x="2503893" y="3309052"/>
            <a:ext cx="423079" cy="424159"/>
            <a:chOff x="-1591550" y="3597475"/>
            <a:chExt cx="293825" cy="294575"/>
          </a:xfrm>
        </p:grpSpPr>
        <p:sp>
          <p:nvSpPr>
            <p:cNvPr id="10705" name="Google Shape;10705;p82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6" name="Google Shape;10706;p82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7" name="Google Shape;10707;p82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08" name="Google Shape;10708;p82"/>
          <p:cNvGrpSpPr/>
          <p:nvPr/>
        </p:nvGrpSpPr>
        <p:grpSpPr>
          <a:xfrm>
            <a:off x="4153363" y="3318664"/>
            <a:ext cx="421927" cy="399248"/>
            <a:chOff x="-1592325" y="3957400"/>
            <a:chExt cx="293025" cy="277275"/>
          </a:xfrm>
        </p:grpSpPr>
        <p:sp>
          <p:nvSpPr>
            <p:cNvPr id="10709" name="Google Shape;10709;p82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0" name="Google Shape;10710;p82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1" name="Google Shape;10711;p82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2" name="Google Shape;10712;p82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13" name="Google Shape;10713;p82"/>
          <p:cNvGrpSpPr/>
          <p:nvPr/>
        </p:nvGrpSpPr>
        <p:grpSpPr>
          <a:xfrm>
            <a:off x="3640233" y="3310745"/>
            <a:ext cx="369730" cy="420775"/>
            <a:chOff x="-778700" y="3612425"/>
            <a:chExt cx="256775" cy="292225"/>
          </a:xfrm>
        </p:grpSpPr>
        <p:sp>
          <p:nvSpPr>
            <p:cNvPr id="10714" name="Google Shape;10714;p82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5" name="Google Shape;10715;p82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6" name="Google Shape;10716;p82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7" name="Google Shape;10717;p82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8" name="Google Shape;10718;p82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9" name="Google Shape;10719;p82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20" name="Google Shape;10720;p82"/>
          <p:cNvGrpSpPr/>
          <p:nvPr/>
        </p:nvGrpSpPr>
        <p:grpSpPr>
          <a:xfrm>
            <a:off x="6111734" y="3828306"/>
            <a:ext cx="340731" cy="387641"/>
            <a:chOff x="7728464" y="1561258"/>
            <a:chExt cx="349719" cy="397866"/>
          </a:xfrm>
        </p:grpSpPr>
        <p:sp>
          <p:nvSpPr>
            <p:cNvPr id="10721" name="Google Shape;10721;p82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2" name="Google Shape;10722;p82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23" name="Google Shape;10723;p82"/>
          <p:cNvGrpSpPr/>
          <p:nvPr/>
        </p:nvGrpSpPr>
        <p:grpSpPr>
          <a:xfrm>
            <a:off x="4034702" y="3828306"/>
            <a:ext cx="387681" cy="387641"/>
            <a:chOff x="5611350" y="1561258"/>
            <a:chExt cx="397907" cy="397866"/>
          </a:xfrm>
        </p:grpSpPr>
        <p:sp>
          <p:nvSpPr>
            <p:cNvPr id="10724" name="Google Shape;10724;p82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5" name="Google Shape;10725;p82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6" name="Google Shape;10726;p82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7" name="Google Shape;10727;p82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28" name="Google Shape;10728;p82"/>
          <p:cNvGrpSpPr/>
          <p:nvPr/>
        </p:nvGrpSpPr>
        <p:grpSpPr>
          <a:xfrm>
            <a:off x="4553988" y="3925572"/>
            <a:ext cx="387610" cy="193109"/>
            <a:chOff x="6140660" y="1661097"/>
            <a:chExt cx="397835" cy="198202"/>
          </a:xfrm>
        </p:grpSpPr>
        <p:sp>
          <p:nvSpPr>
            <p:cNvPr id="10729" name="Google Shape;10729;p82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0" name="Google Shape;10730;p82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1" name="Google Shape;10731;p82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2" name="Google Shape;10732;p82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33" name="Google Shape;10733;p82"/>
          <p:cNvGrpSpPr/>
          <p:nvPr/>
        </p:nvGrpSpPr>
        <p:grpSpPr>
          <a:xfrm>
            <a:off x="5073203" y="3828306"/>
            <a:ext cx="387681" cy="387641"/>
            <a:chOff x="6669907" y="1561258"/>
            <a:chExt cx="397907" cy="397866"/>
          </a:xfrm>
        </p:grpSpPr>
        <p:sp>
          <p:nvSpPr>
            <p:cNvPr id="10734" name="Google Shape;10734;p82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5" name="Google Shape;10735;p82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6" name="Google Shape;10736;p82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7" name="Google Shape;10737;p82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8" name="Google Shape;10738;p82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39" name="Google Shape;10739;p82"/>
          <p:cNvGrpSpPr/>
          <p:nvPr/>
        </p:nvGrpSpPr>
        <p:grpSpPr>
          <a:xfrm>
            <a:off x="1958434" y="3885843"/>
            <a:ext cx="387681" cy="272572"/>
            <a:chOff x="3386036" y="1746339"/>
            <a:chExt cx="397907" cy="279762"/>
          </a:xfrm>
        </p:grpSpPr>
        <p:sp>
          <p:nvSpPr>
            <p:cNvPr id="10740" name="Google Shape;10740;p82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1" name="Google Shape;10741;p82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42" name="Google Shape;10742;p82"/>
          <p:cNvGrpSpPr/>
          <p:nvPr/>
        </p:nvGrpSpPr>
        <p:grpSpPr>
          <a:xfrm>
            <a:off x="2996131" y="3828289"/>
            <a:ext cx="387681" cy="387681"/>
            <a:chOff x="4417380" y="1687279"/>
            <a:chExt cx="397907" cy="397907"/>
          </a:xfrm>
        </p:grpSpPr>
        <p:sp>
          <p:nvSpPr>
            <p:cNvPr id="10743" name="Google Shape;10743;p82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4" name="Google Shape;10744;p82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45" name="Google Shape;10745;p82"/>
          <p:cNvGrpSpPr/>
          <p:nvPr/>
        </p:nvGrpSpPr>
        <p:grpSpPr>
          <a:xfrm>
            <a:off x="7942612" y="3308538"/>
            <a:ext cx="387661" cy="387661"/>
            <a:chOff x="2869999" y="1687279"/>
            <a:chExt cx="397887" cy="397887"/>
          </a:xfrm>
        </p:grpSpPr>
        <p:sp>
          <p:nvSpPr>
            <p:cNvPr id="10746" name="Google Shape;10746;p82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7" name="Google Shape;10747;p82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48" name="Google Shape;10748;p82"/>
          <p:cNvGrpSpPr/>
          <p:nvPr/>
        </p:nvGrpSpPr>
        <p:grpSpPr>
          <a:xfrm>
            <a:off x="2477719" y="3828665"/>
            <a:ext cx="386807" cy="386929"/>
            <a:chOff x="3902887" y="1687655"/>
            <a:chExt cx="397010" cy="397135"/>
          </a:xfrm>
        </p:grpSpPr>
        <p:sp>
          <p:nvSpPr>
            <p:cNvPr id="10749" name="Google Shape;10749;p82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0" name="Google Shape;10750;p82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1" name="Google Shape;10751;p82"/>
          <p:cNvGrpSpPr/>
          <p:nvPr/>
        </p:nvGrpSpPr>
        <p:grpSpPr>
          <a:xfrm>
            <a:off x="3515417" y="3828344"/>
            <a:ext cx="387681" cy="387681"/>
            <a:chOff x="4933458" y="1687279"/>
            <a:chExt cx="397907" cy="397907"/>
          </a:xfrm>
        </p:grpSpPr>
        <p:sp>
          <p:nvSpPr>
            <p:cNvPr id="10752" name="Google Shape;10752;p82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3" name="Google Shape;10753;p82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4" name="Google Shape;10754;p82"/>
          <p:cNvGrpSpPr/>
          <p:nvPr/>
        </p:nvGrpSpPr>
        <p:grpSpPr>
          <a:xfrm>
            <a:off x="5286247" y="3308538"/>
            <a:ext cx="387681" cy="387661"/>
            <a:chOff x="266768" y="1721375"/>
            <a:chExt cx="397907" cy="397887"/>
          </a:xfrm>
        </p:grpSpPr>
        <p:sp>
          <p:nvSpPr>
            <p:cNvPr id="10755" name="Google Shape;10755;p82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6" name="Google Shape;10756;p82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57" name="Google Shape;10757;p82"/>
          <p:cNvGrpSpPr/>
          <p:nvPr/>
        </p:nvGrpSpPr>
        <p:grpSpPr>
          <a:xfrm>
            <a:off x="7411673" y="3308925"/>
            <a:ext cx="387539" cy="386888"/>
            <a:chOff x="2408992" y="1722875"/>
            <a:chExt cx="397761" cy="397093"/>
          </a:xfrm>
        </p:grpSpPr>
        <p:sp>
          <p:nvSpPr>
            <p:cNvPr id="10758" name="Google Shape;10758;p82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9" name="Google Shape;10759;p82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0" name="Google Shape;10760;p82"/>
          <p:cNvGrpSpPr/>
          <p:nvPr/>
        </p:nvGrpSpPr>
        <p:grpSpPr>
          <a:xfrm>
            <a:off x="5592489" y="3828306"/>
            <a:ext cx="387641" cy="387641"/>
            <a:chOff x="7199196" y="1561258"/>
            <a:chExt cx="397866" cy="397866"/>
          </a:xfrm>
        </p:grpSpPr>
        <p:sp>
          <p:nvSpPr>
            <p:cNvPr id="10761" name="Google Shape;10761;p82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2" name="Google Shape;10762;p82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3" name="Google Shape;10763;p82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65" name="Google Shape;10765;p82"/>
          <p:cNvGrpSpPr/>
          <p:nvPr/>
        </p:nvGrpSpPr>
        <p:grpSpPr>
          <a:xfrm>
            <a:off x="6348368" y="3308538"/>
            <a:ext cx="387661" cy="387661"/>
            <a:chOff x="1379798" y="1723250"/>
            <a:chExt cx="397887" cy="397887"/>
          </a:xfrm>
        </p:grpSpPr>
        <p:sp>
          <p:nvSpPr>
            <p:cNvPr id="10766" name="Google Shape;10766;p82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7" name="Google Shape;10767;p82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8" name="Google Shape;10768;p82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9" name="Google Shape;10769;p82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0770" name="Google Shape;10770;p82"/>
          <p:cNvGrpSpPr/>
          <p:nvPr/>
        </p:nvGrpSpPr>
        <p:grpSpPr>
          <a:xfrm>
            <a:off x="5817328" y="3308538"/>
            <a:ext cx="387641" cy="387661"/>
            <a:chOff x="864491" y="1723250"/>
            <a:chExt cx="397866" cy="397887"/>
          </a:xfrm>
        </p:grpSpPr>
        <p:sp>
          <p:nvSpPr>
            <p:cNvPr id="10771" name="Google Shape;10771;p82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2" name="Google Shape;10772;p82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3" name="Google Shape;10773;p82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774" name="Google Shape;10774;p82"/>
          <p:cNvSpPr/>
          <p:nvPr/>
        </p:nvSpPr>
        <p:spPr>
          <a:xfrm>
            <a:off x="6879428" y="3343766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0775" name="Google Shape;10775;p82"/>
          <p:cNvGrpSpPr/>
          <p:nvPr/>
        </p:nvGrpSpPr>
        <p:grpSpPr>
          <a:xfrm>
            <a:off x="6584154" y="3827061"/>
            <a:ext cx="388966" cy="388966"/>
            <a:chOff x="1190625" y="238125"/>
            <a:chExt cx="5235075" cy="5235075"/>
          </a:xfrm>
        </p:grpSpPr>
        <p:sp>
          <p:nvSpPr>
            <p:cNvPr id="10776" name="Google Shape;10776;p82"/>
            <p:cNvSpPr/>
            <p:nvPr/>
          </p:nvSpPr>
          <p:spPr>
            <a:xfrm>
              <a:off x="2315100" y="1168900"/>
              <a:ext cx="2952100" cy="3373700"/>
            </a:xfrm>
            <a:custGeom>
              <a:avLst/>
              <a:gdLst/>
              <a:ahLst/>
              <a:cxnLst/>
              <a:rect l="l" t="t" r="r" b="b"/>
              <a:pathLst>
                <a:path w="118084" h="134948" extrusionOk="0">
                  <a:moveTo>
                    <a:pt x="69703" y="1"/>
                  </a:moveTo>
                  <a:cubicBezTo>
                    <a:pt x="69732" y="18483"/>
                    <a:pt x="69791" y="73192"/>
                    <a:pt x="69614" y="94277"/>
                  </a:cubicBezTo>
                  <a:cubicBezTo>
                    <a:pt x="69555" y="101848"/>
                    <a:pt x="66627" y="108827"/>
                    <a:pt x="61393" y="113914"/>
                  </a:cubicBezTo>
                  <a:cubicBezTo>
                    <a:pt x="56291" y="118871"/>
                    <a:pt x="49391" y="121638"/>
                    <a:pt x="41981" y="121638"/>
                  </a:cubicBezTo>
                  <a:cubicBezTo>
                    <a:pt x="41788" y="121638"/>
                    <a:pt x="41595" y="121636"/>
                    <a:pt x="41402" y="121632"/>
                  </a:cubicBezTo>
                  <a:cubicBezTo>
                    <a:pt x="26527" y="121336"/>
                    <a:pt x="14462" y="109005"/>
                    <a:pt x="14491" y="94159"/>
                  </a:cubicBezTo>
                  <a:cubicBezTo>
                    <a:pt x="14491" y="82094"/>
                    <a:pt x="22387" y="71477"/>
                    <a:pt x="33950" y="67988"/>
                  </a:cubicBezTo>
                  <a:lnTo>
                    <a:pt x="33861" y="54473"/>
                  </a:lnTo>
                  <a:cubicBezTo>
                    <a:pt x="25522" y="56070"/>
                    <a:pt x="17360" y="60949"/>
                    <a:pt x="11238" y="68224"/>
                  </a:cubicBezTo>
                  <a:cubicBezTo>
                    <a:pt x="3401" y="77480"/>
                    <a:pt x="1" y="88984"/>
                    <a:pt x="1864" y="99837"/>
                  </a:cubicBezTo>
                  <a:cubicBezTo>
                    <a:pt x="3668" y="109951"/>
                    <a:pt x="8961" y="119148"/>
                    <a:pt x="16857" y="125772"/>
                  </a:cubicBezTo>
                  <a:cubicBezTo>
                    <a:pt x="23901" y="131741"/>
                    <a:pt x="32192" y="134947"/>
                    <a:pt x="40396" y="134947"/>
                  </a:cubicBezTo>
                  <a:cubicBezTo>
                    <a:pt x="41215" y="134947"/>
                    <a:pt x="42034" y="134915"/>
                    <a:pt x="42851" y="134851"/>
                  </a:cubicBezTo>
                  <a:cubicBezTo>
                    <a:pt x="66893" y="133017"/>
                    <a:pt x="82508" y="116634"/>
                    <a:pt x="82596" y="93183"/>
                  </a:cubicBezTo>
                  <a:lnTo>
                    <a:pt x="82626" y="43738"/>
                  </a:lnTo>
                  <a:cubicBezTo>
                    <a:pt x="82626" y="40066"/>
                    <a:pt x="85620" y="37517"/>
                    <a:pt x="88833" y="37517"/>
                  </a:cubicBezTo>
                  <a:cubicBezTo>
                    <a:pt x="90045" y="37517"/>
                    <a:pt x="91289" y="37880"/>
                    <a:pt x="92414" y="38681"/>
                  </a:cubicBezTo>
                  <a:cubicBezTo>
                    <a:pt x="100014" y="44064"/>
                    <a:pt x="111163" y="46104"/>
                    <a:pt x="118083" y="46873"/>
                  </a:cubicBezTo>
                  <a:lnTo>
                    <a:pt x="118083" y="34127"/>
                  </a:lnTo>
                  <a:cubicBezTo>
                    <a:pt x="112405" y="32530"/>
                    <a:pt x="106432" y="30697"/>
                    <a:pt x="101197" y="27503"/>
                  </a:cubicBezTo>
                  <a:cubicBezTo>
                    <a:pt x="91320" y="21441"/>
                    <a:pt x="85228" y="12214"/>
                    <a:pt x="83069" y="30"/>
                  </a:cubicBezTo>
                  <a:lnTo>
                    <a:pt x="830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7" name="Google Shape;10777;p82"/>
            <p:cNvSpPr/>
            <p:nvPr/>
          </p:nvSpPr>
          <p:spPr>
            <a:xfrm>
              <a:off x="1190625" y="238125"/>
              <a:ext cx="5235075" cy="5235075"/>
            </a:xfrm>
            <a:custGeom>
              <a:avLst/>
              <a:gdLst/>
              <a:ahLst/>
              <a:cxnLst/>
              <a:rect l="l" t="t" r="r" b="b"/>
              <a:pathLst>
                <a:path w="209403" h="209403" extrusionOk="0">
                  <a:moveTo>
                    <a:pt x="108469" y="24836"/>
                  </a:moveTo>
                  <a:cubicBezTo>
                    <a:pt x="108549" y="24836"/>
                    <a:pt x="108628" y="24838"/>
                    <a:pt x="108708" y="24841"/>
                  </a:cubicBezTo>
                  <a:lnTo>
                    <a:pt x="132248" y="24841"/>
                  </a:lnTo>
                  <a:cubicBezTo>
                    <a:pt x="132267" y="24841"/>
                    <a:pt x="132287" y="24841"/>
                    <a:pt x="132306" y="24841"/>
                  </a:cubicBezTo>
                  <a:cubicBezTo>
                    <a:pt x="136154" y="24841"/>
                    <a:pt x="139377" y="27758"/>
                    <a:pt x="139789" y="31583"/>
                  </a:cubicBezTo>
                  <a:cubicBezTo>
                    <a:pt x="140794" y="42082"/>
                    <a:pt x="144993" y="49445"/>
                    <a:pt x="152653" y="54147"/>
                  </a:cubicBezTo>
                  <a:cubicBezTo>
                    <a:pt x="156556" y="56542"/>
                    <a:pt x="161406" y="57991"/>
                    <a:pt x="166463" y="59411"/>
                  </a:cubicBezTo>
                  <a:cubicBezTo>
                    <a:pt x="167557" y="59736"/>
                    <a:pt x="168651" y="59973"/>
                    <a:pt x="169775" y="60150"/>
                  </a:cubicBezTo>
                  <a:cubicBezTo>
                    <a:pt x="173028" y="60357"/>
                    <a:pt x="175512" y="63078"/>
                    <a:pt x="175453" y="66331"/>
                  </a:cubicBezTo>
                  <a:lnTo>
                    <a:pt x="175453" y="90787"/>
                  </a:lnTo>
                  <a:cubicBezTo>
                    <a:pt x="175453" y="92414"/>
                    <a:pt x="174802" y="94011"/>
                    <a:pt x="173620" y="95194"/>
                  </a:cubicBezTo>
                  <a:cubicBezTo>
                    <a:pt x="172462" y="96322"/>
                    <a:pt x="170909" y="96969"/>
                    <a:pt x="169292" y="96969"/>
                  </a:cubicBezTo>
                  <a:cubicBezTo>
                    <a:pt x="169256" y="96969"/>
                    <a:pt x="169220" y="96969"/>
                    <a:pt x="169184" y="96968"/>
                  </a:cubicBezTo>
                  <a:cubicBezTo>
                    <a:pt x="168444" y="96968"/>
                    <a:pt x="154871" y="96702"/>
                    <a:pt x="141888" y="91970"/>
                  </a:cubicBezTo>
                  <a:cubicBezTo>
                    <a:pt x="141720" y="91905"/>
                    <a:pt x="141550" y="91875"/>
                    <a:pt x="141384" y="91875"/>
                  </a:cubicBezTo>
                  <a:cubicBezTo>
                    <a:pt x="140646" y="91875"/>
                    <a:pt x="139996" y="92474"/>
                    <a:pt x="139996" y="93271"/>
                  </a:cubicBezTo>
                  <a:lnTo>
                    <a:pt x="139966" y="130444"/>
                  </a:lnTo>
                  <a:cubicBezTo>
                    <a:pt x="139848" y="160371"/>
                    <a:pt x="119265" y="182077"/>
                    <a:pt x="88776" y="184443"/>
                  </a:cubicBezTo>
                  <a:cubicBezTo>
                    <a:pt x="87653" y="184532"/>
                    <a:pt x="86529" y="184561"/>
                    <a:pt x="85405" y="184561"/>
                  </a:cubicBezTo>
                  <a:cubicBezTo>
                    <a:pt x="61481" y="184561"/>
                    <a:pt x="39095" y="164896"/>
                    <a:pt x="34629" y="139168"/>
                  </a:cubicBezTo>
                  <a:cubicBezTo>
                    <a:pt x="32116" y="124707"/>
                    <a:pt x="36522" y="109507"/>
                    <a:pt x="46724" y="97441"/>
                  </a:cubicBezTo>
                  <a:cubicBezTo>
                    <a:pt x="56803" y="85541"/>
                    <a:pt x="70647" y="78721"/>
                    <a:pt x="84747" y="78721"/>
                  </a:cubicBezTo>
                  <a:cubicBezTo>
                    <a:pt x="84839" y="78721"/>
                    <a:pt x="84930" y="78721"/>
                    <a:pt x="85021" y="78722"/>
                  </a:cubicBezTo>
                  <a:cubicBezTo>
                    <a:pt x="88392" y="78722"/>
                    <a:pt x="91142" y="81472"/>
                    <a:pt x="91172" y="84873"/>
                  </a:cubicBezTo>
                  <a:lnTo>
                    <a:pt x="91349" y="108856"/>
                  </a:lnTo>
                  <a:cubicBezTo>
                    <a:pt x="91349" y="112641"/>
                    <a:pt x="88658" y="116013"/>
                    <a:pt x="84902" y="116545"/>
                  </a:cubicBezTo>
                  <a:cubicBezTo>
                    <a:pt x="77125" y="117580"/>
                    <a:pt x="71447" y="124441"/>
                    <a:pt x="71890" y="132277"/>
                  </a:cubicBezTo>
                  <a:cubicBezTo>
                    <a:pt x="72334" y="140114"/>
                    <a:pt x="78751" y="146295"/>
                    <a:pt x="86618" y="146443"/>
                  </a:cubicBezTo>
                  <a:cubicBezTo>
                    <a:pt x="86736" y="146445"/>
                    <a:pt x="86855" y="146446"/>
                    <a:pt x="86973" y="146446"/>
                  </a:cubicBezTo>
                  <a:cubicBezTo>
                    <a:pt x="91096" y="146446"/>
                    <a:pt x="94919" y="144946"/>
                    <a:pt x="97707" y="142243"/>
                  </a:cubicBezTo>
                  <a:cubicBezTo>
                    <a:pt x="100605" y="139434"/>
                    <a:pt x="102143" y="135619"/>
                    <a:pt x="102173" y="131390"/>
                  </a:cubicBezTo>
                  <a:cubicBezTo>
                    <a:pt x="102380" y="106047"/>
                    <a:pt x="102291" y="31790"/>
                    <a:pt x="102291" y="31051"/>
                  </a:cubicBezTo>
                  <a:cubicBezTo>
                    <a:pt x="102291" y="28419"/>
                    <a:pt x="103917" y="26083"/>
                    <a:pt x="106401" y="25196"/>
                  </a:cubicBezTo>
                  <a:cubicBezTo>
                    <a:pt x="107067" y="24956"/>
                    <a:pt x="107756" y="24836"/>
                    <a:pt x="108469" y="24836"/>
                  </a:cubicBezTo>
                  <a:close/>
                  <a:moveTo>
                    <a:pt x="33831" y="0"/>
                  </a:moveTo>
                  <a:cubicBezTo>
                    <a:pt x="15141" y="0"/>
                    <a:pt x="0" y="15141"/>
                    <a:pt x="0" y="33831"/>
                  </a:cubicBezTo>
                  <a:lnTo>
                    <a:pt x="0" y="175601"/>
                  </a:lnTo>
                  <a:cubicBezTo>
                    <a:pt x="0" y="194261"/>
                    <a:pt x="15141" y="209402"/>
                    <a:pt x="33831" y="209402"/>
                  </a:cubicBezTo>
                  <a:lnTo>
                    <a:pt x="175601" y="209402"/>
                  </a:lnTo>
                  <a:cubicBezTo>
                    <a:pt x="194261" y="209402"/>
                    <a:pt x="209402" y="194261"/>
                    <a:pt x="209402" y="175601"/>
                  </a:cubicBezTo>
                  <a:lnTo>
                    <a:pt x="209402" y="33831"/>
                  </a:lnTo>
                  <a:cubicBezTo>
                    <a:pt x="209402" y="15141"/>
                    <a:pt x="194261" y="0"/>
                    <a:pt x="1756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306" name="Google Shape;13319;p77"/>
          <p:cNvSpPr txBox="1"/>
          <p:nvPr/>
        </p:nvSpPr>
        <p:spPr>
          <a:xfrm>
            <a:off x="1048350" y="719652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آیکون های سئو و بازاریابی</a:t>
            </a:r>
          </a:p>
        </p:txBody>
      </p:sp>
    </p:spTree>
    <p:extLst>
      <p:ext uri="{BB962C8B-B14F-4D97-AF65-F5344CB8AC3E}">
        <p14:creationId xmlns:p14="http://schemas.microsoft.com/office/powerpoint/2010/main" val="2038384417"/>
      </p:ext>
    </p:extLst>
  </p:cSld>
  <p:clrMapOvr>
    <a:masterClrMapping/>
  </p:clrMapOvr>
  <p:transition spd="slow">
    <p:push dir="u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867138" y="2480364"/>
            <a:ext cx="35393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ارائه توسط سایت طرحیکا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3476336" y="2942028"/>
            <a:ext cx="23305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www.Tarhika.ir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876806" y="941357"/>
            <a:ext cx="352965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4000" b="1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با تشکر از شما</a:t>
            </a:r>
            <a:endParaRPr kumimoji="0" lang="en-US" sz="4000" b="1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00C5EE-27E8-F648-8A73-2A25D15830B2}"/>
              </a:ext>
            </a:extLst>
          </p:cNvPr>
          <p:cNvSpPr txBox="1"/>
          <p:nvPr/>
        </p:nvSpPr>
        <p:spPr>
          <a:xfrm>
            <a:off x="2666508" y="3403693"/>
            <a:ext cx="39502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8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مرجع </a:t>
            </a:r>
            <a:r>
              <a:rPr kumimoji="0" lang="fa-IR" sz="18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دانلود</a:t>
            </a: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Shabnam" panose="020B0603030804020204" pitchFamily="34" charset="-78"/>
                <a:ea typeface="+mn-ea"/>
                <a:cs typeface="Shabnam" panose="020B0603030804020204" pitchFamily="34" charset="-78"/>
                <a:sym typeface="Arial"/>
              </a:rPr>
              <a:t> انواع قالب ها و طرح های گرافیکی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Shabnam" panose="020B0603030804020204" pitchFamily="34" charset="-78"/>
              <a:ea typeface="+mn-ea"/>
              <a:cs typeface="Shabnam" panose="020B0603030804020204" pitchFamily="34" charset="-7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41344866"/>
      </p:ext>
    </p:extLst>
  </p:cSld>
  <p:clrMapOvr>
    <a:masterClrMapping/>
  </p:clrMapOvr>
  <p:transition spd="slow">
    <p:push dir="u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30A7769-2B28-1FC6-C47D-CAA929D61F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720000" y="1396681"/>
            <a:ext cx="8424000" cy="3746819"/>
          </a:xfrm>
          <a:prstGeom prst="rect">
            <a:avLst/>
          </a:prstGeom>
        </p:spPr>
      </p:pic>
      <p:sp>
        <p:nvSpPr>
          <p:cNvPr id="342" name="Google Shape;342;p4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343" name="Google Shape;343;p40"/>
          <p:cNvSpPr txBox="1">
            <a:spLocks noGrp="1"/>
          </p:cNvSpPr>
          <p:nvPr>
            <p:ph type="subTitle" idx="1"/>
          </p:nvPr>
        </p:nvSpPr>
        <p:spPr>
          <a:xfrm>
            <a:off x="5159022" y="1434693"/>
            <a:ext cx="3738412" cy="288894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منابع انسانی را به عنوان «افرادی که کار می‌کنند و سازمان را به فعالیت می‌اندازند» تعریف می‌کند. منبع انسانی یک فرد یا کارمند درون سازمان است.</a:t>
            </a:r>
          </a:p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مدیریت منابع انسانی نیز به فعالیت‌هایی اشاره دارد که باعث می‌شود کارمندان که به عنوان سرمایه شرکت محسوب می‌شوند، در محیطی سالم و انگیزاننده کار کنند، بهره‌وری آن‌ها افزایش یابد و در راستای اهداف سازمان حرکت کنند.</a:t>
            </a:r>
          </a:p>
        </p:txBody>
      </p:sp>
      <p:sp>
        <p:nvSpPr>
          <p:cNvPr id="345" name="Google Shape;345;p40"/>
          <p:cNvSpPr/>
          <p:nvPr/>
        </p:nvSpPr>
        <p:spPr>
          <a:xfrm rot="-5400000" flipH="1">
            <a:off x="7813700" y="3828229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42"/>
          <p:cNvSpPr txBox="1">
            <a:spLocks noGrp="1"/>
          </p:cNvSpPr>
          <p:nvPr>
            <p:ph type="title"/>
          </p:nvPr>
        </p:nvSpPr>
        <p:spPr>
          <a:xfrm>
            <a:off x="1178675" y="3451930"/>
            <a:ext cx="39756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ویکی پدیا</a:t>
            </a:r>
            <a:endParaRPr dirty="0"/>
          </a:p>
        </p:txBody>
      </p:sp>
      <p:sp>
        <p:nvSpPr>
          <p:cNvPr id="360" name="Google Shape;360;p42"/>
          <p:cNvSpPr txBox="1">
            <a:spLocks noGrp="1"/>
          </p:cNvSpPr>
          <p:nvPr>
            <p:ph type="subTitle" idx="1"/>
          </p:nvPr>
        </p:nvSpPr>
        <p:spPr>
          <a:xfrm>
            <a:off x="1178725" y="1027289"/>
            <a:ext cx="3975600" cy="250613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latin typeface="Shabnam" panose="020B0603030804020204" pitchFamily="34" charset="-78"/>
                <a:cs typeface="Shabnam" panose="020B0603030804020204" pitchFamily="34" charset="-78"/>
              </a:rPr>
              <a:t>تحقیقات نشان می‌دهد که، شش فعالیت کلیدی مرتبط با افراد شناخته شده‌است که منابع انسانی باید به‌طور مؤثر برای ارزش افزوده یک شرکت به آن توجه کنند.</a:t>
            </a:r>
          </a:p>
        </p:txBody>
      </p:sp>
      <p:sp>
        <p:nvSpPr>
          <p:cNvPr id="362" name="Google Shape;362;p42"/>
          <p:cNvSpPr/>
          <p:nvPr/>
        </p:nvSpPr>
        <p:spPr>
          <a:xfrm>
            <a:off x="1178725" y="4104775"/>
            <a:ext cx="3975600" cy="236400"/>
          </a:xfrm>
          <a:prstGeom prst="rect">
            <a:avLst/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DF5FE719-1EC5-D156-03B7-9821D79FA9FF}"/>
              </a:ext>
            </a:extLst>
          </p:cNvPr>
          <p:cNvPicPr>
            <a:picLocks noGrp="1" noChangeAspect="1"/>
          </p:cNvPicPr>
          <p:nvPr>
            <p:ph type="pic" idx="2"/>
          </p:nvPr>
        </p:nvPicPr>
        <p:blipFill>
          <a:blip r:embed="rId3"/>
          <a:srcRect l="19335" r="19335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361" name="Google Shape;361;p42"/>
          <p:cNvSpPr/>
          <p:nvPr/>
        </p:nvSpPr>
        <p:spPr>
          <a:xfrm flipH="1">
            <a:off x="6975962" y="3038442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D91E9EC-8220-2B8C-91C1-5ACBA5817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9500" y="1017725"/>
            <a:ext cx="2371020" cy="3556529"/>
          </a:xfrm>
          <a:prstGeom prst="rect">
            <a:avLst/>
          </a:prstGeom>
        </p:spPr>
      </p:pic>
      <p:sp>
        <p:nvSpPr>
          <p:cNvPr id="350" name="Google Shape;350;p4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351" name="Google Shape;351;p41"/>
          <p:cNvSpPr txBox="1">
            <a:spLocks noGrp="1"/>
          </p:cNvSpPr>
          <p:nvPr>
            <p:ph type="subTitle" idx="1"/>
          </p:nvPr>
        </p:nvSpPr>
        <p:spPr>
          <a:xfrm>
            <a:off x="3697130" y="1399822"/>
            <a:ext cx="4208605" cy="243354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مدیریت منابع انسانی نیز به فعالیت‌هایی اشاره دارد که باعث می‌شود کارمندان که به عنوان سرمایه شرکت محسوب می‌شوند، در محیطی سالم و انگیزاننده کار کنند، بهره‌وری آن‌ها افزایش یابد و در راستای اهداف سازمان حرکت کنند.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منابع انسانی را به عنوان «افرادی که کار می‌کنند و سازمان را به فعالیت می‌اندازند» تعریف می‌کند. منبع انسانی یک فرد یا کارمند درون سازمان است.</a:t>
            </a:r>
          </a:p>
          <a:p>
            <a:pPr marL="0" lvl="0" indent="0" algn="justLow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53" name="Google Shape;353;p41"/>
          <p:cNvSpPr/>
          <p:nvPr/>
        </p:nvSpPr>
        <p:spPr>
          <a:xfrm rot="-5400000" flipH="1">
            <a:off x="107650" y="2978104"/>
            <a:ext cx="1943700" cy="1943700"/>
          </a:xfrm>
          <a:prstGeom prst="blockArc">
            <a:avLst>
              <a:gd name="adj1" fmla="val 10800000"/>
              <a:gd name="adj2" fmla="val 5383843"/>
              <a:gd name="adj3" fmla="val 10700"/>
            </a:avLst>
          </a:pr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</a:t>
            </a:r>
            <a:endParaRPr dirty="0"/>
          </a:p>
        </p:txBody>
      </p:sp>
      <p:sp>
        <p:nvSpPr>
          <p:cNvPr id="379" name="Google Shape;379;p44"/>
          <p:cNvSpPr txBox="1">
            <a:spLocks noGrp="1"/>
          </p:cNvSpPr>
          <p:nvPr>
            <p:ph type="subTitle" idx="1"/>
          </p:nvPr>
        </p:nvSpPr>
        <p:spPr>
          <a:xfrm>
            <a:off x="937700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80" name="Google Shape;380;p44"/>
          <p:cNvSpPr txBox="1">
            <a:spLocks noGrp="1"/>
          </p:cNvSpPr>
          <p:nvPr>
            <p:ph type="subTitle" idx="2"/>
          </p:nvPr>
        </p:nvSpPr>
        <p:spPr>
          <a:xfrm>
            <a:off x="3484422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81" name="Google Shape;381;p44"/>
          <p:cNvSpPr txBox="1">
            <a:spLocks noGrp="1"/>
          </p:cNvSpPr>
          <p:nvPr>
            <p:ph type="subTitle" idx="3"/>
          </p:nvPr>
        </p:nvSpPr>
        <p:spPr>
          <a:xfrm>
            <a:off x="6031150" y="2860096"/>
            <a:ext cx="2175300" cy="86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توضیحات دلخواه خود را در این قسمت وارد کنید</a:t>
            </a:r>
          </a:p>
        </p:txBody>
      </p:sp>
      <p:sp>
        <p:nvSpPr>
          <p:cNvPr id="382" name="Google Shape;382;p44"/>
          <p:cNvSpPr txBox="1">
            <a:spLocks noGrp="1"/>
          </p:cNvSpPr>
          <p:nvPr>
            <p:ph type="subTitle" idx="4"/>
          </p:nvPr>
        </p:nvSpPr>
        <p:spPr>
          <a:xfrm>
            <a:off x="937700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383" name="Google Shape;383;p44"/>
          <p:cNvSpPr txBox="1">
            <a:spLocks noGrp="1"/>
          </p:cNvSpPr>
          <p:nvPr>
            <p:ph type="subTitle" idx="5"/>
          </p:nvPr>
        </p:nvSpPr>
        <p:spPr>
          <a:xfrm>
            <a:off x="3484422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384" name="Google Shape;384;p44"/>
          <p:cNvSpPr txBox="1">
            <a:spLocks noGrp="1"/>
          </p:cNvSpPr>
          <p:nvPr>
            <p:ph type="subTitle" idx="6"/>
          </p:nvPr>
        </p:nvSpPr>
        <p:spPr>
          <a:xfrm>
            <a:off x="6031150" y="2478975"/>
            <a:ext cx="2175300" cy="48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عنوان دلخواه</a:t>
            </a:r>
          </a:p>
        </p:txBody>
      </p:sp>
      <p:sp>
        <p:nvSpPr>
          <p:cNvPr id="385" name="Google Shape;385;p44"/>
          <p:cNvSpPr/>
          <p:nvPr/>
        </p:nvSpPr>
        <p:spPr>
          <a:xfrm>
            <a:off x="1843119" y="1827467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gradFill>
            <a:gsLst>
              <a:gs pos="0">
                <a:schemeClr val="dk2"/>
              </a:gs>
              <a:gs pos="100000">
                <a:schemeClr val="lt2"/>
              </a:gs>
            </a:gsLst>
            <a:lin ang="10801400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6" name="Google Shape;386;p44"/>
          <p:cNvGrpSpPr/>
          <p:nvPr/>
        </p:nvGrpSpPr>
        <p:grpSpPr>
          <a:xfrm>
            <a:off x="6934269" y="1867676"/>
            <a:ext cx="369068" cy="289004"/>
            <a:chOff x="-41526450" y="3653375"/>
            <a:chExt cx="315875" cy="247350"/>
          </a:xfrm>
        </p:grpSpPr>
        <p:sp>
          <p:nvSpPr>
            <p:cNvPr id="387" name="Google Shape;387;p44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4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" name="Google Shape;389;p44"/>
          <p:cNvGrpSpPr/>
          <p:nvPr/>
        </p:nvGrpSpPr>
        <p:grpSpPr>
          <a:xfrm>
            <a:off x="4395892" y="1837128"/>
            <a:ext cx="350079" cy="350079"/>
            <a:chOff x="583100" y="3982600"/>
            <a:chExt cx="296175" cy="296175"/>
          </a:xfrm>
        </p:grpSpPr>
        <p:sp>
          <p:nvSpPr>
            <p:cNvPr id="390" name="Google Shape;390;p44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4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4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4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4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4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4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gradFill>
              <a:gsLst>
                <a:gs pos="0">
                  <a:schemeClr val="dk2"/>
                </a:gs>
                <a:gs pos="100000">
                  <a:schemeClr val="lt2"/>
                </a:gs>
              </a:gsLst>
              <a:lin ang="10801400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push dir="u"/>
  </p:transition>
</p:sld>
</file>

<file path=ppt/theme/theme1.xml><?xml version="1.0" encoding="utf-8"?>
<a:theme xmlns:a="http://schemas.openxmlformats.org/drawingml/2006/main" name="Tarhika.ir">
  <a:themeElements>
    <a:clrScheme name="Simple Light">
      <a:dk1>
        <a:srgbClr val="333333"/>
      </a:dk1>
      <a:lt1>
        <a:srgbClr val="FAFAFA"/>
      </a:lt1>
      <a:dk2>
        <a:srgbClr val="87E696"/>
      </a:dk2>
      <a:lt2>
        <a:srgbClr val="43D3B0"/>
      </a:lt2>
      <a:accent1>
        <a:srgbClr val="2E2D32"/>
      </a:accent1>
      <a:accent2>
        <a:srgbClr val="B4B2B3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arhika Final Pages">
  <a:themeElements>
    <a:clrScheme name="Simple Light">
      <a:dk1>
        <a:srgbClr val="0E2A47"/>
      </a:dk1>
      <a:lt1>
        <a:srgbClr val="FFFFFF"/>
      </a:lt1>
      <a:dk2>
        <a:srgbClr val="869FB2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arhika 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869FB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</TotalTime>
  <Words>1578</Words>
  <Application>Microsoft Office PowerPoint</Application>
  <PresentationFormat>On-screen Show (16:9)</PresentationFormat>
  <Paragraphs>318</Paragraphs>
  <Slides>51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23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51</vt:i4>
      </vt:variant>
    </vt:vector>
  </HeadingPairs>
  <TitlesOfParts>
    <vt:vector size="77" baseType="lpstr">
      <vt:lpstr>Raleway ExtraBold</vt:lpstr>
      <vt:lpstr>Proxima Nova Semibold</vt:lpstr>
      <vt:lpstr>Open Sans</vt:lpstr>
      <vt:lpstr>Proxima Nova</vt:lpstr>
      <vt:lpstr>Nunito Light</vt:lpstr>
      <vt:lpstr>Raleway Black</vt:lpstr>
      <vt:lpstr>Shabnam</vt:lpstr>
      <vt:lpstr>Calibri</vt:lpstr>
      <vt:lpstr>Poppins</vt:lpstr>
      <vt:lpstr>Roboto Medium</vt:lpstr>
      <vt:lpstr>Bebas Neue</vt:lpstr>
      <vt:lpstr>Amatic SC</vt:lpstr>
      <vt:lpstr>Cinema</vt:lpstr>
      <vt:lpstr>Barlow</vt:lpstr>
      <vt:lpstr>Catamaran Medium</vt:lpstr>
      <vt:lpstr>Epilogue</vt:lpstr>
      <vt:lpstr>Roboto Condensed Light</vt:lpstr>
      <vt:lpstr>Montserrat</vt:lpstr>
      <vt:lpstr>Arial</vt:lpstr>
      <vt:lpstr>DM Sans</vt:lpstr>
      <vt:lpstr>Didact Gothic</vt:lpstr>
      <vt:lpstr>Red Hat Display</vt:lpstr>
      <vt:lpstr>PT Sans</vt:lpstr>
      <vt:lpstr>Tarhika.ir</vt:lpstr>
      <vt:lpstr>Tarhika Final Pages</vt:lpstr>
      <vt:lpstr>Tarhika </vt:lpstr>
      <vt:lpstr>PowerPoint Presentation</vt:lpstr>
      <vt:lpstr>PowerPoint Presentation</vt:lpstr>
      <vt:lpstr>PowerPoint Presentation</vt:lpstr>
      <vt:lpstr>فهرست مطالب</vt:lpstr>
      <vt:lpstr>عنوان دلخواه فصل اول</vt:lpstr>
      <vt:lpstr>قالب پاورپوینت</vt:lpstr>
      <vt:lpstr>ویکی پدیا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44890000000</vt:lpstr>
      <vt:lpstr>3420000</vt:lpstr>
      <vt:lpstr>قالب پاورپوینت</vt:lpstr>
      <vt:lpstr>یک عکس از هزار کلمه اثرگذارتر است!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قالب پاورپوینت</vt:lpstr>
      <vt:lpstr>25%</vt:lpstr>
      <vt:lpstr>قالب پاورپوینت</vt:lpstr>
      <vt:lpstr>قالب پاورپوینت</vt:lpstr>
      <vt:lpstr>قالب پاورپوینت</vt:lpstr>
      <vt:lpstr>قالب پاورپوینت</vt:lpstr>
      <vt:lpstr>PowerPoint Presentation</vt:lpstr>
      <vt:lpstr>PowerPoint Presentation</vt:lpstr>
      <vt:lpstr>طرح ها و آیکون های متنوع با قابلیت تغییر سایز و رنگ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مجموعه ی متنوعی از آیکون ها که رنگ و سایز آن ها بدون افت کیفیت قابل تغییر است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EbrahimPn</dc:creator>
  <cp:lastModifiedBy>EbrahimPn</cp:lastModifiedBy>
  <cp:revision>9</cp:revision>
  <dcterms:modified xsi:type="dcterms:W3CDTF">2023-05-14T10:32:31Z</dcterms:modified>
</cp:coreProperties>
</file>