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theme/theme3.xml" ContentType="application/vnd.openxmlformats-officedocument.theme+xml"/>
  <Override PartName="/ppt/slideLayouts/slideLayout16.xml" ContentType="application/vnd.openxmlformats-officedocument.presentationml.slideLayout+xml"/>
  <Override PartName="/ppt/theme/theme4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5.xml" ContentType="application/vnd.openxmlformats-officedocument.theme+xml"/>
  <Override PartName="/ppt/slideLayouts/slideLayout19.xml" ContentType="application/vnd.openxmlformats-officedocument.presentationml.slideLayout+xml"/>
  <Override PartName="/ppt/theme/theme6.xml" ContentType="application/vnd.openxmlformats-officedocument.theme+xml"/>
  <Override PartName="/ppt/slideLayouts/slideLayout20.xml" ContentType="application/vnd.openxmlformats-officedocument.presentationml.slideLayout+xml"/>
  <Override PartName="/ppt/theme/theme7.xml" ContentType="application/vnd.openxmlformats-officedocument.theme+xml"/>
  <Override PartName="/ppt/slideLayouts/slideLayout21.xml" ContentType="application/vnd.openxmlformats-officedocument.presentationml.slideLayout+xml"/>
  <Override PartName="/ppt/theme/theme8.xml" ContentType="application/vnd.openxmlformats-officedocument.theme+xml"/>
  <Override PartName="/ppt/slideLayouts/slideLayout22.xml" ContentType="application/vnd.openxmlformats-officedocument.presentationml.slideLayout+xml"/>
  <Override PartName="/ppt/theme/theme9.xml" ContentType="application/vnd.openxmlformats-officedocument.theme+xml"/>
  <Override PartName="/ppt/slideLayouts/slideLayout23.xml" ContentType="application/vnd.openxmlformats-officedocument.presentationml.slideLayout+xml"/>
  <Override PartName="/ppt/theme/theme10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11.xml" ContentType="application/vnd.openxmlformats-officedocument.theme+xml"/>
  <Override PartName="/ppt/slideLayouts/slideLayout26.xml" ContentType="application/vnd.openxmlformats-officedocument.presentationml.slideLayout+xml"/>
  <Override PartName="/ppt/theme/theme12.xml" ContentType="application/vnd.openxmlformats-officedocument.theme+xml"/>
  <Override PartName="/ppt/slideLayouts/slideLayout27.xml" ContentType="application/vnd.openxmlformats-officedocument.presentationml.slideLayout+xml"/>
  <Override PartName="/ppt/theme/theme13.xml" ContentType="application/vnd.openxmlformats-officedocument.theme+xml"/>
  <Override PartName="/ppt/slideLayouts/slideLayout28.xml" ContentType="application/vnd.openxmlformats-officedocument.presentationml.slideLayout+xml"/>
  <Override PartName="/ppt/theme/theme14.xml" ContentType="application/vnd.openxmlformats-officedocument.theme+xml"/>
  <Override PartName="/ppt/slideLayouts/slideLayout29.xml" ContentType="application/vnd.openxmlformats-officedocument.presentationml.slideLayout+xml"/>
  <Override PartName="/ppt/theme/theme15.xml" ContentType="application/vnd.openxmlformats-officedocument.theme+xml"/>
  <Override PartName="/ppt/slideLayouts/slideLayout30.xml" ContentType="application/vnd.openxmlformats-officedocument.presentationml.slideLayout+xml"/>
  <Override PartName="/ppt/theme/theme16.xml" ContentType="application/vnd.openxmlformats-officedocument.theme+xml"/>
  <Override PartName="/ppt/slideLayouts/slideLayout31.xml" ContentType="application/vnd.openxmlformats-officedocument.presentationml.slideLayout+xml"/>
  <Override PartName="/ppt/theme/theme17.xml" ContentType="application/vnd.openxmlformats-officedocument.theme+xml"/>
  <Override PartName="/ppt/slideLayouts/slideLayout32.xml" ContentType="application/vnd.openxmlformats-officedocument.presentationml.slideLayout+xml"/>
  <Override PartName="/ppt/theme/theme18.xml" ContentType="application/vnd.openxmlformats-officedocument.theme+xml"/>
  <Override PartName="/ppt/slideLayouts/slideLayout33.xml" ContentType="application/vnd.openxmlformats-officedocument.presentationml.slideLayout+xml"/>
  <Override PartName="/ppt/theme/theme19.xml" ContentType="application/vnd.openxmlformats-officedocument.theme+xml"/>
  <Override PartName="/ppt/slideLayouts/slideLayout34.xml" ContentType="application/vnd.openxmlformats-officedocument.presentationml.slideLayout+xml"/>
  <Override PartName="/ppt/theme/theme20.xml" ContentType="application/vnd.openxmlformats-officedocument.theme+xml"/>
  <Override PartName="/ppt/slideLayouts/slideLayout35.xml" ContentType="application/vnd.openxmlformats-officedocument.presentationml.slideLayout+xml"/>
  <Override PartName="/ppt/theme/theme21.xml" ContentType="application/vnd.openxmlformats-officedocument.theme+xml"/>
  <Override PartName="/ppt/slideLayouts/slideLayout36.xml" ContentType="application/vnd.openxmlformats-officedocument.presentationml.slideLayout+xml"/>
  <Override PartName="/ppt/theme/theme22.xml" ContentType="application/vnd.openxmlformats-officedocument.theme+xml"/>
  <Override PartName="/ppt/slideLayouts/slideLayout37.xml" ContentType="application/vnd.openxmlformats-officedocument.presentationml.slideLayout+xml"/>
  <Override PartName="/ppt/theme/theme23.xml" ContentType="application/vnd.openxmlformats-officedocument.theme+xml"/>
  <Override PartName="/ppt/slideLayouts/slideLayout38.xml" ContentType="application/vnd.openxmlformats-officedocument.presentationml.slideLayout+xml"/>
  <Override PartName="/ppt/theme/theme24.xml" ContentType="application/vnd.openxmlformats-officedocument.theme+xml"/>
  <Override PartName="/ppt/slideLayouts/slideLayout39.xml" ContentType="application/vnd.openxmlformats-officedocument.presentationml.slideLayout+xml"/>
  <Override PartName="/ppt/theme/theme25.xml" ContentType="application/vnd.openxmlformats-officedocument.theme+xml"/>
  <Override PartName="/ppt/slideLayouts/slideLayout40.xml" ContentType="application/vnd.openxmlformats-officedocument.presentationml.slideLayout+xml"/>
  <Override PartName="/ppt/theme/theme26.xml" ContentType="application/vnd.openxmlformats-officedocument.theme+xml"/>
  <Override PartName="/ppt/theme/theme2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1" r:id="rId2"/>
    <p:sldMasterId id="2147483693" r:id="rId3"/>
    <p:sldMasterId id="2147483698" r:id="rId4"/>
    <p:sldMasterId id="2147483708" r:id="rId5"/>
    <p:sldMasterId id="2147483719" r:id="rId6"/>
    <p:sldMasterId id="2147483731" r:id="rId7"/>
    <p:sldMasterId id="2147483758" r:id="rId8"/>
    <p:sldMasterId id="2147483787" r:id="rId9"/>
    <p:sldMasterId id="2147483818" r:id="rId10"/>
    <p:sldMasterId id="2147483832" r:id="rId11"/>
    <p:sldMasterId id="2147483835" r:id="rId12"/>
    <p:sldMasterId id="2147483853" r:id="rId13"/>
    <p:sldMasterId id="2147483877" r:id="rId14"/>
    <p:sldMasterId id="2147483893" r:id="rId15"/>
    <p:sldMasterId id="2147483923" r:id="rId16"/>
    <p:sldMasterId id="2147483942" r:id="rId17"/>
    <p:sldMasterId id="2147483972" r:id="rId18"/>
    <p:sldMasterId id="2147483987" r:id="rId19"/>
    <p:sldMasterId id="2147483990" r:id="rId20"/>
    <p:sldMasterId id="2147484016" r:id="rId21"/>
    <p:sldMasterId id="2147484026" r:id="rId22"/>
    <p:sldMasterId id="2147484052" r:id="rId23"/>
    <p:sldMasterId id="2147484070" r:id="rId24"/>
    <p:sldMasterId id="2147484100" r:id="rId25"/>
    <p:sldMasterId id="2147484124" r:id="rId26"/>
  </p:sldMasterIdLst>
  <p:notesMasterIdLst>
    <p:notesMasterId r:id="rId79"/>
  </p:notesMasterIdLst>
  <p:sldIdLst>
    <p:sldId id="311" r:id="rId27"/>
    <p:sldId id="257" r:id="rId28"/>
    <p:sldId id="288" r:id="rId29"/>
    <p:sldId id="259" r:id="rId30"/>
    <p:sldId id="260" r:id="rId31"/>
    <p:sldId id="269" r:id="rId32"/>
    <p:sldId id="270" r:id="rId33"/>
    <p:sldId id="271" r:id="rId34"/>
    <p:sldId id="263" r:id="rId35"/>
    <p:sldId id="264" r:id="rId36"/>
    <p:sldId id="261" r:id="rId37"/>
    <p:sldId id="283" r:id="rId38"/>
    <p:sldId id="282" r:id="rId39"/>
    <p:sldId id="266" r:id="rId40"/>
    <p:sldId id="267" r:id="rId41"/>
    <p:sldId id="265" r:id="rId42"/>
    <p:sldId id="272" r:id="rId43"/>
    <p:sldId id="273" r:id="rId44"/>
    <p:sldId id="274" r:id="rId45"/>
    <p:sldId id="275" r:id="rId46"/>
    <p:sldId id="276" r:id="rId47"/>
    <p:sldId id="268" r:id="rId48"/>
    <p:sldId id="278" r:id="rId49"/>
    <p:sldId id="279" r:id="rId50"/>
    <p:sldId id="277" r:id="rId51"/>
    <p:sldId id="280" r:id="rId52"/>
    <p:sldId id="281" r:id="rId53"/>
    <p:sldId id="284" r:id="rId54"/>
    <p:sldId id="285" r:id="rId55"/>
    <p:sldId id="286" r:id="rId56"/>
    <p:sldId id="287" r:id="rId57"/>
    <p:sldId id="289" r:id="rId58"/>
    <p:sldId id="290" r:id="rId59"/>
    <p:sldId id="291" r:id="rId60"/>
    <p:sldId id="292" r:id="rId61"/>
    <p:sldId id="293" r:id="rId62"/>
    <p:sldId id="295" r:id="rId63"/>
    <p:sldId id="296" r:id="rId64"/>
    <p:sldId id="297" r:id="rId65"/>
    <p:sldId id="298" r:id="rId66"/>
    <p:sldId id="299" r:id="rId67"/>
    <p:sldId id="300" r:id="rId68"/>
    <p:sldId id="302" r:id="rId69"/>
    <p:sldId id="301" r:id="rId70"/>
    <p:sldId id="303" r:id="rId71"/>
    <p:sldId id="305" r:id="rId72"/>
    <p:sldId id="304" r:id="rId73"/>
    <p:sldId id="306" r:id="rId74"/>
    <p:sldId id="307" r:id="rId75"/>
    <p:sldId id="308" r:id="rId76"/>
    <p:sldId id="309" r:id="rId77"/>
    <p:sldId id="310" r:id="rId78"/>
  </p:sldIdLst>
  <p:sldSz cx="12192000" cy="6858000"/>
  <p:notesSz cx="6858000" cy="9144000"/>
  <p:embeddedFontLst>
    <p:embeddedFont>
      <p:font typeface="Open Sans" panose="020B0606030504020204" pitchFamily="34" charset="0"/>
      <p:regular r:id="rId80"/>
      <p:bold r:id="rId81"/>
      <p:italic r:id="rId82"/>
      <p:boldItalic r:id="rId83"/>
    </p:embeddedFont>
    <p:embeddedFont>
      <p:font typeface="Dosis" pitchFamily="2" charset="0"/>
      <p:regular r:id="rId84"/>
      <p:bold r:id="rId85"/>
    </p:embeddedFont>
    <p:embeddedFont>
      <p:font typeface="B Morvarid" panose="00000400000000000000" pitchFamily="2" charset="-78"/>
      <p:regular r:id="rId86"/>
    </p:embeddedFont>
    <p:embeddedFont>
      <p:font typeface="Shekasteh_Beta" panose="02000503000000020003" pitchFamily="2" charset="-78"/>
      <p:regular r:id="rId87"/>
    </p:embeddedFont>
    <p:embeddedFont>
      <p:font typeface="B Ziba" panose="00000400000000000000" pitchFamily="2" charset="-78"/>
      <p:regular r:id="rId88"/>
    </p:embeddedFont>
    <p:embeddedFont>
      <p:font typeface="Montserrat" panose="00000500000000000000" pitchFamily="2" charset="0"/>
      <p:regular r:id="rId89"/>
      <p:bold r:id="rId90"/>
      <p:italic r:id="rId91"/>
      <p:boldItalic r:id="rId92"/>
    </p:embeddedFont>
    <p:embeddedFont>
      <p:font typeface="Shabnam" panose="020B0603030804020204" pitchFamily="34" charset="-78"/>
      <p:regular r:id="rId93"/>
      <p:bold r:id="rId94"/>
    </p:embeddedFont>
    <p:embeddedFont>
      <p:font typeface="Roboto" panose="02000000000000000000" pitchFamily="2" charset="0"/>
      <p:regular r:id="rId95"/>
      <p:bold r:id="rId96"/>
      <p:italic r:id="rId97"/>
      <p:boldItalic r:id="rId98"/>
    </p:embeddedFont>
    <p:embeddedFont>
      <p:font typeface="Montserrat Black" panose="00000A00000000000000" pitchFamily="2" charset="0"/>
      <p:bold r:id="rId99"/>
      <p:boldItalic r:id="rId100"/>
    </p:embeddedFont>
    <p:embeddedFont>
      <p:font typeface="A Afsaneh" panose="02000700000000000000" pitchFamily="2" charset="-78"/>
      <p:regular r:id="rId101"/>
    </p:embeddedFont>
    <p:embeddedFont>
      <p:font typeface="맑은 고딕" panose="020B0503020000020004" pitchFamily="34" charset="-127"/>
      <p:regular r:id="rId102"/>
      <p:bold r:id="rId103"/>
    </p:embeddedFont>
    <p:embeddedFont>
      <p:font typeface="Calibri" panose="020F0502020204030204" pitchFamily="34" charset="0"/>
      <p:regular r:id="rId104"/>
      <p:bold r:id="rId105"/>
      <p:italic r:id="rId106"/>
      <p:boldItalic r:id="rId107"/>
    </p:embeddedFont>
    <p:embeddedFont>
      <p:font typeface="Titan One" panose="02000000000000000000" pitchFamily="2" charset="0"/>
      <p:regular r:id="rId108"/>
    </p:embeddedFont>
    <p:embeddedFont>
      <p:font typeface="Calibri Light" panose="020F0302020204030204" pitchFamily="34" charset="0"/>
      <p:regular r:id="rId109"/>
      <p:italic r:id="rId110"/>
    </p:embeddedFont>
    <p:embeddedFont>
      <p:font typeface="Roboto Condensed" panose="02000000000000000000" pitchFamily="2" charset="0"/>
      <p:regular r:id="rId111"/>
      <p:bold r:id="rId112"/>
      <p:italic r:id="rId113"/>
      <p:boldItalic r:id="rId114"/>
    </p:embeddedFont>
    <p:embeddedFont>
      <p:font typeface="Montserrat Medium" panose="00000600000000000000" pitchFamily="2" charset="0"/>
      <p:regular r:id="rId115"/>
      <p:italic r:id="rId116"/>
    </p:embeddedFont>
    <p:embeddedFont>
      <p:font typeface="Source Sans Pro" panose="020B0503030403020204" pitchFamily="34" charset="0"/>
      <p:regular r:id="rId117"/>
      <p:bold r:id="rId118"/>
      <p:italic r:id="rId119"/>
      <p:boldItalic r:id="rId120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CC"/>
    <a:srgbClr val="EB3049"/>
    <a:srgbClr val="00FF00"/>
    <a:srgbClr val="091572"/>
    <a:srgbClr val="651A74"/>
    <a:srgbClr val="1F1C7A"/>
    <a:srgbClr val="C28000"/>
    <a:srgbClr val="323C82"/>
    <a:srgbClr val="158C76"/>
    <a:srgbClr val="478FC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869" autoAdjust="0"/>
    <p:restoredTop sz="94660"/>
  </p:normalViewPr>
  <p:slideViewPr>
    <p:cSldViewPr snapToGrid="0">
      <p:cViewPr>
        <p:scale>
          <a:sx n="40" d="100"/>
          <a:sy n="40" d="100"/>
        </p:scale>
        <p:origin x="1104" y="6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117" Type="http://schemas.openxmlformats.org/officeDocument/2006/relationships/font" Target="fonts/font38.fntdata"/><Relationship Id="rId21" Type="http://schemas.openxmlformats.org/officeDocument/2006/relationships/slideMaster" Target="slideMasters/slideMaster21.xml"/><Relationship Id="rId42" Type="http://schemas.openxmlformats.org/officeDocument/2006/relationships/slide" Target="slides/slide16.xml"/><Relationship Id="rId47" Type="http://schemas.openxmlformats.org/officeDocument/2006/relationships/slide" Target="slides/slide21.xml"/><Relationship Id="rId63" Type="http://schemas.openxmlformats.org/officeDocument/2006/relationships/slide" Target="slides/slide37.xml"/><Relationship Id="rId68" Type="http://schemas.openxmlformats.org/officeDocument/2006/relationships/slide" Target="slides/slide42.xml"/><Relationship Id="rId84" Type="http://schemas.openxmlformats.org/officeDocument/2006/relationships/font" Target="fonts/font5.fntdata"/><Relationship Id="rId89" Type="http://schemas.openxmlformats.org/officeDocument/2006/relationships/font" Target="fonts/font10.fntdata"/><Relationship Id="rId112" Type="http://schemas.openxmlformats.org/officeDocument/2006/relationships/font" Target="fonts/font33.fntdata"/><Relationship Id="rId16" Type="http://schemas.openxmlformats.org/officeDocument/2006/relationships/slideMaster" Target="slideMasters/slideMaster16.xml"/><Relationship Id="rId107" Type="http://schemas.openxmlformats.org/officeDocument/2006/relationships/font" Target="fonts/font28.fntdata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6.xml"/><Relationship Id="rId37" Type="http://schemas.openxmlformats.org/officeDocument/2006/relationships/slide" Target="slides/slide11.xml"/><Relationship Id="rId53" Type="http://schemas.openxmlformats.org/officeDocument/2006/relationships/slide" Target="slides/slide27.xml"/><Relationship Id="rId58" Type="http://schemas.openxmlformats.org/officeDocument/2006/relationships/slide" Target="slides/slide32.xml"/><Relationship Id="rId74" Type="http://schemas.openxmlformats.org/officeDocument/2006/relationships/slide" Target="slides/slide48.xml"/><Relationship Id="rId79" Type="http://schemas.openxmlformats.org/officeDocument/2006/relationships/notesMaster" Target="notesMasters/notesMaster1.xml"/><Relationship Id="rId102" Type="http://schemas.openxmlformats.org/officeDocument/2006/relationships/font" Target="fonts/font23.fntdata"/><Relationship Id="rId12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90" Type="http://schemas.openxmlformats.org/officeDocument/2006/relationships/font" Target="fonts/font11.fntdata"/><Relationship Id="rId95" Type="http://schemas.openxmlformats.org/officeDocument/2006/relationships/font" Target="fonts/font16.fntdata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1.xml"/><Relationship Id="rId43" Type="http://schemas.openxmlformats.org/officeDocument/2006/relationships/slide" Target="slides/slide17.xml"/><Relationship Id="rId48" Type="http://schemas.openxmlformats.org/officeDocument/2006/relationships/slide" Target="slides/slide22.xml"/><Relationship Id="rId64" Type="http://schemas.openxmlformats.org/officeDocument/2006/relationships/slide" Target="slides/slide38.xml"/><Relationship Id="rId69" Type="http://schemas.openxmlformats.org/officeDocument/2006/relationships/slide" Target="slides/slide43.xml"/><Relationship Id="rId113" Type="http://schemas.openxmlformats.org/officeDocument/2006/relationships/font" Target="fonts/font34.fntdata"/><Relationship Id="rId118" Type="http://schemas.openxmlformats.org/officeDocument/2006/relationships/font" Target="fonts/font39.fntdata"/><Relationship Id="rId80" Type="http://schemas.openxmlformats.org/officeDocument/2006/relationships/font" Target="fonts/font1.fntdata"/><Relationship Id="rId85" Type="http://schemas.openxmlformats.org/officeDocument/2006/relationships/font" Target="fonts/font6.fntdata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33" Type="http://schemas.openxmlformats.org/officeDocument/2006/relationships/slide" Target="slides/slide7.xml"/><Relationship Id="rId38" Type="http://schemas.openxmlformats.org/officeDocument/2006/relationships/slide" Target="slides/slide12.xml"/><Relationship Id="rId59" Type="http://schemas.openxmlformats.org/officeDocument/2006/relationships/slide" Target="slides/slide33.xml"/><Relationship Id="rId103" Type="http://schemas.openxmlformats.org/officeDocument/2006/relationships/font" Target="fonts/font24.fntdata"/><Relationship Id="rId108" Type="http://schemas.openxmlformats.org/officeDocument/2006/relationships/font" Target="fonts/font29.fntdata"/><Relationship Id="rId124" Type="http://schemas.openxmlformats.org/officeDocument/2006/relationships/tableStyles" Target="tableStyles.xml"/><Relationship Id="rId54" Type="http://schemas.openxmlformats.org/officeDocument/2006/relationships/slide" Target="slides/slide28.xml"/><Relationship Id="rId70" Type="http://schemas.openxmlformats.org/officeDocument/2006/relationships/slide" Target="slides/slide44.xml"/><Relationship Id="rId75" Type="http://schemas.openxmlformats.org/officeDocument/2006/relationships/slide" Target="slides/slide49.xml"/><Relationship Id="rId91" Type="http://schemas.openxmlformats.org/officeDocument/2006/relationships/font" Target="fonts/font12.fntdata"/><Relationship Id="rId96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Master" Target="slideMasters/slideMaster23.xml"/><Relationship Id="rId28" Type="http://schemas.openxmlformats.org/officeDocument/2006/relationships/slide" Target="slides/slide2.xml"/><Relationship Id="rId49" Type="http://schemas.openxmlformats.org/officeDocument/2006/relationships/slide" Target="slides/slide23.xml"/><Relationship Id="rId114" Type="http://schemas.openxmlformats.org/officeDocument/2006/relationships/font" Target="fonts/font35.fntdata"/><Relationship Id="rId119" Type="http://schemas.openxmlformats.org/officeDocument/2006/relationships/font" Target="fonts/font40.fntdata"/><Relationship Id="rId44" Type="http://schemas.openxmlformats.org/officeDocument/2006/relationships/slide" Target="slides/slide18.xml"/><Relationship Id="rId60" Type="http://schemas.openxmlformats.org/officeDocument/2006/relationships/slide" Target="slides/slide34.xml"/><Relationship Id="rId65" Type="http://schemas.openxmlformats.org/officeDocument/2006/relationships/slide" Target="slides/slide39.xml"/><Relationship Id="rId81" Type="http://schemas.openxmlformats.org/officeDocument/2006/relationships/font" Target="fonts/font2.fntdata"/><Relationship Id="rId86" Type="http://schemas.openxmlformats.org/officeDocument/2006/relationships/font" Target="fonts/font7.fntdata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13.xml"/><Relationship Id="rId109" Type="http://schemas.openxmlformats.org/officeDocument/2006/relationships/font" Target="fonts/font30.fntdata"/><Relationship Id="rId34" Type="http://schemas.openxmlformats.org/officeDocument/2006/relationships/slide" Target="slides/slide8.xml"/><Relationship Id="rId50" Type="http://schemas.openxmlformats.org/officeDocument/2006/relationships/slide" Target="slides/slide24.xml"/><Relationship Id="rId55" Type="http://schemas.openxmlformats.org/officeDocument/2006/relationships/slide" Target="slides/slide29.xml"/><Relationship Id="rId76" Type="http://schemas.openxmlformats.org/officeDocument/2006/relationships/slide" Target="slides/slide50.xml"/><Relationship Id="rId97" Type="http://schemas.openxmlformats.org/officeDocument/2006/relationships/font" Target="fonts/font18.fntdata"/><Relationship Id="rId104" Type="http://schemas.openxmlformats.org/officeDocument/2006/relationships/font" Target="fonts/font25.fntdata"/><Relationship Id="rId120" Type="http://schemas.openxmlformats.org/officeDocument/2006/relationships/font" Target="fonts/font41.fntdata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45.xml"/><Relationship Id="rId92" Type="http://schemas.openxmlformats.org/officeDocument/2006/relationships/font" Target="fonts/font13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3.xml"/><Relationship Id="rId24" Type="http://schemas.openxmlformats.org/officeDocument/2006/relationships/slideMaster" Target="slideMasters/slideMaster24.xml"/><Relationship Id="rId40" Type="http://schemas.openxmlformats.org/officeDocument/2006/relationships/slide" Target="slides/slide14.xml"/><Relationship Id="rId45" Type="http://schemas.openxmlformats.org/officeDocument/2006/relationships/slide" Target="slides/slide19.xml"/><Relationship Id="rId66" Type="http://schemas.openxmlformats.org/officeDocument/2006/relationships/slide" Target="slides/slide40.xml"/><Relationship Id="rId87" Type="http://schemas.openxmlformats.org/officeDocument/2006/relationships/font" Target="fonts/font8.fntdata"/><Relationship Id="rId110" Type="http://schemas.openxmlformats.org/officeDocument/2006/relationships/font" Target="fonts/font31.fntdata"/><Relationship Id="rId115" Type="http://schemas.openxmlformats.org/officeDocument/2006/relationships/font" Target="fonts/font36.fntdata"/><Relationship Id="rId61" Type="http://schemas.openxmlformats.org/officeDocument/2006/relationships/slide" Target="slides/slide35.xml"/><Relationship Id="rId82" Type="http://schemas.openxmlformats.org/officeDocument/2006/relationships/font" Target="fonts/font3.fntdata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30" Type="http://schemas.openxmlformats.org/officeDocument/2006/relationships/slide" Target="slides/slide4.xml"/><Relationship Id="rId35" Type="http://schemas.openxmlformats.org/officeDocument/2006/relationships/slide" Target="slides/slide9.xml"/><Relationship Id="rId56" Type="http://schemas.openxmlformats.org/officeDocument/2006/relationships/slide" Target="slides/slide30.xml"/><Relationship Id="rId77" Type="http://schemas.openxmlformats.org/officeDocument/2006/relationships/slide" Target="slides/slide51.xml"/><Relationship Id="rId100" Type="http://schemas.openxmlformats.org/officeDocument/2006/relationships/font" Target="fonts/font21.fntdata"/><Relationship Id="rId105" Type="http://schemas.openxmlformats.org/officeDocument/2006/relationships/font" Target="fonts/font26.fntdata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5.xml"/><Relationship Id="rId72" Type="http://schemas.openxmlformats.org/officeDocument/2006/relationships/slide" Target="slides/slide46.xml"/><Relationship Id="rId93" Type="http://schemas.openxmlformats.org/officeDocument/2006/relationships/font" Target="fonts/font14.fntdata"/><Relationship Id="rId98" Type="http://schemas.openxmlformats.org/officeDocument/2006/relationships/font" Target="fonts/font19.fntdata"/><Relationship Id="rId12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5" Type="http://schemas.openxmlformats.org/officeDocument/2006/relationships/slideMaster" Target="slideMasters/slideMaster25.xml"/><Relationship Id="rId46" Type="http://schemas.openxmlformats.org/officeDocument/2006/relationships/slide" Target="slides/slide20.xml"/><Relationship Id="rId67" Type="http://schemas.openxmlformats.org/officeDocument/2006/relationships/slide" Target="slides/slide41.xml"/><Relationship Id="rId116" Type="http://schemas.openxmlformats.org/officeDocument/2006/relationships/font" Target="fonts/font37.fntdata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5.xml"/><Relationship Id="rId62" Type="http://schemas.openxmlformats.org/officeDocument/2006/relationships/slide" Target="slides/slide36.xml"/><Relationship Id="rId83" Type="http://schemas.openxmlformats.org/officeDocument/2006/relationships/font" Target="fonts/font4.fntdata"/><Relationship Id="rId88" Type="http://schemas.openxmlformats.org/officeDocument/2006/relationships/font" Target="fonts/font9.fntdata"/><Relationship Id="rId111" Type="http://schemas.openxmlformats.org/officeDocument/2006/relationships/font" Target="fonts/font32.fntdata"/><Relationship Id="rId15" Type="http://schemas.openxmlformats.org/officeDocument/2006/relationships/slideMaster" Target="slideMasters/slideMaster15.xml"/><Relationship Id="rId36" Type="http://schemas.openxmlformats.org/officeDocument/2006/relationships/slide" Target="slides/slide10.xml"/><Relationship Id="rId57" Type="http://schemas.openxmlformats.org/officeDocument/2006/relationships/slide" Target="slides/slide31.xml"/><Relationship Id="rId106" Type="http://schemas.openxmlformats.org/officeDocument/2006/relationships/font" Target="fonts/font27.fntdata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5.xml"/><Relationship Id="rId52" Type="http://schemas.openxmlformats.org/officeDocument/2006/relationships/slide" Target="slides/slide26.xml"/><Relationship Id="rId73" Type="http://schemas.openxmlformats.org/officeDocument/2006/relationships/slide" Target="slides/slide47.xml"/><Relationship Id="rId78" Type="http://schemas.openxmlformats.org/officeDocument/2006/relationships/slide" Target="slides/slide52.xml"/><Relationship Id="rId94" Type="http://schemas.openxmlformats.org/officeDocument/2006/relationships/font" Target="fonts/font15.fntdata"/><Relationship Id="rId99" Type="http://schemas.openxmlformats.org/officeDocument/2006/relationships/font" Target="fonts/font20.fntdata"/><Relationship Id="rId101" Type="http://schemas.openxmlformats.org/officeDocument/2006/relationships/font" Target="fonts/font22.fntdata"/><Relationship Id="rId1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4836FE6-2177-49D6-8278-CADB3462320E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B93AD12-616C-4C79-91FE-11C60067B8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880156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946254F-9338-4BA9-B7AC-A66622A3D013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34227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gcb258641e0_0_6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2" name="Google Shape;822;gcb258641e0_0_6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149317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8" name="Google Shape;2828;g9017f408a3_1_36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9" name="Google Shape;2829;g9017f408a3_1_36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551074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15431fda98d_3_3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15431fda98d_3_3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18066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" name="Google Shape;652;g197f43d3691_1_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3" name="Google Shape;653;g197f43d3691_1_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52447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Google Shape;4265;geaf58927a5_0_2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6" name="Google Shape;4266;geaf58927a5_0_2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334837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1" name="Google Shape;2471;g110712bd35d_0_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2" name="Google Shape;2472;g110712bd35d_0_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353012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8" name="Google Shape;2828;g9017f408a3_1_36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9" name="Google Shape;2829;g9017f408a3_1_36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98780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6" name="Google Shape;3496;gcc9050bdf8_0_3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97" name="Google Shape;3497;gcc9050bdf8_0_3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1645194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g15a54348e19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5" name="Google Shape;925;g15a54348e19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42800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7" name="Google Shape;5117;g99f2f57a71_0_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18" name="Google Shape;5118;g99f2f57a71_0_1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193905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" name="Google Shape;1326;g19597542558_0_176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7" name="Google Shape;1327;g19597542558_0_176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4867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g165a4212ffa_0_2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9" name="Google Shape;1359;g165a4212ffa_0_2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695233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6" name="Google Shape;5206;g9273f58441_0_7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07" name="Google Shape;5207;g9273f58441_0_7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679484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Google Shape;1062;ge4b7ac326b_0_4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3" name="Google Shape;1063;ge4b7ac326b_0_4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00740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g8dce3bd02b_1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7" name="Google Shape;1237;g8dce3bd02b_1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576801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946254F-9338-4BA9-B7AC-A66622A3D013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50480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6" name="Google Shape;3496;gcc9050bdf8_0_3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97" name="Google Shape;3497;gcc9050bdf8_0_3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48005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Shape 347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8" name="Shape 348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</p:spPr>
        <p:txBody>
          <a:bodyPr lIns="91425" tIns="91425" rIns="91425" bIns="91425" anchor="t" anchorCtr="0">
            <a:noAutofit/>
          </a:bodyPr>
          <a:lstStyle/>
          <a:p>
            <a:pPr lvl="0">
              <a:spcBef>
                <a:spcPts val="0"/>
              </a:spcBef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56639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Shape 276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" name="Shape 277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</p:spPr>
        <p:txBody>
          <a:bodyPr lIns="91425" tIns="91425" rIns="91425" bIns="91425" anchor="t" anchorCtr="0">
            <a:noAutofit/>
          </a:bodyPr>
          <a:lstStyle/>
          <a:p>
            <a:pPr lvl="0">
              <a:spcBef>
                <a:spcPts val="0"/>
              </a:spcBef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53732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" name="Google Shape;2234;g11606574a85_1_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5" name="Google Shape;2235;g11606574a85_1_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717935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" name="Shape 700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" name="Shape 701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</p:spPr>
        <p:txBody>
          <a:bodyPr lIns="91425" tIns="91425" rIns="91425" bIns="91425" anchor="t" anchorCtr="0">
            <a:noAutofit/>
          </a:bodyPr>
          <a:lstStyle/>
          <a:p>
            <a:pPr lvl="0">
              <a:spcBef>
                <a:spcPts val="0"/>
              </a:spcBef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27161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Shape 40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" name="Shape 404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</p:spPr>
        <p:txBody>
          <a:bodyPr lIns="91425" tIns="91425" rIns="91425" bIns="91425" anchor="t" anchorCtr="0">
            <a:noAutofit/>
          </a:bodyPr>
          <a:lstStyle/>
          <a:p>
            <a:pPr lvl="0">
              <a:spcBef>
                <a:spcPts val="0"/>
              </a:spcBef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950364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4" name="Google Shape;3324;g116b07d0f07_0_5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5" name="Google Shape;3325;g116b07d0f07_0_5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512306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4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46487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35533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65598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2" name="Google Shape;462;p3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190474" y="0"/>
            <a:ext cx="12572947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63" name="Google Shape;463;p33"/>
          <p:cNvGrpSpPr/>
          <p:nvPr/>
        </p:nvGrpSpPr>
        <p:grpSpPr>
          <a:xfrm>
            <a:off x="-176211" y="-753452"/>
            <a:ext cx="12544608" cy="8365016"/>
            <a:chOff x="-132158" y="-565089"/>
            <a:chExt cx="9408456" cy="6273762"/>
          </a:xfrm>
        </p:grpSpPr>
        <p:sp>
          <p:nvSpPr>
            <p:cNvPr id="464" name="Google Shape;464;p33"/>
            <p:cNvSpPr/>
            <p:nvPr/>
          </p:nvSpPr>
          <p:spPr>
            <a:xfrm>
              <a:off x="-132089" y="-564583"/>
              <a:ext cx="9408387" cy="6273155"/>
            </a:xfrm>
            <a:custGeom>
              <a:avLst/>
              <a:gdLst/>
              <a:ahLst/>
              <a:cxnLst/>
              <a:rect l="l" t="t" r="r" b="b"/>
              <a:pathLst>
                <a:path w="297193" h="198157" extrusionOk="0">
                  <a:moveTo>
                    <a:pt x="115075" y="1"/>
                  </a:moveTo>
                  <a:cubicBezTo>
                    <a:pt x="110432" y="775"/>
                    <a:pt x="102854" y="17597"/>
                    <a:pt x="91798" y="17597"/>
                  </a:cubicBezTo>
                  <a:cubicBezTo>
                    <a:pt x="89926" y="17597"/>
                    <a:pt x="87955" y="17115"/>
                    <a:pt x="85881" y="15991"/>
                  </a:cubicBezTo>
                  <a:lnTo>
                    <a:pt x="85881" y="15991"/>
                  </a:lnTo>
                  <a:cubicBezTo>
                    <a:pt x="91036" y="22956"/>
                    <a:pt x="85940" y="36398"/>
                    <a:pt x="88476" y="38946"/>
                  </a:cubicBezTo>
                  <a:cubicBezTo>
                    <a:pt x="87903" y="38370"/>
                    <a:pt x="86773" y="38186"/>
                    <a:pt x="85287" y="38186"/>
                  </a:cubicBezTo>
                  <a:cubicBezTo>
                    <a:pt x="82645" y="38186"/>
                    <a:pt x="78879" y="38768"/>
                    <a:pt x="75112" y="38768"/>
                  </a:cubicBezTo>
                  <a:cubicBezTo>
                    <a:pt x="71619" y="38768"/>
                    <a:pt x="68127" y="38268"/>
                    <a:pt x="65533" y="36339"/>
                  </a:cubicBezTo>
                  <a:lnTo>
                    <a:pt x="65533" y="36339"/>
                  </a:lnTo>
                  <a:cubicBezTo>
                    <a:pt x="73451" y="50959"/>
                    <a:pt x="49507" y="60496"/>
                    <a:pt x="49507" y="65866"/>
                  </a:cubicBezTo>
                  <a:cubicBezTo>
                    <a:pt x="49507" y="60496"/>
                    <a:pt x="25552" y="50959"/>
                    <a:pt x="33469" y="36339"/>
                  </a:cubicBezTo>
                  <a:lnTo>
                    <a:pt x="33469" y="36339"/>
                  </a:lnTo>
                  <a:cubicBezTo>
                    <a:pt x="30875" y="38268"/>
                    <a:pt x="27385" y="38768"/>
                    <a:pt x="23893" y="38768"/>
                  </a:cubicBezTo>
                  <a:cubicBezTo>
                    <a:pt x="20128" y="38768"/>
                    <a:pt x="16363" y="38186"/>
                    <a:pt x="13720" y="38186"/>
                  </a:cubicBezTo>
                  <a:cubicBezTo>
                    <a:pt x="12233" y="38186"/>
                    <a:pt x="11102" y="38370"/>
                    <a:pt x="10526" y="38946"/>
                  </a:cubicBezTo>
                  <a:cubicBezTo>
                    <a:pt x="13074" y="36398"/>
                    <a:pt x="7954" y="22956"/>
                    <a:pt x="13134" y="15991"/>
                  </a:cubicBezTo>
                  <a:lnTo>
                    <a:pt x="13134" y="15991"/>
                  </a:lnTo>
                  <a:cubicBezTo>
                    <a:pt x="11050" y="17115"/>
                    <a:pt x="9072" y="17598"/>
                    <a:pt x="7198" y="17598"/>
                  </a:cubicBezTo>
                  <a:cubicBezTo>
                    <a:pt x="4607" y="17598"/>
                    <a:pt x="2212" y="16676"/>
                    <a:pt x="1" y="15253"/>
                  </a:cubicBezTo>
                  <a:lnTo>
                    <a:pt x="1" y="182904"/>
                  </a:lnTo>
                  <a:cubicBezTo>
                    <a:pt x="2219" y="181481"/>
                    <a:pt x="4621" y="180559"/>
                    <a:pt x="7212" y="180559"/>
                  </a:cubicBezTo>
                  <a:cubicBezTo>
                    <a:pt x="9086" y="180559"/>
                    <a:pt x="11060" y="181042"/>
                    <a:pt x="13134" y="182166"/>
                  </a:cubicBezTo>
                  <a:cubicBezTo>
                    <a:pt x="7954" y="175201"/>
                    <a:pt x="13074" y="161760"/>
                    <a:pt x="10526" y="159211"/>
                  </a:cubicBezTo>
                  <a:lnTo>
                    <a:pt x="10526" y="159211"/>
                  </a:lnTo>
                  <a:cubicBezTo>
                    <a:pt x="11102" y="159787"/>
                    <a:pt x="12234" y="159971"/>
                    <a:pt x="13720" y="159971"/>
                  </a:cubicBezTo>
                  <a:cubicBezTo>
                    <a:pt x="16363" y="159971"/>
                    <a:pt x="20128" y="159389"/>
                    <a:pt x="23893" y="159389"/>
                  </a:cubicBezTo>
                  <a:cubicBezTo>
                    <a:pt x="27385" y="159389"/>
                    <a:pt x="30875" y="159889"/>
                    <a:pt x="33469" y="161818"/>
                  </a:cubicBezTo>
                  <a:cubicBezTo>
                    <a:pt x="25552" y="147198"/>
                    <a:pt x="49507" y="137661"/>
                    <a:pt x="49507" y="132291"/>
                  </a:cubicBezTo>
                  <a:cubicBezTo>
                    <a:pt x="49507" y="137661"/>
                    <a:pt x="73451" y="147198"/>
                    <a:pt x="65533" y="161818"/>
                  </a:cubicBezTo>
                  <a:cubicBezTo>
                    <a:pt x="68128" y="159893"/>
                    <a:pt x="71622" y="159394"/>
                    <a:pt x="75116" y="159394"/>
                  </a:cubicBezTo>
                  <a:cubicBezTo>
                    <a:pt x="78876" y="159394"/>
                    <a:pt x="82637" y="159972"/>
                    <a:pt x="85277" y="159972"/>
                  </a:cubicBezTo>
                  <a:cubicBezTo>
                    <a:pt x="86768" y="159972"/>
                    <a:pt x="87902" y="159788"/>
                    <a:pt x="88476" y="159211"/>
                  </a:cubicBezTo>
                  <a:lnTo>
                    <a:pt x="88476" y="159211"/>
                  </a:lnTo>
                  <a:cubicBezTo>
                    <a:pt x="85941" y="161760"/>
                    <a:pt x="91060" y="175201"/>
                    <a:pt x="85881" y="182166"/>
                  </a:cubicBezTo>
                  <a:cubicBezTo>
                    <a:pt x="87955" y="181042"/>
                    <a:pt x="89927" y="180560"/>
                    <a:pt x="91799" y="180560"/>
                  </a:cubicBezTo>
                  <a:cubicBezTo>
                    <a:pt x="102857" y="180560"/>
                    <a:pt x="110442" y="197382"/>
                    <a:pt x="115075" y="198156"/>
                  </a:cubicBezTo>
                  <a:lnTo>
                    <a:pt x="182119" y="198156"/>
                  </a:lnTo>
                  <a:cubicBezTo>
                    <a:pt x="186772" y="197382"/>
                    <a:pt x="194343" y="180560"/>
                    <a:pt x="205404" y="180560"/>
                  </a:cubicBezTo>
                  <a:cubicBezTo>
                    <a:pt x="207276" y="180560"/>
                    <a:pt x="209249" y="181042"/>
                    <a:pt x="211325" y="182166"/>
                  </a:cubicBezTo>
                  <a:cubicBezTo>
                    <a:pt x="206158" y="175201"/>
                    <a:pt x="211265" y="161760"/>
                    <a:pt x="208718" y="159211"/>
                  </a:cubicBezTo>
                  <a:lnTo>
                    <a:pt x="208718" y="159211"/>
                  </a:lnTo>
                  <a:cubicBezTo>
                    <a:pt x="209294" y="159787"/>
                    <a:pt x="210426" y="159971"/>
                    <a:pt x="211913" y="159971"/>
                  </a:cubicBezTo>
                  <a:cubicBezTo>
                    <a:pt x="214558" y="159971"/>
                    <a:pt x="218326" y="159389"/>
                    <a:pt x="222093" y="159389"/>
                  </a:cubicBezTo>
                  <a:cubicBezTo>
                    <a:pt x="225586" y="159389"/>
                    <a:pt x="229079" y="159889"/>
                    <a:pt x="231673" y="161818"/>
                  </a:cubicBezTo>
                  <a:cubicBezTo>
                    <a:pt x="223755" y="147198"/>
                    <a:pt x="247699" y="137661"/>
                    <a:pt x="247699" y="132291"/>
                  </a:cubicBezTo>
                  <a:cubicBezTo>
                    <a:pt x="247699" y="137661"/>
                    <a:pt x="271642" y="147198"/>
                    <a:pt x="263724" y="161818"/>
                  </a:cubicBezTo>
                  <a:cubicBezTo>
                    <a:pt x="266318" y="159889"/>
                    <a:pt x="269811" y="159389"/>
                    <a:pt x="273304" y="159389"/>
                  </a:cubicBezTo>
                  <a:cubicBezTo>
                    <a:pt x="277071" y="159389"/>
                    <a:pt x="280840" y="159971"/>
                    <a:pt x="283484" y="159971"/>
                  </a:cubicBezTo>
                  <a:cubicBezTo>
                    <a:pt x="284972" y="159971"/>
                    <a:pt x="286104" y="159787"/>
                    <a:pt x="286679" y="159211"/>
                  </a:cubicBezTo>
                  <a:lnTo>
                    <a:pt x="286679" y="159211"/>
                  </a:lnTo>
                  <a:cubicBezTo>
                    <a:pt x="284132" y="161760"/>
                    <a:pt x="289251" y="175201"/>
                    <a:pt x="284072" y="182166"/>
                  </a:cubicBezTo>
                  <a:cubicBezTo>
                    <a:pt x="286151" y="181042"/>
                    <a:pt x="288125" y="180559"/>
                    <a:pt x="289998" y="180559"/>
                  </a:cubicBezTo>
                  <a:cubicBezTo>
                    <a:pt x="292587" y="180559"/>
                    <a:pt x="294982" y="181481"/>
                    <a:pt x="297193" y="182904"/>
                  </a:cubicBezTo>
                  <a:lnTo>
                    <a:pt x="297193" y="15253"/>
                  </a:lnTo>
                  <a:cubicBezTo>
                    <a:pt x="294975" y="16676"/>
                    <a:pt x="292577" y="17598"/>
                    <a:pt x="289990" y="17598"/>
                  </a:cubicBezTo>
                  <a:cubicBezTo>
                    <a:pt x="288118" y="17598"/>
                    <a:pt x="286146" y="17115"/>
                    <a:pt x="284072" y="15991"/>
                  </a:cubicBezTo>
                  <a:lnTo>
                    <a:pt x="284072" y="15991"/>
                  </a:lnTo>
                  <a:cubicBezTo>
                    <a:pt x="289251" y="22956"/>
                    <a:pt x="284132" y="36398"/>
                    <a:pt x="286680" y="38946"/>
                  </a:cubicBezTo>
                  <a:cubicBezTo>
                    <a:pt x="286104" y="38370"/>
                    <a:pt x="284972" y="38186"/>
                    <a:pt x="283484" y="38186"/>
                  </a:cubicBezTo>
                  <a:cubicBezTo>
                    <a:pt x="280840" y="38186"/>
                    <a:pt x="277071" y="38768"/>
                    <a:pt x="273304" y="38768"/>
                  </a:cubicBezTo>
                  <a:cubicBezTo>
                    <a:pt x="269811" y="38768"/>
                    <a:pt x="266318" y="38268"/>
                    <a:pt x="263724" y="36339"/>
                  </a:cubicBezTo>
                  <a:lnTo>
                    <a:pt x="263724" y="36339"/>
                  </a:lnTo>
                  <a:cubicBezTo>
                    <a:pt x="271642" y="50959"/>
                    <a:pt x="247699" y="60496"/>
                    <a:pt x="247699" y="65866"/>
                  </a:cubicBezTo>
                  <a:cubicBezTo>
                    <a:pt x="247699" y="60496"/>
                    <a:pt x="223755" y="50959"/>
                    <a:pt x="231673" y="36339"/>
                  </a:cubicBezTo>
                  <a:lnTo>
                    <a:pt x="231673" y="36339"/>
                  </a:lnTo>
                  <a:cubicBezTo>
                    <a:pt x="229078" y="38264"/>
                    <a:pt x="225584" y="38763"/>
                    <a:pt x="222089" y="38763"/>
                  </a:cubicBezTo>
                  <a:cubicBezTo>
                    <a:pt x="218328" y="38763"/>
                    <a:pt x="214566" y="38185"/>
                    <a:pt x="211923" y="38185"/>
                  </a:cubicBezTo>
                  <a:cubicBezTo>
                    <a:pt x="210430" y="38185"/>
                    <a:pt x="209295" y="38369"/>
                    <a:pt x="208718" y="38946"/>
                  </a:cubicBezTo>
                  <a:cubicBezTo>
                    <a:pt x="211265" y="36398"/>
                    <a:pt x="206146" y="22956"/>
                    <a:pt x="211325" y="15991"/>
                  </a:cubicBezTo>
                  <a:lnTo>
                    <a:pt x="211325" y="15991"/>
                  </a:lnTo>
                  <a:cubicBezTo>
                    <a:pt x="209249" y="17115"/>
                    <a:pt x="207276" y="17597"/>
                    <a:pt x="205402" y="17597"/>
                  </a:cubicBezTo>
                  <a:cubicBezTo>
                    <a:pt x="194337" y="17597"/>
                    <a:pt x="186752" y="775"/>
                    <a:pt x="182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285750" dist="19050" algn="bl" rotWithShape="0">
                <a:schemeClr val="dk2">
                  <a:alpha val="6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5" name="Google Shape;465;p33"/>
            <p:cNvGrpSpPr/>
            <p:nvPr/>
          </p:nvGrpSpPr>
          <p:grpSpPr>
            <a:xfrm>
              <a:off x="-132158" y="-565089"/>
              <a:ext cx="9408438" cy="6273762"/>
              <a:chOff x="-121284" y="-565089"/>
              <a:chExt cx="9408438" cy="6273762"/>
            </a:xfrm>
          </p:grpSpPr>
          <p:sp>
            <p:nvSpPr>
              <p:cNvPr id="466" name="Google Shape;466;p33"/>
              <p:cNvSpPr/>
              <p:nvPr/>
            </p:nvSpPr>
            <p:spPr>
              <a:xfrm>
                <a:off x="-121284" y="-565089"/>
                <a:ext cx="3829319" cy="2260811"/>
              </a:xfrm>
              <a:custGeom>
                <a:avLst/>
                <a:gdLst/>
                <a:ahLst/>
                <a:cxnLst/>
                <a:rect l="l" t="t" r="r" b="b"/>
                <a:pathLst>
                  <a:path w="120980" h="71426" fill="none" extrusionOk="0">
                    <a:moveTo>
                      <a:pt x="120980" y="0"/>
                    </a:moveTo>
                    <a:cubicBezTo>
                      <a:pt x="120980" y="2679"/>
                      <a:pt x="119087" y="4917"/>
                      <a:pt x="116575" y="5429"/>
                    </a:cubicBezTo>
                    <a:cubicBezTo>
                      <a:pt x="115705" y="6144"/>
                      <a:pt x="114074" y="8084"/>
                      <a:pt x="112848" y="9525"/>
                    </a:cubicBezTo>
                    <a:cubicBezTo>
                      <a:pt x="108324" y="14883"/>
                      <a:pt x="102239" y="22074"/>
                      <a:pt x="93786" y="23074"/>
                    </a:cubicBezTo>
                    <a:cubicBezTo>
                      <a:pt x="94012" y="26241"/>
                      <a:pt x="93738" y="29361"/>
                      <a:pt x="93512" y="32028"/>
                    </a:cubicBezTo>
                    <a:cubicBezTo>
                      <a:pt x="93393" y="33409"/>
                      <a:pt x="93250" y="35243"/>
                      <a:pt x="93298" y="36171"/>
                    </a:cubicBezTo>
                    <a:cubicBezTo>
                      <a:pt x="94548" y="38291"/>
                      <a:pt x="94250" y="41065"/>
                      <a:pt x="92429" y="42898"/>
                    </a:cubicBezTo>
                    <a:cubicBezTo>
                      <a:pt x="91345" y="43982"/>
                      <a:pt x="89928" y="44518"/>
                      <a:pt x="88500" y="44518"/>
                    </a:cubicBezTo>
                    <a:cubicBezTo>
                      <a:pt x="87535" y="44518"/>
                      <a:pt x="86559" y="44267"/>
                      <a:pt x="85702" y="43756"/>
                    </a:cubicBezTo>
                    <a:cubicBezTo>
                      <a:pt x="85595" y="43756"/>
                      <a:pt x="85464" y="43744"/>
                      <a:pt x="85297" y="43744"/>
                    </a:cubicBezTo>
                    <a:cubicBezTo>
                      <a:pt x="84332" y="43744"/>
                      <a:pt x="82975" y="43863"/>
                      <a:pt x="81546" y="43982"/>
                    </a:cubicBezTo>
                    <a:cubicBezTo>
                      <a:pt x="79606" y="44148"/>
                      <a:pt x="77391" y="44327"/>
                      <a:pt x="75117" y="44327"/>
                    </a:cubicBezTo>
                    <a:cubicBezTo>
                      <a:pt x="74248" y="44327"/>
                      <a:pt x="73391" y="44291"/>
                      <a:pt x="72593" y="44232"/>
                    </a:cubicBezTo>
                    <a:cubicBezTo>
                      <a:pt x="72295" y="46720"/>
                      <a:pt x="71414" y="49411"/>
                      <a:pt x="69628" y="52245"/>
                    </a:cubicBezTo>
                    <a:cubicBezTo>
                      <a:pt x="66806" y="56757"/>
                      <a:pt x="62496" y="60389"/>
                      <a:pt x="59044" y="63306"/>
                    </a:cubicBezTo>
                    <a:cubicBezTo>
                      <a:pt x="57603" y="64520"/>
                      <a:pt x="55674" y="66163"/>
                      <a:pt x="54960" y="67020"/>
                    </a:cubicBezTo>
                    <a:cubicBezTo>
                      <a:pt x="54436" y="69532"/>
                      <a:pt x="52197" y="71426"/>
                      <a:pt x="49519" y="71426"/>
                    </a:cubicBezTo>
                    <a:cubicBezTo>
                      <a:pt x="46840" y="71426"/>
                      <a:pt x="44613" y="69532"/>
                      <a:pt x="44089" y="67020"/>
                    </a:cubicBezTo>
                    <a:cubicBezTo>
                      <a:pt x="43375" y="66163"/>
                      <a:pt x="41446" y="64520"/>
                      <a:pt x="39994" y="63306"/>
                    </a:cubicBezTo>
                    <a:cubicBezTo>
                      <a:pt x="36541" y="60389"/>
                      <a:pt x="32243" y="56757"/>
                      <a:pt x="29421" y="52245"/>
                    </a:cubicBezTo>
                    <a:cubicBezTo>
                      <a:pt x="27647" y="49411"/>
                      <a:pt x="26754" y="46720"/>
                      <a:pt x="26456" y="44232"/>
                    </a:cubicBezTo>
                    <a:cubicBezTo>
                      <a:pt x="25635" y="44291"/>
                      <a:pt x="24801" y="44327"/>
                      <a:pt x="23920" y="44327"/>
                    </a:cubicBezTo>
                    <a:cubicBezTo>
                      <a:pt x="21646" y="44327"/>
                      <a:pt x="19431" y="44148"/>
                      <a:pt x="17491" y="43982"/>
                    </a:cubicBezTo>
                    <a:cubicBezTo>
                      <a:pt x="16062" y="43863"/>
                      <a:pt x="14729" y="43744"/>
                      <a:pt x="13740" y="43744"/>
                    </a:cubicBezTo>
                    <a:cubicBezTo>
                      <a:pt x="13586" y="43744"/>
                      <a:pt x="13443" y="43744"/>
                      <a:pt x="13347" y="43756"/>
                    </a:cubicBezTo>
                    <a:cubicBezTo>
                      <a:pt x="12478" y="44267"/>
                      <a:pt x="11514" y="44518"/>
                      <a:pt x="10549" y="44518"/>
                    </a:cubicBezTo>
                    <a:cubicBezTo>
                      <a:pt x="9133" y="44518"/>
                      <a:pt x="7704" y="43982"/>
                      <a:pt x="6620" y="42898"/>
                    </a:cubicBezTo>
                    <a:cubicBezTo>
                      <a:pt x="4799" y="41077"/>
                      <a:pt x="4501" y="38291"/>
                      <a:pt x="5751" y="36171"/>
                    </a:cubicBezTo>
                    <a:cubicBezTo>
                      <a:pt x="5799" y="35243"/>
                      <a:pt x="5632" y="33409"/>
                      <a:pt x="5525" y="32028"/>
                    </a:cubicBezTo>
                    <a:cubicBezTo>
                      <a:pt x="5311" y="29361"/>
                      <a:pt x="5037" y="26230"/>
                      <a:pt x="5263" y="23074"/>
                    </a:cubicBezTo>
                    <a:cubicBezTo>
                      <a:pt x="3406" y="22848"/>
                      <a:pt x="1655" y="22336"/>
                      <a:pt x="0" y="21598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71438" dist="9525" dir="5400000" algn="bl" rotWithShape="0">
                  <a:schemeClr val="dk2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" name="Google Shape;467;p33"/>
              <p:cNvSpPr/>
              <p:nvPr/>
            </p:nvSpPr>
            <p:spPr>
              <a:xfrm>
                <a:off x="-119037" y="-565089"/>
                <a:ext cx="3688782" cy="2123630"/>
              </a:xfrm>
              <a:custGeom>
                <a:avLst/>
                <a:gdLst/>
                <a:ahLst/>
                <a:cxnLst/>
                <a:rect l="l" t="t" r="r" b="b"/>
                <a:pathLst>
                  <a:path w="116540" h="67092" fill="none" extrusionOk="0">
                    <a:moveTo>
                      <a:pt x="116539" y="0"/>
                    </a:moveTo>
                    <a:cubicBezTo>
                      <a:pt x="116539" y="655"/>
                      <a:pt x="116004" y="1191"/>
                      <a:pt x="115349" y="1191"/>
                    </a:cubicBezTo>
                    <a:cubicBezTo>
                      <a:pt x="114099" y="1191"/>
                      <a:pt x="111634" y="4120"/>
                      <a:pt x="109443" y="6715"/>
                    </a:cubicBezTo>
                    <a:cubicBezTo>
                      <a:pt x="104895" y="12121"/>
                      <a:pt x="99204" y="18824"/>
                      <a:pt x="91751" y="18824"/>
                    </a:cubicBezTo>
                    <a:cubicBezTo>
                      <a:pt x="90631" y="18824"/>
                      <a:pt x="89512" y="18669"/>
                      <a:pt x="88381" y="18348"/>
                    </a:cubicBezTo>
                    <a:cubicBezTo>
                      <a:pt x="89869" y="22479"/>
                      <a:pt x="89453" y="27480"/>
                      <a:pt x="89095" y="31671"/>
                    </a:cubicBezTo>
                    <a:cubicBezTo>
                      <a:pt x="88881" y="34266"/>
                      <a:pt x="88607" y="37493"/>
                      <a:pt x="89262" y="38148"/>
                    </a:cubicBezTo>
                    <a:cubicBezTo>
                      <a:pt x="89726" y="38612"/>
                      <a:pt x="89726" y="39362"/>
                      <a:pt x="89262" y="39826"/>
                    </a:cubicBezTo>
                    <a:cubicBezTo>
                      <a:pt x="89024" y="40065"/>
                      <a:pt x="88726" y="40172"/>
                      <a:pt x="88429" y="40172"/>
                    </a:cubicBezTo>
                    <a:cubicBezTo>
                      <a:pt x="88131" y="40172"/>
                      <a:pt x="87821" y="40053"/>
                      <a:pt x="87595" y="39826"/>
                    </a:cubicBezTo>
                    <a:cubicBezTo>
                      <a:pt x="87476" y="39707"/>
                      <a:pt x="87000" y="39410"/>
                      <a:pt x="85250" y="39410"/>
                    </a:cubicBezTo>
                    <a:cubicBezTo>
                      <a:pt x="84083" y="39410"/>
                      <a:pt x="82654" y="39529"/>
                      <a:pt x="81142" y="39660"/>
                    </a:cubicBezTo>
                    <a:cubicBezTo>
                      <a:pt x="79273" y="39826"/>
                      <a:pt x="77165" y="39993"/>
                      <a:pt x="75070" y="39993"/>
                    </a:cubicBezTo>
                    <a:cubicBezTo>
                      <a:pt x="72165" y="39993"/>
                      <a:pt x="69795" y="39648"/>
                      <a:pt x="67831" y="38933"/>
                    </a:cubicBezTo>
                    <a:cubicBezTo>
                      <a:pt x="70367" y="48018"/>
                      <a:pt x="61949" y="55126"/>
                      <a:pt x="56198" y="59996"/>
                    </a:cubicBezTo>
                    <a:cubicBezTo>
                      <a:pt x="53603" y="62186"/>
                      <a:pt x="50674" y="64651"/>
                      <a:pt x="50674" y="65901"/>
                    </a:cubicBezTo>
                    <a:cubicBezTo>
                      <a:pt x="50674" y="66556"/>
                      <a:pt x="50138" y="67092"/>
                      <a:pt x="49483" y="67092"/>
                    </a:cubicBezTo>
                    <a:cubicBezTo>
                      <a:pt x="48828" y="67092"/>
                      <a:pt x="48293" y="66556"/>
                      <a:pt x="48293" y="65901"/>
                    </a:cubicBezTo>
                    <a:cubicBezTo>
                      <a:pt x="48293" y="64651"/>
                      <a:pt x="45364" y="62186"/>
                      <a:pt x="42768" y="59996"/>
                    </a:cubicBezTo>
                    <a:cubicBezTo>
                      <a:pt x="37006" y="55126"/>
                      <a:pt x="28600" y="48018"/>
                      <a:pt x="31136" y="38933"/>
                    </a:cubicBezTo>
                    <a:cubicBezTo>
                      <a:pt x="29171" y="39648"/>
                      <a:pt x="26790" y="39993"/>
                      <a:pt x="23897" y="39993"/>
                    </a:cubicBezTo>
                    <a:cubicBezTo>
                      <a:pt x="21801" y="39993"/>
                      <a:pt x="19682" y="39815"/>
                      <a:pt x="17825" y="39660"/>
                    </a:cubicBezTo>
                    <a:cubicBezTo>
                      <a:pt x="16312" y="39529"/>
                      <a:pt x="14860" y="39410"/>
                      <a:pt x="13717" y="39410"/>
                    </a:cubicBezTo>
                    <a:cubicBezTo>
                      <a:pt x="11967" y="39410"/>
                      <a:pt x="11490" y="39695"/>
                      <a:pt x="11371" y="39826"/>
                    </a:cubicBezTo>
                    <a:cubicBezTo>
                      <a:pt x="11133" y="40065"/>
                      <a:pt x="10836" y="40172"/>
                      <a:pt x="10538" y="40172"/>
                    </a:cubicBezTo>
                    <a:cubicBezTo>
                      <a:pt x="10240" y="40172"/>
                      <a:pt x="9919" y="40053"/>
                      <a:pt x="9705" y="39826"/>
                    </a:cubicBezTo>
                    <a:cubicBezTo>
                      <a:pt x="9240" y="39362"/>
                      <a:pt x="9240" y="38612"/>
                      <a:pt x="9705" y="38148"/>
                    </a:cubicBezTo>
                    <a:cubicBezTo>
                      <a:pt x="10359" y="37493"/>
                      <a:pt x="10086" y="34266"/>
                      <a:pt x="9859" y="31671"/>
                    </a:cubicBezTo>
                    <a:cubicBezTo>
                      <a:pt x="9502" y="27480"/>
                      <a:pt x="9085" y="22479"/>
                      <a:pt x="10574" y="18348"/>
                    </a:cubicBezTo>
                    <a:cubicBezTo>
                      <a:pt x="9466" y="18669"/>
                      <a:pt x="8335" y="18824"/>
                      <a:pt x="7216" y="18824"/>
                    </a:cubicBezTo>
                    <a:cubicBezTo>
                      <a:pt x="4597" y="18824"/>
                      <a:pt x="2204" y="18014"/>
                      <a:pt x="1" y="16705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71438" dist="9525" dir="5400000" algn="bl" rotWithShape="0">
                  <a:schemeClr val="dk2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" name="Google Shape;468;p33"/>
              <p:cNvSpPr/>
              <p:nvPr/>
            </p:nvSpPr>
            <p:spPr>
              <a:xfrm>
                <a:off x="5596147" y="-565089"/>
                <a:ext cx="3689131" cy="2123630"/>
              </a:xfrm>
              <a:custGeom>
                <a:avLst/>
                <a:gdLst/>
                <a:ahLst/>
                <a:cxnLst/>
                <a:rect l="l" t="t" r="r" b="b"/>
                <a:pathLst>
                  <a:path w="116551" h="67092" fill="none" extrusionOk="0">
                    <a:moveTo>
                      <a:pt x="0" y="0"/>
                    </a:moveTo>
                    <a:cubicBezTo>
                      <a:pt x="0" y="655"/>
                      <a:pt x="536" y="1191"/>
                      <a:pt x="1191" y="1191"/>
                    </a:cubicBezTo>
                    <a:cubicBezTo>
                      <a:pt x="2441" y="1191"/>
                      <a:pt x="4906" y="4120"/>
                      <a:pt x="7096" y="6715"/>
                    </a:cubicBezTo>
                    <a:cubicBezTo>
                      <a:pt x="11656" y="12121"/>
                      <a:pt x="17336" y="18824"/>
                      <a:pt x="24789" y="18824"/>
                    </a:cubicBezTo>
                    <a:cubicBezTo>
                      <a:pt x="25908" y="18824"/>
                      <a:pt x="27027" y="18669"/>
                      <a:pt x="28158" y="18348"/>
                    </a:cubicBezTo>
                    <a:cubicBezTo>
                      <a:pt x="26670" y="22479"/>
                      <a:pt x="27087" y="27480"/>
                      <a:pt x="27444" y="31671"/>
                    </a:cubicBezTo>
                    <a:cubicBezTo>
                      <a:pt x="27670" y="34266"/>
                      <a:pt x="27932" y="37493"/>
                      <a:pt x="27277" y="38148"/>
                    </a:cubicBezTo>
                    <a:cubicBezTo>
                      <a:pt x="26813" y="38612"/>
                      <a:pt x="26813" y="39362"/>
                      <a:pt x="27277" y="39826"/>
                    </a:cubicBezTo>
                    <a:cubicBezTo>
                      <a:pt x="27515" y="40065"/>
                      <a:pt x="27813" y="40172"/>
                      <a:pt x="28111" y="40172"/>
                    </a:cubicBezTo>
                    <a:cubicBezTo>
                      <a:pt x="28408" y="40172"/>
                      <a:pt x="28718" y="40053"/>
                      <a:pt x="28944" y="39826"/>
                    </a:cubicBezTo>
                    <a:cubicBezTo>
                      <a:pt x="29063" y="39707"/>
                      <a:pt x="29540" y="39410"/>
                      <a:pt x="31302" y="39410"/>
                    </a:cubicBezTo>
                    <a:cubicBezTo>
                      <a:pt x="32457" y="39410"/>
                      <a:pt x="33885" y="39529"/>
                      <a:pt x="35409" y="39660"/>
                    </a:cubicBezTo>
                    <a:cubicBezTo>
                      <a:pt x="37267" y="39826"/>
                      <a:pt x="39374" y="39993"/>
                      <a:pt x="41482" y="39993"/>
                    </a:cubicBezTo>
                    <a:cubicBezTo>
                      <a:pt x="44375" y="39993"/>
                      <a:pt x="46744" y="39648"/>
                      <a:pt x="48709" y="38933"/>
                    </a:cubicBezTo>
                    <a:cubicBezTo>
                      <a:pt x="46184" y="48018"/>
                      <a:pt x="54590" y="55126"/>
                      <a:pt x="60353" y="59996"/>
                    </a:cubicBezTo>
                    <a:cubicBezTo>
                      <a:pt x="62937" y="62186"/>
                      <a:pt x="65866" y="64651"/>
                      <a:pt x="65866" y="65901"/>
                    </a:cubicBezTo>
                    <a:cubicBezTo>
                      <a:pt x="65866" y="66556"/>
                      <a:pt x="66401" y="67092"/>
                      <a:pt x="67056" y="67092"/>
                    </a:cubicBezTo>
                    <a:cubicBezTo>
                      <a:pt x="67711" y="67092"/>
                      <a:pt x="68247" y="66556"/>
                      <a:pt x="68247" y="65901"/>
                    </a:cubicBezTo>
                    <a:cubicBezTo>
                      <a:pt x="68247" y="64651"/>
                      <a:pt x="71188" y="62186"/>
                      <a:pt x="73771" y="59996"/>
                    </a:cubicBezTo>
                    <a:cubicBezTo>
                      <a:pt x="79534" y="55126"/>
                      <a:pt x="87940" y="48018"/>
                      <a:pt x="85416" y="38933"/>
                    </a:cubicBezTo>
                    <a:cubicBezTo>
                      <a:pt x="87380" y="39648"/>
                      <a:pt x="89761" y="39993"/>
                      <a:pt x="92643" y="39993"/>
                    </a:cubicBezTo>
                    <a:cubicBezTo>
                      <a:pt x="94738" y="39993"/>
                      <a:pt x="96857" y="39815"/>
                      <a:pt x="98715" y="39660"/>
                    </a:cubicBezTo>
                    <a:cubicBezTo>
                      <a:pt x="100239" y="39529"/>
                      <a:pt x="101680" y="39410"/>
                      <a:pt x="102823" y="39410"/>
                    </a:cubicBezTo>
                    <a:cubicBezTo>
                      <a:pt x="104585" y="39410"/>
                      <a:pt x="105061" y="39695"/>
                      <a:pt x="105180" y="39826"/>
                    </a:cubicBezTo>
                    <a:cubicBezTo>
                      <a:pt x="105418" y="40065"/>
                      <a:pt x="105716" y="40172"/>
                      <a:pt x="106013" y="40172"/>
                    </a:cubicBezTo>
                    <a:cubicBezTo>
                      <a:pt x="106311" y="40172"/>
                      <a:pt x="106621" y="40053"/>
                      <a:pt x="106847" y="39826"/>
                    </a:cubicBezTo>
                    <a:cubicBezTo>
                      <a:pt x="107299" y="39362"/>
                      <a:pt x="107299" y="38612"/>
                      <a:pt x="106847" y="38148"/>
                    </a:cubicBezTo>
                    <a:cubicBezTo>
                      <a:pt x="106192" y="37493"/>
                      <a:pt x="106454" y="34266"/>
                      <a:pt x="106680" y="31671"/>
                    </a:cubicBezTo>
                    <a:cubicBezTo>
                      <a:pt x="107037" y="27480"/>
                      <a:pt x="107454" y="22479"/>
                      <a:pt x="105966" y="18348"/>
                    </a:cubicBezTo>
                    <a:cubicBezTo>
                      <a:pt x="107085" y="18669"/>
                      <a:pt x="108216" y="18824"/>
                      <a:pt x="109323" y="18824"/>
                    </a:cubicBezTo>
                    <a:cubicBezTo>
                      <a:pt x="111943" y="18824"/>
                      <a:pt x="114348" y="18014"/>
                      <a:pt x="116550" y="16705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71438" dist="9525" dir="5400000" algn="bl" rotWithShape="0">
                  <a:schemeClr val="dk2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" name="Google Shape;469;p33"/>
              <p:cNvSpPr/>
              <p:nvPr/>
            </p:nvSpPr>
            <p:spPr>
              <a:xfrm>
                <a:off x="5458214" y="-565089"/>
                <a:ext cx="3828940" cy="2260811"/>
              </a:xfrm>
              <a:custGeom>
                <a:avLst/>
                <a:gdLst/>
                <a:ahLst/>
                <a:cxnLst/>
                <a:rect l="l" t="t" r="r" b="b"/>
                <a:pathLst>
                  <a:path w="120968" h="71426" fill="none" extrusionOk="0">
                    <a:moveTo>
                      <a:pt x="0" y="0"/>
                    </a:moveTo>
                    <a:cubicBezTo>
                      <a:pt x="0" y="2679"/>
                      <a:pt x="1882" y="4917"/>
                      <a:pt x="4406" y="5429"/>
                    </a:cubicBezTo>
                    <a:cubicBezTo>
                      <a:pt x="5263" y="6144"/>
                      <a:pt x="6906" y="8084"/>
                      <a:pt x="8121" y="9525"/>
                    </a:cubicBezTo>
                    <a:cubicBezTo>
                      <a:pt x="12645" y="14883"/>
                      <a:pt x="18729" y="22074"/>
                      <a:pt x="27182" y="23074"/>
                    </a:cubicBezTo>
                    <a:cubicBezTo>
                      <a:pt x="26968" y="26241"/>
                      <a:pt x="27230" y="29361"/>
                      <a:pt x="27456" y="32028"/>
                    </a:cubicBezTo>
                    <a:cubicBezTo>
                      <a:pt x="27575" y="33409"/>
                      <a:pt x="27718" y="35243"/>
                      <a:pt x="27682" y="36171"/>
                    </a:cubicBezTo>
                    <a:cubicBezTo>
                      <a:pt x="26432" y="38291"/>
                      <a:pt x="26730" y="41065"/>
                      <a:pt x="28540" y="42898"/>
                    </a:cubicBezTo>
                    <a:cubicBezTo>
                      <a:pt x="29623" y="43982"/>
                      <a:pt x="31040" y="44518"/>
                      <a:pt x="32469" y="44518"/>
                    </a:cubicBezTo>
                    <a:cubicBezTo>
                      <a:pt x="33433" y="44518"/>
                      <a:pt x="34410" y="44267"/>
                      <a:pt x="35267" y="43756"/>
                    </a:cubicBezTo>
                    <a:cubicBezTo>
                      <a:pt x="35374" y="43756"/>
                      <a:pt x="35505" y="43744"/>
                      <a:pt x="35672" y="43744"/>
                    </a:cubicBezTo>
                    <a:cubicBezTo>
                      <a:pt x="36636" y="43744"/>
                      <a:pt x="37993" y="43863"/>
                      <a:pt x="39422" y="43982"/>
                    </a:cubicBezTo>
                    <a:cubicBezTo>
                      <a:pt x="41375" y="44148"/>
                      <a:pt x="43577" y="44327"/>
                      <a:pt x="45851" y="44327"/>
                    </a:cubicBezTo>
                    <a:cubicBezTo>
                      <a:pt x="46732" y="44327"/>
                      <a:pt x="47578" y="44291"/>
                      <a:pt x="48376" y="44232"/>
                    </a:cubicBezTo>
                    <a:cubicBezTo>
                      <a:pt x="48673" y="46720"/>
                      <a:pt x="49554" y="49411"/>
                      <a:pt x="51340" y="52245"/>
                    </a:cubicBezTo>
                    <a:cubicBezTo>
                      <a:pt x="54174" y="56757"/>
                      <a:pt x="58472" y="60389"/>
                      <a:pt x="61925" y="63306"/>
                    </a:cubicBezTo>
                    <a:cubicBezTo>
                      <a:pt x="63366" y="64520"/>
                      <a:pt x="65306" y="66163"/>
                      <a:pt x="66021" y="67020"/>
                    </a:cubicBezTo>
                    <a:cubicBezTo>
                      <a:pt x="66533" y="69532"/>
                      <a:pt x="68771" y="71426"/>
                      <a:pt x="71450" y="71426"/>
                    </a:cubicBezTo>
                    <a:cubicBezTo>
                      <a:pt x="74129" y="71426"/>
                      <a:pt x="76355" y="69532"/>
                      <a:pt x="76879" y="67020"/>
                    </a:cubicBezTo>
                    <a:cubicBezTo>
                      <a:pt x="77593" y="66163"/>
                      <a:pt x="79534" y="64520"/>
                      <a:pt x="80975" y="63306"/>
                    </a:cubicBezTo>
                    <a:cubicBezTo>
                      <a:pt x="84428" y="60389"/>
                      <a:pt x="88726" y="56757"/>
                      <a:pt x="91560" y="52245"/>
                    </a:cubicBezTo>
                    <a:cubicBezTo>
                      <a:pt x="93322" y="49411"/>
                      <a:pt x="94215" y="46720"/>
                      <a:pt x="94512" y="44232"/>
                    </a:cubicBezTo>
                    <a:cubicBezTo>
                      <a:pt x="95334" y="44291"/>
                      <a:pt x="96167" y="44327"/>
                      <a:pt x="97048" y="44327"/>
                    </a:cubicBezTo>
                    <a:cubicBezTo>
                      <a:pt x="99322" y="44327"/>
                      <a:pt x="101537" y="44148"/>
                      <a:pt x="103478" y="43982"/>
                    </a:cubicBezTo>
                    <a:cubicBezTo>
                      <a:pt x="104906" y="43863"/>
                      <a:pt x="106240" y="43744"/>
                      <a:pt x="107228" y="43744"/>
                    </a:cubicBezTo>
                    <a:cubicBezTo>
                      <a:pt x="107395" y="43744"/>
                      <a:pt x="107526" y="43744"/>
                      <a:pt x="107633" y="43756"/>
                    </a:cubicBezTo>
                    <a:cubicBezTo>
                      <a:pt x="108490" y="44267"/>
                      <a:pt x="109455" y="44518"/>
                      <a:pt x="110431" y="44518"/>
                    </a:cubicBezTo>
                    <a:cubicBezTo>
                      <a:pt x="111836" y="44518"/>
                      <a:pt x="113265" y="43982"/>
                      <a:pt x="114360" y="42898"/>
                    </a:cubicBezTo>
                    <a:cubicBezTo>
                      <a:pt x="116182" y="41077"/>
                      <a:pt x="116467" y="38291"/>
                      <a:pt x="115217" y="36171"/>
                    </a:cubicBezTo>
                    <a:cubicBezTo>
                      <a:pt x="115170" y="35243"/>
                      <a:pt x="115336" y="33409"/>
                      <a:pt x="115443" y="32028"/>
                    </a:cubicBezTo>
                    <a:cubicBezTo>
                      <a:pt x="115670" y="29361"/>
                      <a:pt x="115932" y="26230"/>
                      <a:pt x="115705" y="23074"/>
                    </a:cubicBezTo>
                    <a:cubicBezTo>
                      <a:pt x="117575" y="22848"/>
                      <a:pt x="119313" y="22336"/>
                      <a:pt x="120968" y="21598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71438" dist="9525" dir="5400000" algn="bl" rotWithShape="0">
                  <a:schemeClr val="dk2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" name="Google Shape;470;p33"/>
              <p:cNvSpPr/>
              <p:nvPr/>
            </p:nvSpPr>
            <p:spPr>
              <a:xfrm>
                <a:off x="5458214" y="3447862"/>
                <a:ext cx="3828940" cy="2260811"/>
              </a:xfrm>
              <a:custGeom>
                <a:avLst/>
                <a:gdLst/>
                <a:ahLst/>
                <a:cxnLst/>
                <a:rect l="l" t="t" r="r" b="b"/>
                <a:pathLst>
                  <a:path w="120968" h="71426" fill="none" extrusionOk="0">
                    <a:moveTo>
                      <a:pt x="0" y="71426"/>
                    </a:moveTo>
                    <a:cubicBezTo>
                      <a:pt x="0" y="68747"/>
                      <a:pt x="1882" y="66509"/>
                      <a:pt x="4406" y="65985"/>
                    </a:cubicBezTo>
                    <a:cubicBezTo>
                      <a:pt x="5263" y="65270"/>
                      <a:pt x="6906" y="63342"/>
                      <a:pt x="8121" y="61901"/>
                    </a:cubicBezTo>
                    <a:cubicBezTo>
                      <a:pt x="12645" y="56543"/>
                      <a:pt x="18729" y="49352"/>
                      <a:pt x="27182" y="48352"/>
                    </a:cubicBezTo>
                    <a:cubicBezTo>
                      <a:pt x="26968" y="45185"/>
                      <a:pt x="27230" y="42053"/>
                      <a:pt x="27456" y="39398"/>
                    </a:cubicBezTo>
                    <a:cubicBezTo>
                      <a:pt x="27575" y="38005"/>
                      <a:pt x="27718" y="36184"/>
                      <a:pt x="27682" y="35255"/>
                    </a:cubicBezTo>
                    <a:cubicBezTo>
                      <a:pt x="26432" y="33124"/>
                      <a:pt x="26730" y="30361"/>
                      <a:pt x="28540" y="28528"/>
                    </a:cubicBezTo>
                    <a:cubicBezTo>
                      <a:pt x="29623" y="27444"/>
                      <a:pt x="31040" y="26909"/>
                      <a:pt x="32469" y="26909"/>
                    </a:cubicBezTo>
                    <a:cubicBezTo>
                      <a:pt x="33433" y="26909"/>
                      <a:pt x="34410" y="27159"/>
                      <a:pt x="35267" y="27671"/>
                    </a:cubicBezTo>
                    <a:cubicBezTo>
                      <a:pt x="35374" y="27671"/>
                      <a:pt x="35505" y="27682"/>
                      <a:pt x="35672" y="27682"/>
                    </a:cubicBezTo>
                    <a:cubicBezTo>
                      <a:pt x="36636" y="27682"/>
                      <a:pt x="37993" y="27563"/>
                      <a:pt x="39422" y="27444"/>
                    </a:cubicBezTo>
                    <a:cubicBezTo>
                      <a:pt x="41375" y="27278"/>
                      <a:pt x="43577" y="27099"/>
                      <a:pt x="45851" y="27099"/>
                    </a:cubicBezTo>
                    <a:cubicBezTo>
                      <a:pt x="46732" y="27099"/>
                      <a:pt x="47578" y="27135"/>
                      <a:pt x="48376" y="27194"/>
                    </a:cubicBezTo>
                    <a:cubicBezTo>
                      <a:pt x="48673" y="24706"/>
                      <a:pt x="49554" y="22015"/>
                      <a:pt x="51340" y="19181"/>
                    </a:cubicBezTo>
                    <a:cubicBezTo>
                      <a:pt x="54174" y="14681"/>
                      <a:pt x="58472" y="11038"/>
                      <a:pt x="61925" y="8132"/>
                    </a:cubicBezTo>
                    <a:cubicBezTo>
                      <a:pt x="63366" y="6906"/>
                      <a:pt x="65306" y="5275"/>
                      <a:pt x="66021" y="4406"/>
                    </a:cubicBezTo>
                    <a:cubicBezTo>
                      <a:pt x="66533" y="1894"/>
                      <a:pt x="68771" y="1"/>
                      <a:pt x="71450" y="1"/>
                    </a:cubicBezTo>
                    <a:cubicBezTo>
                      <a:pt x="74129" y="1"/>
                      <a:pt x="76355" y="1894"/>
                      <a:pt x="76879" y="4406"/>
                    </a:cubicBezTo>
                    <a:cubicBezTo>
                      <a:pt x="77593" y="5275"/>
                      <a:pt x="79534" y="6906"/>
                      <a:pt x="80975" y="8132"/>
                    </a:cubicBezTo>
                    <a:cubicBezTo>
                      <a:pt x="84428" y="11049"/>
                      <a:pt x="88726" y="14681"/>
                      <a:pt x="91560" y="19181"/>
                    </a:cubicBezTo>
                    <a:cubicBezTo>
                      <a:pt x="93322" y="22015"/>
                      <a:pt x="94215" y="24706"/>
                      <a:pt x="94512" y="27194"/>
                    </a:cubicBezTo>
                    <a:cubicBezTo>
                      <a:pt x="95334" y="27135"/>
                      <a:pt x="96167" y="27099"/>
                      <a:pt x="97048" y="27099"/>
                    </a:cubicBezTo>
                    <a:cubicBezTo>
                      <a:pt x="99322" y="27099"/>
                      <a:pt x="101537" y="27278"/>
                      <a:pt x="103478" y="27444"/>
                    </a:cubicBezTo>
                    <a:cubicBezTo>
                      <a:pt x="104906" y="27563"/>
                      <a:pt x="106240" y="27682"/>
                      <a:pt x="107228" y="27682"/>
                    </a:cubicBezTo>
                    <a:cubicBezTo>
                      <a:pt x="107395" y="27682"/>
                      <a:pt x="107526" y="27682"/>
                      <a:pt x="107633" y="27671"/>
                    </a:cubicBezTo>
                    <a:cubicBezTo>
                      <a:pt x="108490" y="27159"/>
                      <a:pt x="109455" y="26909"/>
                      <a:pt x="110431" y="26909"/>
                    </a:cubicBezTo>
                    <a:cubicBezTo>
                      <a:pt x="111836" y="26909"/>
                      <a:pt x="113265" y="27444"/>
                      <a:pt x="114360" y="28528"/>
                    </a:cubicBezTo>
                    <a:cubicBezTo>
                      <a:pt x="116170" y="30349"/>
                      <a:pt x="116467" y="33124"/>
                      <a:pt x="115217" y="35255"/>
                    </a:cubicBezTo>
                    <a:cubicBezTo>
                      <a:pt x="115170" y="36184"/>
                      <a:pt x="115336" y="38005"/>
                      <a:pt x="115443" y="39398"/>
                    </a:cubicBezTo>
                    <a:cubicBezTo>
                      <a:pt x="115670" y="42053"/>
                      <a:pt x="115932" y="45197"/>
                      <a:pt x="115705" y="48352"/>
                    </a:cubicBezTo>
                    <a:cubicBezTo>
                      <a:pt x="117575" y="48578"/>
                      <a:pt x="119313" y="49078"/>
                      <a:pt x="120968" y="49828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71438" dist="9525" dir="5400000" algn="bl" rotWithShape="0">
                  <a:schemeClr val="dk2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" name="Google Shape;471;p33"/>
              <p:cNvSpPr/>
              <p:nvPr/>
            </p:nvSpPr>
            <p:spPr>
              <a:xfrm>
                <a:off x="5596147" y="3585036"/>
                <a:ext cx="3689131" cy="2123630"/>
              </a:xfrm>
              <a:custGeom>
                <a:avLst/>
                <a:gdLst/>
                <a:ahLst/>
                <a:cxnLst/>
                <a:rect l="l" t="t" r="r" b="b"/>
                <a:pathLst>
                  <a:path w="116551" h="67092" fill="none" extrusionOk="0">
                    <a:moveTo>
                      <a:pt x="0" y="67092"/>
                    </a:moveTo>
                    <a:cubicBezTo>
                      <a:pt x="0" y="66437"/>
                      <a:pt x="536" y="65901"/>
                      <a:pt x="1191" y="65901"/>
                    </a:cubicBezTo>
                    <a:cubicBezTo>
                      <a:pt x="2441" y="65901"/>
                      <a:pt x="4906" y="62960"/>
                      <a:pt x="7096" y="60377"/>
                    </a:cubicBezTo>
                    <a:cubicBezTo>
                      <a:pt x="11656" y="54971"/>
                      <a:pt x="17336" y="48256"/>
                      <a:pt x="24789" y="48256"/>
                    </a:cubicBezTo>
                    <a:cubicBezTo>
                      <a:pt x="25908" y="48256"/>
                      <a:pt x="27027" y="48423"/>
                      <a:pt x="28158" y="48733"/>
                    </a:cubicBezTo>
                    <a:cubicBezTo>
                      <a:pt x="26670" y="44613"/>
                      <a:pt x="27087" y="39612"/>
                      <a:pt x="27444" y="35421"/>
                    </a:cubicBezTo>
                    <a:cubicBezTo>
                      <a:pt x="27670" y="32826"/>
                      <a:pt x="27932" y="29599"/>
                      <a:pt x="27277" y="28944"/>
                    </a:cubicBezTo>
                    <a:cubicBezTo>
                      <a:pt x="26813" y="28480"/>
                      <a:pt x="26813" y="27718"/>
                      <a:pt x="27277" y="27266"/>
                    </a:cubicBezTo>
                    <a:cubicBezTo>
                      <a:pt x="27515" y="27028"/>
                      <a:pt x="27813" y="26920"/>
                      <a:pt x="28111" y="26920"/>
                    </a:cubicBezTo>
                    <a:cubicBezTo>
                      <a:pt x="28408" y="26920"/>
                      <a:pt x="28718" y="27039"/>
                      <a:pt x="28944" y="27266"/>
                    </a:cubicBezTo>
                    <a:cubicBezTo>
                      <a:pt x="29063" y="27385"/>
                      <a:pt x="29540" y="27682"/>
                      <a:pt x="31302" y="27682"/>
                    </a:cubicBezTo>
                    <a:cubicBezTo>
                      <a:pt x="32457" y="27682"/>
                      <a:pt x="33885" y="27563"/>
                      <a:pt x="35409" y="27420"/>
                    </a:cubicBezTo>
                    <a:cubicBezTo>
                      <a:pt x="37267" y="27266"/>
                      <a:pt x="39374" y="27099"/>
                      <a:pt x="41482" y="27099"/>
                    </a:cubicBezTo>
                    <a:cubicBezTo>
                      <a:pt x="44375" y="27099"/>
                      <a:pt x="46744" y="27444"/>
                      <a:pt x="48709" y="28159"/>
                    </a:cubicBezTo>
                    <a:cubicBezTo>
                      <a:pt x="46184" y="19074"/>
                      <a:pt x="54590" y="11966"/>
                      <a:pt x="60353" y="7096"/>
                    </a:cubicBezTo>
                    <a:cubicBezTo>
                      <a:pt x="62937" y="4906"/>
                      <a:pt x="65866" y="2441"/>
                      <a:pt x="65866" y="1191"/>
                    </a:cubicBezTo>
                    <a:cubicBezTo>
                      <a:pt x="65866" y="536"/>
                      <a:pt x="66401" y="0"/>
                      <a:pt x="67056" y="0"/>
                    </a:cubicBezTo>
                    <a:cubicBezTo>
                      <a:pt x="67711" y="0"/>
                      <a:pt x="68247" y="536"/>
                      <a:pt x="68247" y="1191"/>
                    </a:cubicBezTo>
                    <a:cubicBezTo>
                      <a:pt x="68247" y="2441"/>
                      <a:pt x="71188" y="4906"/>
                      <a:pt x="73771" y="7096"/>
                    </a:cubicBezTo>
                    <a:cubicBezTo>
                      <a:pt x="79534" y="11966"/>
                      <a:pt x="87940" y="19074"/>
                      <a:pt x="85416" y="28159"/>
                    </a:cubicBezTo>
                    <a:cubicBezTo>
                      <a:pt x="87380" y="27444"/>
                      <a:pt x="89761" y="27099"/>
                      <a:pt x="92643" y="27099"/>
                    </a:cubicBezTo>
                    <a:cubicBezTo>
                      <a:pt x="94738" y="27099"/>
                      <a:pt x="96857" y="27278"/>
                      <a:pt x="98715" y="27420"/>
                    </a:cubicBezTo>
                    <a:cubicBezTo>
                      <a:pt x="100239" y="27563"/>
                      <a:pt x="101680" y="27682"/>
                      <a:pt x="102823" y="27682"/>
                    </a:cubicBezTo>
                    <a:cubicBezTo>
                      <a:pt x="104585" y="27682"/>
                      <a:pt x="105061" y="27397"/>
                      <a:pt x="105180" y="27266"/>
                    </a:cubicBezTo>
                    <a:cubicBezTo>
                      <a:pt x="105418" y="27028"/>
                      <a:pt x="105716" y="26920"/>
                      <a:pt x="106013" y="26920"/>
                    </a:cubicBezTo>
                    <a:cubicBezTo>
                      <a:pt x="106311" y="26920"/>
                      <a:pt x="106621" y="27039"/>
                      <a:pt x="106847" y="27266"/>
                    </a:cubicBezTo>
                    <a:cubicBezTo>
                      <a:pt x="107299" y="27718"/>
                      <a:pt x="107299" y="28480"/>
                      <a:pt x="106847" y="28944"/>
                    </a:cubicBezTo>
                    <a:cubicBezTo>
                      <a:pt x="106192" y="29599"/>
                      <a:pt x="106454" y="32826"/>
                      <a:pt x="106680" y="35421"/>
                    </a:cubicBezTo>
                    <a:cubicBezTo>
                      <a:pt x="107037" y="39612"/>
                      <a:pt x="107454" y="44613"/>
                      <a:pt x="105966" y="48733"/>
                    </a:cubicBezTo>
                    <a:cubicBezTo>
                      <a:pt x="107085" y="48423"/>
                      <a:pt x="108216" y="48256"/>
                      <a:pt x="109323" y="48256"/>
                    </a:cubicBezTo>
                    <a:cubicBezTo>
                      <a:pt x="111943" y="48256"/>
                      <a:pt x="114348" y="49078"/>
                      <a:pt x="116550" y="50388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71438" dist="9525" dir="5400000" algn="bl" rotWithShape="0">
                  <a:schemeClr val="dk2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" name="Google Shape;472;p33"/>
              <p:cNvSpPr/>
              <p:nvPr/>
            </p:nvSpPr>
            <p:spPr>
              <a:xfrm>
                <a:off x="-119037" y="3585036"/>
                <a:ext cx="3688782" cy="2123630"/>
              </a:xfrm>
              <a:custGeom>
                <a:avLst/>
                <a:gdLst/>
                <a:ahLst/>
                <a:cxnLst/>
                <a:rect l="l" t="t" r="r" b="b"/>
                <a:pathLst>
                  <a:path w="116540" h="67092" fill="none" extrusionOk="0">
                    <a:moveTo>
                      <a:pt x="116539" y="67092"/>
                    </a:moveTo>
                    <a:cubicBezTo>
                      <a:pt x="116539" y="66437"/>
                      <a:pt x="116004" y="65901"/>
                      <a:pt x="115349" y="65901"/>
                    </a:cubicBezTo>
                    <a:cubicBezTo>
                      <a:pt x="114099" y="65901"/>
                      <a:pt x="111634" y="62960"/>
                      <a:pt x="109443" y="60377"/>
                    </a:cubicBezTo>
                    <a:cubicBezTo>
                      <a:pt x="104895" y="54971"/>
                      <a:pt x="99204" y="48256"/>
                      <a:pt x="91751" y="48256"/>
                    </a:cubicBezTo>
                    <a:cubicBezTo>
                      <a:pt x="90631" y="48256"/>
                      <a:pt x="89512" y="48423"/>
                      <a:pt x="88381" y="48733"/>
                    </a:cubicBezTo>
                    <a:cubicBezTo>
                      <a:pt x="89869" y="44613"/>
                      <a:pt x="89453" y="39612"/>
                      <a:pt x="89095" y="35421"/>
                    </a:cubicBezTo>
                    <a:cubicBezTo>
                      <a:pt x="88881" y="32826"/>
                      <a:pt x="88607" y="29599"/>
                      <a:pt x="89262" y="28944"/>
                    </a:cubicBezTo>
                    <a:cubicBezTo>
                      <a:pt x="89726" y="28480"/>
                      <a:pt x="89726" y="27718"/>
                      <a:pt x="89262" y="27266"/>
                    </a:cubicBezTo>
                    <a:cubicBezTo>
                      <a:pt x="89024" y="27028"/>
                      <a:pt x="88726" y="26920"/>
                      <a:pt x="88429" y="26920"/>
                    </a:cubicBezTo>
                    <a:cubicBezTo>
                      <a:pt x="88131" y="26920"/>
                      <a:pt x="87821" y="27039"/>
                      <a:pt x="87595" y="27266"/>
                    </a:cubicBezTo>
                    <a:cubicBezTo>
                      <a:pt x="87476" y="27385"/>
                      <a:pt x="87000" y="27682"/>
                      <a:pt x="85250" y="27682"/>
                    </a:cubicBezTo>
                    <a:cubicBezTo>
                      <a:pt x="84083" y="27682"/>
                      <a:pt x="82654" y="27563"/>
                      <a:pt x="81142" y="27420"/>
                    </a:cubicBezTo>
                    <a:cubicBezTo>
                      <a:pt x="79273" y="27266"/>
                      <a:pt x="77165" y="27099"/>
                      <a:pt x="75070" y="27099"/>
                    </a:cubicBezTo>
                    <a:cubicBezTo>
                      <a:pt x="72165" y="27099"/>
                      <a:pt x="69795" y="27444"/>
                      <a:pt x="67831" y="28159"/>
                    </a:cubicBezTo>
                    <a:cubicBezTo>
                      <a:pt x="70367" y="19074"/>
                      <a:pt x="61949" y="11966"/>
                      <a:pt x="56198" y="7096"/>
                    </a:cubicBezTo>
                    <a:cubicBezTo>
                      <a:pt x="53603" y="4906"/>
                      <a:pt x="50674" y="2441"/>
                      <a:pt x="50674" y="1191"/>
                    </a:cubicBezTo>
                    <a:cubicBezTo>
                      <a:pt x="50674" y="536"/>
                      <a:pt x="50138" y="0"/>
                      <a:pt x="49483" y="0"/>
                    </a:cubicBezTo>
                    <a:cubicBezTo>
                      <a:pt x="48828" y="0"/>
                      <a:pt x="48293" y="536"/>
                      <a:pt x="48293" y="1191"/>
                    </a:cubicBezTo>
                    <a:cubicBezTo>
                      <a:pt x="48293" y="2441"/>
                      <a:pt x="45364" y="4906"/>
                      <a:pt x="42768" y="7096"/>
                    </a:cubicBezTo>
                    <a:cubicBezTo>
                      <a:pt x="37006" y="11966"/>
                      <a:pt x="28600" y="19074"/>
                      <a:pt x="31136" y="28159"/>
                    </a:cubicBezTo>
                    <a:cubicBezTo>
                      <a:pt x="29171" y="27444"/>
                      <a:pt x="26790" y="27099"/>
                      <a:pt x="23897" y="27099"/>
                    </a:cubicBezTo>
                    <a:cubicBezTo>
                      <a:pt x="21801" y="27099"/>
                      <a:pt x="19682" y="27278"/>
                      <a:pt x="17825" y="27420"/>
                    </a:cubicBezTo>
                    <a:cubicBezTo>
                      <a:pt x="16312" y="27563"/>
                      <a:pt x="14860" y="27682"/>
                      <a:pt x="13717" y="27682"/>
                    </a:cubicBezTo>
                    <a:cubicBezTo>
                      <a:pt x="11967" y="27682"/>
                      <a:pt x="11490" y="27397"/>
                      <a:pt x="11371" y="27266"/>
                    </a:cubicBezTo>
                    <a:cubicBezTo>
                      <a:pt x="11133" y="27028"/>
                      <a:pt x="10836" y="26920"/>
                      <a:pt x="10538" y="26920"/>
                    </a:cubicBezTo>
                    <a:cubicBezTo>
                      <a:pt x="10240" y="26920"/>
                      <a:pt x="9919" y="27039"/>
                      <a:pt x="9705" y="27266"/>
                    </a:cubicBezTo>
                    <a:cubicBezTo>
                      <a:pt x="9240" y="27718"/>
                      <a:pt x="9240" y="28480"/>
                      <a:pt x="9705" y="28944"/>
                    </a:cubicBezTo>
                    <a:cubicBezTo>
                      <a:pt x="10359" y="29599"/>
                      <a:pt x="10086" y="32826"/>
                      <a:pt x="9859" y="35421"/>
                    </a:cubicBezTo>
                    <a:cubicBezTo>
                      <a:pt x="9502" y="39612"/>
                      <a:pt x="9085" y="44613"/>
                      <a:pt x="10574" y="48733"/>
                    </a:cubicBezTo>
                    <a:cubicBezTo>
                      <a:pt x="9466" y="48423"/>
                      <a:pt x="8335" y="48256"/>
                      <a:pt x="7216" y="48256"/>
                    </a:cubicBezTo>
                    <a:cubicBezTo>
                      <a:pt x="4597" y="48256"/>
                      <a:pt x="2204" y="49078"/>
                      <a:pt x="1" y="50388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71438" dist="9525" dir="5400000" algn="bl" rotWithShape="0">
                  <a:schemeClr val="dk2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" name="Google Shape;473;p33"/>
              <p:cNvSpPr/>
              <p:nvPr/>
            </p:nvSpPr>
            <p:spPr>
              <a:xfrm>
                <a:off x="-121284" y="3447862"/>
                <a:ext cx="3829319" cy="2260811"/>
              </a:xfrm>
              <a:custGeom>
                <a:avLst/>
                <a:gdLst/>
                <a:ahLst/>
                <a:cxnLst/>
                <a:rect l="l" t="t" r="r" b="b"/>
                <a:pathLst>
                  <a:path w="120980" h="71426" fill="none" extrusionOk="0">
                    <a:moveTo>
                      <a:pt x="120980" y="71426"/>
                    </a:moveTo>
                    <a:cubicBezTo>
                      <a:pt x="120980" y="68747"/>
                      <a:pt x="119087" y="66509"/>
                      <a:pt x="116575" y="65985"/>
                    </a:cubicBezTo>
                    <a:cubicBezTo>
                      <a:pt x="115705" y="65270"/>
                      <a:pt x="114074" y="63342"/>
                      <a:pt x="112848" y="61901"/>
                    </a:cubicBezTo>
                    <a:cubicBezTo>
                      <a:pt x="108324" y="56543"/>
                      <a:pt x="102239" y="49352"/>
                      <a:pt x="93786" y="48352"/>
                    </a:cubicBezTo>
                    <a:cubicBezTo>
                      <a:pt x="94012" y="45185"/>
                      <a:pt x="93738" y="42053"/>
                      <a:pt x="93512" y="39398"/>
                    </a:cubicBezTo>
                    <a:cubicBezTo>
                      <a:pt x="93393" y="38005"/>
                      <a:pt x="93250" y="36184"/>
                      <a:pt x="93298" y="35255"/>
                    </a:cubicBezTo>
                    <a:cubicBezTo>
                      <a:pt x="94548" y="33124"/>
                      <a:pt x="94250" y="30361"/>
                      <a:pt x="92429" y="28528"/>
                    </a:cubicBezTo>
                    <a:cubicBezTo>
                      <a:pt x="91345" y="27444"/>
                      <a:pt x="89928" y="26909"/>
                      <a:pt x="88500" y="26909"/>
                    </a:cubicBezTo>
                    <a:cubicBezTo>
                      <a:pt x="87535" y="26909"/>
                      <a:pt x="86559" y="27159"/>
                      <a:pt x="85702" y="27671"/>
                    </a:cubicBezTo>
                    <a:cubicBezTo>
                      <a:pt x="85595" y="27671"/>
                      <a:pt x="85464" y="27682"/>
                      <a:pt x="85297" y="27682"/>
                    </a:cubicBezTo>
                    <a:cubicBezTo>
                      <a:pt x="84332" y="27682"/>
                      <a:pt x="82975" y="27563"/>
                      <a:pt x="81546" y="27444"/>
                    </a:cubicBezTo>
                    <a:cubicBezTo>
                      <a:pt x="79606" y="27278"/>
                      <a:pt x="77391" y="27099"/>
                      <a:pt x="75117" y="27099"/>
                    </a:cubicBezTo>
                    <a:cubicBezTo>
                      <a:pt x="74248" y="27099"/>
                      <a:pt x="73391" y="27135"/>
                      <a:pt x="72593" y="27194"/>
                    </a:cubicBezTo>
                    <a:cubicBezTo>
                      <a:pt x="72295" y="24706"/>
                      <a:pt x="71414" y="22015"/>
                      <a:pt x="69628" y="19181"/>
                    </a:cubicBezTo>
                    <a:cubicBezTo>
                      <a:pt x="66806" y="14681"/>
                      <a:pt x="62496" y="11038"/>
                      <a:pt x="59044" y="8132"/>
                    </a:cubicBezTo>
                    <a:cubicBezTo>
                      <a:pt x="57603" y="6906"/>
                      <a:pt x="55674" y="5275"/>
                      <a:pt x="54960" y="4406"/>
                    </a:cubicBezTo>
                    <a:cubicBezTo>
                      <a:pt x="54436" y="1894"/>
                      <a:pt x="52197" y="1"/>
                      <a:pt x="49519" y="1"/>
                    </a:cubicBezTo>
                    <a:cubicBezTo>
                      <a:pt x="46840" y="1"/>
                      <a:pt x="44613" y="1894"/>
                      <a:pt x="44089" y="4406"/>
                    </a:cubicBezTo>
                    <a:cubicBezTo>
                      <a:pt x="43375" y="5275"/>
                      <a:pt x="41446" y="6906"/>
                      <a:pt x="39994" y="8132"/>
                    </a:cubicBezTo>
                    <a:cubicBezTo>
                      <a:pt x="36541" y="11049"/>
                      <a:pt x="32243" y="14681"/>
                      <a:pt x="29421" y="19181"/>
                    </a:cubicBezTo>
                    <a:cubicBezTo>
                      <a:pt x="27647" y="22015"/>
                      <a:pt x="26754" y="24706"/>
                      <a:pt x="26456" y="27194"/>
                    </a:cubicBezTo>
                    <a:cubicBezTo>
                      <a:pt x="25635" y="27135"/>
                      <a:pt x="24801" y="27099"/>
                      <a:pt x="23920" y="27099"/>
                    </a:cubicBezTo>
                    <a:cubicBezTo>
                      <a:pt x="21646" y="27099"/>
                      <a:pt x="19431" y="27278"/>
                      <a:pt x="17491" y="27444"/>
                    </a:cubicBezTo>
                    <a:cubicBezTo>
                      <a:pt x="16062" y="27563"/>
                      <a:pt x="14729" y="27682"/>
                      <a:pt x="13740" y="27682"/>
                    </a:cubicBezTo>
                    <a:cubicBezTo>
                      <a:pt x="13586" y="27682"/>
                      <a:pt x="13443" y="27682"/>
                      <a:pt x="13347" y="27671"/>
                    </a:cubicBezTo>
                    <a:cubicBezTo>
                      <a:pt x="12478" y="27159"/>
                      <a:pt x="11514" y="26909"/>
                      <a:pt x="10549" y="26909"/>
                    </a:cubicBezTo>
                    <a:cubicBezTo>
                      <a:pt x="9133" y="26909"/>
                      <a:pt x="7704" y="27444"/>
                      <a:pt x="6620" y="28528"/>
                    </a:cubicBezTo>
                    <a:cubicBezTo>
                      <a:pt x="4799" y="30349"/>
                      <a:pt x="4501" y="33124"/>
                      <a:pt x="5751" y="35255"/>
                    </a:cubicBezTo>
                    <a:cubicBezTo>
                      <a:pt x="5799" y="36184"/>
                      <a:pt x="5632" y="38005"/>
                      <a:pt x="5525" y="39398"/>
                    </a:cubicBezTo>
                    <a:cubicBezTo>
                      <a:pt x="5311" y="42053"/>
                      <a:pt x="5037" y="45197"/>
                      <a:pt x="5263" y="48352"/>
                    </a:cubicBezTo>
                    <a:cubicBezTo>
                      <a:pt x="3406" y="48578"/>
                      <a:pt x="1655" y="49078"/>
                      <a:pt x="0" y="49828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71438" dist="9525" dir="5400000" algn="bl" rotWithShape="0">
                  <a:schemeClr val="dk2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4" name="Google Shape;474;p33"/>
          <p:cNvSpPr txBox="1">
            <a:spLocks noGrp="1"/>
          </p:cNvSpPr>
          <p:nvPr>
            <p:ph type="ctrTitle"/>
          </p:nvPr>
        </p:nvSpPr>
        <p:spPr>
          <a:xfrm>
            <a:off x="3240000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75" name="Google Shape;475;p33"/>
          <p:cNvSpPr txBox="1">
            <a:spLocks noGrp="1"/>
          </p:cNvSpPr>
          <p:nvPr>
            <p:ph type="subTitle" idx="1"/>
          </p:nvPr>
        </p:nvSpPr>
        <p:spPr>
          <a:xfrm>
            <a:off x="3090400" y="1967933"/>
            <a:ext cx="6011200" cy="14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59630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 userDrawn="1"/>
        </p:nvSpPr>
        <p:spPr>
          <a:xfrm>
            <a:off x="1" y="884524"/>
            <a:ext cx="1219199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1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fa-IR" sz="6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ارائه توسط سایت طرحیکا</a:t>
            </a:r>
            <a:endParaRPr kumimoji="0" lang="en-US" sz="6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 userDrawn="1"/>
        </p:nvSpPr>
        <p:spPr>
          <a:xfrm>
            <a:off x="1379357" y="2129004"/>
            <a:ext cx="943328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1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www.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Tarhika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.ir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 userDrawn="1"/>
        </p:nvSpPr>
        <p:spPr>
          <a:xfrm>
            <a:off x="681787" y="3887136"/>
            <a:ext cx="108284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1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مرجع </a:t>
            </a:r>
            <a:r>
              <a:rPr kumimoji="0" lang="fa-IR" sz="3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دانلود</a:t>
            </a: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 انواع </a:t>
            </a: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قالب </a:t>
            </a:r>
            <a:r>
              <a:rPr kumimoji="0" lang="fa-IR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های پاورپوینت </a:t>
            </a: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و طرح های گرافیکی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 userDrawn="1"/>
        </p:nvSpPr>
        <p:spPr>
          <a:xfrm>
            <a:off x="681787" y="5390196"/>
            <a:ext cx="108284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1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fa-IR" sz="280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این مجموعه جهت استفاده شخصی کاربران طراحی و به صورت</a:t>
            </a:r>
            <a:r>
              <a:rPr kumimoji="0" lang="fa-IR" sz="2800" i="0" u="none" strike="noStrike" kern="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 </a:t>
            </a:r>
            <a:r>
              <a:rPr kumimoji="0" lang="fa-IR" sz="3200" b="1" i="0" u="none" strike="noStrike" kern="0" cap="none" spc="0" normalizeH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رایگان</a:t>
            </a:r>
            <a:r>
              <a:rPr kumimoji="0" lang="fa-IR" sz="2800" i="0" u="none" strike="noStrike" kern="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 ارائه</a:t>
            </a:r>
            <a:r>
              <a:rPr kumimoji="0" lang="fa-IR" sz="280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 شده و انتشار آن در سایت ها</a:t>
            </a:r>
            <a:r>
              <a:rPr kumimoji="0" lang="fa-IR" sz="2800" i="0" u="none" strike="noStrike" kern="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 و شبکه های اجتماعی </a:t>
            </a:r>
            <a:r>
              <a:rPr kumimoji="0" lang="fa-IR" sz="3200" b="1" i="0" u="none" strike="noStrike" kern="0" cap="none" spc="0" normalizeH="0" noProof="0" dirty="0" smtClean="0">
                <a:ln>
                  <a:noFill/>
                </a:ln>
                <a:solidFill>
                  <a:srgbClr val="FF66CC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ممنوع</a:t>
            </a:r>
            <a:r>
              <a:rPr kumimoji="0" lang="fa-IR" sz="2800" i="0" u="none" strike="noStrike" kern="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 می باشد!</a:t>
            </a:r>
            <a:endParaRPr kumimoji="0" lang="en-US" sz="280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733154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userDrawn="1">
  <p:cSld name="Thanks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p32"/>
          <p:cNvSpPr/>
          <p:nvPr/>
        </p:nvSpPr>
        <p:spPr>
          <a:xfrm>
            <a:off x="0" y="5208233"/>
            <a:ext cx="12192000" cy="1649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32"/>
          <p:cNvSpPr txBox="1">
            <a:spLocks noGrp="1"/>
          </p:cNvSpPr>
          <p:nvPr>
            <p:ph type="ctrTitle"/>
          </p:nvPr>
        </p:nvSpPr>
        <p:spPr>
          <a:xfrm>
            <a:off x="6323067" y="566267"/>
            <a:ext cx="4909600" cy="20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0" name="Google Shape;200;p32"/>
          <p:cNvSpPr txBox="1">
            <a:spLocks noGrp="1"/>
          </p:cNvSpPr>
          <p:nvPr>
            <p:ph type="subTitle" idx="1"/>
          </p:nvPr>
        </p:nvSpPr>
        <p:spPr>
          <a:xfrm>
            <a:off x="6322859" y="2704041"/>
            <a:ext cx="4909600" cy="14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67939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+ 1 column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Shape 47"/>
          <p:cNvSpPr txBox="1">
            <a:spLocks noGrp="1"/>
          </p:cNvSpPr>
          <p:nvPr>
            <p:ph type="title"/>
          </p:nvPr>
        </p:nvSpPr>
        <p:spPr>
          <a:xfrm>
            <a:off x="1422783" y="1217134"/>
            <a:ext cx="7962800" cy="847999"/>
          </a:xfrm>
          <a:prstGeom prst="rect">
            <a:avLst/>
          </a:prstGeom>
        </p:spPr>
        <p:txBody>
          <a:bodyPr lIns="91425" tIns="91425" rIns="91425" bIns="91425" anchor="b" anchorCtr="0"/>
          <a:lstStyle>
            <a:lvl1pPr lvl="0">
              <a:spcBef>
                <a:spcPts val="0"/>
              </a:spcBef>
              <a:defRPr/>
            </a:lvl1pPr>
            <a:lvl2pPr lvl="1">
              <a:spcBef>
                <a:spcPts val="0"/>
              </a:spcBef>
              <a:defRPr/>
            </a:lvl2pPr>
            <a:lvl3pPr lvl="2">
              <a:spcBef>
                <a:spcPts val="0"/>
              </a:spcBef>
              <a:defRPr/>
            </a:lvl3pPr>
            <a:lvl4pPr lvl="3">
              <a:spcBef>
                <a:spcPts val="0"/>
              </a:spcBef>
              <a:defRPr/>
            </a:lvl4pPr>
            <a:lvl5pPr lvl="4">
              <a:spcBef>
                <a:spcPts val="0"/>
              </a:spcBef>
              <a:defRPr/>
            </a:lvl5pPr>
            <a:lvl6pPr lvl="5">
              <a:spcBef>
                <a:spcPts val="0"/>
              </a:spcBef>
              <a:defRPr/>
            </a:lvl6pPr>
            <a:lvl7pPr lvl="6">
              <a:spcBef>
                <a:spcPts val="0"/>
              </a:spcBef>
              <a:defRPr/>
            </a:lvl7pPr>
            <a:lvl8pPr lvl="7">
              <a:spcBef>
                <a:spcPts val="0"/>
              </a:spcBef>
              <a:defRPr/>
            </a:lvl8pPr>
            <a:lvl9pPr lvl="8">
              <a:spcBef>
                <a:spcPts val="0"/>
              </a:spcBef>
              <a:defRPr/>
            </a:lvl9pPr>
          </a:lstStyle>
          <a:p>
            <a:endParaRPr/>
          </a:p>
        </p:txBody>
      </p:sp>
      <p:sp>
        <p:nvSpPr>
          <p:cNvPr id="48" name="Shape 48"/>
          <p:cNvSpPr txBox="1">
            <a:spLocks noGrp="1"/>
          </p:cNvSpPr>
          <p:nvPr>
            <p:ph type="body" idx="1"/>
          </p:nvPr>
        </p:nvSpPr>
        <p:spPr>
          <a:xfrm>
            <a:off x="1422783" y="2200729"/>
            <a:ext cx="7962800" cy="36860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lvl="0">
              <a:spcBef>
                <a:spcPts val="0"/>
              </a:spcBef>
              <a:defRPr/>
            </a:lvl1pPr>
            <a:lvl2pPr lvl="1">
              <a:spcBef>
                <a:spcPts val="0"/>
              </a:spcBef>
              <a:defRPr/>
            </a:lvl2pPr>
            <a:lvl3pPr lvl="2">
              <a:spcBef>
                <a:spcPts val="0"/>
              </a:spcBef>
              <a:defRPr/>
            </a:lvl3pPr>
            <a:lvl4pPr lvl="3">
              <a:spcBef>
                <a:spcPts val="0"/>
              </a:spcBef>
              <a:defRPr/>
            </a:lvl4pPr>
            <a:lvl5pPr lvl="4">
              <a:spcBef>
                <a:spcPts val="0"/>
              </a:spcBef>
              <a:defRPr/>
            </a:lvl5pPr>
            <a:lvl6pPr lvl="5">
              <a:spcBef>
                <a:spcPts val="0"/>
              </a:spcBef>
              <a:defRPr/>
            </a:lvl6pPr>
            <a:lvl7pPr lvl="6">
              <a:spcBef>
                <a:spcPts val="0"/>
              </a:spcBef>
              <a:defRPr/>
            </a:lvl7pPr>
            <a:lvl8pPr lvl="7">
              <a:spcBef>
                <a:spcPts val="0"/>
              </a:spcBef>
              <a:defRPr/>
            </a:lvl8pPr>
            <a:lvl9pPr lvl="8">
              <a:spcBef>
                <a:spcPts val="0"/>
              </a:spcBef>
              <a:defRPr/>
            </a:lvl9pPr>
          </a:lstStyle>
          <a:p>
            <a:endParaRPr/>
          </a:p>
        </p:txBody>
      </p:sp>
      <p:grpSp>
        <p:nvGrpSpPr>
          <p:cNvPr id="49" name="Shape 49"/>
          <p:cNvGrpSpPr/>
          <p:nvPr/>
        </p:nvGrpSpPr>
        <p:grpSpPr>
          <a:xfrm>
            <a:off x="9860270" y="-8"/>
            <a:ext cx="2331845" cy="5350695"/>
            <a:chOff x="7395202" y="-6"/>
            <a:chExt cx="1748884" cy="4013021"/>
          </a:xfrm>
        </p:grpSpPr>
        <p:sp>
          <p:nvSpPr>
            <p:cNvPr id="50" name="Shape 50"/>
            <p:cNvSpPr/>
            <p:nvPr/>
          </p:nvSpPr>
          <p:spPr>
            <a:xfrm rot="5400000" flipH="1">
              <a:off x="7471942" y="406043"/>
              <a:ext cx="2078100" cy="1265999"/>
            </a:xfrm>
            <a:prstGeom prst="parallelogram">
              <a:avLst>
                <a:gd name="adj" fmla="val 81897"/>
              </a:avLst>
            </a:prstGeom>
            <a:gradFill>
              <a:gsLst>
                <a:gs pos="0">
                  <a:srgbClr val="CC3399"/>
                </a:gs>
                <a:gs pos="100000">
                  <a:srgbClr val="6699FF"/>
                </a:gs>
              </a:gsLst>
              <a:lin ang="5400012" scaled="0"/>
            </a:gra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Shape 51"/>
            <p:cNvSpPr/>
            <p:nvPr/>
          </p:nvSpPr>
          <p:spPr>
            <a:xfrm rot="5400000" flipH="1">
              <a:off x="7072799" y="1666233"/>
              <a:ext cx="2574299" cy="1568100"/>
            </a:xfrm>
            <a:prstGeom prst="parallelogram">
              <a:avLst>
                <a:gd name="adj" fmla="val 81897"/>
              </a:avLst>
            </a:prstGeom>
            <a:gradFill>
              <a:gsLst>
                <a:gs pos="0">
                  <a:srgbClr val="33CCCC"/>
                </a:gs>
                <a:gs pos="100000">
                  <a:srgbClr val="66FF33"/>
                </a:gs>
              </a:gsLst>
              <a:lin ang="5400012" scaled="0"/>
            </a:gra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Shape 52"/>
            <p:cNvSpPr/>
            <p:nvPr/>
          </p:nvSpPr>
          <p:spPr>
            <a:xfrm rot="-5400000">
              <a:off x="8020586" y="2718091"/>
              <a:ext cx="1396200" cy="850800"/>
            </a:xfrm>
            <a:prstGeom prst="parallelogram">
              <a:avLst>
                <a:gd name="adj" fmla="val 81897"/>
              </a:avLst>
            </a:prstGeom>
            <a:gradFill>
              <a:gsLst>
                <a:gs pos="0">
                  <a:srgbClr val="FF0066"/>
                </a:gs>
                <a:gs pos="100000">
                  <a:srgbClr val="FF9900"/>
                </a:gs>
              </a:gsLst>
              <a:lin ang="5400012" scaled="0"/>
            </a:gra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Shape 53"/>
            <p:cNvSpPr/>
            <p:nvPr/>
          </p:nvSpPr>
          <p:spPr>
            <a:xfrm rot="-5400000">
              <a:off x="7178152" y="542729"/>
              <a:ext cx="1110899" cy="676800"/>
            </a:xfrm>
            <a:prstGeom prst="parallelogram">
              <a:avLst>
                <a:gd name="adj" fmla="val 81897"/>
              </a:avLst>
            </a:prstGeom>
            <a:solidFill>
              <a:srgbClr val="FFFFFF">
                <a:alpha val="14229"/>
              </a:srgbClr>
            </a:soli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Shape 54"/>
            <p:cNvSpPr/>
            <p:nvPr/>
          </p:nvSpPr>
          <p:spPr>
            <a:xfrm rot="-5400000" flipH="1">
              <a:off x="8242800" y="3381814"/>
              <a:ext cx="784500" cy="477899"/>
            </a:xfrm>
            <a:prstGeom prst="parallelogram">
              <a:avLst>
                <a:gd name="adj" fmla="val 81897"/>
              </a:avLst>
            </a:prstGeom>
            <a:solidFill>
              <a:srgbClr val="0066FF">
                <a:alpha val="22690"/>
              </a:srgbClr>
            </a:soli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" name="Shape 55"/>
          <p:cNvGrpSpPr/>
          <p:nvPr/>
        </p:nvGrpSpPr>
        <p:grpSpPr>
          <a:xfrm>
            <a:off x="5" y="3651572"/>
            <a:ext cx="963305" cy="3206419"/>
            <a:chOff x="3" y="2750304"/>
            <a:chExt cx="722479" cy="2404814"/>
          </a:xfrm>
        </p:grpSpPr>
        <p:sp>
          <p:nvSpPr>
            <p:cNvPr id="56" name="Shape 56"/>
            <p:cNvSpPr/>
            <p:nvPr/>
          </p:nvSpPr>
          <p:spPr>
            <a:xfrm rot="5400000" flipH="1">
              <a:off x="-231667" y="3341328"/>
              <a:ext cx="1185900" cy="722399"/>
            </a:xfrm>
            <a:prstGeom prst="parallelogram">
              <a:avLst>
                <a:gd name="adj" fmla="val 81897"/>
              </a:avLst>
            </a:prstGeom>
            <a:gradFill>
              <a:gsLst>
                <a:gs pos="0">
                  <a:srgbClr val="CC3399"/>
                </a:gs>
                <a:gs pos="100000">
                  <a:srgbClr val="6699FF"/>
                </a:gs>
              </a:gsLst>
              <a:lin ang="5400012" scaled="0"/>
            </a:gra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Shape 57"/>
            <p:cNvSpPr/>
            <p:nvPr/>
          </p:nvSpPr>
          <p:spPr>
            <a:xfrm rot="5400000">
              <a:off x="-158106" y="3063819"/>
              <a:ext cx="808800" cy="492300"/>
            </a:xfrm>
            <a:prstGeom prst="parallelogram">
              <a:avLst>
                <a:gd name="adj" fmla="val 81897"/>
              </a:avLst>
            </a:prstGeom>
            <a:gradFill>
              <a:gsLst>
                <a:gs pos="0">
                  <a:srgbClr val="33CCCC"/>
                </a:gs>
                <a:gs pos="100000">
                  <a:srgbClr val="66FF33"/>
                </a:gs>
              </a:gsLst>
              <a:lin ang="5400012" scaled="0"/>
            </a:gra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" name="Shape 58"/>
            <p:cNvSpPr/>
            <p:nvPr/>
          </p:nvSpPr>
          <p:spPr>
            <a:xfrm rot="-5400000" flipH="1">
              <a:off x="-173394" y="4440518"/>
              <a:ext cx="888000" cy="541199"/>
            </a:xfrm>
            <a:prstGeom prst="parallelogram">
              <a:avLst>
                <a:gd name="adj" fmla="val 81897"/>
              </a:avLst>
            </a:prstGeom>
            <a:gradFill>
              <a:gsLst>
                <a:gs pos="0">
                  <a:srgbClr val="FF0066"/>
                </a:gs>
                <a:gs pos="100000">
                  <a:srgbClr val="FF9900"/>
                </a:gs>
              </a:gsLst>
              <a:lin ang="5400012" scaled="0"/>
            </a:gra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Shape 59"/>
            <p:cNvSpPr/>
            <p:nvPr/>
          </p:nvSpPr>
          <p:spPr>
            <a:xfrm rot="-5400000">
              <a:off x="-120146" y="2870454"/>
              <a:ext cx="614699" cy="374399"/>
            </a:xfrm>
            <a:prstGeom prst="parallelogram">
              <a:avLst>
                <a:gd name="adj" fmla="val 81897"/>
              </a:avLst>
            </a:prstGeom>
            <a:solidFill>
              <a:srgbClr val="FFFFFF">
                <a:alpha val="14229"/>
              </a:srgbClr>
            </a:soli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Shape 60"/>
            <p:cNvSpPr/>
            <p:nvPr/>
          </p:nvSpPr>
          <p:spPr>
            <a:xfrm rot="-5400000" flipH="1">
              <a:off x="228055" y="4058303"/>
              <a:ext cx="614399" cy="374399"/>
            </a:xfrm>
            <a:prstGeom prst="parallelogram">
              <a:avLst>
                <a:gd name="adj" fmla="val 81897"/>
              </a:avLst>
            </a:prstGeom>
            <a:solidFill>
              <a:srgbClr val="0066FF">
                <a:alpha val="22690"/>
              </a:srgbClr>
            </a:solidFill>
            <a:ln>
              <a:noFill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48121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" name="Shape 85"/>
          <p:cNvPicPr preferRelativeResize="0"/>
          <p:nvPr/>
        </p:nvPicPr>
        <p:blipFill rotWithShape="1">
          <a:blip r:embed="rId2">
            <a:alphaModFix/>
          </a:blip>
          <a:srcRect r="40695" b="12701"/>
          <a:stretch/>
        </p:blipFill>
        <p:spPr>
          <a:xfrm>
            <a:off x="10303974" y="2519800"/>
            <a:ext cx="1888025" cy="4338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6" name="Shape 86"/>
          <p:cNvPicPr preferRelativeResize="0"/>
          <p:nvPr/>
        </p:nvPicPr>
        <p:blipFill rotWithShape="1">
          <a:blip r:embed="rId3">
            <a:alphaModFix/>
          </a:blip>
          <a:srcRect l="43534" b="9942"/>
          <a:stretch/>
        </p:blipFill>
        <p:spPr>
          <a:xfrm rot="-5400000" flipH="1">
            <a:off x="9147633" y="-1507667"/>
            <a:ext cx="1549400" cy="4539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87" name="Shape 87"/>
          <p:cNvPicPr preferRelativeResize="0"/>
          <p:nvPr/>
        </p:nvPicPr>
        <p:blipFill rotWithShape="1">
          <a:blip r:embed="rId3">
            <a:alphaModFix/>
          </a:blip>
          <a:srcRect r="35069" b="2780"/>
          <a:stretch/>
        </p:blipFill>
        <p:spPr>
          <a:xfrm rot="5400000">
            <a:off x="1648267" y="3299267"/>
            <a:ext cx="1897765" cy="52196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" name="Shape 88"/>
          <p:cNvGrpSpPr/>
          <p:nvPr/>
        </p:nvGrpSpPr>
        <p:grpSpPr>
          <a:xfrm>
            <a:off x="820301" y="775000"/>
            <a:ext cx="10551199" cy="5308000"/>
            <a:chOff x="615225" y="581250"/>
            <a:chExt cx="7913399" cy="3981000"/>
          </a:xfrm>
        </p:grpSpPr>
        <p:sp>
          <p:nvSpPr>
            <p:cNvPr id="89" name="Shape 89"/>
            <p:cNvSpPr/>
            <p:nvPr/>
          </p:nvSpPr>
          <p:spPr>
            <a:xfrm>
              <a:off x="615225" y="581250"/>
              <a:ext cx="7913399" cy="3981000"/>
            </a:xfrm>
            <a:prstGeom prst="rect">
              <a:avLst/>
            </a:prstGeom>
            <a:solidFill>
              <a:srgbClr val="FFFFFF">
                <a:alpha val="92690"/>
              </a:srgbClr>
            </a:solidFill>
            <a:ln w="9525" cap="flat" cmpd="sng">
              <a:solidFill>
                <a:srgbClr val="231F1C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0" name="Shape 90"/>
            <p:cNvSpPr/>
            <p:nvPr/>
          </p:nvSpPr>
          <p:spPr>
            <a:xfrm>
              <a:off x="704880" y="666850"/>
              <a:ext cx="7734000" cy="3809699"/>
            </a:xfrm>
            <a:prstGeom prst="rect">
              <a:avLst/>
            </a:prstGeom>
            <a:noFill/>
            <a:ln w="9525" cap="flat" cmpd="sng">
              <a:solidFill>
                <a:srgbClr val="231F1C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</p:grpSp>
      <p:pic>
        <p:nvPicPr>
          <p:cNvPr id="91" name="Shape 91"/>
          <p:cNvPicPr preferRelativeResize="0"/>
          <p:nvPr/>
        </p:nvPicPr>
        <p:blipFill rotWithShape="1">
          <a:blip r:embed="rId4">
            <a:alphaModFix/>
          </a:blip>
          <a:srcRect l="45142" t="-12064" b="21353"/>
          <a:stretch/>
        </p:blipFill>
        <p:spPr>
          <a:xfrm rot="5400000">
            <a:off x="1265599" y="-1291000"/>
            <a:ext cx="2205900" cy="4762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92" name="Shape 92"/>
          <p:cNvPicPr preferRelativeResize="0"/>
          <p:nvPr/>
        </p:nvPicPr>
        <p:blipFill rotWithShape="1">
          <a:blip r:embed="rId5">
            <a:alphaModFix/>
          </a:blip>
          <a:srcRect l="11090" r="-11089" b="16541"/>
          <a:stretch/>
        </p:blipFill>
        <p:spPr>
          <a:xfrm flipH="1">
            <a:off x="10185399" y="4803301"/>
            <a:ext cx="2006599" cy="205469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636933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" name="Shape 470"/>
          <p:cNvSpPr/>
          <p:nvPr/>
        </p:nvSpPr>
        <p:spPr>
          <a:xfrm>
            <a:off x="9737174" y="-392481"/>
            <a:ext cx="600732" cy="744977"/>
          </a:xfrm>
          <a:custGeom>
            <a:avLst/>
            <a:gdLst/>
            <a:ahLst/>
            <a:cxnLst/>
            <a:rect l="0" t="0" r="0" b="0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71" name="Shape 471"/>
          <p:cNvSpPr/>
          <p:nvPr/>
        </p:nvSpPr>
        <p:spPr>
          <a:xfrm>
            <a:off x="-47165" y="4489283"/>
            <a:ext cx="591012" cy="672893"/>
          </a:xfrm>
          <a:custGeom>
            <a:avLst/>
            <a:gdLst/>
            <a:ahLst/>
            <a:cxnLst/>
            <a:rect l="0" t="0" r="0" b="0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72" name="Shape 472"/>
          <p:cNvSpPr/>
          <p:nvPr/>
        </p:nvSpPr>
        <p:spPr>
          <a:xfrm>
            <a:off x="11757264" y="4586214"/>
            <a:ext cx="552209" cy="677015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73" name="Shape 473"/>
          <p:cNvSpPr/>
          <p:nvPr/>
        </p:nvSpPr>
        <p:spPr>
          <a:xfrm>
            <a:off x="11657298" y="5555568"/>
            <a:ext cx="660375" cy="453651"/>
          </a:xfrm>
          <a:custGeom>
            <a:avLst/>
            <a:gdLst/>
            <a:ahLst/>
            <a:cxnLst/>
            <a:rect l="0" t="0" r="0" b="0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74" name="Shape 474"/>
          <p:cNvSpPr/>
          <p:nvPr/>
        </p:nvSpPr>
        <p:spPr>
          <a:xfrm>
            <a:off x="11147940" y="6009221"/>
            <a:ext cx="496689" cy="513331"/>
          </a:xfrm>
          <a:custGeom>
            <a:avLst/>
            <a:gdLst/>
            <a:ahLst/>
            <a:cxnLst/>
            <a:rect l="0" t="0" r="0" b="0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75" name="Shape 475"/>
          <p:cNvSpPr/>
          <p:nvPr/>
        </p:nvSpPr>
        <p:spPr>
          <a:xfrm>
            <a:off x="-102771" y="1984024"/>
            <a:ext cx="452803" cy="534155"/>
          </a:xfrm>
          <a:custGeom>
            <a:avLst/>
            <a:gdLst/>
            <a:ahLst/>
            <a:cxnLst/>
            <a:rect l="0" t="0" r="0" b="0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76" name="Shape 476"/>
          <p:cNvSpPr/>
          <p:nvPr/>
        </p:nvSpPr>
        <p:spPr>
          <a:xfrm>
            <a:off x="10736761" y="6433679"/>
            <a:ext cx="786656" cy="552172"/>
          </a:xfrm>
          <a:custGeom>
            <a:avLst/>
            <a:gdLst/>
            <a:ahLst/>
            <a:cxnLst/>
            <a:rect l="0" t="0" r="0" b="0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77" name="Shape 477"/>
          <p:cNvSpPr/>
          <p:nvPr/>
        </p:nvSpPr>
        <p:spPr>
          <a:xfrm>
            <a:off x="10736769" y="5509768"/>
            <a:ext cx="517491" cy="545251"/>
          </a:xfrm>
          <a:custGeom>
            <a:avLst/>
            <a:gdLst/>
            <a:ahLst/>
            <a:cxnLst/>
            <a:rect l="0" t="0" r="0" b="0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78" name="Shape 478"/>
          <p:cNvSpPr/>
          <p:nvPr/>
        </p:nvSpPr>
        <p:spPr>
          <a:xfrm>
            <a:off x="9907865" y="6497560"/>
            <a:ext cx="396807" cy="281645"/>
          </a:xfrm>
          <a:custGeom>
            <a:avLst/>
            <a:gdLst/>
            <a:ahLst/>
            <a:cxnLst/>
            <a:rect l="0" t="0" r="0" b="0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79" name="Shape 479"/>
          <p:cNvSpPr/>
          <p:nvPr/>
        </p:nvSpPr>
        <p:spPr>
          <a:xfrm>
            <a:off x="11666301" y="6600167"/>
            <a:ext cx="384327" cy="245603"/>
          </a:xfrm>
          <a:custGeom>
            <a:avLst/>
            <a:gdLst/>
            <a:ahLst/>
            <a:cxnLst/>
            <a:rect l="0" t="0" r="0" b="0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0" name="Shape 480"/>
          <p:cNvSpPr/>
          <p:nvPr/>
        </p:nvSpPr>
        <p:spPr>
          <a:xfrm>
            <a:off x="11363257" y="5333705"/>
            <a:ext cx="409288" cy="513368"/>
          </a:xfrm>
          <a:custGeom>
            <a:avLst/>
            <a:gdLst/>
            <a:ahLst/>
            <a:cxnLst/>
            <a:rect l="0" t="0" r="0" b="0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1" name="Shape 481"/>
          <p:cNvSpPr/>
          <p:nvPr/>
        </p:nvSpPr>
        <p:spPr>
          <a:xfrm>
            <a:off x="11772537" y="6111824"/>
            <a:ext cx="521651" cy="385725"/>
          </a:xfrm>
          <a:custGeom>
            <a:avLst/>
            <a:gdLst/>
            <a:ahLst/>
            <a:cxnLst/>
            <a:rect l="0" t="0" r="0" b="0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2" name="Shape 482"/>
          <p:cNvSpPr/>
          <p:nvPr/>
        </p:nvSpPr>
        <p:spPr>
          <a:xfrm>
            <a:off x="11951971" y="1784957"/>
            <a:ext cx="240043" cy="498051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3" name="Shape 483"/>
          <p:cNvSpPr/>
          <p:nvPr/>
        </p:nvSpPr>
        <p:spPr>
          <a:xfrm rot="-2426120">
            <a:off x="9480175" y="6502682"/>
            <a:ext cx="373212" cy="477295"/>
          </a:xfrm>
          <a:custGeom>
            <a:avLst/>
            <a:gdLst/>
            <a:ahLst/>
            <a:cxnLst/>
            <a:rect l="0" t="0" r="0" b="0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4" name="Shape 484"/>
          <p:cNvSpPr/>
          <p:nvPr/>
        </p:nvSpPr>
        <p:spPr>
          <a:xfrm>
            <a:off x="10212863" y="5826929"/>
            <a:ext cx="503611" cy="568849"/>
          </a:xfrm>
          <a:custGeom>
            <a:avLst/>
            <a:gdLst/>
            <a:ahLst/>
            <a:cxnLst/>
            <a:rect l="0" t="0" r="0" b="0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5" name="Shape 485"/>
          <p:cNvSpPr/>
          <p:nvPr/>
        </p:nvSpPr>
        <p:spPr>
          <a:xfrm>
            <a:off x="11730117" y="4104976"/>
            <a:ext cx="514729" cy="344085"/>
          </a:xfrm>
          <a:custGeom>
            <a:avLst/>
            <a:gdLst/>
            <a:ahLst/>
            <a:cxnLst/>
            <a:rect l="0" t="0" r="0" b="0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6" name="Shape 486"/>
          <p:cNvSpPr/>
          <p:nvPr/>
        </p:nvSpPr>
        <p:spPr>
          <a:xfrm>
            <a:off x="10376561" y="6513509"/>
            <a:ext cx="233121" cy="249763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7" name="Shape 487"/>
          <p:cNvSpPr/>
          <p:nvPr/>
        </p:nvSpPr>
        <p:spPr>
          <a:xfrm>
            <a:off x="462503" y="811485"/>
            <a:ext cx="280284" cy="611851"/>
          </a:xfrm>
          <a:custGeom>
            <a:avLst/>
            <a:gdLst/>
            <a:ahLst/>
            <a:cxnLst/>
            <a:rect l="0" t="0" r="0" b="0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8" name="Shape 488"/>
          <p:cNvSpPr/>
          <p:nvPr/>
        </p:nvSpPr>
        <p:spPr>
          <a:xfrm>
            <a:off x="860014" y="474615"/>
            <a:ext cx="552209" cy="677015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89" name="Shape 489"/>
          <p:cNvSpPr/>
          <p:nvPr/>
        </p:nvSpPr>
        <p:spPr>
          <a:xfrm>
            <a:off x="11091747" y="-39763"/>
            <a:ext cx="609091" cy="567451"/>
          </a:xfrm>
          <a:custGeom>
            <a:avLst/>
            <a:gdLst/>
            <a:ahLst/>
            <a:cxnLst/>
            <a:rect l="0" t="0" r="0" b="0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0" name="Shape 490"/>
          <p:cNvSpPr/>
          <p:nvPr/>
        </p:nvSpPr>
        <p:spPr>
          <a:xfrm>
            <a:off x="-9" y="1351155"/>
            <a:ext cx="496689" cy="513331"/>
          </a:xfrm>
          <a:custGeom>
            <a:avLst/>
            <a:gdLst/>
            <a:ahLst/>
            <a:cxnLst/>
            <a:rect l="0" t="0" r="0" b="0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1" name="Shape 491"/>
          <p:cNvSpPr/>
          <p:nvPr/>
        </p:nvSpPr>
        <p:spPr>
          <a:xfrm>
            <a:off x="11599142" y="238815"/>
            <a:ext cx="695055" cy="718655"/>
          </a:xfrm>
          <a:custGeom>
            <a:avLst/>
            <a:gdLst/>
            <a:ahLst/>
            <a:cxnLst/>
            <a:rect l="0" t="0" r="0" b="0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2" name="Shape 492"/>
          <p:cNvSpPr/>
          <p:nvPr/>
        </p:nvSpPr>
        <p:spPr>
          <a:xfrm>
            <a:off x="933939" y="6076800"/>
            <a:ext cx="672893" cy="534169"/>
          </a:xfrm>
          <a:custGeom>
            <a:avLst/>
            <a:gdLst/>
            <a:ahLst/>
            <a:cxnLst/>
            <a:rect l="0" t="0" r="0" b="0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3" name="Shape 493"/>
          <p:cNvSpPr/>
          <p:nvPr/>
        </p:nvSpPr>
        <p:spPr>
          <a:xfrm>
            <a:off x="345288" y="-115001"/>
            <a:ext cx="627093" cy="589613"/>
          </a:xfrm>
          <a:custGeom>
            <a:avLst/>
            <a:gdLst/>
            <a:ahLst/>
            <a:cxnLst/>
            <a:rect l="0" t="0" r="0" b="0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4" name="Shape 494"/>
          <p:cNvSpPr/>
          <p:nvPr/>
        </p:nvSpPr>
        <p:spPr>
          <a:xfrm>
            <a:off x="-46687" y="5434124"/>
            <a:ext cx="452803" cy="534155"/>
          </a:xfrm>
          <a:custGeom>
            <a:avLst/>
            <a:gdLst/>
            <a:ahLst/>
            <a:cxnLst/>
            <a:rect l="0" t="0" r="0" b="0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5" name="Shape 495"/>
          <p:cNvSpPr/>
          <p:nvPr/>
        </p:nvSpPr>
        <p:spPr>
          <a:xfrm>
            <a:off x="961676" y="6664024"/>
            <a:ext cx="617411" cy="237283"/>
          </a:xfrm>
          <a:custGeom>
            <a:avLst/>
            <a:gdLst/>
            <a:ahLst/>
            <a:cxnLst/>
            <a:rect l="0" t="0" r="0" b="0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6" name="Shape 496"/>
          <p:cNvSpPr/>
          <p:nvPr/>
        </p:nvSpPr>
        <p:spPr>
          <a:xfrm>
            <a:off x="-324169" y="72279"/>
            <a:ext cx="786656" cy="552172"/>
          </a:xfrm>
          <a:custGeom>
            <a:avLst/>
            <a:gdLst/>
            <a:ahLst/>
            <a:cxnLst/>
            <a:rect l="0" t="0" r="0" b="0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7" name="Shape 497"/>
          <p:cNvSpPr/>
          <p:nvPr/>
        </p:nvSpPr>
        <p:spPr>
          <a:xfrm>
            <a:off x="10456069" y="-134498"/>
            <a:ext cx="517491" cy="545251"/>
          </a:xfrm>
          <a:custGeom>
            <a:avLst/>
            <a:gdLst/>
            <a:ahLst/>
            <a:cxnLst/>
            <a:rect l="0" t="0" r="0" b="0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8" name="Shape 498"/>
          <p:cNvSpPr/>
          <p:nvPr/>
        </p:nvSpPr>
        <p:spPr>
          <a:xfrm>
            <a:off x="-51501" y="772060"/>
            <a:ext cx="396807" cy="281645"/>
          </a:xfrm>
          <a:custGeom>
            <a:avLst/>
            <a:gdLst/>
            <a:ahLst/>
            <a:cxnLst/>
            <a:rect l="0" t="0" r="0" b="0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499" name="Shape 499"/>
          <p:cNvSpPr/>
          <p:nvPr/>
        </p:nvSpPr>
        <p:spPr>
          <a:xfrm>
            <a:off x="1871701" y="15333"/>
            <a:ext cx="384327" cy="245603"/>
          </a:xfrm>
          <a:custGeom>
            <a:avLst/>
            <a:gdLst/>
            <a:ahLst/>
            <a:cxnLst/>
            <a:rect l="0" t="0" r="0" b="0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0" name="Shape 500"/>
          <p:cNvSpPr/>
          <p:nvPr/>
        </p:nvSpPr>
        <p:spPr>
          <a:xfrm>
            <a:off x="1274652" y="-76221"/>
            <a:ext cx="431488" cy="428727"/>
          </a:xfrm>
          <a:custGeom>
            <a:avLst/>
            <a:gdLst/>
            <a:ahLst/>
            <a:cxnLst/>
            <a:rect l="0" t="0" r="0" b="0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1" name="Shape 501"/>
          <p:cNvSpPr/>
          <p:nvPr/>
        </p:nvSpPr>
        <p:spPr>
          <a:xfrm>
            <a:off x="1777724" y="6237939"/>
            <a:ext cx="409288" cy="513368"/>
          </a:xfrm>
          <a:custGeom>
            <a:avLst/>
            <a:gdLst/>
            <a:ahLst/>
            <a:cxnLst/>
            <a:rect l="0" t="0" r="0" b="0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2" name="Shape 502"/>
          <p:cNvSpPr/>
          <p:nvPr/>
        </p:nvSpPr>
        <p:spPr>
          <a:xfrm>
            <a:off x="122165" y="6070570"/>
            <a:ext cx="554971" cy="546649"/>
          </a:xfrm>
          <a:custGeom>
            <a:avLst/>
            <a:gdLst/>
            <a:ahLst/>
            <a:cxnLst/>
            <a:rect l="0" t="0" r="0" b="0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3" name="Shape 503"/>
          <p:cNvSpPr/>
          <p:nvPr/>
        </p:nvSpPr>
        <p:spPr>
          <a:xfrm>
            <a:off x="2034237" y="6548458"/>
            <a:ext cx="521651" cy="385725"/>
          </a:xfrm>
          <a:custGeom>
            <a:avLst/>
            <a:gdLst/>
            <a:ahLst/>
            <a:cxnLst/>
            <a:rect l="0" t="0" r="0" b="0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4" name="Shape 504"/>
          <p:cNvSpPr/>
          <p:nvPr/>
        </p:nvSpPr>
        <p:spPr>
          <a:xfrm>
            <a:off x="3604" y="6533640"/>
            <a:ext cx="240043" cy="498051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5" name="Shape 505"/>
          <p:cNvSpPr/>
          <p:nvPr/>
        </p:nvSpPr>
        <p:spPr>
          <a:xfrm rot="1920548">
            <a:off x="10967401" y="833699"/>
            <a:ext cx="668695" cy="567408"/>
          </a:xfrm>
          <a:custGeom>
            <a:avLst/>
            <a:gdLst/>
            <a:ahLst/>
            <a:cxnLst/>
            <a:rect l="0" t="0" r="0" b="0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6" name="Shape 506"/>
          <p:cNvSpPr/>
          <p:nvPr/>
        </p:nvSpPr>
        <p:spPr>
          <a:xfrm>
            <a:off x="462490" y="5418857"/>
            <a:ext cx="639573" cy="452289"/>
          </a:xfrm>
          <a:custGeom>
            <a:avLst/>
            <a:gdLst/>
            <a:ahLst/>
            <a:cxnLst/>
            <a:rect l="0" t="0" r="0" b="0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7" name="Shape 507"/>
          <p:cNvSpPr/>
          <p:nvPr/>
        </p:nvSpPr>
        <p:spPr>
          <a:xfrm rot="-5400000">
            <a:off x="10661707" y="422572"/>
            <a:ext cx="373207" cy="477288"/>
          </a:xfrm>
          <a:custGeom>
            <a:avLst/>
            <a:gdLst/>
            <a:ahLst/>
            <a:cxnLst/>
            <a:rect l="0" t="0" r="0" b="0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8" name="Shape 508"/>
          <p:cNvSpPr/>
          <p:nvPr/>
        </p:nvSpPr>
        <p:spPr>
          <a:xfrm>
            <a:off x="11735680" y="1053694"/>
            <a:ext cx="503611" cy="568849"/>
          </a:xfrm>
          <a:custGeom>
            <a:avLst/>
            <a:gdLst/>
            <a:ahLst/>
            <a:cxnLst/>
            <a:rect l="0" t="0" r="0" b="0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09" name="Shape 509"/>
          <p:cNvSpPr/>
          <p:nvPr/>
        </p:nvSpPr>
        <p:spPr>
          <a:xfrm>
            <a:off x="345284" y="6610610"/>
            <a:ext cx="514729" cy="344085"/>
          </a:xfrm>
          <a:custGeom>
            <a:avLst/>
            <a:gdLst/>
            <a:ahLst/>
            <a:cxnLst/>
            <a:rect l="0" t="0" r="0" b="0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  <p:sp>
        <p:nvSpPr>
          <p:cNvPr id="510" name="Shape 510"/>
          <p:cNvSpPr/>
          <p:nvPr/>
        </p:nvSpPr>
        <p:spPr>
          <a:xfrm>
            <a:off x="11599128" y="1535208"/>
            <a:ext cx="233121" cy="249763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A4C2F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98789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 style B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Shape 89"/>
          <p:cNvSpPr/>
          <p:nvPr/>
        </p:nvSpPr>
        <p:spPr>
          <a:xfrm>
            <a:off x="0" y="5726067"/>
            <a:ext cx="12192000" cy="321599"/>
          </a:xfrm>
          <a:prstGeom prst="rect">
            <a:avLst/>
          </a:prstGeom>
          <a:solidFill>
            <a:srgbClr val="165751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>
              <a:spcBef>
                <a:spcPts val="0"/>
              </a:spcBef>
              <a:buNone/>
            </a:pPr>
            <a:endParaRPr sz="2400"/>
          </a:p>
        </p:txBody>
      </p:sp>
      <p:sp>
        <p:nvSpPr>
          <p:cNvPr id="90" name="Shape 90"/>
          <p:cNvSpPr/>
          <p:nvPr/>
        </p:nvSpPr>
        <p:spPr>
          <a:xfrm>
            <a:off x="0" y="1"/>
            <a:ext cx="12192000" cy="707599"/>
          </a:xfrm>
          <a:prstGeom prst="rect">
            <a:avLst/>
          </a:prstGeom>
          <a:solidFill>
            <a:srgbClr val="18637B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 sz="2400">
              <a:solidFill>
                <a:srgbClr val="114454"/>
              </a:solidFill>
            </a:endParaRPr>
          </a:p>
        </p:txBody>
      </p:sp>
      <p:sp>
        <p:nvSpPr>
          <p:cNvPr id="91" name="Shape 91"/>
          <p:cNvSpPr/>
          <p:nvPr/>
        </p:nvSpPr>
        <p:spPr>
          <a:xfrm>
            <a:off x="0" y="667500"/>
            <a:ext cx="12192000" cy="5098800"/>
          </a:xfrm>
          <a:prstGeom prst="rect">
            <a:avLst/>
          </a:prstGeom>
          <a:solidFill>
            <a:srgbClr val="124057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>
              <a:spcBef>
                <a:spcPts val="0"/>
              </a:spcBef>
              <a:buNone/>
            </a:pPr>
            <a:endParaRPr sz="2400"/>
          </a:p>
        </p:txBody>
      </p:sp>
      <p:sp>
        <p:nvSpPr>
          <p:cNvPr id="92" name="Shape 92"/>
          <p:cNvSpPr/>
          <p:nvPr/>
        </p:nvSpPr>
        <p:spPr>
          <a:xfrm>
            <a:off x="0" y="5991472"/>
            <a:ext cx="12192000" cy="157600"/>
          </a:xfrm>
          <a:prstGeom prst="rect">
            <a:avLst/>
          </a:prstGeom>
          <a:solidFill>
            <a:srgbClr val="3B8D61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>
              <a:spcBef>
                <a:spcPts val="0"/>
              </a:spcBef>
              <a:buNone/>
            </a:pPr>
            <a:endParaRPr sz="2400"/>
          </a:p>
        </p:txBody>
      </p:sp>
      <p:sp>
        <p:nvSpPr>
          <p:cNvPr id="93" name="Shape 93"/>
          <p:cNvSpPr/>
          <p:nvPr/>
        </p:nvSpPr>
        <p:spPr>
          <a:xfrm>
            <a:off x="0" y="6112101"/>
            <a:ext cx="12192000" cy="745999"/>
          </a:xfrm>
          <a:prstGeom prst="rect">
            <a:avLst/>
          </a:prstGeom>
          <a:solidFill>
            <a:srgbClr val="94BF6E"/>
          </a:solidFill>
          <a:ln>
            <a:noFill/>
          </a:ln>
        </p:spPr>
        <p:txBody>
          <a:bodyPr lIns="121900" tIns="121900" rIns="121900" bIns="121900" anchor="ctr" anchorCtr="0">
            <a:noAutofit/>
          </a:bodyPr>
          <a:lstStyle/>
          <a:p>
            <a:pPr lvl="0">
              <a:spcBef>
                <a:spcPts val="0"/>
              </a:spcBef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429939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527764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57057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p28"/>
          <p:cNvSpPr/>
          <p:nvPr/>
        </p:nvSpPr>
        <p:spPr>
          <a:xfrm rot="10800000">
            <a:off x="8168377" y="-130062"/>
            <a:ext cx="4464288" cy="2132223"/>
          </a:xfrm>
          <a:custGeom>
            <a:avLst/>
            <a:gdLst/>
            <a:ahLst/>
            <a:cxnLst/>
            <a:rect l="l" t="t" r="r" b="b"/>
            <a:pathLst>
              <a:path w="20619" h="9848" extrusionOk="0">
                <a:moveTo>
                  <a:pt x="4788" y="1"/>
                </a:moveTo>
                <a:cubicBezTo>
                  <a:pt x="4765" y="1"/>
                  <a:pt x="4753" y="25"/>
                  <a:pt x="4753" y="36"/>
                </a:cubicBezTo>
                <a:cubicBezTo>
                  <a:pt x="4753" y="60"/>
                  <a:pt x="4765" y="72"/>
                  <a:pt x="4788" y="72"/>
                </a:cubicBezTo>
                <a:lnTo>
                  <a:pt x="5025" y="72"/>
                </a:lnTo>
                <a:cubicBezTo>
                  <a:pt x="5048" y="72"/>
                  <a:pt x="5061" y="48"/>
                  <a:pt x="5061" y="36"/>
                </a:cubicBezTo>
                <a:cubicBezTo>
                  <a:pt x="5061" y="12"/>
                  <a:pt x="5048" y="1"/>
                  <a:pt x="5025" y="1"/>
                </a:cubicBezTo>
                <a:close/>
                <a:moveTo>
                  <a:pt x="5273" y="1"/>
                </a:moveTo>
                <a:cubicBezTo>
                  <a:pt x="5250" y="1"/>
                  <a:pt x="5238" y="12"/>
                  <a:pt x="5238" y="36"/>
                </a:cubicBezTo>
                <a:cubicBezTo>
                  <a:pt x="5238" y="48"/>
                  <a:pt x="5250" y="72"/>
                  <a:pt x="5273" y="72"/>
                </a:cubicBezTo>
                <a:lnTo>
                  <a:pt x="5510" y="72"/>
                </a:lnTo>
                <a:cubicBezTo>
                  <a:pt x="5534" y="72"/>
                  <a:pt x="5545" y="48"/>
                  <a:pt x="5545" y="36"/>
                </a:cubicBezTo>
                <a:cubicBezTo>
                  <a:pt x="5545" y="12"/>
                  <a:pt x="5534" y="1"/>
                  <a:pt x="5510" y="1"/>
                </a:cubicBezTo>
                <a:close/>
                <a:moveTo>
                  <a:pt x="5746" y="1"/>
                </a:moveTo>
                <a:cubicBezTo>
                  <a:pt x="5734" y="1"/>
                  <a:pt x="5710" y="12"/>
                  <a:pt x="5710" y="36"/>
                </a:cubicBezTo>
                <a:cubicBezTo>
                  <a:pt x="5710" y="48"/>
                  <a:pt x="5723" y="72"/>
                  <a:pt x="5746" y="72"/>
                </a:cubicBezTo>
                <a:lnTo>
                  <a:pt x="5983" y="72"/>
                </a:lnTo>
                <a:cubicBezTo>
                  <a:pt x="6006" y="72"/>
                  <a:pt x="6018" y="60"/>
                  <a:pt x="6018" y="36"/>
                </a:cubicBezTo>
                <a:cubicBezTo>
                  <a:pt x="6030" y="25"/>
                  <a:pt x="6006" y="1"/>
                  <a:pt x="5994" y="1"/>
                </a:cubicBezTo>
                <a:close/>
                <a:moveTo>
                  <a:pt x="4552" y="12"/>
                </a:moveTo>
                <a:cubicBezTo>
                  <a:pt x="4470" y="12"/>
                  <a:pt x="4386" y="12"/>
                  <a:pt x="4304" y="25"/>
                </a:cubicBezTo>
                <a:cubicBezTo>
                  <a:pt x="4292" y="25"/>
                  <a:pt x="4268" y="36"/>
                  <a:pt x="4280" y="60"/>
                </a:cubicBezTo>
                <a:cubicBezTo>
                  <a:pt x="4280" y="72"/>
                  <a:pt x="4292" y="96"/>
                  <a:pt x="4315" y="96"/>
                </a:cubicBezTo>
                <a:cubicBezTo>
                  <a:pt x="4386" y="83"/>
                  <a:pt x="4470" y="83"/>
                  <a:pt x="4552" y="83"/>
                </a:cubicBezTo>
                <a:cubicBezTo>
                  <a:pt x="4575" y="83"/>
                  <a:pt x="4588" y="60"/>
                  <a:pt x="4588" y="48"/>
                </a:cubicBezTo>
                <a:cubicBezTo>
                  <a:pt x="4588" y="25"/>
                  <a:pt x="4564" y="12"/>
                  <a:pt x="4552" y="12"/>
                </a:cubicBezTo>
                <a:close/>
                <a:moveTo>
                  <a:pt x="6231" y="12"/>
                </a:moveTo>
                <a:cubicBezTo>
                  <a:pt x="6207" y="12"/>
                  <a:pt x="6196" y="25"/>
                  <a:pt x="6196" y="48"/>
                </a:cubicBezTo>
                <a:cubicBezTo>
                  <a:pt x="6196" y="72"/>
                  <a:pt x="6207" y="83"/>
                  <a:pt x="6231" y="83"/>
                </a:cubicBezTo>
                <a:cubicBezTo>
                  <a:pt x="6301" y="83"/>
                  <a:pt x="6385" y="96"/>
                  <a:pt x="6467" y="96"/>
                </a:cubicBezTo>
                <a:cubicBezTo>
                  <a:pt x="6491" y="96"/>
                  <a:pt x="6503" y="83"/>
                  <a:pt x="6503" y="60"/>
                </a:cubicBezTo>
                <a:cubicBezTo>
                  <a:pt x="6503" y="36"/>
                  <a:pt x="6491" y="25"/>
                  <a:pt x="6467" y="25"/>
                </a:cubicBezTo>
                <a:cubicBezTo>
                  <a:pt x="6385" y="25"/>
                  <a:pt x="6314" y="12"/>
                  <a:pt x="6231" y="12"/>
                </a:cubicBezTo>
                <a:close/>
                <a:moveTo>
                  <a:pt x="4080" y="33"/>
                </a:moveTo>
                <a:cubicBezTo>
                  <a:pt x="4076" y="33"/>
                  <a:pt x="4072" y="34"/>
                  <a:pt x="4068" y="36"/>
                </a:cubicBezTo>
                <a:cubicBezTo>
                  <a:pt x="3984" y="36"/>
                  <a:pt x="3913" y="36"/>
                  <a:pt x="3831" y="48"/>
                </a:cubicBezTo>
                <a:cubicBezTo>
                  <a:pt x="3808" y="48"/>
                  <a:pt x="3795" y="60"/>
                  <a:pt x="3795" y="83"/>
                </a:cubicBezTo>
                <a:cubicBezTo>
                  <a:pt x="3795" y="107"/>
                  <a:pt x="3819" y="119"/>
                  <a:pt x="3831" y="119"/>
                </a:cubicBezTo>
                <a:cubicBezTo>
                  <a:pt x="3913" y="107"/>
                  <a:pt x="3997" y="107"/>
                  <a:pt x="4079" y="107"/>
                </a:cubicBezTo>
                <a:cubicBezTo>
                  <a:pt x="4091" y="107"/>
                  <a:pt x="4103" y="83"/>
                  <a:pt x="4103" y="60"/>
                </a:cubicBezTo>
                <a:cubicBezTo>
                  <a:pt x="4103" y="50"/>
                  <a:pt x="4095" y="33"/>
                  <a:pt x="4080" y="33"/>
                </a:cubicBezTo>
                <a:close/>
                <a:moveTo>
                  <a:pt x="6703" y="36"/>
                </a:moveTo>
                <a:cubicBezTo>
                  <a:pt x="6692" y="36"/>
                  <a:pt x="6668" y="48"/>
                  <a:pt x="6668" y="72"/>
                </a:cubicBezTo>
                <a:cubicBezTo>
                  <a:pt x="6668" y="96"/>
                  <a:pt x="6680" y="107"/>
                  <a:pt x="6703" y="107"/>
                </a:cubicBezTo>
                <a:cubicBezTo>
                  <a:pt x="6787" y="107"/>
                  <a:pt x="6858" y="119"/>
                  <a:pt x="6940" y="119"/>
                </a:cubicBezTo>
                <a:cubicBezTo>
                  <a:pt x="6963" y="119"/>
                  <a:pt x="6976" y="107"/>
                  <a:pt x="6976" y="96"/>
                </a:cubicBezTo>
                <a:cubicBezTo>
                  <a:pt x="6987" y="72"/>
                  <a:pt x="6963" y="48"/>
                  <a:pt x="6952" y="48"/>
                </a:cubicBezTo>
                <a:cubicBezTo>
                  <a:pt x="6869" y="48"/>
                  <a:pt x="6787" y="36"/>
                  <a:pt x="6703" y="36"/>
                </a:cubicBezTo>
                <a:close/>
                <a:moveTo>
                  <a:pt x="3595" y="60"/>
                </a:moveTo>
                <a:cubicBezTo>
                  <a:pt x="3512" y="72"/>
                  <a:pt x="3429" y="72"/>
                  <a:pt x="3346" y="83"/>
                </a:cubicBezTo>
                <a:cubicBezTo>
                  <a:pt x="3335" y="83"/>
                  <a:pt x="3322" y="107"/>
                  <a:pt x="3322" y="119"/>
                </a:cubicBezTo>
                <a:cubicBezTo>
                  <a:pt x="3322" y="143"/>
                  <a:pt x="3335" y="154"/>
                  <a:pt x="3358" y="154"/>
                </a:cubicBezTo>
                <a:cubicBezTo>
                  <a:pt x="3441" y="143"/>
                  <a:pt x="3512" y="143"/>
                  <a:pt x="3595" y="131"/>
                </a:cubicBezTo>
                <a:cubicBezTo>
                  <a:pt x="3618" y="131"/>
                  <a:pt x="3630" y="119"/>
                  <a:pt x="3630" y="96"/>
                </a:cubicBezTo>
                <a:cubicBezTo>
                  <a:pt x="3630" y="72"/>
                  <a:pt x="3606" y="60"/>
                  <a:pt x="3595" y="60"/>
                </a:cubicBezTo>
                <a:close/>
                <a:moveTo>
                  <a:pt x="7189" y="72"/>
                </a:moveTo>
                <a:cubicBezTo>
                  <a:pt x="7165" y="72"/>
                  <a:pt x="7153" y="83"/>
                  <a:pt x="7153" y="107"/>
                </a:cubicBezTo>
                <a:cubicBezTo>
                  <a:pt x="7141" y="119"/>
                  <a:pt x="7165" y="143"/>
                  <a:pt x="7176" y="143"/>
                </a:cubicBezTo>
                <a:cubicBezTo>
                  <a:pt x="7259" y="154"/>
                  <a:pt x="7342" y="154"/>
                  <a:pt x="7425" y="166"/>
                </a:cubicBezTo>
                <a:cubicBezTo>
                  <a:pt x="7436" y="166"/>
                  <a:pt x="7460" y="154"/>
                  <a:pt x="7460" y="131"/>
                </a:cubicBezTo>
                <a:cubicBezTo>
                  <a:pt x="7460" y="107"/>
                  <a:pt x="7449" y="96"/>
                  <a:pt x="7425" y="96"/>
                </a:cubicBezTo>
                <a:cubicBezTo>
                  <a:pt x="7342" y="83"/>
                  <a:pt x="7271" y="83"/>
                  <a:pt x="7189" y="72"/>
                </a:cubicBezTo>
                <a:close/>
                <a:moveTo>
                  <a:pt x="3110" y="107"/>
                </a:moveTo>
                <a:cubicBezTo>
                  <a:pt x="3027" y="107"/>
                  <a:pt x="2956" y="119"/>
                  <a:pt x="2873" y="131"/>
                </a:cubicBezTo>
                <a:cubicBezTo>
                  <a:pt x="2850" y="131"/>
                  <a:pt x="2838" y="154"/>
                  <a:pt x="2838" y="166"/>
                </a:cubicBezTo>
                <a:cubicBezTo>
                  <a:pt x="2838" y="190"/>
                  <a:pt x="2862" y="201"/>
                  <a:pt x="2873" y="201"/>
                </a:cubicBezTo>
                <a:lnTo>
                  <a:pt x="2885" y="201"/>
                </a:lnTo>
                <a:cubicBezTo>
                  <a:pt x="2956" y="190"/>
                  <a:pt x="3039" y="190"/>
                  <a:pt x="3122" y="178"/>
                </a:cubicBezTo>
                <a:cubicBezTo>
                  <a:pt x="3133" y="178"/>
                  <a:pt x="3157" y="154"/>
                  <a:pt x="3157" y="143"/>
                </a:cubicBezTo>
                <a:cubicBezTo>
                  <a:pt x="3146" y="119"/>
                  <a:pt x="3133" y="107"/>
                  <a:pt x="3110" y="107"/>
                </a:cubicBezTo>
                <a:close/>
                <a:moveTo>
                  <a:pt x="7661" y="119"/>
                </a:moveTo>
                <a:cubicBezTo>
                  <a:pt x="7649" y="119"/>
                  <a:pt x="7625" y="131"/>
                  <a:pt x="7625" y="154"/>
                </a:cubicBezTo>
                <a:cubicBezTo>
                  <a:pt x="7625" y="166"/>
                  <a:pt x="7638" y="190"/>
                  <a:pt x="7661" y="190"/>
                </a:cubicBezTo>
                <a:cubicBezTo>
                  <a:pt x="7732" y="201"/>
                  <a:pt x="7815" y="201"/>
                  <a:pt x="7898" y="214"/>
                </a:cubicBezTo>
                <a:cubicBezTo>
                  <a:pt x="7922" y="214"/>
                  <a:pt x="7933" y="201"/>
                  <a:pt x="7933" y="190"/>
                </a:cubicBezTo>
                <a:cubicBezTo>
                  <a:pt x="7933" y="166"/>
                  <a:pt x="7922" y="143"/>
                  <a:pt x="7898" y="143"/>
                </a:cubicBezTo>
                <a:cubicBezTo>
                  <a:pt x="7827" y="131"/>
                  <a:pt x="7744" y="131"/>
                  <a:pt x="7661" y="119"/>
                </a:cubicBezTo>
                <a:close/>
                <a:moveTo>
                  <a:pt x="2637" y="154"/>
                </a:moveTo>
                <a:cubicBezTo>
                  <a:pt x="2554" y="166"/>
                  <a:pt x="2471" y="178"/>
                  <a:pt x="2400" y="190"/>
                </a:cubicBezTo>
                <a:cubicBezTo>
                  <a:pt x="2377" y="190"/>
                  <a:pt x="2365" y="201"/>
                  <a:pt x="2365" y="225"/>
                </a:cubicBezTo>
                <a:cubicBezTo>
                  <a:pt x="2365" y="249"/>
                  <a:pt x="2389" y="261"/>
                  <a:pt x="2400" y="261"/>
                </a:cubicBezTo>
                <a:lnTo>
                  <a:pt x="2649" y="225"/>
                </a:lnTo>
                <a:cubicBezTo>
                  <a:pt x="2660" y="225"/>
                  <a:pt x="2673" y="201"/>
                  <a:pt x="2673" y="190"/>
                </a:cubicBezTo>
                <a:cubicBezTo>
                  <a:pt x="2673" y="166"/>
                  <a:pt x="2649" y="154"/>
                  <a:pt x="2637" y="154"/>
                </a:cubicBezTo>
                <a:close/>
                <a:moveTo>
                  <a:pt x="8146" y="178"/>
                </a:moveTo>
                <a:cubicBezTo>
                  <a:pt x="8122" y="178"/>
                  <a:pt x="8098" y="190"/>
                  <a:pt x="8098" y="201"/>
                </a:cubicBezTo>
                <a:cubicBezTo>
                  <a:pt x="8098" y="225"/>
                  <a:pt x="8111" y="249"/>
                  <a:pt x="8134" y="249"/>
                </a:cubicBezTo>
                <a:cubicBezTo>
                  <a:pt x="8205" y="261"/>
                  <a:pt x="8288" y="272"/>
                  <a:pt x="8371" y="285"/>
                </a:cubicBezTo>
                <a:cubicBezTo>
                  <a:pt x="8394" y="285"/>
                  <a:pt x="8406" y="272"/>
                  <a:pt x="8406" y="249"/>
                </a:cubicBezTo>
                <a:cubicBezTo>
                  <a:pt x="8418" y="225"/>
                  <a:pt x="8394" y="214"/>
                  <a:pt x="8382" y="214"/>
                </a:cubicBezTo>
                <a:cubicBezTo>
                  <a:pt x="8300" y="201"/>
                  <a:pt x="8217" y="190"/>
                  <a:pt x="8146" y="178"/>
                </a:cubicBezTo>
                <a:close/>
                <a:moveTo>
                  <a:pt x="2164" y="214"/>
                </a:moveTo>
                <a:lnTo>
                  <a:pt x="1916" y="249"/>
                </a:lnTo>
                <a:cubicBezTo>
                  <a:pt x="1904" y="249"/>
                  <a:pt x="1892" y="272"/>
                  <a:pt x="1892" y="296"/>
                </a:cubicBezTo>
                <a:cubicBezTo>
                  <a:pt x="1892" y="308"/>
                  <a:pt x="1904" y="320"/>
                  <a:pt x="1927" y="320"/>
                </a:cubicBezTo>
                <a:cubicBezTo>
                  <a:pt x="2011" y="308"/>
                  <a:pt x="2093" y="296"/>
                  <a:pt x="2164" y="285"/>
                </a:cubicBezTo>
                <a:cubicBezTo>
                  <a:pt x="2187" y="285"/>
                  <a:pt x="2200" y="272"/>
                  <a:pt x="2200" y="249"/>
                </a:cubicBezTo>
                <a:cubicBezTo>
                  <a:pt x="2200" y="225"/>
                  <a:pt x="2176" y="214"/>
                  <a:pt x="2164" y="214"/>
                </a:cubicBezTo>
                <a:close/>
                <a:moveTo>
                  <a:pt x="8607" y="246"/>
                </a:moveTo>
                <a:cubicBezTo>
                  <a:pt x="8591" y="246"/>
                  <a:pt x="8581" y="263"/>
                  <a:pt x="8571" y="272"/>
                </a:cubicBezTo>
                <a:cubicBezTo>
                  <a:pt x="8571" y="296"/>
                  <a:pt x="8584" y="308"/>
                  <a:pt x="8607" y="320"/>
                </a:cubicBezTo>
                <a:cubicBezTo>
                  <a:pt x="8689" y="332"/>
                  <a:pt x="8760" y="343"/>
                  <a:pt x="8844" y="356"/>
                </a:cubicBezTo>
                <a:cubicBezTo>
                  <a:pt x="8867" y="356"/>
                  <a:pt x="8879" y="343"/>
                  <a:pt x="8879" y="332"/>
                </a:cubicBezTo>
                <a:cubicBezTo>
                  <a:pt x="8891" y="308"/>
                  <a:pt x="8879" y="285"/>
                  <a:pt x="8855" y="285"/>
                </a:cubicBezTo>
                <a:cubicBezTo>
                  <a:pt x="8773" y="272"/>
                  <a:pt x="8689" y="261"/>
                  <a:pt x="8619" y="249"/>
                </a:cubicBezTo>
                <a:cubicBezTo>
                  <a:pt x="8614" y="247"/>
                  <a:pt x="8610" y="246"/>
                  <a:pt x="8607" y="246"/>
                </a:cubicBezTo>
                <a:close/>
                <a:moveTo>
                  <a:pt x="1680" y="285"/>
                </a:moveTo>
                <a:cubicBezTo>
                  <a:pt x="1596" y="296"/>
                  <a:pt x="1525" y="320"/>
                  <a:pt x="1443" y="332"/>
                </a:cubicBezTo>
                <a:cubicBezTo>
                  <a:pt x="1431" y="332"/>
                  <a:pt x="1420" y="343"/>
                  <a:pt x="1420" y="367"/>
                </a:cubicBezTo>
                <a:cubicBezTo>
                  <a:pt x="1420" y="391"/>
                  <a:pt x="1431" y="403"/>
                  <a:pt x="1455" y="403"/>
                </a:cubicBezTo>
                <a:cubicBezTo>
                  <a:pt x="1538" y="391"/>
                  <a:pt x="1609" y="367"/>
                  <a:pt x="1691" y="356"/>
                </a:cubicBezTo>
                <a:cubicBezTo>
                  <a:pt x="1715" y="356"/>
                  <a:pt x="1727" y="332"/>
                  <a:pt x="1727" y="320"/>
                </a:cubicBezTo>
                <a:cubicBezTo>
                  <a:pt x="1727" y="296"/>
                  <a:pt x="1703" y="285"/>
                  <a:pt x="1680" y="285"/>
                </a:cubicBezTo>
                <a:close/>
                <a:moveTo>
                  <a:pt x="9075" y="327"/>
                </a:moveTo>
                <a:cubicBezTo>
                  <a:pt x="9062" y="327"/>
                  <a:pt x="9053" y="338"/>
                  <a:pt x="9044" y="356"/>
                </a:cubicBezTo>
                <a:cubicBezTo>
                  <a:pt x="9044" y="379"/>
                  <a:pt x="9056" y="391"/>
                  <a:pt x="9080" y="403"/>
                </a:cubicBezTo>
                <a:cubicBezTo>
                  <a:pt x="9151" y="414"/>
                  <a:pt x="9233" y="427"/>
                  <a:pt x="9316" y="438"/>
                </a:cubicBezTo>
                <a:cubicBezTo>
                  <a:pt x="9340" y="438"/>
                  <a:pt x="9351" y="427"/>
                  <a:pt x="9351" y="414"/>
                </a:cubicBezTo>
                <a:cubicBezTo>
                  <a:pt x="9351" y="391"/>
                  <a:pt x="9340" y="379"/>
                  <a:pt x="9328" y="367"/>
                </a:cubicBezTo>
                <a:cubicBezTo>
                  <a:pt x="9246" y="356"/>
                  <a:pt x="9162" y="343"/>
                  <a:pt x="9091" y="332"/>
                </a:cubicBezTo>
                <a:cubicBezTo>
                  <a:pt x="9085" y="329"/>
                  <a:pt x="9080" y="327"/>
                  <a:pt x="9075" y="327"/>
                </a:cubicBezTo>
                <a:close/>
                <a:moveTo>
                  <a:pt x="1207" y="367"/>
                </a:moveTo>
                <a:cubicBezTo>
                  <a:pt x="1124" y="379"/>
                  <a:pt x="1053" y="403"/>
                  <a:pt x="970" y="414"/>
                </a:cubicBezTo>
                <a:cubicBezTo>
                  <a:pt x="958" y="414"/>
                  <a:pt x="947" y="438"/>
                  <a:pt x="947" y="462"/>
                </a:cubicBezTo>
                <a:cubicBezTo>
                  <a:pt x="947" y="474"/>
                  <a:pt x="970" y="485"/>
                  <a:pt x="982" y="485"/>
                </a:cubicBezTo>
                <a:lnTo>
                  <a:pt x="994" y="485"/>
                </a:lnTo>
                <a:cubicBezTo>
                  <a:pt x="1065" y="474"/>
                  <a:pt x="1136" y="450"/>
                  <a:pt x="1218" y="438"/>
                </a:cubicBezTo>
                <a:cubicBezTo>
                  <a:pt x="1242" y="438"/>
                  <a:pt x="1254" y="414"/>
                  <a:pt x="1254" y="403"/>
                </a:cubicBezTo>
                <a:cubicBezTo>
                  <a:pt x="1254" y="379"/>
                  <a:pt x="1230" y="367"/>
                  <a:pt x="1207" y="367"/>
                </a:cubicBezTo>
                <a:close/>
                <a:moveTo>
                  <a:pt x="9546" y="422"/>
                </a:moveTo>
                <a:cubicBezTo>
                  <a:pt x="9530" y="422"/>
                  <a:pt x="9517" y="433"/>
                  <a:pt x="9517" y="450"/>
                </a:cubicBezTo>
                <a:cubicBezTo>
                  <a:pt x="9517" y="462"/>
                  <a:pt x="9529" y="485"/>
                  <a:pt x="9541" y="485"/>
                </a:cubicBezTo>
                <a:cubicBezTo>
                  <a:pt x="9624" y="509"/>
                  <a:pt x="9706" y="521"/>
                  <a:pt x="9777" y="545"/>
                </a:cubicBezTo>
                <a:lnTo>
                  <a:pt x="9789" y="545"/>
                </a:lnTo>
                <a:cubicBezTo>
                  <a:pt x="9801" y="545"/>
                  <a:pt x="9813" y="532"/>
                  <a:pt x="9824" y="521"/>
                </a:cubicBezTo>
                <a:cubicBezTo>
                  <a:pt x="9824" y="497"/>
                  <a:pt x="9813" y="474"/>
                  <a:pt x="9801" y="474"/>
                </a:cubicBezTo>
                <a:cubicBezTo>
                  <a:pt x="9718" y="450"/>
                  <a:pt x="9635" y="438"/>
                  <a:pt x="9564" y="427"/>
                </a:cubicBezTo>
                <a:cubicBezTo>
                  <a:pt x="9558" y="423"/>
                  <a:pt x="9552" y="422"/>
                  <a:pt x="9546" y="422"/>
                </a:cubicBezTo>
                <a:close/>
                <a:moveTo>
                  <a:pt x="734" y="462"/>
                </a:moveTo>
                <a:cubicBezTo>
                  <a:pt x="651" y="485"/>
                  <a:pt x="580" y="497"/>
                  <a:pt x="509" y="509"/>
                </a:cubicBezTo>
                <a:cubicBezTo>
                  <a:pt x="485" y="521"/>
                  <a:pt x="474" y="532"/>
                  <a:pt x="474" y="556"/>
                </a:cubicBezTo>
                <a:cubicBezTo>
                  <a:pt x="485" y="568"/>
                  <a:pt x="497" y="580"/>
                  <a:pt x="509" y="580"/>
                </a:cubicBezTo>
                <a:lnTo>
                  <a:pt x="521" y="580"/>
                </a:lnTo>
                <a:cubicBezTo>
                  <a:pt x="592" y="568"/>
                  <a:pt x="663" y="545"/>
                  <a:pt x="758" y="532"/>
                </a:cubicBezTo>
                <a:cubicBezTo>
                  <a:pt x="769" y="532"/>
                  <a:pt x="781" y="509"/>
                  <a:pt x="781" y="485"/>
                </a:cubicBezTo>
                <a:cubicBezTo>
                  <a:pt x="781" y="474"/>
                  <a:pt x="758" y="462"/>
                  <a:pt x="734" y="462"/>
                </a:cubicBezTo>
                <a:close/>
                <a:moveTo>
                  <a:pt x="10014" y="528"/>
                </a:moveTo>
                <a:cubicBezTo>
                  <a:pt x="10003" y="528"/>
                  <a:pt x="9990" y="539"/>
                  <a:pt x="9990" y="556"/>
                </a:cubicBezTo>
                <a:cubicBezTo>
                  <a:pt x="9978" y="568"/>
                  <a:pt x="9990" y="592"/>
                  <a:pt x="10013" y="592"/>
                </a:cubicBezTo>
                <a:cubicBezTo>
                  <a:pt x="10084" y="616"/>
                  <a:pt x="10168" y="639"/>
                  <a:pt x="10239" y="651"/>
                </a:cubicBezTo>
                <a:lnTo>
                  <a:pt x="10250" y="651"/>
                </a:lnTo>
                <a:cubicBezTo>
                  <a:pt x="10274" y="651"/>
                  <a:pt x="10286" y="639"/>
                  <a:pt x="10286" y="627"/>
                </a:cubicBezTo>
                <a:cubicBezTo>
                  <a:pt x="10297" y="603"/>
                  <a:pt x="10286" y="592"/>
                  <a:pt x="10262" y="580"/>
                </a:cubicBezTo>
                <a:cubicBezTo>
                  <a:pt x="10179" y="568"/>
                  <a:pt x="10108" y="545"/>
                  <a:pt x="10026" y="532"/>
                </a:cubicBezTo>
                <a:cubicBezTo>
                  <a:pt x="10023" y="529"/>
                  <a:pt x="10018" y="528"/>
                  <a:pt x="10014" y="528"/>
                </a:cubicBezTo>
                <a:close/>
                <a:moveTo>
                  <a:pt x="281" y="565"/>
                </a:moveTo>
                <a:cubicBezTo>
                  <a:pt x="278" y="565"/>
                  <a:pt x="275" y="566"/>
                  <a:pt x="272" y="568"/>
                </a:cubicBezTo>
                <a:cubicBezTo>
                  <a:pt x="119" y="603"/>
                  <a:pt x="36" y="627"/>
                  <a:pt x="36" y="627"/>
                </a:cubicBezTo>
                <a:cubicBezTo>
                  <a:pt x="12" y="627"/>
                  <a:pt x="1" y="651"/>
                  <a:pt x="12" y="674"/>
                </a:cubicBezTo>
                <a:cubicBezTo>
                  <a:pt x="12" y="687"/>
                  <a:pt x="25" y="698"/>
                  <a:pt x="48" y="698"/>
                </a:cubicBezTo>
                <a:lnTo>
                  <a:pt x="60" y="698"/>
                </a:lnTo>
                <a:cubicBezTo>
                  <a:pt x="60" y="698"/>
                  <a:pt x="143" y="674"/>
                  <a:pt x="285" y="639"/>
                </a:cubicBezTo>
                <a:cubicBezTo>
                  <a:pt x="308" y="627"/>
                  <a:pt x="320" y="616"/>
                  <a:pt x="308" y="592"/>
                </a:cubicBezTo>
                <a:cubicBezTo>
                  <a:pt x="308" y="582"/>
                  <a:pt x="293" y="565"/>
                  <a:pt x="281" y="565"/>
                </a:cubicBezTo>
                <a:close/>
                <a:moveTo>
                  <a:pt x="10480" y="646"/>
                </a:moveTo>
                <a:cubicBezTo>
                  <a:pt x="10464" y="646"/>
                  <a:pt x="10451" y="657"/>
                  <a:pt x="10451" y="674"/>
                </a:cubicBezTo>
                <a:cubicBezTo>
                  <a:pt x="10439" y="687"/>
                  <a:pt x="10451" y="710"/>
                  <a:pt x="10475" y="710"/>
                </a:cubicBezTo>
                <a:cubicBezTo>
                  <a:pt x="10557" y="734"/>
                  <a:pt x="10628" y="758"/>
                  <a:pt x="10711" y="781"/>
                </a:cubicBezTo>
                <a:cubicBezTo>
                  <a:pt x="10735" y="781"/>
                  <a:pt x="10746" y="769"/>
                  <a:pt x="10746" y="758"/>
                </a:cubicBezTo>
                <a:cubicBezTo>
                  <a:pt x="10759" y="734"/>
                  <a:pt x="10746" y="722"/>
                  <a:pt x="10723" y="710"/>
                </a:cubicBezTo>
                <a:cubicBezTo>
                  <a:pt x="10652" y="687"/>
                  <a:pt x="10570" y="663"/>
                  <a:pt x="10499" y="651"/>
                </a:cubicBezTo>
                <a:cubicBezTo>
                  <a:pt x="10492" y="648"/>
                  <a:pt x="10486" y="646"/>
                  <a:pt x="10480" y="646"/>
                </a:cubicBezTo>
                <a:close/>
                <a:moveTo>
                  <a:pt x="10941" y="776"/>
                </a:moveTo>
                <a:cubicBezTo>
                  <a:pt x="10925" y="776"/>
                  <a:pt x="10912" y="788"/>
                  <a:pt x="10912" y="805"/>
                </a:cubicBezTo>
                <a:cubicBezTo>
                  <a:pt x="10901" y="816"/>
                  <a:pt x="10912" y="840"/>
                  <a:pt x="10936" y="852"/>
                </a:cubicBezTo>
                <a:cubicBezTo>
                  <a:pt x="11007" y="876"/>
                  <a:pt x="11090" y="899"/>
                  <a:pt x="11161" y="923"/>
                </a:cubicBezTo>
                <a:lnTo>
                  <a:pt x="11172" y="923"/>
                </a:lnTo>
                <a:cubicBezTo>
                  <a:pt x="11184" y="923"/>
                  <a:pt x="11208" y="911"/>
                  <a:pt x="11208" y="899"/>
                </a:cubicBezTo>
                <a:cubicBezTo>
                  <a:pt x="11219" y="876"/>
                  <a:pt x="11208" y="852"/>
                  <a:pt x="11184" y="852"/>
                </a:cubicBezTo>
                <a:cubicBezTo>
                  <a:pt x="11113" y="828"/>
                  <a:pt x="11030" y="805"/>
                  <a:pt x="10959" y="781"/>
                </a:cubicBezTo>
                <a:cubicBezTo>
                  <a:pt x="10953" y="778"/>
                  <a:pt x="10946" y="776"/>
                  <a:pt x="10941" y="776"/>
                </a:cubicBezTo>
                <a:close/>
                <a:moveTo>
                  <a:pt x="11408" y="923"/>
                </a:moveTo>
                <a:cubicBezTo>
                  <a:pt x="11397" y="923"/>
                  <a:pt x="11373" y="923"/>
                  <a:pt x="11373" y="947"/>
                </a:cubicBezTo>
                <a:cubicBezTo>
                  <a:pt x="11361" y="970"/>
                  <a:pt x="11373" y="982"/>
                  <a:pt x="11385" y="994"/>
                </a:cubicBezTo>
                <a:cubicBezTo>
                  <a:pt x="11468" y="1018"/>
                  <a:pt x="11539" y="1041"/>
                  <a:pt x="11621" y="1065"/>
                </a:cubicBezTo>
                <a:cubicBezTo>
                  <a:pt x="11621" y="1076"/>
                  <a:pt x="11621" y="1076"/>
                  <a:pt x="11634" y="1076"/>
                </a:cubicBezTo>
                <a:cubicBezTo>
                  <a:pt x="11645" y="1076"/>
                  <a:pt x="11657" y="1065"/>
                  <a:pt x="11657" y="1053"/>
                </a:cubicBezTo>
                <a:cubicBezTo>
                  <a:pt x="11669" y="1029"/>
                  <a:pt x="11657" y="1005"/>
                  <a:pt x="11645" y="1005"/>
                </a:cubicBezTo>
                <a:cubicBezTo>
                  <a:pt x="11563" y="970"/>
                  <a:pt x="11492" y="947"/>
                  <a:pt x="11408" y="923"/>
                </a:cubicBezTo>
                <a:close/>
                <a:moveTo>
                  <a:pt x="11850" y="1083"/>
                </a:moveTo>
                <a:cubicBezTo>
                  <a:pt x="11834" y="1083"/>
                  <a:pt x="11823" y="1092"/>
                  <a:pt x="11823" y="1100"/>
                </a:cubicBezTo>
                <a:cubicBezTo>
                  <a:pt x="11810" y="1124"/>
                  <a:pt x="11823" y="1147"/>
                  <a:pt x="11846" y="1147"/>
                </a:cubicBezTo>
                <a:cubicBezTo>
                  <a:pt x="11917" y="1183"/>
                  <a:pt x="11988" y="1207"/>
                  <a:pt x="12070" y="1230"/>
                </a:cubicBezTo>
                <a:cubicBezTo>
                  <a:pt x="12070" y="1242"/>
                  <a:pt x="12070" y="1242"/>
                  <a:pt x="12083" y="1242"/>
                </a:cubicBezTo>
                <a:cubicBezTo>
                  <a:pt x="12094" y="1242"/>
                  <a:pt x="12106" y="1230"/>
                  <a:pt x="12106" y="1218"/>
                </a:cubicBezTo>
                <a:cubicBezTo>
                  <a:pt x="12118" y="1194"/>
                  <a:pt x="12106" y="1171"/>
                  <a:pt x="12094" y="1171"/>
                </a:cubicBezTo>
                <a:cubicBezTo>
                  <a:pt x="12012" y="1136"/>
                  <a:pt x="11941" y="1112"/>
                  <a:pt x="11870" y="1089"/>
                </a:cubicBezTo>
                <a:cubicBezTo>
                  <a:pt x="11863" y="1085"/>
                  <a:pt x="11856" y="1083"/>
                  <a:pt x="11850" y="1083"/>
                </a:cubicBezTo>
                <a:close/>
                <a:moveTo>
                  <a:pt x="12319" y="1254"/>
                </a:moveTo>
                <a:cubicBezTo>
                  <a:pt x="12296" y="1254"/>
                  <a:pt x="12272" y="1254"/>
                  <a:pt x="12272" y="1278"/>
                </a:cubicBezTo>
                <a:cubicBezTo>
                  <a:pt x="12260" y="1289"/>
                  <a:pt x="12272" y="1313"/>
                  <a:pt x="12283" y="1325"/>
                </a:cubicBezTo>
                <a:cubicBezTo>
                  <a:pt x="12366" y="1349"/>
                  <a:pt x="12437" y="1384"/>
                  <a:pt x="12508" y="1420"/>
                </a:cubicBezTo>
                <a:lnTo>
                  <a:pt x="12520" y="1420"/>
                </a:lnTo>
                <a:cubicBezTo>
                  <a:pt x="12532" y="1420"/>
                  <a:pt x="12543" y="1407"/>
                  <a:pt x="12556" y="1396"/>
                </a:cubicBezTo>
                <a:cubicBezTo>
                  <a:pt x="12567" y="1372"/>
                  <a:pt x="12556" y="1360"/>
                  <a:pt x="12532" y="1349"/>
                </a:cubicBezTo>
                <a:cubicBezTo>
                  <a:pt x="12461" y="1313"/>
                  <a:pt x="12390" y="1289"/>
                  <a:pt x="12319" y="1254"/>
                </a:cubicBezTo>
                <a:close/>
                <a:moveTo>
                  <a:pt x="12739" y="1438"/>
                </a:moveTo>
                <a:cubicBezTo>
                  <a:pt x="12726" y="1438"/>
                  <a:pt x="12718" y="1450"/>
                  <a:pt x="12709" y="1467"/>
                </a:cubicBezTo>
                <a:cubicBezTo>
                  <a:pt x="12698" y="1478"/>
                  <a:pt x="12709" y="1502"/>
                  <a:pt x="12732" y="1514"/>
                </a:cubicBezTo>
                <a:cubicBezTo>
                  <a:pt x="12803" y="1538"/>
                  <a:pt x="12874" y="1573"/>
                  <a:pt x="12945" y="1609"/>
                </a:cubicBezTo>
                <a:lnTo>
                  <a:pt x="12958" y="1609"/>
                </a:lnTo>
                <a:cubicBezTo>
                  <a:pt x="12969" y="1609"/>
                  <a:pt x="12981" y="1609"/>
                  <a:pt x="12993" y="1585"/>
                </a:cubicBezTo>
                <a:cubicBezTo>
                  <a:pt x="13005" y="1573"/>
                  <a:pt x="12993" y="1549"/>
                  <a:pt x="12981" y="1538"/>
                </a:cubicBezTo>
                <a:cubicBezTo>
                  <a:pt x="12898" y="1514"/>
                  <a:pt x="12827" y="1478"/>
                  <a:pt x="12756" y="1443"/>
                </a:cubicBezTo>
                <a:cubicBezTo>
                  <a:pt x="12750" y="1440"/>
                  <a:pt x="12744" y="1438"/>
                  <a:pt x="12739" y="1438"/>
                </a:cubicBezTo>
                <a:close/>
                <a:moveTo>
                  <a:pt x="13176" y="1639"/>
                </a:moveTo>
                <a:cubicBezTo>
                  <a:pt x="13163" y="1639"/>
                  <a:pt x="13155" y="1647"/>
                  <a:pt x="13147" y="1656"/>
                </a:cubicBezTo>
                <a:cubicBezTo>
                  <a:pt x="13134" y="1680"/>
                  <a:pt x="13147" y="1703"/>
                  <a:pt x="13158" y="1715"/>
                </a:cubicBezTo>
                <a:cubicBezTo>
                  <a:pt x="13229" y="1738"/>
                  <a:pt x="13300" y="1774"/>
                  <a:pt x="13371" y="1809"/>
                </a:cubicBezTo>
                <a:cubicBezTo>
                  <a:pt x="13383" y="1821"/>
                  <a:pt x="13383" y="1821"/>
                  <a:pt x="13395" y="1821"/>
                </a:cubicBezTo>
                <a:cubicBezTo>
                  <a:pt x="13407" y="1821"/>
                  <a:pt x="13418" y="1809"/>
                  <a:pt x="13418" y="1798"/>
                </a:cubicBezTo>
                <a:cubicBezTo>
                  <a:pt x="13430" y="1786"/>
                  <a:pt x="13430" y="1762"/>
                  <a:pt x="13407" y="1751"/>
                </a:cubicBezTo>
                <a:lnTo>
                  <a:pt x="13194" y="1644"/>
                </a:lnTo>
                <a:cubicBezTo>
                  <a:pt x="13187" y="1640"/>
                  <a:pt x="13181" y="1639"/>
                  <a:pt x="13176" y="1639"/>
                </a:cubicBezTo>
                <a:close/>
                <a:moveTo>
                  <a:pt x="13608" y="1852"/>
                </a:moveTo>
                <a:cubicBezTo>
                  <a:pt x="13596" y="1852"/>
                  <a:pt x="13581" y="1863"/>
                  <a:pt x="13572" y="1880"/>
                </a:cubicBezTo>
                <a:cubicBezTo>
                  <a:pt x="13560" y="1892"/>
                  <a:pt x="13572" y="1916"/>
                  <a:pt x="13584" y="1927"/>
                </a:cubicBezTo>
                <a:lnTo>
                  <a:pt x="13796" y="2034"/>
                </a:lnTo>
                <a:lnTo>
                  <a:pt x="13820" y="2034"/>
                </a:lnTo>
                <a:cubicBezTo>
                  <a:pt x="13832" y="2034"/>
                  <a:pt x="13844" y="2034"/>
                  <a:pt x="13844" y="2022"/>
                </a:cubicBezTo>
                <a:cubicBezTo>
                  <a:pt x="13856" y="1998"/>
                  <a:pt x="13856" y="1987"/>
                  <a:pt x="13832" y="1975"/>
                </a:cubicBezTo>
                <a:cubicBezTo>
                  <a:pt x="13761" y="1940"/>
                  <a:pt x="13691" y="1892"/>
                  <a:pt x="13620" y="1856"/>
                </a:cubicBezTo>
                <a:cubicBezTo>
                  <a:pt x="13616" y="1853"/>
                  <a:pt x="13612" y="1852"/>
                  <a:pt x="13608" y="1852"/>
                </a:cubicBezTo>
                <a:close/>
                <a:moveTo>
                  <a:pt x="14021" y="2086"/>
                </a:moveTo>
                <a:cubicBezTo>
                  <a:pt x="14012" y="2086"/>
                  <a:pt x="14005" y="2091"/>
                  <a:pt x="13998" y="2105"/>
                </a:cubicBezTo>
                <a:cubicBezTo>
                  <a:pt x="13986" y="2117"/>
                  <a:pt x="13986" y="2140"/>
                  <a:pt x="14009" y="2153"/>
                </a:cubicBezTo>
                <a:cubicBezTo>
                  <a:pt x="14080" y="2187"/>
                  <a:pt x="14151" y="2235"/>
                  <a:pt x="14211" y="2271"/>
                </a:cubicBezTo>
                <a:lnTo>
                  <a:pt x="14234" y="2271"/>
                </a:lnTo>
                <a:cubicBezTo>
                  <a:pt x="14246" y="2271"/>
                  <a:pt x="14258" y="2271"/>
                  <a:pt x="14269" y="2258"/>
                </a:cubicBezTo>
                <a:cubicBezTo>
                  <a:pt x="14269" y="2235"/>
                  <a:pt x="14269" y="2223"/>
                  <a:pt x="14258" y="2211"/>
                </a:cubicBezTo>
                <a:cubicBezTo>
                  <a:pt x="14187" y="2164"/>
                  <a:pt x="14116" y="2129"/>
                  <a:pt x="14045" y="2093"/>
                </a:cubicBezTo>
                <a:cubicBezTo>
                  <a:pt x="14036" y="2088"/>
                  <a:pt x="14028" y="2086"/>
                  <a:pt x="14021" y="2086"/>
                </a:cubicBezTo>
                <a:close/>
                <a:moveTo>
                  <a:pt x="14446" y="2325"/>
                </a:moveTo>
                <a:cubicBezTo>
                  <a:pt x="14434" y="2325"/>
                  <a:pt x="14420" y="2333"/>
                  <a:pt x="14411" y="2342"/>
                </a:cubicBezTo>
                <a:cubicBezTo>
                  <a:pt x="14400" y="2365"/>
                  <a:pt x="14400" y="2377"/>
                  <a:pt x="14423" y="2389"/>
                </a:cubicBezTo>
                <a:cubicBezTo>
                  <a:pt x="14494" y="2436"/>
                  <a:pt x="14553" y="2471"/>
                  <a:pt x="14624" y="2519"/>
                </a:cubicBezTo>
                <a:lnTo>
                  <a:pt x="14648" y="2519"/>
                </a:lnTo>
                <a:cubicBezTo>
                  <a:pt x="14660" y="2519"/>
                  <a:pt x="14671" y="2519"/>
                  <a:pt x="14671" y="2507"/>
                </a:cubicBezTo>
                <a:cubicBezTo>
                  <a:pt x="14684" y="2495"/>
                  <a:pt x="14684" y="2471"/>
                  <a:pt x="14660" y="2460"/>
                </a:cubicBezTo>
                <a:cubicBezTo>
                  <a:pt x="14589" y="2413"/>
                  <a:pt x="14529" y="2377"/>
                  <a:pt x="14458" y="2329"/>
                </a:cubicBezTo>
                <a:cubicBezTo>
                  <a:pt x="14455" y="2326"/>
                  <a:pt x="14451" y="2325"/>
                  <a:pt x="14446" y="2325"/>
                </a:cubicBezTo>
                <a:close/>
                <a:moveTo>
                  <a:pt x="14842" y="2582"/>
                </a:moveTo>
                <a:cubicBezTo>
                  <a:pt x="14832" y="2582"/>
                  <a:pt x="14820" y="2588"/>
                  <a:pt x="14813" y="2602"/>
                </a:cubicBezTo>
                <a:cubicBezTo>
                  <a:pt x="14802" y="2613"/>
                  <a:pt x="14813" y="2637"/>
                  <a:pt x="14825" y="2649"/>
                </a:cubicBezTo>
                <a:cubicBezTo>
                  <a:pt x="14896" y="2696"/>
                  <a:pt x="14955" y="2731"/>
                  <a:pt x="15026" y="2779"/>
                </a:cubicBezTo>
                <a:cubicBezTo>
                  <a:pt x="15026" y="2791"/>
                  <a:pt x="15038" y="2791"/>
                  <a:pt x="15038" y="2791"/>
                </a:cubicBezTo>
                <a:cubicBezTo>
                  <a:pt x="15050" y="2791"/>
                  <a:pt x="15062" y="2779"/>
                  <a:pt x="15073" y="2767"/>
                </a:cubicBezTo>
                <a:cubicBezTo>
                  <a:pt x="15085" y="2755"/>
                  <a:pt x="15085" y="2731"/>
                  <a:pt x="15062" y="2720"/>
                </a:cubicBezTo>
                <a:cubicBezTo>
                  <a:pt x="15002" y="2673"/>
                  <a:pt x="14931" y="2637"/>
                  <a:pt x="14860" y="2589"/>
                </a:cubicBezTo>
                <a:cubicBezTo>
                  <a:pt x="14856" y="2585"/>
                  <a:pt x="14849" y="2582"/>
                  <a:pt x="14842" y="2582"/>
                </a:cubicBezTo>
                <a:close/>
                <a:moveTo>
                  <a:pt x="15239" y="2853"/>
                </a:moveTo>
                <a:cubicBezTo>
                  <a:pt x="15230" y="2853"/>
                  <a:pt x="15221" y="2856"/>
                  <a:pt x="15215" y="2862"/>
                </a:cubicBezTo>
                <a:cubicBezTo>
                  <a:pt x="15204" y="2885"/>
                  <a:pt x="15204" y="2909"/>
                  <a:pt x="15215" y="2920"/>
                </a:cubicBezTo>
                <a:cubicBezTo>
                  <a:pt x="15286" y="2968"/>
                  <a:pt x="15346" y="3015"/>
                  <a:pt x="15417" y="3062"/>
                </a:cubicBezTo>
                <a:lnTo>
                  <a:pt x="15440" y="3062"/>
                </a:lnTo>
                <a:cubicBezTo>
                  <a:pt x="15451" y="3062"/>
                  <a:pt x="15451" y="3062"/>
                  <a:pt x="15464" y="3051"/>
                </a:cubicBezTo>
                <a:cubicBezTo>
                  <a:pt x="15475" y="3027"/>
                  <a:pt x="15475" y="3015"/>
                  <a:pt x="15451" y="3004"/>
                </a:cubicBezTo>
                <a:cubicBezTo>
                  <a:pt x="15393" y="2956"/>
                  <a:pt x="15322" y="2909"/>
                  <a:pt x="15262" y="2862"/>
                </a:cubicBezTo>
                <a:cubicBezTo>
                  <a:pt x="15257" y="2856"/>
                  <a:pt x="15248" y="2853"/>
                  <a:pt x="15239" y="2853"/>
                </a:cubicBezTo>
                <a:close/>
                <a:moveTo>
                  <a:pt x="15619" y="3136"/>
                </a:moveTo>
                <a:cubicBezTo>
                  <a:pt x="15608" y="3136"/>
                  <a:pt x="15600" y="3139"/>
                  <a:pt x="15593" y="3146"/>
                </a:cubicBezTo>
                <a:cubicBezTo>
                  <a:pt x="15582" y="3169"/>
                  <a:pt x="15593" y="3193"/>
                  <a:pt x="15606" y="3204"/>
                </a:cubicBezTo>
                <a:cubicBezTo>
                  <a:pt x="15664" y="3251"/>
                  <a:pt x="15735" y="3299"/>
                  <a:pt x="15795" y="3346"/>
                </a:cubicBezTo>
                <a:cubicBezTo>
                  <a:pt x="15806" y="3346"/>
                  <a:pt x="15806" y="3358"/>
                  <a:pt x="15818" y="3358"/>
                </a:cubicBezTo>
                <a:cubicBezTo>
                  <a:pt x="15830" y="3358"/>
                  <a:pt x="15842" y="3346"/>
                  <a:pt x="15842" y="3335"/>
                </a:cubicBezTo>
                <a:cubicBezTo>
                  <a:pt x="15853" y="3322"/>
                  <a:pt x="15853" y="3299"/>
                  <a:pt x="15842" y="3287"/>
                </a:cubicBezTo>
                <a:cubicBezTo>
                  <a:pt x="15771" y="3240"/>
                  <a:pt x="15712" y="3193"/>
                  <a:pt x="15653" y="3146"/>
                </a:cubicBezTo>
                <a:cubicBezTo>
                  <a:pt x="15641" y="3139"/>
                  <a:pt x="15629" y="3136"/>
                  <a:pt x="15619" y="3136"/>
                </a:cubicBezTo>
                <a:close/>
                <a:moveTo>
                  <a:pt x="15997" y="3432"/>
                </a:moveTo>
                <a:cubicBezTo>
                  <a:pt x="15987" y="3432"/>
                  <a:pt x="15978" y="3435"/>
                  <a:pt x="15972" y="3441"/>
                </a:cubicBezTo>
                <a:cubicBezTo>
                  <a:pt x="15960" y="3464"/>
                  <a:pt x="15960" y="3488"/>
                  <a:pt x="15984" y="3500"/>
                </a:cubicBezTo>
                <a:lnTo>
                  <a:pt x="16161" y="3642"/>
                </a:lnTo>
                <a:cubicBezTo>
                  <a:pt x="16173" y="3653"/>
                  <a:pt x="16184" y="3653"/>
                  <a:pt x="16184" y="3653"/>
                </a:cubicBezTo>
                <a:cubicBezTo>
                  <a:pt x="16197" y="3653"/>
                  <a:pt x="16208" y="3653"/>
                  <a:pt x="16220" y="3642"/>
                </a:cubicBezTo>
                <a:cubicBezTo>
                  <a:pt x="16232" y="3630"/>
                  <a:pt x="16220" y="3606"/>
                  <a:pt x="16208" y="3595"/>
                </a:cubicBezTo>
                <a:cubicBezTo>
                  <a:pt x="16149" y="3535"/>
                  <a:pt x="16090" y="3488"/>
                  <a:pt x="16031" y="3441"/>
                </a:cubicBezTo>
                <a:cubicBezTo>
                  <a:pt x="16019" y="3435"/>
                  <a:pt x="16008" y="3432"/>
                  <a:pt x="15997" y="3432"/>
                </a:cubicBezTo>
                <a:close/>
                <a:moveTo>
                  <a:pt x="16363" y="3739"/>
                </a:moveTo>
                <a:cubicBezTo>
                  <a:pt x="16353" y="3739"/>
                  <a:pt x="16344" y="3742"/>
                  <a:pt x="16339" y="3748"/>
                </a:cubicBezTo>
                <a:cubicBezTo>
                  <a:pt x="16326" y="3772"/>
                  <a:pt x="16326" y="3795"/>
                  <a:pt x="16350" y="3808"/>
                </a:cubicBezTo>
                <a:cubicBezTo>
                  <a:pt x="16410" y="3855"/>
                  <a:pt x="16468" y="3913"/>
                  <a:pt x="16528" y="3961"/>
                </a:cubicBezTo>
                <a:cubicBezTo>
                  <a:pt x="16528" y="3973"/>
                  <a:pt x="16539" y="3973"/>
                  <a:pt x="16551" y="3973"/>
                </a:cubicBezTo>
                <a:cubicBezTo>
                  <a:pt x="16563" y="3973"/>
                  <a:pt x="16563" y="3973"/>
                  <a:pt x="16575" y="3961"/>
                </a:cubicBezTo>
                <a:cubicBezTo>
                  <a:pt x="16586" y="3949"/>
                  <a:pt x="16586" y="3926"/>
                  <a:pt x="16575" y="3913"/>
                </a:cubicBezTo>
                <a:cubicBezTo>
                  <a:pt x="16515" y="3855"/>
                  <a:pt x="16457" y="3808"/>
                  <a:pt x="16397" y="3748"/>
                </a:cubicBezTo>
                <a:cubicBezTo>
                  <a:pt x="16385" y="3742"/>
                  <a:pt x="16374" y="3739"/>
                  <a:pt x="16363" y="3739"/>
                </a:cubicBezTo>
                <a:close/>
                <a:moveTo>
                  <a:pt x="16727" y="4058"/>
                </a:moveTo>
                <a:cubicBezTo>
                  <a:pt x="16717" y="4058"/>
                  <a:pt x="16705" y="4061"/>
                  <a:pt x="16693" y="4068"/>
                </a:cubicBezTo>
                <a:cubicBezTo>
                  <a:pt x="16681" y="4091"/>
                  <a:pt x="16681" y="4115"/>
                  <a:pt x="16705" y="4126"/>
                </a:cubicBezTo>
                <a:cubicBezTo>
                  <a:pt x="16764" y="4174"/>
                  <a:pt x="16811" y="4233"/>
                  <a:pt x="16870" y="4292"/>
                </a:cubicBezTo>
                <a:cubicBezTo>
                  <a:pt x="16882" y="4292"/>
                  <a:pt x="16894" y="4304"/>
                  <a:pt x="16894" y="4304"/>
                </a:cubicBezTo>
                <a:cubicBezTo>
                  <a:pt x="16906" y="4304"/>
                  <a:pt x="16917" y="4292"/>
                  <a:pt x="16930" y="4292"/>
                </a:cubicBezTo>
                <a:cubicBezTo>
                  <a:pt x="16941" y="4268"/>
                  <a:pt x="16941" y="4244"/>
                  <a:pt x="16917" y="4233"/>
                </a:cubicBezTo>
                <a:lnTo>
                  <a:pt x="16752" y="4068"/>
                </a:lnTo>
                <a:cubicBezTo>
                  <a:pt x="16746" y="4061"/>
                  <a:pt x="16737" y="4058"/>
                  <a:pt x="16727" y="4058"/>
                </a:cubicBezTo>
                <a:close/>
                <a:moveTo>
                  <a:pt x="17071" y="4392"/>
                </a:moveTo>
                <a:cubicBezTo>
                  <a:pt x="17062" y="4392"/>
                  <a:pt x="17054" y="4398"/>
                  <a:pt x="17048" y="4410"/>
                </a:cubicBezTo>
                <a:cubicBezTo>
                  <a:pt x="17024" y="4422"/>
                  <a:pt x="17024" y="4446"/>
                  <a:pt x="17048" y="4457"/>
                </a:cubicBezTo>
                <a:cubicBezTo>
                  <a:pt x="17095" y="4517"/>
                  <a:pt x="17154" y="4564"/>
                  <a:pt x="17213" y="4623"/>
                </a:cubicBezTo>
                <a:cubicBezTo>
                  <a:pt x="17213" y="4635"/>
                  <a:pt x="17225" y="4635"/>
                  <a:pt x="17237" y="4635"/>
                </a:cubicBezTo>
                <a:cubicBezTo>
                  <a:pt x="17248" y="4635"/>
                  <a:pt x="17261" y="4635"/>
                  <a:pt x="17261" y="4623"/>
                </a:cubicBezTo>
                <a:cubicBezTo>
                  <a:pt x="17272" y="4611"/>
                  <a:pt x="17272" y="4588"/>
                  <a:pt x="17261" y="4575"/>
                </a:cubicBezTo>
                <a:cubicBezTo>
                  <a:pt x="17201" y="4517"/>
                  <a:pt x="17154" y="4457"/>
                  <a:pt x="17095" y="4410"/>
                </a:cubicBezTo>
                <a:cubicBezTo>
                  <a:pt x="17089" y="4398"/>
                  <a:pt x="17080" y="4392"/>
                  <a:pt x="17071" y="4392"/>
                </a:cubicBezTo>
                <a:close/>
                <a:moveTo>
                  <a:pt x="17398" y="4739"/>
                </a:moveTo>
                <a:cubicBezTo>
                  <a:pt x="17391" y="4739"/>
                  <a:pt x="17384" y="4743"/>
                  <a:pt x="17379" y="4753"/>
                </a:cubicBezTo>
                <a:cubicBezTo>
                  <a:pt x="17367" y="4765"/>
                  <a:pt x="17367" y="4788"/>
                  <a:pt x="17379" y="4801"/>
                </a:cubicBezTo>
                <a:cubicBezTo>
                  <a:pt x="17426" y="4859"/>
                  <a:pt x="17485" y="4919"/>
                  <a:pt x="17532" y="4977"/>
                </a:cubicBezTo>
                <a:cubicBezTo>
                  <a:pt x="17544" y="4977"/>
                  <a:pt x="17556" y="4990"/>
                  <a:pt x="17568" y="4990"/>
                </a:cubicBezTo>
                <a:cubicBezTo>
                  <a:pt x="17568" y="4990"/>
                  <a:pt x="17579" y="4990"/>
                  <a:pt x="17592" y="4977"/>
                </a:cubicBezTo>
                <a:cubicBezTo>
                  <a:pt x="17603" y="4966"/>
                  <a:pt x="17603" y="4942"/>
                  <a:pt x="17592" y="4930"/>
                </a:cubicBezTo>
                <a:cubicBezTo>
                  <a:pt x="17532" y="4872"/>
                  <a:pt x="17485" y="4812"/>
                  <a:pt x="17426" y="4753"/>
                </a:cubicBezTo>
                <a:cubicBezTo>
                  <a:pt x="17419" y="4746"/>
                  <a:pt x="17408" y="4739"/>
                  <a:pt x="17398" y="4739"/>
                </a:cubicBezTo>
                <a:close/>
                <a:moveTo>
                  <a:pt x="17722" y="5099"/>
                </a:moveTo>
                <a:cubicBezTo>
                  <a:pt x="17713" y="5099"/>
                  <a:pt x="17704" y="5102"/>
                  <a:pt x="17698" y="5108"/>
                </a:cubicBezTo>
                <a:cubicBezTo>
                  <a:pt x="17686" y="5119"/>
                  <a:pt x="17686" y="5143"/>
                  <a:pt x="17698" y="5155"/>
                </a:cubicBezTo>
                <a:cubicBezTo>
                  <a:pt x="17745" y="5214"/>
                  <a:pt x="17804" y="5273"/>
                  <a:pt x="17852" y="5332"/>
                </a:cubicBezTo>
                <a:cubicBezTo>
                  <a:pt x="17863" y="5344"/>
                  <a:pt x="17863" y="5344"/>
                  <a:pt x="17875" y="5344"/>
                </a:cubicBezTo>
                <a:lnTo>
                  <a:pt x="17899" y="5344"/>
                </a:lnTo>
                <a:cubicBezTo>
                  <a:pt x="17923" y="5321"/>
                  <a:pt x="17923" y="5308"/>
                  <a:pt x="17910" y="5285"/>
                </a:cubicBezTo>
                <a:cubicBezTo>
                  <a:pt x="17852" y="5226"/>
                  <a:pt x="17804" y="5167"/>
                  <a:pt x="17745" y="5108"/>
                </a:cubicBezTo>
                <a:cubicBezTo>
                  <a:pt x="17739" y="5102"/>
                  <a:pt x="17730" y="5099"/>
                  <a:pt x="17722" y="5099"/>
                </a:cubicBezTo>
                <a:close/>
                <a:moveTo>
                  <a:pt x="18026" y="5457"/>
                </a:moveTo>
                <a:cubicBezTo>
                  <a:pt x="18019" y="5457"/>
                  <a:pt x="18012" y="5459"/>
                  <a:pt x="18005" y="5463"/>
                </a:cubicBezTo>
                <a:cubicBezTo>
                  <a:pt x="17994" y="5486"/>
                  <a:pt x="17994" y="5498"/>
                  <a:pt x="18005" y="5521"/>
                </a:cubicBezTo>
                <a:cubicBezTo>
                  <a:pt x="18052" y="5581"/>
                  <a:pt x="18100" y="5639"/>
                  <a:pt x="18159" y="5699"/>
                </a:cubicBezTo>
                <a:cubicBezTo>
                  <a:pt x="18159" y="5710"/>
                  <a:pt x="18170" y="5723"/>
                  <a:pt x="18183" y="5723"/>
                </a:cubicBezTo>
                <a:cubicBezTo>
                  <a:pt x="18194" y="5723"/>
                  <a:pt x="18194" y="5710"/>
                  <a:pt x="18206" y="5710"/>
                </a:cubicBezTo>
                <a:cubicBezTo>
                  <a:pt x="18218" y="5699"/>
                  <a:pt x="18218" y="5675"/>
                  <a:pt x="18206" y="5663"/>
                </a:cubicBezTo>
                <a:cubicBezTo>
                  <a:pt x="18159" y="5592"/>
                  <a:pt x="18112" y="5534"/>
                  <a:pt x="18065" y="5474"/>
                </a:cubicBezTo>
                <a:cubicBezTo>
                  <a:pt x="18056" y="5466"/>
                  <a:pt x="18042" y="5457"/>
                  <a:pt x="18026" y="5457"/>
                </a:cubicBezTo>
                <a:close/>
                <a:moveTo>
                  <a:pt x="18332" y="5833"/>
                </a:moveTo>
                <a:cubicBezTo>
                  <a:pt x="18325" y="5833"/>
                  <a:pt x="18318" y="5836"/>
                  <a:pt x="18312" y="5841"/>
                </a:cubicBezTo>
                <a:cubicBezTo>
                  <a:pt x="18289" y="5852"/>
                  <a:pt x="18289" y="5876"/>
                  <a:pt x="18301" y="5888"/>
                </a:cubicBezTo>
                <a:cubicBezTo>
                  <a:pt x="18348" y="5959"/>
                  <a:pt x="18396" y="6018"/>
                  <a:pt x="18443" y="6089"/>
                </a:cubicBezTo>
                <a:cubicBezTo>
                  <a:pt x="18454" y="6089"/>
                  <a:pt x="18467" y="6101"/>
                  <a:pt x="18478" y="6101"/>
                </a:cubicBezTo>
                <a:cubicBezTo>
                  <a:pt x="18478" y="6101"/>
                  <a:pt x="18490" y="6101"/>
                  <a:pt x="18490" y="6089"/>
                </a:cubicBezTo>
                <a:cubicBezTo>
                  <a:pt x="18514" y="6077"/>
                  <a:pt x="18514" y="6054"/>
                  <a:pt x="18502" y="6041"/>
                </a:cubicBezTo>
                <a:cubicBezTo>
                  <a:pt x="18454" y="5970"/>
                  <a:pt x="18407" y="5912"/>
                  <a:pt x="18360" y="5852"/>
                </a:cubicBezTo>
                <a:cubicBezTo>
                  <a:pt x="18353" y="5839"/>
                  <a:pt x="18342" y="5833"/>
                  <a:pt x="18332" y="5833"/>
                </a:cubicBezTo>
                <a:close/>
                <a:moveTo>
                  <a:pt x="18620" y="6222"/>
                </a:moveTo>
                <a:cubicBezTo>
                  <a:pt x="18611" y="6222"/>
                  <a:pt x="18602" y="6225"/>
                  <a:pt x="18596" y="6231"/>
                </a:cubicBezTo>
                <a:cubicBezTo>
                  <a:pt x="18572" y="6243"/>
                  <a:pt x="18572" y="6266"/>
                  <a:pt x="18585" y="6278"/>
                </a:cubicBezTo>
                <a:cubicBezTo>
                  <a:pt x="18632" y="6337"/>
                  <a:pt x="18679" y="6408"/>
                  <a:pt x="18727" y="6467"/>
                </a:cubicBezTo>
                <a:cubicBezTo>
                  <a:pt x="18727" y="6479"/>
                  <a:pt x="18738" y="6491"/>
                  <a:pt x="18750" y="6491"/>
                </a:cubicBezTo>
                <a:cubicBezTo>
                  <a:pt x="18762" y="6491"/>
                  <a:pt x="18774" y="6491"/>
                  <a:pt x="18774" y="6479"/>
                </a:cubicBezTo>
                <a:cubicBezTo>
                  <a:pt x="18785" y="6467"/>
                  <a:pt x="18798" y="6443"/>
                  <a:pt x="18785" y="6432"/>
                </a:cubicBezTo>
                <a:cubicBezTo>
                  <a:pt x="18738" y="6361"/>
                  <a:pt x="18691" y="6301"/>
                  <a:pt x="18643" y="6231"/>
                </a:cubicBezTo>
                <a:cubicBezTo>
                  <a:pt x="18638" y="6225"/>
                  <a:pt x="18629" y="6222"/>
                  <a:pt x="18620" y="6222"/>
                </a:cubicBezTo>
                <a:close/>
                <a:moveTo>
                  <a:pt x="18887" y="6613"/>
                </a:moveTo>
                <a:cubicBezTo>
                  <a:pt x="18880" y="6613"/>
                  <a:pt x="18873" y="6616"/>
                  <a:pt x="18868" y="6621"/>
                </a:cubicBezTo>
                <a:cubicBezTo>
                  <a:pt x="18856" y="6632"/>
                  <a:pt x="18845" y="6656"/>
                  <a:pt x="18856" y="6668"/>
                </a:cubicBezTo>
                <a:cubicBezTo>
                  <a:pt x="18903" y="6739"/>
                  <a:pt x="18951" y="6798"/>
                  <a:pt x="18987" y="6869"/>
                </a:cubicBezTo>
                <a:cubicBezTo>
                  <a:pt x="18998" y="6881"/>
                  <a:pt x="19010" y="6881"/>
                  <a:pt x="19022" y="6881"/>
                </a:cubicBezTo>
                <a:lnTo>
                  <a:pt x="19045" y="6881"/>
                </a:lnTo>
                <a:cubicBezTo>
                  <a:pt x="19058" y="6869"/>
                  <a:pt x="19058" y="6845"/>
                  <a:pt x="19045" y="6834"/>
                </a:cubicBezTo>
                <a:cubicBezTo>
                  <a:pt x="19010" y="6763"/>
                  <a:pt x="18963" y="6692"/>
                  <a:pt x="18916" y="6632"/>
                </a:cubicBezTo>
                <a:cubicBezTo>
                  <a:pt x="18909" y="6619"/>
                  <a:pt x="18898" y="6613"/>
                  <a:pt x="18887" y="6613"/>
                </a:cubicBezTo>
                <a:close/>
                <a:moveTo>
                  <a:pt x="19157" y="7015"/>
                </a:moveTo>
                <a:cubicBezTo>
                  <a:pt x="19148" y="7015"/>
                  <a:pt x="19138" y="7018"/>
                  <a:pt x="19129" y="7023"/>
                </a:cubicBezTo>
                <a:cubicBezTo>
                  <a:pt x="19116" y="7034"/>
                  <a:pt x="19105" y="7047"/>
                  <a:pt x="19116" y="7070"/>
                </a:cubicBezTo>
                <a:cubicBezTo>
                  <a:pt x="19164" y="7141"/>
                  <a:pt x="19199" y="7200"/>
                  <a:pt x="19247" y="7271"/>
                </a:cubicBezTo>
                <a:cubicBezTo>
                  <a:pt x="19258" y="7283"/>
                  <a:pt x="19270" y="7295"/>
                  <a:pt x="19282" y="7295"/>
                </a:cubicBezTo>
                <a:lnTo>
                  <a:pt x="19294" y="7283"/>
                </a:lnTo>
                <a:cubicBezTo>
                  <a:pt x="19318" y="7271"/>
                  <a:pt x="19318" y="7247"/>
                  <a:pt x="19305" y="7236"/>
                </a:cubicBezTo>
                <a:cubicBezTo>
                  <a:pt x="19270" y="7165"/>
                  <a:pt x="19223" y="7094"/>
                  <a:pt x="19176" y="7034"/>
                </a:cubicBezTo>
                <a:cubicBezTo>
                  <a:pt x="19176" y="7021"/>
                  <a:pt x="19168" y="7015"/>
                  <a:pt x="19157" y="7015"/>
                </a:cubicBezTo>
                <a:close/>
                <a:moveTo>
                  <a:pt x="19397" y="7420"/>
                </a:moveTo>
                <a:cubicBezTo>
                  <a:pt x="19390" y="7420"/>
                  <a:pt x="19383" y="7421"/>
                  <a:pt x="19376" y="7425"/>
                </a:cubicBezTo>
                <a:cubicBezTo>
                  <a:pt x="19365" y="7436"/>
                  <a:pt x="19365" y="7460"/>
                  <a:pt x="19365" y="7472"/>
                </a:cubicBezTo>
                <a:cubicBezTo>
                  <a:pt x="19412" y="7543"/>
                  <a:pt x="19447" y="7614"/>
                  <a:pt x="19495" y="7685"/>
                </a:cubicBezTo>
                <a:cubicBezTo>
                  <a:pt x="19495" y="7696"/>
                  <a:pt x="19507" y="7696"/>
                  <a:pt x="19518" y="7696"/>
                </a:cubicBezTo>
                <a:lnTo>
                  <a:pt x="19542" y="7696"/>
                </a:lnTo>
                <a:cubicBezTo>
                  <a:pt x="19554" y="7685"/>
                  <a:pt x="19565" y="7661"/>
                  <a:pt x="19554" y="7649"/>
                </a:cubicBezTo>
                <a:cubicBezTo>
                  <a:pt x="19507" y="7578"/>
                  <a:pt x="19471" y="7507"/>
                  <a:pt x="19436" y="7436"/>
                </a:cubicBezTo>
                <a:cubicBezTo>
                  <a:pt x="19427" y="7428"/>
                  <a:pt x="19413" y="7420"/>
                  <a:pt x="19397" y="7420"/>
                </a:cubicBezTo>
                <a:close/>
                <a:moveTo>
                  <a:pt x="19625" y="7838"/>
                </a:moveTo>
                <a:cubicBezTo>
                  <a:pt x="19601" y="7851"/>
                  <a:pt x="19601" y="7874"/>
                  <a:pt x="19613" y="7886"/>
                </a:cubicBezTo>
                <a:lnTo>
                  <a:pt x="19720" y="8098"/>
                </a:lnTo>
                <a:cubicBezTo>
                  <a:pt x="19731" y="8111"/>
                  <a:pt x="19743" y="8122"/>
                  <a:pt x="19755" y="8122"/>
                </a:cubicBezTo>
                <a:cubicBezTo>
                  <a:pt x="19755" y="8122"/>
                  <a:pt x="19767" y="8122"/>
                  <a:pt x="19767" y="8111"/>
                </a:cubicBezTo>
                <a:cubicBezTo>
                  <a:pt x="19791" y="8111"/>
                  <a:pt x="19791" y="8087"/>
                  <a:pt x="19791" y="8063"/>
                </a:cubicBezTo>
                <a:cubicBezTo>
                  <a:pt x="19743" y="7992"/>
                  <a:pt x="19707" y="7922"/>
                  <a:pt x="19672" y="7862"/>
                </a:cubicBezTo>
                <a:cubicBezTo>
                  <a:pt x="19660" y="7838"/>
                  <a:pt x="19636" y="7838"/>
                  <a:pt x="19625" y="7838"/>
                </a:cubicBezTo>
                <a:close/>
                <a:moveTo>
                  <a:pt x="19862" y="8259"/>
                </a:moveTo>
                <a:cubicBezTo>
                  <a:pt x="19857" y="8259"/>
                  <a:pt x="19853" y="8261"/>
                  <a:pt x="19849" y="8264"/>
                </a:cubicBezTo>
                <a:cubicBezTo>
                  <a:pt x="19826" y="8276"/>
                  <a:pt x="19826" y="8300"/>
                  <a:pt x="19838" y="8311"/>
                </a:cubicBezTo>
                <a:lnTo>
                  <a:pt x="19944" y="8524"/>
                </a:lnTo>
                <a:cubicBezTo>
                  <a:pt x="19944" y="8536"/>
                  <a:pt x="19956" y="8548"/>
                  <a:pt x="19980" y="8548"/>
                </a:cubicBezTo>
                <a:cubicBezTo>
                  <a:pt x="19980" y="8548"/>
                  <a:pt x="19991" y="8548"/>
                  <a:pt x="19991" y="8536"/>
                </a:cubicBezTo>
                <a:cubicBezTo>
                  <a:pt x="20003" y="8536"/>
                  <a:pt x="20015" y="8513"/>
                  <a:pt x="20003" y="8489"/>
                </a:cubicBezTo>
                <a:lnTo>
                  <a:pt x="19896" y="8276"/>
                </a:lnTo>
                <a:cubicBezTo>
                  <a:pt x="19888" y="8267"/>
                  <a:pt x="19874" y="8259"/>
                  <a:pt x="19862" y="8259"/>
                </a:cubicBezTo>
                <a:close/>
                <a:moveTo>
                  <a:pt x="20080" y="8685"/>
                </a:moveTo>
                <a:cubicBezTo>
                  <a:pt x="20075" y="8685"/>
                  <a:pt x="20068" y="8686"/>
                  <a:pt x="20062" y="8689"/>
                </a:cubicBezTo>
                <a:cubicBezTo>
                  <a:pt x="20051" y="8702"/>
                  <a:pt x="20038" y="8725"/>
                  <a:pt x="20051" y="8737"/>
                </a:cubicBezTo>
                <a:lnTo>
                  <a:pt x="20157" y="8950"/>
                </a:lnTo>
                <a:cubicBezTo>
                  <a:pt x="20157" y="8973"/>
                  <a:pt x="20169" y="8973"/>
                  <a:pt x="20180" y="8973"/>
                </a:cubicBezTo>
                <a:lnTo>
                  <a:pt x="20204" y="8973"/>
                </a:lnTo>
                <a:cubicBezTo>
                  <a:pt x="20216" y="8962"/>
                  <a:pt x="20227" y="8938"/>
                  <a:pt x="20216" y="8926"/>
                </a:cubicBezTo>
                <a:lnTo>
                  <a:pt x="20109" y="8713"/>
                </a:lnTo>
                <a:cubicBezTo>
                  <a:pt x="20109" y="8696"/>
                  <a:pt x="20097" y="8685"/>
                  <a:pt x="20080" y="8685"/>
                </a:cubicBezTo>
                <a:close/>
                <a:moveTo>
                  <a:pt x="20288" y="9122"/>
                </a:moveTo>
                <a:cubicBezTo>
                  <a:pt x="20283" y="9122"/>
                  <a:pt x="20278" y="9124"/>
                  <a:pt x="20275" y="9127"/>
                </a:cubicBezTo>
                <a:cubicBezTo>
                  <a:pt x="20251" y="9127"/>
                  <a:pt x="20240" y="9151"/>
                  <a:pt x="20251" y="9175"/>
                </a:cubicBezTo>
                <a:cubicBezTo>
                  <a:pt x="20287" y="9246"/>
                  <a:pt x="20322" y="9317"/>
                  <a:pt x="20346" y="9387"/>
                </a:cubicBezTo>
                <a:cubicBezTo>
                  <a:pt x="20358" y="9399"/>
                  <a:pt x="20369" y="9411"/>
                  <a:pt x="20382" y="9411"/>
                </a:cubicBezTo>
                <a:lnTo>
                  <a:pt x="20393" y="9411"/>
                </a:lnTo>
                <a:cubicBezTo>
                  <a:pt x="20417" y="9399"/>
                  <a:pt x="20429" y="9375"/>
                  <a:pt x="20417" y="9364"/>
                </a:cubicBezTo>
                <a:cubicBezTo>
                  <a:pt x="20382" y="9293"/>
                  <a:pt x="20346" y="9210"/>
                  <a:pt x="20322" y="9139"/>
                </a:cubicBezTo>
                <a:cubicBezTo>
                  <a:pt x="20314" y="9131"/>
                  <a:pt x="20300" y="9122"/>
                  <a:pt x="20288" y="9122"/>
                </a:cubicBezTo>
                <a:close/>
                <a:moveTo>
                  <a:pt x="20482" y="9560"/>
                </a:moveTo>
                <a:cubicBezTo>
                  <a:pt x="20477" y="9560"/>
                  <a:pt x="20471" y="9561"/>
                  <a:pt x="20464" y="9564"/>
                </a:cubicBezTo>
                <a:cubicBezTo>
                  <a:pt x="20440" y="9564"/>
                  <a:pt x="20440" y="9588"/>
                  <a:pt x="20440" y="9612"/>
                </a:cubicBezTo>
                <a:cubicBezTo>
                  <a:pt x="20476" y="9683"/>
                  <a:pt x="20511" y="9753"/>
                  <a:pt x="20535" y="9824"/>
                </a:cubicBezTo>
                <a:cubicBezTo>
                  <a:pt x="20547" y="9848"/>
                  <a:pt x="20558" y="9848"/>
                  <a:pt x="20571" y="9848"/>
                </a:cubicBezTo>
                <a:lnTo>
                  <a:pt x="20582" y="9848"/>
                </a:lnTo>
                <a:cubicBezTo>
                  <a:pt x="20606" y="9837"/>
                  <a:pt x="20618" y="9824"/>
                  <a:pt x="20606" y="9801"/>
                </a:cubicBezTo>
                <a:cubicBezTo>
                  <a:pt x="20571" y="9730"/>
                  <a:pt x="20547" y="9659"/>
                  <a:pt x="20511" y="9577"/>
                </a:cubicBezTo>
                <a:cubicBezTo>
                  <a:pt x="20503" y="9568"/>
                  <a:pt x="20495" y="9560"/>
                  <a:pt x="20482" y="956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6" name="Google Shape;486;p28"/>
          <p:cNvSpPr/>
          <p:nvPr/>
        </p:nvSpPr>
        <p:spPr>
          <a:xfrm>
            <a:off x="-473550" y="-132464"/>
            <a:ext cx="5426473" cy="2710747"/>
          </a:xfrm>
          <a:custGeom>
            <a:avLst/>
            <a:gdLst/>
            <a:ahLst/>
            <a:cxnLst/>
            <a:rect l="l" t="t" r="r" b="b"/>
            <a:pathLst>
              <a:path w="25063" h="12520" extrusionOk="0">
                <a:moveTo>
                  <a:pt x="25028" y="1"/>
                </a:moveTo>
                <a:cubicBezTo>
                  <a:pt x="25004" y="1"/>
                  <a:pt x="24992" y="12"/>
                  <a:pt x="24980" y="36"/>
                </a:cubicBezTo>
                <a:cubicBezTo>
                  <a:pt x="24968" y="119"/>
                  <a:pt x="24957" y="190"/>
                  <a:pt x="24945" y="272"/>
                </a:cubicBezTo>
                <a:cubicBezTo>
                  <a:pt x="24945" y="296"/>
                  <a:pt x="24957" y="308"/>
                  <a:pt x="24980" y="308"/>
                </a:cubicBezTo>
                <a:lnTo>
                  <a:pt x="24980" y="320"/>
                </a:lnTo>
                <a:cubicBezTo>
                  <a:pt x="25004" y="320"/>
                  <a:pt x="25015" y="308"/>
                  <a:pt x="25015" y="285"/>
                </a:cubicBezTo>
                <a:cubicBezTo>
                  <a:pt x="25028" y="201"/>
                  <a:pt x="25039" y="130"/>
                  <a:pt x="25051" y="48"/>
                </a:cubicBezTo>
                <a:cubicBezTo>
                  <a:pt x="25063" y="25"/>
                  <a:pt x="25039" y="12"/>
                  <a:pt x="25028" y="1"/>
                </a:cubicBezTo>
                <a:close/>
                <a:moveTo>
                  <a:pt x="24945" y="474"/>
                </a:moveTo>
                <a:cubicBezTo>
                  <a:pt x="24921" y="474"/>
                  <a:pt x="24897" y="485"/>
                  <a:pt x="24897" y="509"/>
                </a:cubicBezTo>
                <a:cubicBezTo>
                  <a:pt x="24874" y="580"/>
                  <a:pt x="24862" y="663"/>
                  <a:pt x="24839" y="734"/>
                </a:cubicBezTo>
                <a:cubicBezTo>
                  <a:pt x="24839" y="757"/>
                  <a:pt x="24850" y="769"/>
                  <a:pt x="24862" y="781"/>
                </a:cubicBezTo>
                <a:lnTo>
                  <a:pt x="24874" y="781"/>
                </a:lnTo>
                <a:cubicBezTo>
                  <a:pt x="24886" y="781"/>
                  <a:pt x="24910" y="769"/>
                  <a:pt x="24910" y="757"/>
                </a:cubicBezTo>
                <a:cubicBezTo>
                  <a:pt x="24933" y="674"/>
                  <a:pt x="24945" y="603"/>
                  <a:pt x="24968" y="521"/>
                </a:cubicBezTo>
                <a:cubicBezTo>
                  <a:pt x="24968" y="497"/>
                  <a:pt x="24957" y="485"/>
                  <a:pt x="24945" y="474"/>
                </a:cubicBezTo>
                <a:close/>
                <a:moveTo>
                  <a:pt x="24802" y="942"/>
                </a:moveTo>
                <a:cubicBezTo>
                  <a:pt x="24790" y="942"/>
                  <a:pt x="24776" y="950"/>
                  <a:pt x="24768" y="958"/>
                </a:cubicBezTo>
                <a:cubicBezTo>
                  <a:pt x="24744" y="1041"/>
                  <a:pt x="24720" y="1112"/>
                  <a:pt x="24697" y="1194"/>
                </a:cubicBezTo>
                <a:cubicBezTo>
                  <a:pt x="24684" y="1207"/>
                  <a:pt x="24697" y="1230"/>
                  <a:pt x="24720" y="1230"/>
                </a:cubicBezTo>
                <a:cubicBezTo>
                  <a:pt x="24720" y="1242"/>
                  <a:pt x="24720" y="1242"/>
                  <a:pt x="24732" y="1242"/>
                </a:cubicBezTo>
                <a:cubicBezTo>
                  <a:pt x="24744" y="1242"/>
                  <a:pt x="24755" y="1230"/>
                  <a:pt x="24768" y="1218"/>
                </a:cubicBezTo>
                <a:cubicBezTo>
                  <a:pt x="24791" y="1136"/>
                  <a:pt x="24815" y="1065"/>
                  <a:pt x="24839" y="982"/>
                </a:cubicBezTo>
                <a:cubicBezTo>
                  <a:pt x="24850" y="970"/>
                  <a:pt x="24839" y="947"/>
                  <a:pt x="24815" y="947"/>
                </a:cubicBezTo>
                <a:cubicBezTo>
                  <a:pt x="24811" y="943"/>
                  <a:pt x="24807" y="942"/>
                  <a:pt x="24802" y="942"/>
                </a:cubicBezTo>
                <a:close/>
                <a:moveTo>
                  <a:pt x="24640" y="1391"/>
                </a:moveTo>
                <a:cubicBezTo>
                  <a:pt x="24625" y="1391"/>
                  <a:pt x="24614" y="1399"/>
                  <a:pt x="24614" y="1407"/>
                </a:cubicBezTo>
                <a:cubicBezTo>
                  <a:pt x="24579" y="1490"/>
                  <a:pt x="24543" y="1561"/>
                  <a:pt x="24519" y="1632"/>
                </a:cubicBezTo>
                <a:cubicBezTo>
                  <a:pt x="24508" y="1644"/>
                  <a:pt x="24519" y="1667"/>
                  <a:pt x="24531" y="1680"/>
                </a:cubicBezTo>
                <a:lnTo>
                  <a:pt x="24543" y="1680"/>
                </a:lnTo>
                <a:cubicBezTo>
                  <a:pt x="24566" y="1680"/>
                  <a:pt x="24579" y="1680"/>
                  <a:pt x="24579" y="1656"/>
                </a:cubicBezTo>
                <a:cubicBezTo>
                  <a:pt x="24614" y="1585"/>
                  <a:pt x="24649" y="1514"/>
                  <a:pt x="24673" y="1443"/>
                </a:cubicBezTo>
                <a:cubicBezTo>
                  <a:pt x="24684" y="1419"/>
                  <a:pt x="24673" y="1396"/>
                  <a:pt x="24661" y="1396"/>
                </a:cubicBezTo>
                <a:cubicBezTo>
                  <a:pt x="24654" y="1392"/>
                  <a:pt x="24647" y="1391"/>
                  <a:pt x="24640" y="1391"/>
                </a:cubicBezTo>
                <a:close/>
                <a:moveTo>
                  <a:pt x="24447" y="1828"/>
                </a:moveTo>
                <a:cubicBezTo>
                  <a:pt x="24435" y="1828"/>
                  <a:pt x="24421" y="1836"/>
                  <a:pt x="24413" y="1845"/>
                </a:cubicBezTo>
                <a:lnTo>
                  <a:pt x="24306" y="2058"/>
                </a:lnTo>
                <a:cubicBezTo>
                  <a:pt x="24295" y="2069"/>
                  <a:pt x="24306" y="2093"/>
                  <a:pt x="24318" y="2105"/>
                </a:cubicBezTo>
                <a:lnTo>
                  <a:pt x="24330" y="2105"/>
                </a:lnTo>
                <a:cubicBezTo>
                  <a:pt x="24353" y="2105"/>
                  <a:pt x="24366" y="2105"/>
                  <a:pt x="24366" y="2093"/>
                </a:cubicBezTo>
                <a:cubicBezTo>
                  <a:pt x="24401" y="2022"/>
                  <a:pt x="24448" y="1951"/>
                  <a:pt x="24484" y="1880"/>
                </a:cubicBezTo>
                <a:cubicBezTo>
                  <a:pt x="24484" y="1856"/>
                  <a:pt x="24484" y="1833"/>
                  <a:pt x="24460" y="1833"/>
                </a:cubicBezTo>
                <a:cubicBezTo>
                  <a:pt x="24457" y="1829"/>
                  <a:pt x="24452" y="1828"/>
                  <a:pt x="24447" y="1828"/>
                </a:cubicBezTo>
                <a:close/>
                <a:moveTo>
                  <a:pt x="12733" y="2318"/>
                </a:moveTo>
                <a:cubicBezTo>
                  <a:pt x="12650" y="2318"/>
                  <a:pt x="12568" y="2342"/>
                  <a:pt x="12497" y="2377"/>
                </a:cubicBezTo>
                <a:cubicBezTo>
                  <a:pt x="12473" y="2389"/>
                  <a:pt x="12473" y="2400"/>
                  <a:pt x="12473" y="2424"/>
                </a:cubicBezTo>
                <a:cubicBezTo>
                  <a:pt x="12484" y="2436"/>
                  <a:pt x="12497" y="2448"/>
                  <a:pt x="12508" y="2448"/>
                </a:cubicBezTo>
                <a:cubicBezTo>
                  <a:pt x="12508" y="2448"/>
                  <a:pt x="12520" y="2448"/>
                  <a:pt x="12520" y="2436"/>
                </a:cubicBezTo>
                <a:cubicBezTo>
                  <a:pt x="12591" y="2413"/>
                  <a:pt x="12662" y="2389"/>
                  <a:pt x="12744" y="2389"/>
                </a:cubicBezTo>
                <a:cubicBezTo>
                  <a:pt x="12757" y="2389"/>
                  <a:pt x="12780" y="2377"/>
                  <a:pt x="12780" y="2353"/>
                </a:cubicBezTo>
                <a:cubicBezTo>
                  <a:pt x="12780" y="2329"/>
                  <a:pt x="12757" y="2318"/>
                  <a:pt x="12733" y="2318"/>
                </a:cubicBezTo>
                <a:close/>
                <a:moveTo>
                  <a:pt x="24235" y="2247"/>
                </a:moveTo>
                <a:cubicBezTo>
                  <a:pt x="24224" y="2247"/>
                  <a:pt x="24200" y="2247"/>
                  <a:pt x="24188" y="2258"/>
                </a:cubicBezTo>
                <a:cubicBezTo>
                  <a:pt x="24141" y="2329"/>
                  <a:pt x="24106" y="2400"/>
                  <a:pt x="24058" y="2471"/>
                </a:cubicBezTo>
                <a:cubicBezTo>
                  <a:pt x="24046" y="2483"/>
                  <a:pt x="24058" y="2507"/>
                  <a:pt x="24070" y="2518"/>
                </a:cubicBezTo>
                <a:lnTo>
                  <a:pt x="24093" y="2518"/>
                </a:lnTo>
                <a:cubicBezTo>
                  <a:pt x="24106" y="2518"/>
                  <a:pt x="24117" y="2518"/>
                  <a:pt x="24117" y="2507"/>
                </a:cubicBezTo>
                <a:cubicBezTo>
                  <a:pt x="24164" y="2436"/>
                  <a:pt x="24212" y="2365"/>
                  <a:pt x="24248" y="2306"/>
                </a:cubicBezTo>
                <a:cubicBezTo>
                  <a:pt x="24259" y="2282"/>
                  <a:pt x="24248" y="2258"/>
                  <a:pt x="24235" y="2247"/>
                </a:cubicBezTo>
                <a:close/>
                <a:moveTo>
                  <a:pt x="12969" y="2360"/>
                </a:moveTo>
                <a:cubicBezTo>
                  <a:pt x="12958" y="2360"/>
                  <a:pt x="12946" y="2369"/>
                  <a:pt x="12946" y="2377"/>
                </a:cubicBezTo>
                <a:cubicBezTo>
                  <a:pt x="12934" y="2400"/>
                  <a:pt x="12946" y="2424"/>
                  <a:pt x="12957" y="2424"/>
                </a:cubicBezTo>
                <a:cubicBezTo>
                  <a:pt x="13028" y="2448"/>
                  <a:pt x="13099" y="2495"/>
                  <a:pt x="13159" y="2542"/>
                </a:cubicBezTo>
                <a:cubicBezTo>
                  <a:pt x="13159" y="2554"/>
                  <a:pt x="13170" y="2554"/>
                  <a:pt x="13182" y="2554"/>
                </a:cubicBezTo>
                <a:cubicBezTo>
                  <a:pt x="13194" y="2554"/>
                  <a:pt x="13194" y="2542"/>
                  <a:pt x="13206" y="2542"/>
                </a:cubicBezTo>
                <a:cubicBezTo>
                  <a:pt x="13217" y="2518"/>
                  <a:pt x="13217" y="2507"/>
                  <a:pt x="13206" y="2483"/>
                </a:cubicBezTo>
                <a:cubicBezTo>
                  <a:pt x="13135" y="2436"/>
                  <a:pt x="13064" y="2389"/>
                  <a:pt x="12981" y="2365"/>
                </a:cubicBezTo>
                <a:cubicBezTo>
                  <a:pt x="12978" y="2362"/>
                  <a:pt x="12973" y="2360"/>
                  <a:pt x="12969" y="2360"/>
                </a:cubicBezTo>
                <a:close/>
                <a:moveTo>
                  <a:pt x="12303" y="2505"/>
                </a:moveTo>
                <a:cubicBezTo>
                  <a:pt x="12296" y="2505"/>
                  <a:pt x="12289" y="2509"/>
                  <a:pt x="12284" y="2518"/>
                </a:cubicBezTo>
                <a:cubicBezTo>
                  <a:pt x="12224" y="2566"/>
                  <a:pt x="12177" y="2637"/>
                  <a:pt x="12130" y="2708"/>
                </a:cubicBezTo>
                <a:cubicBezTo>
                  <a:pt x="12118" y="2720"/>
                  <a:pt x="12118" y="2744"/>
                  <a:pt x="12142" y="2755"/>
                </a:cubicBezTo>
                <a:lnTo>
                  <a:pt x="12153" y="2767"/>
                </a:lnTo>
                <a:cubicBezTo>
                  <a:pt x="12166" y="2767"/>
                  <a:pt x="12177" y="2755"/>
                  <a:pt x="12189" y="2744"/>
                </a:cubicBezTo>
                <a:cubicBezTo>
                  <a:pt x="12224" y="2673"/>
                  <a:pt x="12284" y="2613"/>
                  <a:pt x="12331" y="2566"/>
                </a:cubicBezTo>
                <a:cubicBezTo>
                  <a:pt x="12343" y="2554"/>
                  <a:pt x="12355" y="2531"/>
                  <a:pt x="12331" y="2518"/>
                </a:cubicBezTo>
                <a:cubicBezTo>
                  <a:pt x="12324" y="2512"/>
                  <a:pt x="12313" y="2505"/>
                  <a:pt x="12303" y="2505"/>
                </a:cubicBezTo>
                <a:close/>
                <a:moveTo>
                  <a:pt x="23952" y="2652"/>
                </a:moveTo>
                <a:cubicBezTo>
                  <a:pt x="23943" y="2652"/>
                  <a:pt x="23934" y="2655"/>
                  <a:pt x="23928" y="2660"/>
                </a:cubicBezTo>
                <a:cubicBezTo>
                  <a:pt x="23881" y="2731"/>
                  <a:pt x="23833" y="2791"/>
                  <a:pt x="23786" y="2862"/>
                </a:cubicBezTo>
                <a:cubicBezTo>
                  <a:pt x="23775" y="2873"/>
                  <a:pt x="23775" y="2897"/>
                  <a:pt x="23798" y="2909"/>
                </a:cubicBezTo>
                <a:lnTo>
                  <a:pt x="23810" y="2909"/>
                </a:lnTo>
                <a:cubicBezTo>
                  <a:pt x="23822" y="2909"/>
                  <a:pt x="23833" y="2909"/>
                  <a:pt x="23846" y="2897"/>
                </a:cubicBezTo>
                <a:cubicBezTo>
                  <a:pt x="23893" y="2838"/>
                  <a:pt x="23940" y="2767"/>
                  <a:pt x="23987" y="2708"/>
                </a:cubicBezTo>
                <a:cubicBezTo>
                  <a:pt x="23999" y="2684"/>
                  <a:pt x="23999" y="2673"/>
                  <a:pt x="23975" y="2660"/>
                </a:cubicBezTo>
                <a:cubicBezTo>
                  <a:pt x="23969" y="2655"/>
                  <a:pt x="23961" y="2652"/>
                  <a:pt x="23952" y="2652"/>
                </a:cubicBezTo>
                <a:close/>
                <a:moveTo>
                  <a:pt x="13332" y="2656"/>
                </a:moveTo>
                <a:cubicBezTo>
                  <a:pt x="13326" y="2656"/>
                  <a:pt x="13319" y="2657"/>
                  <a:pt x="13312" y="2660"/>
                </a:cubicBezTo>
                <a:cubicBezTo>
                  <a:pt x="13301" y="2673"/>
                  <a:pt x="13301" y="2696"/>
                  <a:pt x="13312" y="2708"/>
                </a:cubicBezTo>
                <a:cubicBezTo>
                  <a:pt x="13348" y="2779"/>
                  <a:pt x="13395" y="2838"/>
                  <a:pt x="13430" y="2920"/>
                </a:cubicBezTo>
                <a:cubicBezTo>
                  <a:pt x="13430" y="2933"/>
                  <a:pt x="13442" y="2933"/>
                  <a:pt x="13454" y="2933"/>
                </a:cubicBezTo>
                <a:lnTo>
                  <a:pt x="13477" y="2933"/>
                </a:lnTo>
                <a:cubicBezTo>
                  <a:pt x="13490" y="2920"/>
                  <a:pt x="13501" y="2897"/>
                  <a:pt x="13490" y="2885"/>
                </a:cubicBezTo>
                <a:cubicBezTo>
                  <a:pt x="13454" y="2802"/>
                  <a:pt x="13406" y="2731"/>
                  <a:pt x="13371" y="2673"/>
                </a:cubicBezTo>
                <a:cubicBezTo>
                  <a:pt x="13363" y="2664"/>
                  <a:pt x="13348" y="2656"/>
                  <a:pt x="13332" y="2656"/>
                </a:cubicBezTo>
                <a:close/>
                <a:moveTo>
                  <a:pt x="12071" y="2909"/>
                </a:moveTo>
                <a:cubicBezTo>
                  <a:pt x="12059" y="2909"/>
                  <a:pt x="12035" y="2920"/>
                  <a:pt x="12024" y="2933"/>
                </a:cubicBezTo>
                <a:cubicBezTo>
                  <a:pt x="12012" y="3015"/>
                  <a:pt x="11988" y="3098"/>
                  <a:pt x="11988" y="3180"/>
                </a:cubicBezTo>
                <a:cubicBezTo>
                  <a:pt x="11988" y="3204"/>
                  <a:pt x="12000" y="3216"/>
                  <a:pt x="12024" y="3216"/>
                </a:cubicBezTo>
                <a:cubicBezTo>
                  <a:pt x="12047" y="3216"/>
                  <a:pt x="12059" y="3204"/>
                  <a:pt x="12059" y="3180"/>
                </a:cubicBezTo>
                <a:cubicBezTo>
                  <a:pt x="12071" y="3110"/>
                  <a:pt x="12082" y="3027"/>
                  <a:pt x="12095" y="2956"/>
                </a:cubicBezTo>
                <a:cubicBezTo>
                  <a:pt x="12106" y="2933"/>
                  <a:pt x="12095" y="2920"/>
                  <a:pt x="12071" y="2909"/>
                </a:cubicBezTo>
                <a:close/>
                <a:moveTo>
                  <a:pt x="23668" y="3030"/>
                </a:moveTo>
                <a:cubicBezTo>
                  <a:pt x="23659" y="3030"/>
                  <a:pt x="23650" y="3033"/>
                  <a:pt x="23644" y="3039"/>
                </a:cubicBezTo>
                <a:cubicBezTo>
                  <a:pt x="23585" y="3110"/>
                  <a:pt x="23538" y="3169"/>
                  <a:pt x="23491" y="3228"/>
                </a:cubicBezTo>
                <a:cubicBezTo>
                  <a:pt x="23479" y="3240"/>
                  <a:pt x="23479" y="3264"/>
                  <a:pt x="23491" y="3275"/>
                </a:cubicBezTo>
                <a:cubicBezTo>
                  <a:pt x="23491" y="3287"/>
                  <a:pt x="23502" y="3287"/>
                  <a:pt x="23515" y="3287"/>
                </a:cubicBezTo>
                <a:cubicBezTo>
                  <a:pt x="23526" y="3287"/>
                  <a:pt x="23538" y="3287"/>
                  <a:pt x="23538" y="3275"/>
                </a:cubicBezTo>
                <a:cubicBezTo>
                  <a:pt x="23597" y="3216"/>
                  <a:pt x="23644" y="3157"/>
                  <a:pt x="23691" y="3086"/>
                </a:cubicBezTo>
                <a:cubicBezTo>
                  <a:pt x="23704" y="3075"/>
                  <a:pt x="23704" y="3051"/>
                  <a:pt x="23691" y="3039"/>
                </a:cubicBezTo>
                <a:cubicBezTo>
                  <a:pt x="23686" y="3033"/>
                  <a:pt x="23677" y="3030"/>
                  <a:pt x="23668" y="3030"/>
                </a:cubicBezTo>
                <a:close/>
                <a:moveTo>
                  <a:pt x="13537" y="3086"/>
                </a:moveTo>
                <a:cubicBezTo>
                  <a:pt x="13513" y="3098"/>
                  <a:pt x="13501" y="3110"/>
                  <a:pt x="13513" y="3133"/>
                </a:cubicBezTo>
                <a:cubicBezTo>
                  <a:pt x="13537" y="3204"/>
                  <a:pt x="13548" y="3287"/>
                  <a:pt x="13572" y="3358"/>
                </a:cubicBezTo>
                <a:cubicBezTo>
                  <a:pt x="13572" y="3382"/>
                  <a:pt x="13596" y="3393"/>
                  <a:pt x="13608" y="3393"/>
                </a:cubicBezTo>
                <a:lnTo>
                  <a:pt x="13619" y="3393"/>
                </a:lnTo>
                <a:cubicBezTo>
                  <a:pt x="13632" y="3382"/>
                  <a:pt x="13643" y="3370"/>
                  <a:pt x="13643" y="3346"/>
                </a:cubicBezTo>
                <a:cubicBezTo>
                  <a:pt x="13619" y="3264"/>
                  <a:pt x="13608" y="3180"/>
                  <a:pt x="13584" y="3110"/>
                </a:cubicBezTo>
                <a:cubicBezTo>
                  <a:pt x="13572" y="3098"/>
                  <a:pt x="13548" y="3086"/>
                  <a:pt x="13537" y="3086"/>
                </a:cubicBezTo>
                <a:close/>
                <a:moveTo>
                  <a:pt x="23353" y="3392"/>
                </a:moveTo>
                <a:cubicBezTo>
                  <a:pt x="23342" y="3392"/>
                  <a:pt x="23332" y="3399"/>
                  <a:pt x="23325" y="3406"/>
                </a:cubicBezTo>
                <a:lnTo>
                  <a:pt x="23160" y="3571"/>
                </a:lnTo>
                <a:cubicBezTo>
                  <a:pt x="23148" y="3582"/>
                  <a:pt x="23148" y="3606"/>
                  <a:pt x="23160" y="3618"/>
                </a:cubicBezTo>
                <a:cubicBezTo>
                  <a:pt x="23171" y="3630"/>
                  <a:pt x="23171" y="3630"/>
                  <a:pt x="23184" y="3630"/>
                </a:cubicBezTo>
                <a:lnTo>
                  <a:pt x="23207" y="3630"/>
                </a:lnTo>
                <a:cubicBezTo>
                  <a:pt x="23266" y="3571"/>
                  <a:pt x="23325" y="3511"/>
                  <a:pt x="23373" y="3453"/>
                </a:cubicBezTo>
                <a:cubicBezTo>
                  <a:pt x="23396" y="3441"/>
                  <a:pt x="23396" y="3417"/>
                  <a:pt x="23373" y="3406"/>
                </a:cubicBezTo>
                <a:cubicBezTo>
                  <a:pt x="23367" y="3395"/>
                  <a:pt x="23360" y="3392"/>
                  <a:pt x="23353" y="3392"/>
                </a:cubicBezTo>
                <a:close/>
                <a:moveTo>
                  <a:pt x="12035" y="3382"/>
                </a:moveTo>
                <a:cubicBezTo>
                  <a:pt x="12024" y="3382"/>
                  <a:pt x="12000" y="3406"/>
                  <a:pt x="12012" y="3429"/>
                </a:cubicBezTo>
                <a:cubicBezTo>
                  <a:pt x="12024" y="3500"/>
                  <a:pt x="12047" y="3582"/>
                  <a:pt x="12082" y="3666"/>
                </a:cubicBezTo>
                <a:cubicBezTo>
                  <a:pt x="12082" y="3677"/>
                  <a:pt x="12095" y="3689"/>
                  <a:pt x="12106" y="3689"/>
                </a:cubicBezTo>
                <a:cubicBezTo>
                  <a:pt x="12118" y="3689"/>
                  <a:pt x="12118" y="3689"/>
                  <a:pt x="12130" y="3677"/>
                </a:cubicBezTo>
                <a:cubicBezTo>
                  <a:pt x="12142" y="3677"/>
                  <a:pt x="12153" y="3653"/>
                  <a:pt x="12142" y="3630"/>
                </a:cubicBezTo>
                <a:cubicBezTo>
                  <a:pt x="12118" y="3559"/>
                  <a:pt x="12095" y="3488"/>
                  <a:pt x="12082" y="3417"/>
                </a:cubicBezTo>
                <a:cubicBezTo>
                  <a:pt x="12071" y="3393"/>
                  <a:pt x="12059" y="3382"/>
                  <a:pt x="12035" y="3382"/>
                </a:cubicBezTo>
                <a:close/>
                <a:moveTo>
                  <a:pt x="13660" y="3554"/>
                </a:moveTo>
                <a:cubicBezTo>
                  <a:pt x="13655" y="3554"/>
                  <a:pt x="13649" y="3556"/>
                  <a:pt x="13643" y="3559"/>
                </a:cubicBezTo>
                <a:cubicBezTo>
                  <a:pt x="13632" y="3559"/>
                  <a:pt x="13608" y="3571"/>
                  <a:pt x="13619" y="3595"/>
                </a:cubicBezTo>
                <a:cubicBezTo>
                  <a:pt x="13632" y="3666"/>
                  <a:pt x="13632" y="3748"/>
                  <a:pt x="13643" y="3831"/>
                </a:cubicBezTo>
                <a:cubicBezTo>
                  <a:pt x="13643" y="3855"/>
                  <a:pt x="13655" y="3866"/>
                  <a:pt x="13679" y="3866"/>
                </a:cubicBezTo>
                <a:cubicBezTo>
                  <a:pt x="13703" y="3866"/>
                  <a:pt x="13714" y="3842"/>
                  <a:pt x="13714" y="3819"/>
                </a:cubicBezTo>
                <a:cubicBezTo>
                  <a:pt x="13703" y="3737"/>
                  <a:pt x="13703" y="3666"/>
                  <a:pt x="13690" y="3582"/>
                </a:cubicBezTo>
                <a:cubicBezTo>
                  <a:pt x="13682" y="3565"/>
                  <a:pt x="13673" y="3554"/>
                  <a:pt x="13660" y="3554"/>
                </a:cubicBezTo>
                <a:close/>
                <a:moveTo>
                  <a:pt x="23016" y="3727"/>
                </a:moveTo>
                <a:cubicBezTo>
                  <a:pt x="23006" y="3727"/>
                  <a:pt x="22994" y="3730"/>
                  <a:pt x="22982" y="3737"/>
                </a:cubicBezTo>
                <a:cubicBezTo>
                  <a:pt x="22923" y="3795"/>
                  <a:pt x="22864" y="3842"/>
                  <a:pt x="22805" y="3890"/>
                </a:cubicBezTo>
                <a:cubicBezTo>
                  <a:pt x="22793" y="3902"/>
                  <a:pt x="22793" y="3926"/>
                  <a:pt x="22805" y="3949"/>
                </a:cubicBezTo>
                <a:cubicBezTo>
                  <a:pt x="22817" y="3949"/>
                  <a:pt x="22817" y="3961"/>
                  <a:pt x="22829" y="3961"/>
                </a:cubicBezTo>
                <a:cubicBezTo>
                  <a:pt x="22840" y="3961"/>
                  <a:pt x="22853" y="3961"/>
                  <a:pt x="22853" y="3949"/>
                </a:cubicBezTo>
                <a:cubicBezTo>
                  <a:pt x="22911" y="3902"/>
                  <a:pt x="22971" y="3842"/>
                  <a:pt x="23029" y="3795"/>
                </a:cubicBezTo>
                <a:cubicBezTo>
                  <a:pt x="23053" y="3772"/>
                  <a:pt x="23053" y="3748"/>
                  <a:pt x="23042" y="3737"/>
                </a:cubicBezTo>
                <a:cubicBezTo>
                  <a:pt x="23036" y="3730"/>
                  <a:pt x="23027" y="3727"/>
                  <a:pt x="23016" y="3727"/>
                </a:cubicBezTo>
                <a:close/>
                <a:moveTo>
                  <a:pt x="12214" y="3826"/>
                </a:moveTo>
                <a:cubicBezTo>
                  <a:pt x="12209" y="3826"/>
                  <a:pt x="12204" y="3828"/>
                  <a:pt x="12201" y="3831"/>
                </a:cubicBezTo>
                <a:cubicBezTo>
                  <a:pt x="12189" y="3842"/>
                  <a:pt x="12177" y="3866"/>
                  <a:pt x="12189" y="3878"/>
                </a:cubicBezTo>
                <a:cubicBezTo>
                  <a:pt x="12224" y="3949"/>
                  <a:pt x="12272" y="4020"/>
                  <a:pt x="12331" y="4079"/>
                </a:cubicBezTo>
                <a:cubicBezTo>
                  <a:pt x="12343" y="4091"/>
                  <a:pt x="12343" y="4091"/>
                  <a:pt x="12355" y="4091"/>
                </a:cubicBezTo>
                <a:cubicBezTo>
                  <a:pt x="12366" y="4091"/>
                  <a:pt x="12378" y="4091"/>
                  <a:pt x="12378" y="4079"/>
                </a:cubicBezTo>
                <a:cubicBezTo>
                  <a:pt x="12390" y="4068"/>
                  <a:pt x="12402" y="4044"/>
                  <a:pt x="12390" y="4032"/>
                </a:cubicBezTo>
                <a:cubicBezTo>
                  <a:pt x="12331" y="3973"/>
                  <a:pt x="12284" y="3902"/>
                  <a:pt x="12248" y="3842"/>
                </a:cubicBezTo>
                <a:cubicBezTo>
                  <a:pt x="12240" y="3834"/>
                  <a:pt x="12226" y="3826"/>
                  <a:pt x="12214" y="3826"/>
                </a:cubicBezTo>
                <a:close/>
                <a:moveTo>
                  <a:pt x="22647" y="4036"/>
                </a:moveTo>
                <a:cubicBezTo>
                  <a:pt x="22640" y="4036"/>
                  <a:pt x="22633" y="4039"/>
                  <a:pt x="22627" y="4044"/>
                </a:cubicBezTo>
                <a:cubicBezTo>
                  <a:pt x="22557" y="4091"/>
                  <a:pt x="22498" y="4150"/>
                  <a:pt x="22438" y="4186"/>
                </a:cubicBezTo>
                <a:cubicBezTo>
                  <a:pt x="22415" y="4197"/>
                  <a:pt x="22415" y="4221"/>
                  <a:pt x="22427" y="4244"/>
                </a:cubicBezTo>
                <a:cubicBezTo>
                  <a:pt x="22438" y="4257"/>
                  <a:pt x="22451" y="4257"/>
                  <a:pt x="22451" y="4257"/>
                </a:cubicBezTo>
                <a:cubicBezTo>
                  <a:pt x="22462" y="4257"/>
                  <a:pt x="22474" y="4257"/>
                  <a:pt x="22474" y="4244"/>
                </a:cubicBezTo>
                <a:cubicBezTo>
                  <a:pt x="22545" y="4197"/>
                  <a:pt x="22604" y="4150"/>
                  <a:pt x="22663" y="4103"/>
                </a:cubicBezTo>
                <a:cubicBezTo>
                  <a:pt x="22687" y="4091"/>
                  <a:pt x="22687" y="4068"/>
                  <a:pt x="22675" y="4055"/>
                </a:cubicBezTo>
                <a:cubicBezTo>
                  <a:pt x="22668" y="4042"/>
                  <a:pt x="22657" y="4036"/>
                  <a:pt x="22647" y="4036"/>
                </a:cubicBezTo>
                <a:close/>
                <a:moveTo>
                  <a:pt x="13690" y="4032"/>
                </a:moveTo>
                <a:cubicBezTo>
                  <a:pt x="13667" y="4032"/>
                  <a:pt x="13655" y="4044"/>
                  <a:pt x="13655" y="4068"/>
                </a:cubicBezTo>
                <a:lnTo>
                  <a:pt x="13655" y="4280"/>
                </a:lnTo>
                <a:lnTo>
                  <a:pt x="13655" y="4304"/>
                </a:lnTo>
                <a:cubicBezTo>
                  <a:pt x="13655" y="4328"/>
                  <a:pt x="13679" y="4339"/>
                  <a:pt x="13690" y="4339"/>
                </a:cubicBezTo>
                <a:cubicBezTo>
                  <a:pt x="13714" y="4339"/>
                  <a:pt x="13726" y="4328"/>
                  <a:pt x="13726" y="4304"/>
                </a:cubicBezTo>
                <a:lnTo>
                  <a:pt x="13737" y="4280"/>
                </a:lnTo>
                <a:cubicBezTo>
                  <a:pt x="13737" y="4209"/>
                  <a:pt x="13726" y="4139"/>
                  <a:pt x="13726" y="4068"/>
                </a:cubicBezTo>
                <a:cubicBezTo>
                  <a:pt x="13726" y="4044"/>
                  <a:pt x="13714" y="4032"/>
                  <a:pt x="13690" y="4032"/>
                </a:cubicBezTo>
                <a:close/>
                <a:moveTo>
                  <a:pt x="12520" y="4200"/>
                </a:moveTo>
                <a:cubicBezTo>
                  <a:pt x="12511" y="4200"/>
                  <a:pt x="12502" y="4203"/>
                  <a:pt x="12497" y="4209"/>
                </a:cubicBezTo>
                <a:cubicBezTo>
                  <a:pt x="12484" y="4221"/>
                  <a:pt x="12484" y="4244"/>
                  <a:pt x="12497" y="4257"/>
                </a:cubicBezTo>
                <a:cubicBezTo>
                  <a:pt x="12555" y="4315"/>
                  <a:pt x="12615" y="4363"/>
                  <a:pt x="12674" y="4422"/>
                </a:cubicBezTo>
                <a:lnTo>
                  <a:pt x="12697" y="4422"/>
                </a:lnTo>
                <a:cubicBezTo>
                  <a:pt x="12709" y="4422"/>
                  <a:pt x="12721" y="4422"/>
                  <a:pt x="12733" y="4410"/>
                </a:cubicBezTo>
                <a:cubicBezTo>
                  <a:pt x="12744" y="4399"/>
                  <a:pt x="12733" y="4375"/>
                  <a:pt x="12721" y="4363"/>
                </a:cubicBezTo>
                <a:cubicBezTo>
                  <a:pt x="12662" y="4315"/>
                  <a:pt x="12603" y="4257"/>
                  <a:pt x="12544" y="4209"/>
                </a:cubicBezTo>
                <a:cubicBezTo>
                  <a:pt x="12538" y="4203"/>
                  <a:pt x="12529" y="4200"/>
                  <a:pt x="12520" y="4200"/>
                </a:cubicBezTo>
                <a:close/>
                <a:moveTo>
                  <a:pt x="22258" y="4323"/>
                </a:moveTo>
                <a:cubicBezTo>
                  <a:pt x="22252" y="4323"/>
                  <a:pt x="22245" y="4324"/>
                  <a:pt x="22238" y="4328"/>
                </a:cubicBezTo>
                <a:cubicBezTo>
                  <a:pt x="22178" y="4375"/>
                  <a:pt x="22107" y="4422"/>
                  <a:pt x="22036" y="4457"/>
                </a:cubicBezTo>
                <a:cubicBezTo>
                  <a:pt x="22025" y="4470"/>
                  <a:pt x="22025" y="4493"/>
                  <a:pt x="22036" y="4505"/>
                </a:cubicBezTo>
                <a:cubicBezTo>
                  <a:pt x="22036" y="4517"/>
                  <a:pt x="22049" y="4528"/>
                  <a:pt x="22060" y="4528"/>
                </a:cubicBezTo>
                <a:cubicBezTo>
                  <a:pt x="22072" y="4528"/>
                  <a:pt x="22072" y="4528"/>
                  <a:pt x="22084" y="4517"/>
                </a:cubicBezTo>
                <a:cubicBezTo>
                  <a:pt x="22143" y="4481"/>
                  <a:pt x="22214" y="4434"/>
                  <a:pt x="22285" y="4386"/>
                </a:cubicBezTo>
                <a:cubicBezTo>
                  <a:pt x="22296" y="4375"/>
                  <a:pt x="22296" y="4351"/>
                  <a:pt x="22285" y="4339"/>
                </a:cubicBezTo>
                <a:cubicBezTo>
                  <a:pt x="22285" y="4331"/>
                  <a:pt x="22273" y="4323"/>
                  <a:pt x="22258" y="4323"/>
                </a:cubicBezTo>
                <a:close/>
                <a:moveTo>
                  <a:pt x="12891" y="4497"/>
                </a:moveTo>
                <a:cubicBezTo>
                  <a:pt x="12881" y="4497"/>
                  <a:pt x="12870" y="4503"/>
                  <a:pt x="12863" y="4517"/>
                </a:cubicBezTo>
                <a:cubicBezTo>
                  <a:pt x="12851" y="4528"/>
                  <a:pt x="12851" y="4552"/>
                  <a:pt x="12875" y="4564"/>
                </a:cubicBezTo>
                <a:cubicBezTo>
                  <a:pt x="12934" y="4611"/>
                  <a:pt x="13005" y="4646"/>
                  <a:pt x="13075" y="4694"/>
                </a:cubicBezTo>
                <a:lnTo>
                  <a:pt x="13099" y="4694"/>
                </a:lnTo>
                <a:cubicBezTo>
                  <a:pt x="13111" y="4694"/>
                  <a:pt x="13123" y="4694"/>
                  <a:pt x="13123" y="4682"/>
                </a:cubicBezTo>
                <a:cubicBezTo>
                  <a:pt x="13135" y="4659"/>
                  <a:pt x="13135" y="4646"/>
                  <a:pt x="13111" y="4635"/>
                </a:cubicBezTo>
                <a:cubicBezTo>
                  <a:pt x="13040" y="4588"/>
                  <a:pt x="12970" y="4552"/>
                  <a:pt x="12910" y="4505"/>
                </a:cubicBezTo>
                <a:cubicBezTo>
                  <a:pt x="12905" y="4500"/>
                  <a:pt x="12899" y="4497"/>
                  <a:pt x="12891" y="4497"/>
                </a:cubicBezTo>
                <a:close/>
                <a:moveTo>
                  <a:pt x="21864" y="4580"/>
                </a:moveTo>
                <a:cubicBezTo>
                  <a:pt x="21856" y="4580"/>
                  <a:pt x="21846" y="4583"/>
                  <a:pt x="21836" y="4588"/>
                </a:cubicBezTo>
                <a:cubicBezTo>
                  <a:pt x="21765" y="4623"/>
                  <a:pt x="21705" y="4659"/>
                  <a:pt x="21634" y="4706"/>
                </a:cubicBezTo>
                <a:cubicBezTo>
                  <a:pt x="21611" y="4706"/>
                  <a:pt x="21611" y="4730"/>
                  <a:pt x="21611" y="4753"/>
                </a:cubicBezTo>
                <a:cubicBezTo>
                  <a:pt x="21623" y="4765"/>
                  <a:pt x="21634" y="4765"/>
                  <a:pt x="21647" y="4765"/>
                </a:cubicBezTo>
                <a:lnTo>
                  <a:pt x="21670" y="4765"/>
                </a:lnTo>
                <a:cubicBezTo>
                  <a:pt x="21741" y="4730"/>
                  <a:pt x="21800" y="4682"/>
                  <a:pt x="21871" y="4646"/>
                </a:cubicBezTo>
                <a:cubicBezTo>
                  <a:pt x="21895" y="4635"/>
                  <a:pt x="21895" y="4611"/>
                  <a:pt x="21883" y="4599"/>
                </a:cubicBezTo>
                <a:cubicBezTo>
                  <a:pt x="21883" y="4585"/>
                  <a:pt x="21875" y="4580"/>
                  <a:pt x="21864" y="4580"/>
                </a:cubicBezTo>
                <a:close/>
                <a:moveTo>
                  <a:pt x="13690" y="4505"/>
                </a:moveTo>
                <a:cubicBezTo>
                  <a:pt x="13667" y="4505"/>
                  <a:pt x="13655" y="4528"/>
                  <a:pt x="13655" y="4540"/>
                </a:cubicBezTo>
                <a:cubicBezTo>
                  <a:pt x="13655" y="4623"/>
                  <a:pt x="13643" y="4706"/>
                  <a:pt x="13643" y="4777"/>
                </a:cubicBezTo>
                <a:cubicBezTo>
                  <a:pt x="13643" y="4801"/>
                  <a:pt x="13655" y="4824"/>
                  <a:pt x="13679" y="4824"/>
                </a:cubicBezTo>
                <a:cubicBezTo>
                  <a:pt x="13690" y="4824"/>
                  <a:pt x="13714" y="4801"/>
                  <a:pt x="13714" y="4788"/>
                </a:cubicBezTo>
                <a:cubicBezTo>
                  <a:pt x="13714" y="4706"/>
                  <a:pt x="13726" y="4623"/>
                  <a:pt x="13726" y="4552"/>
                </a:cubicBezTo>
                <a:cubicBezTo>
                  <a:pt x="13726" y="4528"/>
                  <a:pt x="13714" y="4505"/>
                  <a:pt x="13690" y="4505"/>
                </a:cubicBezTo>
                <a:close/>
                <a:moveTo>
                  <a:pt x="13324" y="4741"/>
                </a:moveTo>
                <a:cubicBezTo>
                  <a:pt x="13301" y="4741"/>
                  <a:pt x="13277" y="4741"/>
                  <a:pt x="13277" y="4765"/>
                </a:cubicBezTo>
                <a:cubicBezTo>
                  <a:pt x="13265" y="4777"/>
                  <a:pt x="13265" y="4801"/>
                  <a:pt x="13288" y="4812"/>
                </a:cubicBezTo>
                <a:lnTo>
                  <a:pt x="13501" y="4919"/>
                </a:lnTo>
                <a:lnTo>
                  <a:pt x="13525" y="4919"/>
                </a:lnTo>
                <a:cubicBezTo>
                  <a:pt x="13537" y="4919"/>
                  <a:pt x="13548" y="4906"/>
                  <a:pt x="13548" y="4895"/>
                </a:cubicBezTo>
                <a:cubicBezTo>
                  <a:pt x="13561" y="4883"/>
                  <a:pt x="13548" y="4859"/>
                  <a:pt x="13537" y="4848"/>
                </a:cubicBezTo>
                <a:cubicBezTo>
                  <a:pt x="13466" y="4812"/>
                  <a:pt x="13383" y="4777"/>
                  <a:pt x="13324" y="4741"/>
                </a:cubicBezTo>
                <a:close/>
                <a:moveTo>
                  <a:pt x="21435" y="4807"/>
                </a:moveTo>
                <a:cubicBezTo>
                  <a:pt x="21430" y="4807"/>
                  <a:pt x="21425" y="4809"/>
                  <a:pt x="21422" y="4812"/>
                </a:cubicBezTo>
                <a:lnTo>
                  <a:pt x="21209" y="4919"/>
                </a:lnTo>
                <a:cubicBezTo>
                  <a:pt x="21185" y="4919"/>
                  <a:pt x="21174" y="4942"/>
                  <a:pt x="21185" y="4966"/>
                </a:cubicBezTo>
                <a:cubicBezTo>
                  <a:pt x="21197" y="4977"/>
                  <a:pt x="21209" y="4977"/>
                  <a:pt x="21221" y="4977"/>
                </a:cubicBezTo>
                <a:lnTo>
                  <a:pt x="21232" y="4977"/>
                </a:lnTo>
                <a:cubicBezTo>
                  <a:pt x="21303" y="4942"/>
                  <a:pt x="21387" y="4906"/>
                  <a:pt x="21458" y="4871"/>
                </a:cubicBezTo>
                <a:cubicBezTo>
                  <a:pt x="21469" y="4871"/>
                  <a:pt x="21481" y="4848"/>
                  <a:pt x="21469" y="4824"/>
                </a:cubicBezTo>
                <a:cubicBezTo>
                  <a:pt x="21461" y="4815"/>
                  <a:pt x="21447" y="4807"/>
                  <a:pt x="21435" y="4807"/>
                </a:cubicBezTo>
                <a:close/>
                <a:moveTo>
                  <a:pt x="13738" y="4938"/>
                </a:moveTo>
                <a:cubicBezTo>
                  <a:pt x="13726" y="4938"/>
                  <a:pt x="13711" y="4949"/>
                  <a:pt x="13703" y="4966"/>
                </a:cubicBezTo>
                <a:cubicBezTo>
                  <a:pt x="13703" y="4977"/>
                  <a:pt x="13703" y="5001"/>
                  <a:pt x="13726" y="5013"/>
                </a:cubicBezTo>
                <a:cubicBezTo>
                  <a:pt x="13797" y="5037"/>
                  <a:pt x="13879" y="5072"/>
                  <a:pt x="13950" y="5096"/>
                </a:cubicBezTo>
                <a:lnTo>
                  <a:pt x="13963" y="5096"/>
                </a:lnTo>
                <a:cubicBezTo>
                  <a:pt x="13974" y="5096"/>
                  <a:pt x="13986" y="5084"/>
                  <a:pt x="13998" y="5072"/>
                </a:cubicBezTo>
                <a:cubicBezTo>
                  <a:pt x="13998" y="5048"/>
                  <a:pt x="13998" y="5037"/>
                  <a:pt x="13974" y="5025"/>
                </a:cubicBezTo>
                <a:cubicBezTo>
                  <a:pt x="13903" y="5001"/>
                  <a:pt x="13821" y="4966"/>
                  <a:pt x="13750" y="4942"/>
                </a:cubicBezTo>
                <a:cubicBezTo>
                  <a:pt x="13746" y="4939"/>
                  <a:pt x="13742" y="4938"/>
                  <a:pt x="13738" y="4938"/>
                </a:cubicBezTo>
                <a:close/>
                <a:moveTo>
                  <a:pt x="21005" y="5008"/>
                </a:moveTo>
                <a:cubicBezTo>
                  <a:pt x="20999" y="5008"/>
                  <a:pt x="20992" y="5010"/>
                  <a:pt x="20985" y="5013"/>
                </a:cubicBezTo>
                <a:cubicBezTo>
                  <a:pt x="20914" y="5037"/>
                  <a:pt x="20843" y="5072"/>
                  <a:pt x="20760" y="5096"/>
                </a:cubicBezTo>
                <a:cubicBezTo>
                  <a:pt x="20748" y="5108"/>
                  <a:pt x="20736" y="5132"/>
                  <a:pt x="20748" y="5143"/>
                </a:cubicBezTo>
                <a:cubicBezTo>
                  <a:pt x="20748" y="5155"/>
                  <a:pt x="20760" y="5167"/>
                  <a:pt x="20783" y="5167"/>
                </a:cubicBezTo>
                <a:lnTo>
                  <a:pt x="20796" y="5167"/>
                </a:lnTo>
                <a:cubicBezTo>
                  <a:pt x="20866" y="5143"/>
                  <a:pt x="20937" y="5108"/>
                  <a:pt x="21020" y="5072"/>
                </a:cubicBezTo>
                <a:cubicBezTo>
                  <a:pt x="21032" y="5072"/>
                  <a:pt x="21043" y="5048"/>
                  <a:pt x="21032" y="5025"/>
                </a:cubicBezTo>
                <a:cubicBezTo>
                  <a:pt x="21032" y="5017"/>
                  <a:pt x="21020" y="5008"/>
                  <a:pt x="21005" y="5008"/>
                </a:cubicBezTo>
                <a:close/>
                <a:moveTo>
                  <a:pt x="14187" y="5103"/>
                </a:moveTo>
                <a:cubicBezTo>
                  <a:pt x="14175" y="5103"/>
                  <a:pt x="14160" y="5114"/>
                  <a:pt x="14152" y="5132"/>
                </a:cubicBezTo>
                <a:cubicBezTo>
                  <a:pt x="14152" y="5143"/>
                  <a:pt x="14163" y="5167"/>
                  <a:pt x="14175" y="5167"/>
                </a:cubicBezTo>
                <a:cubicBezTo>
                  <a:pt x="14258" y="5190"/>
                  <a:pt x="14329" y="5214"/>
                  <a:pt x="14412" y="5237"/>
                </a:cubicBezTo>
                <a:cubicBezTo>
                  <a:pt x="14412" y="5237"/>
                  <a:pt x="14412" y="5250"/>
                  <a:pt x="14423" y="5250"/>
                </a:cubicBezTo>
                <a:cubicBezTo>
                  <a:pt x="14435" y="5250"/>
                  <a:pt x="14447" y="5237"/>
                  <a:pt x="14459" y="5214"/>
                </a:cubicBezTo>
                <a:cubicBezTo>
                  <a:pt x="14459" y="5202"/>
                  <a:pt x="14447" y="5179"/>
                  <a:pt x="14423" y="5179"/>
                </a:cubicBezTo>
                <a:cubicBezTo>
                  <a:pt x="14352" y="5155"/>
                  <a:pt x="14270" y="5132"/>
                  <a:pt x="14199" y="5108"/>
                </a:cubicBezTo>
                <a:cubicBezTo>
                  <a:pt x="14196" y="5105"/>
                  <a:pt x="14192" y="5103"/>
                  <a:pt x="14187" y="5103"/>
                </a:cubicBezTo>
                <a:close/>
                <a:moveTo>
                  <a:pt x="13655" y="4990"/>
                </a:moveTo>
                <a:cubicBezTo>
                  <a:pt x="13643" y="4990"/>
                  <a:pt x="13619" y="5001"/>
                  <a:pt x="13619" y="5025"/>
                </a:cubicBezTo>
                <a:cubicBezTo>
                  <a:pt x="13608" y="5096"/>
                  <a:pt x="13608" y="5179"/>
                  <a:pt x="13596" y="5261"/>
                </a:cubicBezTo>
                <a:cubicBezTo>
                  <a:pt x="13596" y="5273"/>
                  <a:pt x="13608" y="5297"/>
                  <a:pt x="13632" y="5297"/>
                </a:cubicBezTo>
                <a:cubicBezTo>
                  <a:pt x="13643" y="5297"/>
                  <a:pt x="13667" y="5285"/>
                  <a:pt x="13667" y="5261"/>
                </a:cubicBezTo>
                <a:cubicBezTo>
                  <a:pt x="13679" y="5179"/>
                  <a:pt x="13690" y="5108"/>
                  <a:pt x="13690" y="5025"/>
                </a:cubicBezTo>
                <a:cubicBezTo>
                  <a:pt x="13690" y="5001"/>
                  <a:pt x="13679" y="4990"/>
                  <a:pt x="13655" y="4990"/>
                </a:cubicBezTo>
                <a:close/>
                <a:moveTo>
                  <a:pt x="20547" y="5179"/>
                </a:moveTo>
                <a:cubicBezTo>
                  <a:pt x="20465" y="5202"/>
                  <a:pt x="20394" y="5226"/>
                  <a:pt x="20310" y="5261"/>
                </a:cubicBezTo>
                <a:cubicBezTo>
                  <a:pt x="20299" y="5261"/>
                  <a:pt x="20287" y="5285"/>
                  <a:pt x="20287" y="5297"/>
                </a:cubicBezTo>
                <a:cubicBezTo>
                  <a:pt x="20299" y="5321"/>
                  <a:pt x="20310" y="5321"/>
                  <a:pt x="20323" y="5321"/>
                </a:cubicBezTo>
                <a:lnTo>
                  <a:pt x="20334" y="5321"/>
                </a:lnTo>
                <a:cubicBezTo>
                  <a:pt x="20417" y="5297"/>
                  <a:pt x="20488" y="5273"/>
                  <a:pt x="20570" y="5250"/>
                </a:cubicBezTo>
                <a:cubicBezTo>
                  <a:pt x="20583" y="5237"/>
                  <a:pt x="20594" y="5226"/>
                  <a:pt x="20583" y="5202"/>
                </a:cubicBezTo>
                <a:cubicBezTo>
                  <a:pt x="20583" y="5190"/>
                  <a:pt x="20559" y="5179"/>
                  <a:pt x="20547" y="5179"/>
                </a:cubicBezTo>
                <a:close/>
                <a:moveTo>
                  <a:pt x="14643" y="5233"/>
                </a:moveTo>
                <a:cubicBezTo>
                  <a:pt x="14630" y="5233"/>
                  <a:pt x="14621" y="5244"/>
                  <a:pt x="14612" y="5261"/>
                </a:cubicBezTo>
                <a:cubicBezTo>
                  <a:pt x="14612" y="5285"/>
                  <a:pt x="14625" y="5297"/>
                  <a:pt x="14636" y="5308"/>
                </a:cubicBezTo>
                <a:cubicBezTo>
                  <a:pt x="14707" y="5321"/>
                  <a:pt x="14778" y="5344"/>
                  <a:pt x="14849" y="5356"/>
                </a:cubicBezTo>
                <a:lnTo>
                  <a:pt x="14872" y="5368"/>
                </a:lnTo>
                <a:lnTo>
                  <a:pt x="14885" y="5368"/>
                </a:lnTo>
                <a:cubicBezTo>
                  <a:pt x="14896" y="5368"/>
                  <a:pt x="14908" y="5356"/>
                  <a:pt x="14920" y="5332"/>
                </a:cubicBezTo>
                <a:cubicBezTo>
                  <a:pt x="14920" y="5321"/>
                  <a:pt x="14908" y="5297"/>
                  <a:pt x="14896" y="5297"/>
                </a:cubicBezTo>
                <a:lnTo>
                  <a:pt x="14861" y="5285"/>
                </a:lnTo>
                <a:cubicBezTo>
                  <a:pt x="14790" y="5273"/>
                  <a:pt x="14731" y="5250"/>
                  <a:pt x="14660" y="5237"/>
                </a:cubicBezTo>
                <a:cubicBezTo>
                  <a:pt x="14653" y="5234"/>
                  <a:pt x="14648" y="5233"/>
                  <a:pt x="14643" y="5233"/>
                </a:cubicBezTo>
                <a:close/>
                <a:moveTo>
                  <a:pt x="20086" y="5321"/>
                </a:moveTo>
                <a:cubicBezTo>
                  <a:pt x="20015" y="5344"/>
                  <a:pt x="19932" y="5368"/>
                  <a:pt x="19861" y="5379"/>
                </a:cubicBezTo>
                <a:cubicBezTo>
                  <a:pt x="19838" y="5392"/>
                  <a:pt x="19826" y="5403"/>
                  <a:pt x="19826" y="5427"/>
                </a:cubicBezTo>
                <a:cubicBezTo>
                  <a:pt x="19838" y="5439"/>
                  <a:pt x="19850" y="5450"/>
                  <a:pt x="19861" y="5450"/>
                </a:cubicBezTo>
                <a:lnTo>
                  <a:pt x="19873" y="5450"/>
                </a:lnTo>
                <a:cubicBezTo>
                  <a:pt x="19956" y="5439"/>
                  <a:pt x="20027" y="5415"/>
                  <a:pt x="20110" y="5392"/>
                </a:cubicBezTo>
                <a:cubicBezTo>
                  <a:pt x="20121" y="5392"/>
                  <a:pt x="20134" y="5368"/>
                  <a:pt x="20134" y="5344"/>
                </a:cubicBezTo>
                <a:cubicBezTo>
                  <a:pt x="20121" y="5332"/>
                  <a:pt x="20110" y="5321"/>
                  <a:pt x="20086" y="5321"/>
                </a:cubicBezTo>
                <a:close/>
                <a:moveTo>
                  <a:pt x="15121" y="5344"/>
                </a:moveTo>
                <a:cubicBezTo>
                  <a:pt x="15109" y="5344"/>
                  <a:pt x="15085" y="5356"/>
                  <a:pt x="15085" y="5379"/>
                </a:cubicBezTo>
                <a:cubicBezTo>
                  <a:pt x="15074" y="5392"/>
                  <a:pt x="15085" y="5415"/>
                  <a:pt x="15109" y="5415"/>
                </a:cubicBezTo>
                <a:cubicBezTo>
                  <a:pt x="15192" y="5439"/>
                  <a:pt x="15263" y="5450"/>
                  <a:pt x="15345" y="5463"/>
                </a:cubicBezTo>
                <a:cubicBezTo>
                  <a:pt x="15369" y="5463"/>
                  <a:pt x="15381" y="5450"/>
                  <a:pt x="15381" y="5439"/>
                </a:cubicBezTo>
                <a:cubicBezTo>
                  <a:pt x="15393" y="5415"/>
                  <a:pt x="15381" y="5403"/>
                  <a:pt x="15358" y="5392"/>
                </a:cubicBezTo>
                <a:cubicBezTo>
                  <a:pt x="15274" y="5379"/>
                  <a:pt x="15203" y="5368"/>
                  <a:pt x="15121" y="5344"/>
                </a:cubicBezTo>
                <a:close/>
                <a:moveTo>
                  <a:pt x="15594" y="5439"/>
                </a:moveTo>
                <a:cubicBezTo>
                  <a:pt x="15570" y="5439"/>
                  <a:pt x="15558" y="5450"/>
                  <a:pt x="15547" y="5474"/>
                </a:cubicBezTo>
                <a:cubicBezTo>
                  <a:pt x="15547" y="5486"/>
                  <a:pt x="15558" y="5510"/>
                  <a:pt x="15582" y="5510"/>
                </a:cubicBezTo>
                <a:cubicBezTo>
                  <a:pt x="15653" y="5521"/>
                  <a:pt x="15736" y="5533"/>
                  <a:pt x="15818" y="5557"/>
                </a:cubicBezTo>
                <a:cubicBezTo>
                  <a:pt x="15842" y="5557"/>
                  <a:pt x="15854" y="5545"/>
                  <a:pt x="15854" y="5521"/>
                </a:cubicBezTo>
                <a:cubicBezTo>
                  <a:pt x="15865" y="5498"/>
                  <a:pt x="15842" y="5486"/>
                  <a:pt x="15830" y="5486"/>
                </a:cubicBezTo>
                <a:cubicBezTo>
                  <a:pt x="15747" y="5463"/>
                  <a:pt x="15676" y="5450"/>
                  <a:pt x="15594" y="5439"/>
                </a:cubicBezTo>
                <a:close/>
                <a:moveTo>
                  <a:pt x="19625" y="5439"/>
                </a:moveTo>
                <a:cubicBezTo>
                  <a:pt x="19542" y="5450"/>
                  <a:pt x="19472" y="5474"/>
                  <a:pt x="19388" y="5486"/>
                </a:cubicBezTo>
                <a:cubicBezTo>
                  <a:pt x="19365" y="5486"/>
                  <a:pt x="19353" y="5510"/>
                  <a:pt x="19365" y="5521"/>
                </a:cubicBezTo>
                <a:cubicBezTo>
                  <a:pt x="19365" y="5545"/>
                  <a:pt x="19377" y="5557"/>
                  <a:pt x="19401" y="5557"/>
                </a:cubicBezTo>
                <a:cubicBezTo>
                  <a:pt x="19483" y="5545"/>
                  <a:pt x="19566" y="5521"/>
                  <a:pt x="19637" y="5510"/>
                </a:cubicBezTo>
                <a:cubicBezTo>
                  <a:pt x="19661" y="5498"/>
                  <a:pt x="19672" y="5486"/>
                  <a:pt x="19672" y="5463"/>
                </a:cubicBezTo>
                <a:cubicBezTo>
                  <a:pt x="19661" y="5450"/>
                  <a:pt x="19648" y="5439"/>
                  <a:pt x="19625" y="5439"/>
                </a:cubicBezTo>
                <a:close/>
                <a:moveTo>
                  <a:pt x="16055" y="5518"/>
                </a:moveTo>
                <a:cubicBezTo>
                  <a:pt x="16039" y="5518"/>
                  <a:pt x="16029" y="5536"/>
                  <a:pt x="16020" y="5545"/>
                </a:cubicBezTo>
                <a:cubicBezTo>
                  <a:pt x="16020" y="5568"/>
                  <a:pt x="16031" y="5581"/>
                  <a:pt x="16055" y="5592"/>
                </a:cubicBezTo>
                <a:cubicBezTo>
                  <a:pt x="16138" y="5604"/>
                  <a:pt x="16209" y="5616"/>
                  <a:pt x="16291" y="5616"/>
                </a:cubicBezTo>
                <a:cubicBezTo>
                  <a:pt x="16315" y="5616"/>
                  <a:pt x="16327" y="5604"/>
                  <a:pt x="16327" y="5592"/>
                </a:cubicBezTo>
                <a:cubicBezTo>
                  <a:pt x="16338" y="5568"/>
                  <a:pt x="16315" y="5557"/>
                  <a:pt x="16303" y="5545"/>
                </a:cubicBezTo>
                <a:cubicBezTo>
                  <a:pt x="16220" y="5545"/>
                  <a:pt x="16138" y="5533"/>
                  <a:pt x="16067" y="5521"/>
                </a:cubicBezTo>
                <a:cubicBezTo>
                  <a:pt x="16062" y="5519"/>
                  <a:pt x="16058" y="5518"/>
                  <a:pt x="16055" y="5518"/>
                </a:cubicBezTo>
                <a:close/>
                <a:moveTo>
                  <a:pt x="19152" y="5521"/>
                </a:moveTo>
                <a:cubicBezTo>
                  <a:pt x="19081" y="5533"/>
                  <a:pt x="18999" y="5545"/>
                  <a:pt x="18915" y="5557"/>
                </a:cubicBezTo>
                <a:cubicBezTo>
                  <a:pt x="18904" y="5557"/>
                  <a:pt x="18880" y="5581"/>
                  <a:pt x="18892" y="5604"/>
                </a:cubicBezTo>
                <a:cubicBezTo>
                  <a:pt x="18892" y="5616"/>
                  <a:pt x="18904" y="5628"/>
                  <a:pt x="18928" y="5628"/>
                </a:cubicBezTo>
                <a:cubicBezTo>
                  <a:pt x="19010" y="5616"/>
                  <a:pt x="19093" y="5604"/>
                  <a:pt x="19164" y="5592"/>
                </a:cubicBezTo>
                <a:cubicBezTo>
                  <a:pt x="19188" y="5592"/>
                  <a:pt x="19199" y="5581"/>
                  <a:pt x="19199" y="5557"/>
                </a:cubicBezTo>
                <a:cubicBezTo>
                  <a:pt x="19188" y="5533"/>
                  <a:pt x="19175" y="5521"/>
                  <a:pt x="19152" y="5521"/>
                </a:cubicBezTo>
                <a:close/>
                <a:moveTo>
                  <a:pt x="16527" y="5577"/>
                </a:moveTo>
                <a:cubicBezTo>
                  <a:pt x="16512" y="5577"/>
                  <a:pt x="16504" y="5595"/>
                  <a:pt x="16504" y="5604"/>
                </a:cubicBezTo>
                <a:cubicBezTo>
                  <a:pt x="16492" y="5628"/>
                  <a:pt x="16516" y="5652"/>
                  <a:pt x="16527" y="5652"/>
                </a:cubicBezTo>
                <a:cubicBezTo>
                  <a:pt x="16611" y="5652"/>
                  <a:pt x="16693" y="5663"/>
                  <a:pt x="16764" y="5675"/>
                </a:cubicBezTo>
                <a:lnTo>
                  <a:pt x="16776" y="5675"/>
                </a:lnTo>
                <a:cubicBezTo>
                  <a:pt x="16788" y="5675"/>
                  <a:pt x="16811" y="5652"/>
                  <a:pt x="16811" y="5639"/>
                </a:cubicBezTo>
                <a:cubicBezTo>
                  <a:pt x="16811" y="5616"/>
                  <a:pt x="16800" y="5604"/>
                  <a:pt x="16776" y="5604"/>
                </a:cubicBezTo>
                <a:cubicBezTo>
                  <a:pt x="16693" y="5592"/>
                  <a:pt x="16622" y="5581"/>
                  <a:pt x="16540" y="5581"/>
                </a:cubicBezTo>
                <a:cubicBezTo>
                  <a:pt x="16535" y="5578"/>
                  <a:pt x="16531" y="5577"/>
                  <a:pt x="16527" y="5577"/>
                </a:cubicBezTo>
                <a:close/>
                <a:moveTo>
                  <a:pt x="18691" y="5589"/>
                </a:moveTo>
                <a:cubicBezTo>
                  <a:pt x="18687" y="5589"/>
                  <a:pt x="18683" y="5590"/>
                  <a:pt x="18679" y="5592"/>
                </a:cubicBezTo>
                <a:cubicBezTo>
                  <a:pt x="18608" y="5592"/>
                  <a:pt x="18526" y="5604"/>
                  <a:pt x="18443" y="5604"/>
                </a:cubicBezTo>
                <a:cubicBezTo>
                  <a:pt x="18419" y="5604"/>
                  <a:pt x="18408" y="5628"/>
                  <a:pt x="18408" y="5652"/>
                </a:cubicBezTo>
                <a:cubicBezTo>
                  <a:pt x="18408" y="5663"/>
                  <a:pt x="18431" y="5675"/>
                  <a:pt x="18443" y="5675"/>
                </a:cubicBezTo>
                <a:lnTo>
                  <a:pt x="18455" y="5675"/>
                </a:lnTo>
                <a:cubicBezTo>
                  <a:pt x="18526" y="5675"/>
                  <a:pt x="18608" y="5663"/>
                  <a:pt x="18691" y="5663"/>
                </a:cubicBezTo>
                <a:cubicBezTo>
                  <a:pt x="18715" y="5652"/>
                  <a:pt x="18726" y="5639"/>
                  <a:pt x="18726" y="5616"/>
                </a:cubicBezTo>
                <a:cubicBezTo>
                  <a:pt x="18717" y="5607"/>
                  <a:pt x="18707" y="5589"/>
                  <a:pt x="18691" y="5589"/>
                </a:cubicBezTo>
                <a:close/>
                <a:moveTo>
                  <a:pt x="17013" y="5616"/>
                </a:moveTo>
                <a:cubicBezTo>
                  <a:pt x="16989" y="5616"/>
                  <a:pt x="16977" y="5628"/>
                  <a:pt x="16977" y="5652"/>
                </a:cubicBezTo>
                <a:cubicBezTo>
                  <a:pt x="16977" y="5675"/>
                  <a:pt x="16989" y="5687"/>
                  <a:pt x="17013" y="5687"/>
                </a:cubicBezTo>
                <a:cubicBezTo>
                  <a:pt x="17095" y="5687"/>
                  <a:pt x="17166" y="5699"/>
                  <a:pt x="17249" y="5699"/>
                </a:cubicBezTo>
                <a:cubicBezTo>
                  <a:pt x="17273" y="5699"/>
                  <a:pt x="17284" y="5687"/>
                  <a:pt x="17284" y="5663"/>
                </a:cubicBezTo>
                <a:cubicBezTo>
                  <a:pt x="17284" y="5652"/>
                  <a:pt x="17273" y="5628"/>
                  <a:pt x="17249" y="5628"/>
                </a:cubicBezTo>
                <a:cubicBezTo>
                  <a:pt x="17178" y="5628"/>
                  <a:pt x="17095" y="5616"/>
                  <a:pt x="17013" y="5616"/>
                </a:cubicBezTo>
                <a:close/>
                <a:moveTo>
                  <a:pt x="17485" y="5639"/>
                </a:moveTo>
                <a:cubicBezTo>
                  <a:pt x="17473" y="5639"/>
                  <a:pt x="17450" y="5652"/>
                  <a:pt x="17450" y="5675"/>
                </a:cubicBezTo>
                <a:cubicBezTo>
                  <a:pt x="17450" y="5687"/>
                  <a:pt x="17473" y="5710"/>
                  <a:pt x="17485" y="5710"/>
                </a:cubicBezTo>
                <a:lnTo>
                  <a:pt x="17733" y="5710"/>
                </a:lnTo>
                <a:cubicBezTo>
                  <a:pt x="17746" y="5710"/>
                  <a:pt x="17769" y="5699"/>
                  <a:pt x="17769" y="5675"/>
                </a:cubicBezTo>
                <a:cubicBezTo>
                  <a:pt x="17769" y="5652"/>
                  <a:pt x="17746" y="5639"/>
                  <a:pt x="17733" y="5639"/>
                </a:cubicBezTo>
                <a:close/>
                <a:moveTo>
                  <a:pt x="17970" y="5628"/>
                </a:moveTo>
                <a:cubicBezTo>
                  <a:pt x="17946" y="5639"/>
                  <a:pt x="17935" y="5652"/>
                  <a:pt x="17935" y="5675"/>
                </a:cubicBezTo>
                <a:cubicBezTo>
                  <a:pt x="17935" y="5687"/>
                  <a:pt x="17946" y="5710"/>
                  <a:pt x="17970" y="5710"/>
                </a:cubicBezTo>
                <a:cubicBezTo>
                  <a:pt x="18053" y="5699"/>
                  <a:pt x="18135" y="5699"/>
                  <a:pt x="18206" y="5699"/>
                </a:cubicBezTo>
                <a:cubicBezTo>
                  <a:pt x="18230" y="5699"/>
                  <a:pt x="18242" y="5675"/>
                  <a:pt x="18242" y="5663"/>
                </a:cubicBezTo>
                <a:cubicBezTo>
                  <a:pt x="18242" y="5639"/>
                  <a:pt x="18230" y="5628"/>
                  <a:pt x="18206" y="5628"/>
                </a:cubicBezTo>
                <a:close/>
                <a:moveTo>
                  <a:pt x="13608" y="5463"/>
                </a:moveTo>
                <a:cubicBezTo>
                  <a:pt x="13584" y="5463"/>
                  <a:pt x="13561" y="5474"/>
                  <a:pt x="13561" y="5498"/>
                </a:cubicBezTo>
                <a:cubicBezTo>
                  <a:pt x="13548" y="5568"/>
                  <a:pt x="13537" y="5652"/>
                  <a:pt x="13525" y="5734"/>
                </a:cubicBezTo>
                <a:cubicBezTo>
                  <a:pt x="13525" y="5746"/>
                  <a:pt x="13537" y="5770"/>
                  <a:pt x="13561" y="5770"/>
                </a:cubicBezTo>
                <a:cubicBezTo>
                  <a:pt x="13584" y="5770"/>
                  <a:pt x="13596" y="5758"/>
                  <a:pt x="13596" y="5746"/>
                </a:cubicBezTo>
                <a:lnTo>
                  <a:pt x="13632" y="5498"/>
                </a:lnTo>
                <a:cubicBezTo>
                  <a:pt x="13632" y="5486"/>
                  <a:pt x="13619" y="5463"/>
                  <a:pt x="13608" y="5463"/>
                </a:cubicBezTo>
                <a:close/>
                <a:moveTo>
                  <a:pt x="13525" y="5935"/>
                </a:moveTo>
                <a:cubicBezTo>
                  <a:pt x="13513" y="5935"/>
                  <a:pt x="13490" y="5947"/>
                  <a:pt x="13490" y="5970"/>
                </a:cubicBezTo>
                <a:cubicBezTo>
                  <a:pt x="13466" y="6041"/>
                  <a:pt x="13454" y="6125"/>
                  <a:pt x="13442" y="6195"/>
                </a:cubicBezTo>
                <a:cubicBezTo>
                  <a:pt x="13442" y="6219"/>
                  <a:pt x="13454" y="6243"/>
                  <a:pt x="13466" y="6243"/>
                </a:cubicBezTo>
                <a:lnTo>
                  <a:pt x="13477" y="6243"/>
                </a:lnTo>
                <a:cubicBezTo>
                  <a:pt x="13490" y="6243"/>
                  <a:pt x="13513" y="6230"/>
                  <a:pt x="13513" y="6219"/>
                </a:cubicBezTo>
                <a:cubicBezTo>
                  <a:pt x="13525" y="6136"/>
                  <a:pt x="13537" y="6054"/>
                  <a:pt x="13561" y="5983"/>
                </a:cubicBezTo>
                <a:cubicBezTo>
                  <a:pt x="13561" y="5959"/>
                  <a:pt x="13548" y="5935"/>
                  <a:pt x="13525" y="5935"/>
                </a:cubicBezTo>
                <a:close/>
                <a:moveTo>
                  <a:pt x="13419" y="6403"/>
                </a:moveTo>
                <a:cubicBezTo>
                  <a:pt x="13408" y="6403"/>
                  <a:pt x="13395" y="6415"/>
                  <a:pt x="13395" y="6432"/>
                </a:cubicBezTo>
                <a:cubicBezTo>
                  <a:pt x="13371" y="6514"/>
                  <a:pt x="13359" y="6585"/>
                  <a:pt x="13336" y="6668"/>
                </a:cubicBezTo>
                <a:cubicBezTo>
                  <a:pt x="13336" y="6680"/>
                  <a:pt x="13348" y="6703"/>
                  <a:pt x="13359" y="6703"/>
                </a:cubicBezTo>
                <a:lnTo>
                  <a:pt x="13371" y="6716"/>
                </a:lnTo>
                <a:cubicBezTo>
                  <a:pt x="13383" y="6716"/>
                  <a:pt x="13406" y="6703"/>
                  <a:pt x="13406" y="6680"/>
                </a:cubicBezTo>
                <a:cubicBezTo>
                  <a:pt x="13430" y="6609"/>
                  <a:pt x="13442" y="6527"/>
                  <a:pt x="13466" y="6443"/>
                </a:cubicBezTo>
                <a:cubicBezTo>
                  <a:pt x="13466" y="6432"/>
                  <a:pt x="13454" y="6408"/>
                  <a:pt x="13430" y="6408"/>
                </a:cubicBezTo>
                <a:cubicBezTo>
                  <a:pt x="13427" y="6405"/>
                  <a:pt x="13423" y="6403"/>
                  <a:pt x="13419" y="6403"/>
                </a:cubicBezTo>
                <a:close/>
                <a:moveTo>
                  <a:pt x="13312" y="6869"/>
                </a:moveTo>
                <a:cubicBezTo>
                  <a:pt x="13301" y="6869"/>
                  <a:pt x="13277" y="6881"/>
                  <a:pt x="13277" y="6893"/>
                </a:cubicBezTo>
                <a:cubicBezTo>
                  <a:pt x="13253" y="6976"/>
                  <a:pt x="13230" y="7047"/>
                  <a:pt x="13206" y="7118"/>
                </a:cubicBezTo>
                <a:cubicBezTo>
                  <a:pt x="13194" y="7141"/>
                  <a:pt x="13206" y="7165"/>
                  <a:pt x="13230" y="7165"/>
                </a:cubicBezTo>
                <a:lnTo>
                  <a:pt x="13241" y="7165"/>
                </a:lnTo>
                <a:cubicBezTo>
                  <a:pt x="13253" y="7165"/>
                  <a:pt x="13265" y="7165"/>
                  <a:pt x="13265" y="7141"/>
                </a:cubicBezTo>
                <a:cubicBezTo>
                  <a:pt x="13301" y="7070"/>
                  <a:pt x="13324" y="6987"/>
                  <a:pt x="13348" y="6916"/>
                </a:cubicBezTo>
                <a:cubicBezTo>
                  <a:pt x="13348" y="6893"/>
                  <a:pt x="13336" y="6881"/>
                  <a:pt x="13312" y="6869"/>
                </a:cubicBezTo>
                <a:close/>
                <a:moveTo>
                  <a:pt x="13152" y="7325"/>
                </a:moveTo>
                <a:cubicBezTo>
                  <a:pt x="13140" y="7325"/>
                  <a:pt x="13131" y="7334"/>
                  <a:pt x="13123" y="7342"/>
                </a:cubicBezTo>
                <a:cubicBezTo>
                  <a:pt x="13099" y="7425"/>
                  <a:pt x="13064" y="7496"/>
                  <a:pt x="13040" y="7567"/>
                </a:cubicBezTo>
                <a:cubicBezTo>
                  <a:pt x="13028" y="7590"/>
                  <a:pt x="13040" y="7614"/>
                  <a:pt x="13052" y="7614"/>
                </a:cubicBezTo>
                <a:lnTo>
                  <a:pt x="13075" y="7614"/>
                </a:lnTo>
                <a:cubicBezTo>
                  <a:pt x="13088" y="7614"/>
                  <a:pt x="13099" y="7614"/>
                  <a:pt x="13099" y="7590"/>
                </a:cubicBezTo>
                <a:cubicBezTo>
                  <a:pt x="13135" y="7520"/>
                  <a:pt x="13159" y="7449"/>
                  <a:pt x="13194" y="7378"/>
                </a:cubicBezTo>
                <a:cubicBezTo>
                  <a:pt x="13194" y="7354"/>
                  <a:pt x="13194" y="7330"/>
                  <a:pt x="13170" y="7330"/>
                </a:cubicBezTo>
                <a:cubicBezTo>
                  <a:pt x="13163" y="7327"/>
                  <a:pt x="13157" y="7325"/>
                  <a:pt x="13152" y="7325"/>
                </a:cubicBezTo>
                <a:close/>
                <a:moveTo>
                  <a:pt x="12977" y="7763"/>
                </a:moveTo>
                <a:cubicBezTo>
                  <a:pt x="12963" y="7763"/>
                  <a:pt x="12954" y="7774"/>
                  <a:pt x="12946" y="7791"/>
                </a:cubicBezTo>
                <a:lnTo>
                  <a:pt x="12839" y="8004"/>
                </a:lnTo>
                <a:cubicBezTo>
                  <a:pt x="12828" y="8016"/>
                  <a:pt x="12839" y="8040"/>
                  <a:pt x="12863" y="8051"/>
                </a:cubicBezTo>
                <a:lnTo>
                  <a:pt x="12875" y="8051"/>
                </a:lnTo>
                <a:cubicBezTo>
                  <a:pt x="12886" y="8051"/>
                  <a:pt x="12899" y="8051"/>
                  <a:pt x="12910" y="8040"/>
                </a:cubicBezTo>
                <a:cubicBezTo>
                  <a:pt x="12946" y="7969"/>
                  <a:pt x="12981" y="7886"/>
                  <a:pt x="13005" y="7815"/>
                </a:cubicBezTo>
                <a:cubicBezTo>
                  <a:pt x="13017" y="7803"/>
                  <a:pt x="13005" y="7780"/>
                  <a:pt x="12993" y="7767"/>
                </a:cubicBezTo>
                <a:cubicBezTo>
                  <a:pt x="12987" y="7764"/>
                  <a:pt x="12981" y="7763"/>
                  <a:pt x="12977" y="7763"/>
                </a:cubicBezTo>
                <a:close/>
                <a:moveTo>
                  <a:pt x="12761" y="8197"/>
                </a:moveTo>
                <a:cubicBezTo>
                  <a:pt x="12750" y="8197"/>
                  <a:pt x="12740" y="8203"/>
                  <a:pt x="12733" y="8217"/>
                </a:cubicBezTo>
                <a:cubicBezTo>
                  <a:pt x="12697" y="8287"/>
                  <a:pt x="12650" y="8358"/>
                  <a:pt x="12615" y="8418"/>
                </a:cubicBezTo>
                <a:cubicBezTo>
                  <a:pt x="12603" y="8442"/>
                  <a:pt x="12615" y="8465"/>
                  <a:pt x="12626" y="8465"/>
                </a:cubicBezTo>
                <a:cubicBezTo>
                  <a:pt x="12639" y="8477"/>
                  <a:pt x="12639" y="8477"/>
                  <a:pt x="12650" y="8477"/>
                </a:cubicBezTo>
                <a:cubicBezTo>
                  <a:pt x="12662" y="8477"/>
                  <a:pt x="12674" y="8465"/>
                  <a:pt x="12674" y="8453"/>
                </a:cubicBezTo>
                <a:cubicBezTo>
                  <a:pt x="12721" y="8394"/>
                  <a:pt x="12757" y="8323"/>
                  <a:pt x="12792" y="8252"/>
                </a:cubicBezTo>
                <a:cubicBezTo>
                  <a:pt x="12804" y="8229"/>
                  <a:pt x="12804" y="8205"/>
                  <a:pt x="12780" y="8205"/>
                </a:cubicBezTo>
                <a:cubicBezTo>
                  <a:pt x="12775" y="8200"/>
                  <a:pt x="12768" y="8197"/>
                  <a:pt x="12761" y="8197"/>
                </a:cubicBezTo>
                <a:close/>
                <a:moveTo>
                  <a:pt x="12544" y="8607"/>
                </a:moveTo>
                <a:cubicBezTo>
                  <a:pt x="12520" y="8607"/>
                  <a:pt x="12497" y="8607"/>
                  <a:pt x="12484" y="8618"/>
                </a:cubicBezTo>
                <a:cubicBezTo>
                  <a:pt x="12449" y="8689"/>
                  <a:pt x="12402" y="8760"/>
                  <a:pt x="12355" y="8820"/>
                </a:cubicBezTo>
                <a:cubicBezTo>
                  <a:pt x="12343" y="8831"/>
                  <a:pt x="12355" y="8855"/>
                  <a:pt x="12366" y="8867"/>
                </a:cubicBezTo>
                <a:cubicBezTo>
                  <a:pt x="12366" y="8879"/>
                  <a:pt x="12378" y="8879"/>
                  <a:pt x="12390" y="8879"/>
                </a:cubicBezTo>
                <a:cubicBezTo>
                  <a:pt x="12402" y="8879"/>
                  <a:pt x="12413" y="8867"/>
                  <a:pt x="12413" y="8867"/>
                </a:cubicBezTo>
                <a:cubicBezTo>
                  <a:pt x="12461" y="8796"/>
                  <a:pt x="12508" y="8725"/>
                  <a:pt x="12555" y="8666"/>
                </a:cubicBezTo>
                <a:cubicBezTo>
                  <a:pt x="12555" y="8642"/>
                  <a:pt x="12555" y="8618"/>
                  <a:pt x="12544" y="8607"/>
                </a:cubicBezTo>
                <a:close/>
                <a:moveTo>
                  <a:pt x="12238" y="9000"/>
                </a:moveTo>
                <a:cubicBezTo>
                  <a:pt x="12227" y="9000"/>
                  <a:pt x="12219" y="9003"/>
                  <a:pt x="12213" y="9009"/>
                </a:cubicBezTo>
                <a:cubicBezTo>
                  <a:pt x="12166" y="9080"/>
                  <a:pt x="12118" y="9139"/>
                  <a:pt x="12071" y="9198"/>
                </a:cubicBezTo>
                <a:cubicBezTo>
                  <a:pt x="12059" y="9210"/>
                  <a:pt x="12059" y="9233"/>
                  <a:pt x="12071" y="9246"/>
                </a:cubicBezTo>
                <a:cubicBezTo>
                  <a:pt x="12082" y="9257"/>
                  <a:pt x="12095" y="9257"/>
                  <a:pt x="12095" y="9257"/>
                </a:cubicBezTo>
                <a:cubicBezTo>
                  <a:pt x="12106" y="9257"/>
                  <a:pt x="12118" y="9257"/>
                  <a:pt x="12130" y="9246"/>
                </a:cubicBezTo>
                <a:cubicBezTo>
                  <a:pt x="12177" y="9186"/>
                  <a:pt x="12224" y="9115"/>
                  <a:pt x="12272" y="9056"/>
                </a:cubicBezTo>
                <a:cubicBezTo>
                  <a:pt x="12284" y="9044"/>
                  <a:pt x="12284" y="9020"/>
                  <a:pt x="12272" y="9009"/>
                </a:cubicBezTo>
                <a:cubicBezTo>
                  <a:pt x="12260" y="9003"/>
                  <a:pt x="12248" y="9000"/>
                  <a:pt x="12238" y="9000"/>
                </a:cubicBezTo>
                <a:close/>
                <a:moveTo>
                  <a:pt x="11946" y="9368"/>
                </a:moveTo>
                <a:cubicBezTo>
                  <a:pt x="11935" y="9368"/>
                  <a:pt x="11924" y="9373"/>
                  <a:pt x="11917" y="9387"/>
                </a:cubicBezTo>
                <a:cubicBezTo>
                  <a:pt x="11858" y="9446"/>
                  <a:pt x="11811" y="9506"/>
                  <a:pt x="11751" y="9553"/>
                </a:cubicBezTo>
                <a:cubicBezTo>
                  <a:pt x="11740" y="9577"/>
                  <a:pt x="11740" y="9600"/>
                  <a:pt x="11751" y="9612"/>
                </a:cubicBezTo>
                <a:lnTo>
                  <a:pt x="11811" y="9612"/>
                </a:lnTo>
                <a:cubicBezTo>
                  <a:pt x="11858" y="9553"/>
                  <a:pt x="11917" y="9493"/>
                  <a:pt x="11964" y="9435"/>
                </a:cubicBezTo>
                <a:cubicBezTo>
                  <a:pt x="11988" y="9411"/>
                  <a:pt x="11977" y="9387"/>
                  <a:pt x="11964" y="9375"/>
                </a:cubicBezTo>
                <a:cubicBezTo>
                  <a:pt x="11960" y="9370"/>
                  <a:pt x="11953" y="9368"/>
                  <a:pt x="11946" y="9368"/>
                </a:cubicBezTo>
                <a:close/>
                <a:moveTo>
                  <a:pt x="11610" y="9721"/>
                </a:moveTo>
                <a:cubicBezTo>
                  <a:pt x="11601" y="9721"/>
                  <a:pt x="11592" y="9724"/>
                  <a:pt x="11586" y="9730"/>
                </a:cubicBezTo>
                <a:cubicBezTo>
                  <a:pt x="11527" y="9777"/>
                  <a:pt x="11468" y="9837"/>
                  <a:pt x="11409" y="9895"/>
                </a:cubicBezTo>
                <a:cubicBezTo>
                  <a:pt x="11397" y="9908"/>
                  <a:pt x="11397" y="9931"/>
                  <a:pt x="11409" y="9943"/>
                </a:cubicBezTo>
                <a:cubicBezTo>
                  <a:pt x="11420" y="9955"/>
                  <a:pt x="11433" y="9955"/>
                  <a:pt x="11444" y="9955"/>
                </a:cubicBezTo>
                <a:cubicBezTo>
                  <a:pt x="11444" y="9955"/>
                  <a:pt x="11456" y="9955"/>
                  <a:pt x="11468" y="9943"/>
                </a:cubicBezTo>
                <a:cubicBezTo>
                  <a:pt x="11527" y="9884"/>
                  <a:pt x="11586" y="9837"/>
                  <a:pt x="11633" y="9777"/>
                </a:cubicBezTo>
                <a:cubicBezTo>
                  <a:pt x="11657" y="9766"/>
                  <a:pt x="11657" y="9742"/>
                  <a:pt x="11633" y="9730"/>
                </a:cubicBezTo>
                <a:cubicBezTo>
                  <a:pt x="11628" y="9724"/>
                  <a:pt x="11619" y="9721"/>
                  <a:pt x="11610" y="9721"/>
                </a:cubicBezTo>
                <a:close/>
                <a:moveTo>
                  <a:pt x="11265" y="10040"/>
                </a:moveTo>
                <a:cubicBezTo>
                  <a:pt x="11255" y="10040"/>
                  <a:pt x="11243" y="10043"/>
                  <a:pt x="11231" y="10049"/>
                </a:cubicBezTo>
                <a:cubicBezTo>
                  <a:pt x="11173" y="10097"/>
                  <a:pt x="11113" y="10144"/>
                  <a:pt x="11054" y="10203"/>
                </a:cubicBezTo>
                <a:cubicBezTo>
                  <a:pt x="11042" y="10215"/>
                  <a:pt x="11031" y="10239"/>
                  <a:pt x="11042" y="10250"/>
                </a:cubicBezTo>
                <a:cubicBezTo>
                  <a:pt x="11054" y="10262"/>
                  <a:pt x="11066" y="10262"/>
                  <a:pt x="11078" y="10262"/>
                </a:cubicBezTo>
                <a:cubicBezTo>
                  <a:pt x="11078" y="10262"/>
                  <a:pt x="11089" y="10262"/>
                  <a:pt x="11102" y="10250"/>
                </a:cubicBezTo>
                <a:lnTo>
                  <a:pt x="11279" y="10108"/>
                </a:lnTo>
                <a:cubicBezTo>
                  <a:pt x="11302" y="10084"/>
                  <a:pt x="11302" y="10061"/>
                  <a:pt x="11291" y="10049"/>
                </a:cubicBezTo>
                <a:cubicBezTo>
                  <a:pt x="11285" y="10043"/>
                  <a:pt x="11276" y="10040"/>
                  <a:pt x="11265" y="10040"/>
                </a:cubicBezTo>
                <a:close/>
                <a:moveTo>
                  <a:pt x="10884" y="10337"/>
                </a:moveTo>
                <a:cubicBezTo>
                  <a:pt x="10877" y="10337"/>
                  <a:pt x="10870" y="10340"/>
                  <a:pt x="10865" y="10344"/>
                </a:cubicBezTo>
                <a:cubicBezTo>
                  <a:pt x="10806" y="10392"/>
                  <a:pt x="10735" y="10439"/>
                  <a:pt x="10676" y="10486"/>
                </a:cubicBezTo>
                <a:cubicBezTo>
                  <a:pt x="10652" y="10499"/>
                  <a:pt x="10652" y="10522"/>
                  <a:pt x="10664" y="10534"/>
                </a:cubicBezTo>
                <a:cubicBezTo>
                  <a:pt x="10664" y="10546"/>
                  <a:pt x="10676" y="10546"/>
                  <a:pt x="10687" y="10546"/>
                </a:cubicBezTo>
                <a:lnTo>
                  <a:pt x="10711" y="10546"/>
                </a:lnTo>
                <a:cubicBezTo>
                  <a:pt x="10782" y="10499"/>
                  <a:pt x="10842" y="10451"/>
                  <a:pt x="10913" y="10404"/>
                </a:cubicBezTo>
                <a:cubicBezTo>
                  <a:pt x="10924" y="10392"/>
                  <a:pt x="10924" y="10368"/>
                  <a:pt x="10913" y="10357"/>
                </a:cubicBezTo>
                <a:cubicBezTo>
                  <a:pt x="10905" y="10343"/>
                  <a:pt x="10894" y="10337"/>
                  <a:pt x="10884" y="10337"/>
                </a:cubicBezTo>
                <a:close/>
                <a:moveTo>
                  <a:pt x="10494" y="10609"/>
                </a:moveTo>
                <a:cubicBezTo>
                  <a:pt x="10487" y="10609"/>
                  <a:pt x="10480" y="10612"/>
                  <a:pt x="10475" y="10617"/>
                </a:cubicBezTo>
                <a:cubicBezTo>
                  <a:pt x="10404" y="10664"/>
                  <a:pt x="10345" y="10699"/>
                  <a:pt x="10274" y="10746"/>
                </a:cubicBezTo>
                <a:cubicBezTo>
                  <a:pt x="10251" y="10759"/>
                  <a:pt x="10251" y="10770"/>
                  <a:pt x="10262" y="10794"/>
                </a:cubicBezTo>
                <a:cubicBezTo>
                  <a:pt x="10262" y="10806"/>
                  <a:pt x="10274" y="10806"/>
                  <a:pt x="10286" y="10806"/>
                </a:cubicBezTo>
                <a:lnTo>
                  <a:pt x="10309" y="10806"/>
                </a:lnTo>
                <a:cubicBezTo>
                  <a:pt x="10380" y="10759"/>
                  <a:pt x="10440" y="10723"/>
                  <a:pt x="10511" y="10675"/>
                </a:cubicBezTo>
                <a:cubicBezTo>
                  <a:pt x="10534" y="10664"/>
                  <a:pt x="10534" y="10640"/>
                  <a:pt x="10522" y="10628"/>
                </a:cubicBezTo>
                <a:cubicBezTo>
                  <a:pt x="10515" y="10614"/>
                  <a:pt x="10505" y="10609"/>
                  <a:pt x="10494" y="10609"/>
                </a:cubicBezTo>
                <a:close/>
                <a:moveTo>
                  <a:pt x="10082" y="10860"/>
                </a:moveTo>
                <a:cubicBezTo>
                  <a:pt x="10075" y="10860"/>
                  <a:pt x="10068" y="10861"/>
                  <a:pt x="10061" y="10865"/>
                </a:cubicBezTo>
                <a:cubicBezTo>
                  <a:pt x="10002" y="10901"/>
                  <a:pt x="9931" y="10948"/>
                  <a:pt x="9860" y="10983"/>
                </a:cubicBezTo>
                <a:cubicBezTo>
                  <a:pt x="9836" y="10995"/>
                  <a:pt x="9836" y="11006"/>
                  <a:pt x="9836" y="11030"/>
                </a:cubicBezTo>
                <a:cubicBezTo>
                  <a:pt x="9849" y="11042"/>
                  <a:pt x="9860" y="11042"/>
                  <a:pt x="9872" y="11042"/>
                </a:cubicBezTo>
                <a:lnTo>
                  <a:pt x="9896" y="11042"/>
                </a:lnTo>
                <a:cubicBezTo>
                  <a:pt x="9967" y="11006"/>
                  <a:pt x="10038" y="10971"/>
                  <a:pt x="10096" y="10924"/>
                </a:cubicBezTo>
                <a:cubicBezTo>
                  <a:pt x="10120" y="10912"/>
                  <a:pt x="10120" y="10901"/>
                  <a:pt x="10120" y="10877"/>
                </a:cubicBezTo>
                <a:cubicBezTo>
                  <a:pt x="10112" y="10868"/>
                  <a:pt x="10098" y="10860"/>
                  <a:pt x="10082" y="10860"/>
                </a:cubicBezTo>
                <a:close/>
                <a:moveTo>
                  <a:pt x="9660" y="11085"/>
                </a:moveTo>
                <a:cubicBezTo>
                  <a:pt x="9655" y="11085"/>
                  <a:pt x="9651" y="11086"/>
                  <a:pt x="9647" y="11090"/>
                </a:cubicBezTo>
                <a:lnTo>
                  <a:pt x="9434" y="11196"/>
                </a:lnTo>
                <a:cubicBezTo>
                  <a:pt x="9411" y="11208"/>
                  <a:pt x="9399" y="11219"/>
                  <a:pt x="9411" y="11243"/>
                </a:cubicBezTo>
                <a:cubicBezTo>
                  <a:pt x="9423" y="11255"/>
                  <a:pt x="9434" y="11267"/>
                  <a:pt x="9447" y="11267"/>
                </a:cubicBezTo>
                <a:cubicBezTo>
                  <a:pt x="9447" y="11267"/>
                  <a:pt x="9458" y="11267"/>
                  <a:pt x="9458" y="11255"/>
                </a:cubicBezTo>
                <a:cubicBezTo>
                  <a:pt x="9529" y="11232"/>
                  <a:pt x="9600" y="11196"/>
                  <a:pt x="9683" y="11161"/>
                </a:cubicBezTo>
                <a:cubicBezTo>
                  <a:pt x="9694" y="11148"/>
                  <a:pt x="9707" y="11125"/>
                  <a:pt x="9694" y="11101"/>
                </a:cubicBezTo>
                <a:cubicBezTo>
                  <a:pt x="9686" y="11093"/>
                  <a:pt x="9672" y="11085"/>
                  <a:pt x="9660" y="11085"/>
                </a:cubicBezTo>
                <a:close/>
                <a:moveTo>
                  <a:pt x="9210" y="11290"/>
                </a:moveTo>
                <a:cubicBezTo>
                  <a:pt x="9139" y="11326"/>
                  <a:pt x="9068" y="11361"/>
                  <a:pt x="8997" y="11385"/>
                </a:cubicBezTo>
                <a:cubicBezTo>
                  <a:pt x="8974" y="11397"/>
                  <a:pt x="8962" y="11421"/>
                  <a:pt x="8974" y="11432"/>
                </a:cubicBezTo>
                <a:cubicBezTo>
                  <a:pt x="8974" y="11444"/>
                  <a:pt x="8997" y="11456"/>
                  <a:pt x="9009" y="11456"/>
                </a:cubicBezTo>
                <a:lnTo>
                  <a:pt x="9021" y="11456"/>
                </a:lnTo>
                <a:cubicBezTo>
                  <a:pt x="9092" y="11421"/>
                  <a:pt x="9163" y="11397"/>
                  <a:pt x="9245" y="11361"/>
                </a:cubicBezTo>
                <a:cubicBezTo>
                  <a:pt x="9258" y="11350"/>
                  <a:pt x="9269" y="11326"/>
                  <a:pt x="9258" y="11314"/>
                </a:cubicBezTo>
                <a:cubicBezTo>
                  <a:pt x="9258" y="11290"/>
                  <a:pt x="9234" y="11290"/>
                  <a:pt x="9210" y="11290"/>
                </a:cubicBezTo>
                <a:close/>
                <a:moveTo>
                  <a:pt x="8784" y="11475"/>
                </a:moveTo>
                <a:cubicBezTo>
                  <a:pt x="8780" y="11475"/>
                  <a:pt x="8776" y="11476"/>
                  <a:pt x="8772" y="11479"/>
                </a:cubicBezTo>
                <a:cubicBezTo>
                  <a:pt x="8701" y="11503"/>
                  <a:pt x="8619" y="11539"/>
                  <a:pt x="8548" y="11563"/>
                </a:cubicBezTo>
                <a:cubicBezTo>
                  <a:pt x="8525" y="11563"/>
                  <a:pt x="8525" y="11586"/>
                  <a:pt x="8525" y="11610"/>
                </a:cubicBezTo>
                <a:cubicBezTo>
                  <a:pt x="8536" y="11621"/>
                  <a:pt x="8548" y="11634"/>
                  <a:pt x="8560" y="11634"/>
                </a:cubicBezTo>
                <a:lnTo>
                  <a:pt x="8572" y="11634"/>
                </a:lnTo>
                <a:cubicBezTo>
                  <a:pt x="8643" y="11598"/>
                  <a:pt x="8725" y="11574"/>
                  <a:pt x="8796" y="11539"/>
                </a:cubicBezTo>
                <a:cubicBezTo>
                  <a:pt x="8820" y="11539"/>
                  <a:pt x="8820" y="11515"/>
                  <a:pt x="8820" y="11503"/>
                </a:cubicBezTo>
                <a:cubicBezTo>
                  <a:pt x="8811" y="11486"/>
                  <a:pt x="8796" y="11475"/>
                  <a:pt x="8784" y="11475"/>
                </a:cubicBezTo>
                <a:close/>
                <a:moveTo>
                  <a:pt x="8335" y="11640"/>
                </a:moveTo>
                <a:cubicBezTo>
                  <a:pt x="8330" y="11640"/>
                  <a:pt x="8326" y="11642"/>
                  <a:pt x="8323" y="11645"/>
                </a:cubicBezTo>
                <a:cubicBezTo>
                  <a:pt x="8241" y="11669"/>
                  <a:pt x="8170" y="11692"/>
                  <a:pt x="8099" y="11716"/>
                </a:cubicBezTo>
                <a:cubicBezTo>
                  <a:pt x="8075" y="11716"/>
                  <a:pt x="8063" y="11739"/>
                  <a:pt x="8075" y="11763"/>
                </a:cubicBezTo>
                <a:cubicBezTo>
                  <a:pt x="8075" y="11775"/>
                  <a:pt x="8087" y="11787"/>
                  <a:pt x="8110" y="11787"/>
                </a:cubicBezTo>
                <a:cubicBezTo>
                  <a:pt x="8194" y="11763"/>
                  <a:pt x="8264" y="11739"/>
                  <a:pt x="8347" y="11704"/>
                </a:cubicBezTo>
                <a:cubicBezTo>
                  <a:pt x="8359" y="11704"/>
                  <a:pt x="8370" y="11681"/>
                  <a:pt x="8370" y="11669"/>
                </a:cubicBezTo>
                <a:cubicBezTo>
                  <a:pt x="8362" y="11651"/>
                  <a:pt x="8347" y="11640"/>
                  <a:pt x="8335" y="11640"/>
                </a:cubicBezTo>
                <a:close/>
                <a:moveTo>
                  <a:pt x="7881" y="11782"/>
                </a:moveTo>
                <a:cubicBezTo>
                  <a:pt x="7875" y="11782"/>
                  <a:pt x="7869" y="11784"/>
                  <a:pt x="7863" y="11787"/>
                </a:cubicBezTo>
                <a:cubicBezTo>
                  <a:pt x="7792" y="11810"/>
                  <a:pt x="7708" y="11834"/>
                  <a:pt x="7637" y="11846"/>
                </a:cubicBezTo>
                <a:cubicBezTo>
                  <a:pt x="7614" y="11858"/>
                  <a:pt x="7602" y="11881"/>
                  <a:pt x="7614" y="11894"/>
                </a:cubicBezTo>
                <a:cubicBezTo>
                  <a:pt x="7614" y="11917"/>
                  <a:pt x="7626" y="11917"/>
                  <a:pt x="7650" y="11917"/>
                </a:cubicBezTo>
                <a:lnTo>
                  <a:pt x="7661" y="11917"/>
                </a:lnTo>
                <a:cubicBezTo>
                  <a:pt x="7732" y="11905"/>
                  <a:pt x="7815" y="11881"/>
                  <a:pt x="7886" y="11858"/>
                </a:cubicBezTo>
                <a:cubicBezTo>
                  <a:pt x="7910" y="11846"/>
                  <a:pt x="7921" y="11834"/>
                  <a:pt x="7910" y="11810"/>
                </a:cubicBezTo>
                <a:cubicBezTo>
                  <a:pt x="7910" y="11793"/>
                  <a:pt x="7897" y="11782"/>
                  <a:pt x="7881" y="11782"/>
                </a:cubicBezTo>
                <a:close/>
                <a:moveTo>
                  <a:pt x="7420" y="11912"/>
                </a:moveTo>
                <a:cubicBezTo>
                  <a:pt x="7414" y="11912"/>
                  <a:pt x="7407" y="11914"/>
                  <a:pt x="7401" y="11917"/>
                </a:cubicBezTo>
                <a:cubicBezTo>
                  <a:pt x="7330" y="11929"/>
                  <a:pt x="7248" y="11952"/>
                  <a:pt x="7177" y="11976"/>
                </a:cubicBezTo>
                <a:cubicBezTo>
                  <a:pt x="7153" y="11976"/>
                  <a:pt x="7141" y="12000"/>
                  <a:pt x="7153" y="12012"/>
                </a:cubicBezTo>
                <a:cubicBezTo>
                  <a:pt x="7153" y="12035"/>
                  <a:pt x="7165" y="12047"/>
                  <a:pt x="7188" y="12047"/>
                </a:cubicBezTo>
                <a:lnTo>
                  <a:pt x="7188" y="12035"/>
                </a:lnTo>
                <a:cubicBezTo>
                  <a:pt x="7271" y="12023"/>
                  <a:pt x="7342" y="12000"/>
                  <a:pt x="7425" y="11988"/>
                </a:cubicBezTo>
                <a:cubicBezTo>
                  <a:pt x="7448" y="11976"/>
                  <a:pt x="7461" y="11952"/>
                  <a:pt x="7448" y="11941"/>
                </a:cubicBezTo>
                <a:cubicBezTo>
                  <a:pt x="7448" y="11924"/>
                  <a:pt x="7436" y="11912"/>
                  <a:pt x="7420" y="11912"/>
                </a:cubicBezTo>
                <a:close/>
                <a:moveTo>
                  <a:pt x="6940" y="12023"/>
                </a:moveTo>
                <a:cubicBezTo>
                  <a:pt x="6870" y="12047"/>
                  <a:pt x="6786" y="12059"/>
                  <a:pt x="6704" y="12070"/>
                </a:cubicBezTo>
                <a:cubicBezTo>
                  <a:pt x="6692" y="12083"/>
                  <a:pt x="6680" y="12094"/>
                  <a:pt x="6680" y="12118"/>
                </a:cubicBezTo>
                <a:cubicBezTo>
                  <a:pt x="6680" y="12130"/>
                  <a:pt x="6704" y="12141"/>
                  <a:pt x="6715" y="12141"/>
                </a:cubicBezTo>
                <a:lnTo>
                  <a:pt x="6728" y="12141"/>
                </a:lnTo>
                <a:cubicBezTo>
                  <a:pt x="6799" y="12130"/>
                  <a:pt x="6881" y="12106"/>
                  <a:pt x="6952" y="12094"/>
                </a:cubicBezTo>
                <a:cubicBezTo>
                  <a:pt x="6975" y="12094"/>
                  <a:pt x="6988" y="12070"/>
                  <a:pt x="6988" y="12047"/>
                </a:cubicBezTo>
                <a:cubicBezTo>
                  <a:pt x="6975" y="12035"/>
                  <a:pt x="6964" y="12023"/>
                  <a:pt x="6940" y="12023"/>
                </a:cubicBezTo>
                <a:close/>
                <a:moveTo>
                  <a:pt x="6479" y="12118"/>
                </a:moveTo>
                <a:cubicBezTo>
                  <a:pt x="6397" y="12130"/>
                  <a:pt x="6313" y="12154"/>
                  <a:pt x="6243" y="12165"/>
                </a:cubicBezTo>
                <a:cubicBezTo>
                  <a:pt x="6219" y="12165"/>
                  <a:pt x="6208" y="12189"/>
                  <a:pt x="6208" y="12201"/>
                </a:cubicBezTo>
                <a:cubicBezTo>
                  <a:pt x="6208" y="12225"/>
                  <a:pt x="6231" y="12236"/>
                  <a:pt x="6243" y="12236"/>
                </a:cubicBezTo>
                <a:lnTo>
                  <a:pt x="6255" y="12236"/>
                </a:lnTo>
                <a:cubicBezTo>
                  <a:pt x="6326" y="12225"/>
                  <a:pt x="6408" y="12201"/>
                  <a:pt x="6491" y="12189"/>
                </a:cubicBezTo>
                <a:cubicBezTo>
                  <a:pt x="6503" y="12189"/>
                  <a:pt x="6515" y="12165"/>
                  <a:pt x="6515" y="12154"/>
                </a:cubicBezTo>
                <a:cubicBezTo>
                  <a:pt x="6515" y="12130"/>
                  <a:pt x="6491" y="12118"/>
                  <a:pt x="6479" y="12118"/>
                </a:cubicBezTo>
                <a:close/>
                <a:moveTo>
                  <a:pt x="6006" y="12201"/>
                </a:moveTo>
                <a:cubicBezTo>
                  <a:pt x="5924" y="12212"/>
                  <a:pt x="5841" y="12225"/>
                  <a:pt x="5770" y="12236"/>
                </a:cubicBezTo>
                <a:cubicBezTo>
                  <a:pt x="5746" y="12236"/>
                  <a:pt x="5735" y="12260"/>
                  <a:pt x="5735" y="12283"/>
                </a:cubicBezTo>
                <a:cubicBezTo>
                  <a:pt x="5735" y="12296"/>
                  <a:pt x="5758" y="12307"/>
                  <a:pt x="5770" y="12307"/>
                </a:cubicBezTo>
                <a:lnTo>
                  <a:pt x="5782" y="12307"/>
                </a:lnTo>
                <a:cubicBezTo>
                  <a:pt x="5853" y="12296"/>
                  <a:pt x="5935" y="12283"/>
                  <a:pt x="6018" y="12272"/>
                </a:cubicBezTo>
                <a:cubicBezTo>
                  <a:pt x="6030" y="12272"/>
                  <a:pt x="6042" y="12248"/>
                  <a:pt x="6042" y="12236"/>
                </a:cubicBezTo>
                <a:cubicBezTo>
                  <a:pt x="6042" y="12212"/>
                  <a:pt x="6018" y="12201"/>
                  <a:pt x="6006" y="12201"/>
                </a:cubicBezTo>
                <a:close/>
                <a:moveTo>
                  <a:pt x="37" y="12272"/>
                </a:moveTo>
                <a:cubicBezTo>
                  <a:pt x="24" y="12272"/>
                  <a:pt x="1" y="12283"/>
                  <a:pt x="1" y="12307"/>
                </a:cubicBezTo>
                <a:cubicBezTo>
                  <a:pt x="1" y="12319"/>
                  <a:pt x="13" y="12343"/>
                  <a:pt x="24" y="12343"/>
                </a:cubicBezTo>
                <a:cubicBezTo>
                  <a:pt x="24" y="12343"/>
                  <a:pt x="119" y="12354"/>
                  <a:pt x="273" y="12378"/>
                </a:cubicBezTo>
                <a:cubicBezTo>
                  <a:pt x="297" y="12378"/>
                  <a:pt x="308" y="12366"/>
                  <a:pt x="308" y="12343"/>
                </a:cubicBezTo>
                <a:cubicBezTo>
                  <a:pt x="308" y="12331"/>
                  <a:pt x="297" y="12307"/>
                  <a:pt x="273" y="12307"/>
                </a:cubicBezTo>
                <a:cubicBezTo>
                  <a:pt x="119" y="12283"/>
                  <a:pt x="37" y="12272"/>
                  <a:pt x="37" y="12272"/>
                </a:cubicBezTo>
                <a:close/>
                <a:moveTo>
                  <a:pt x="5533" y="12272"/>
                </a:moveTo>
                <a:cubicBezTo>
                  <a:pt x="5451" y="12283"/>
                  <a:pt x="5368" y="12296"/>
                  <a:pt x="5297" y="12307"/>
                </a:cubicBezTo>
                <a:cubicBezTo>
                  <a:pt x="5273" y="12307"/>
                  <a:pt x="5262" y="12319"/>
                  <a:pt x="5262" y="12343"/>
                </a:cubicBezTo>
                <a:cubicBezTo>
                  <a:pt x="5262" y="12354"/>
                  <a:pt x="5273" y="12378"/>
                  <a:pt x="5297" y="12378"/>
                </a:cubicBezTo>
                <a:cubicBezTo>
                  <a:pt x="5380" y="12366"/>
                  <a:pt x="5462" y="12354"/>
                  <a:pt x="5533" y="12343"/>
                </a:cubicBezTo>
                <a:cubicBezTo>
                  <a:pt x="5557" y="12343"/>
                  <a:pt x="5569" y="12319"/>
                  <a:pt x="5569" y="12307"/>
                </a:cubicBezTo>
                <a:cubicBezTo>
                  <a:pt x="5569" y="12283"/>
                  <a:pt x="5545" y="12272"/>
                  <a:pt x="5533" y="12272"/>
                </a:cubicBezTo>
                <a:close/>
                <a:moveTo>
                  <a:pt x="521" y="12331"/>
                </a:moveTo>
                <a:cubicBezTo>
                  <a:pt x="497" y="12331"/>
                  <a:pt x="473" y="12343"/>
                  <a:pt x="473" y="12366"/>
                </a:cubicBezTo>
                <a:cubicBezTo>
                  <a:pt x="473" y="12378"/>
                  <a:pt x="486" y="12401"/>
                  <a:pt x="509" y="12401"/>
                </a:cubicBezTo>
                <a:cubicBezTo>
                  <a:pt x="580" y="12414"/>
                  <a:pt x="663" y="12414"/>
                  <a:pt x="746" y="12425"/>
                </a:cubicBezTo>
                <a:cubicBezTo>
                  <a:pt x="770" y="12425"/>
                  <a:pt x="781" y="12414"/>
                  <a:pt x="781" y="12390"/>
                </a:cubicBezTo>
                <a:cubicBezTo>
                  <a:pt x="793" y="12378"/>
                  <a:pt x="770" y="12354"/>
                  <a:pt x="757" y="12354"/>
                </a:cubicBezTo>
                <a:cubicBezTo>
                  <a:pt x="663" y="12343"/>
                  <a:pt x="592" y="12343"/>
                  <a:pt x="521" y="12331"/>
                </a:cubicBezTo>
                <a:close/>
                <a:moveTo>
                  <a:pt x="5049" y="12331"/>
                </a:moveTo>
                <a:cubicBezTo>
                  <a:pt x="4978" y="12343"/>
                  <a:pt x="4895" y="12343"/>
                  <a:pt x="4813" y="12354"/>
                </a:cubicBezTo>
                <a:cubicBezTo>
                  <a:pt x="4800" y="12354"/>
                  <a:pt x="4777" y="12366"/>
                  <a:pt x="4789" y="12390"/>
                </a:cubicBezTo>
                <a:cubicBezTo>
                  <a:pt x="4789" y="12414"/>
                  <a:pt x="4800" y="12425"/>
                  <a:pt x="4824" y="12425"/>
                </a:cubicBezTo>
                <a:cubicBezTo>
                  <a:pt x="4907" y="12414"/>
                  <a:pt x="4978" y="12414"/>
                  <a:pt x="5060" y="12401"/>
                </a:cubicBezTo>
                <a:cubicBezTo>
                  <a:pt x="5084" y="12401"/>
                  <a:pt x="5096" y="12378"/>
                  <a:pt x="5096" y="12366"/>
                </a:cubicBezTo>
                <a:cubicBezTo>
                  <a:pt x="5096" y="12343"/>
                  <a:pt x="5073" y="12331"/>
                  <a:pt x="5049" y="12331"/>
                </a:cubicBezTo>
                <a:close/>
                <a:moveTo>
                  <a:pt x="994" y="12378"/>
                </a:moveTo>
                <a:cubicBezTo>
                  <a:pt x="970" y="12378"/>
                  <a:pt x="959" y="12390"/>
                  <a:pt x="959" y="12401"/>
                </a:cubicBezTo>
                <a:cubicBezTo>
                  <a:pt x="946" y="12425"/>
                  <a:pt x="970" y="12449"/>
                  <a:pt x="982" y="12449"/>
                </a:cubicBezTo>
                <a:cubicBezTo>
                  <a:pt x="1065" y="12449"/>
                  <a:pt x="1148" y="12461"/>
                  <a:pt x="1230" y="12461"/>
                </a:cubicBezTo>
                <a:cubicBezTo>
                  <a:pt x="1242" y="12461"/>
                  <a:pt x="1266" y="12449"/>
                  <a:pt x="1266" y="12425"/>
                </a:cubicBezTo>
                <a:cubicBezTo>
                  <a:pt x="1266" y="12414"/>
                  <a:pt x="1254" y="12390"/>
                  <a:pt x="1230" y="12390"/>
                </a:cubicBezTo>
                <a:cubicBezTo>
                  <a:pt x="1148" y="12390"/>
                  <a:pt x="1065" y="12378"/>
                  <a:pt x="994" y="12378"/>
                </a:cubicBezTo>
                <a:close/>
                <a:moveTo>
                  <a:pt x="4588" y="12375"/>
                </a:moveTo>
                <a:cubicBezTo>
                  <a:pt x="4584" y="12375"/>
                  <a:pt x="4580" y="12376"/>
                  <a:pt x="4576" y="12378"/>
                </a:cubicBezTo>
                <a:cubicBezTo>
                  <a:pt x="4493" y="12378"/>
                  <a:pt x="4422" y="12390"/>
                  <a:pt x="4340" y="12390"/>
                </a:cubicBezTo>
                <a:cubicBezTo>
                  <a:pt x="4316" y="12390"/>
                  <a:pt x="4304" y="12414"/>
                  <a:pt x="4304" y="12425"/>
                </a:cubicBezTo>
                <a:cubicBezTo>
                  <a:pt x="4304" y="12449"/>
                  <a:pt x="4327" y="12461"/>
                  <a:pt x="4340" y="12461"/>
                </a:cubicBezTo>
                <a:cubicBezTo>
                  <a:pt x="4422" y="12461"/>
                  <a:pt x="4505" y="12449"/>
                  <a:pt x="4587" y="12449"/>
                </a:cubicBezTo>
                <a:cubicBezTo>
                  <a:pt x="4600" y="12449"/>
                  <a:pt x="4623" y="12425"/>
                  <a:pt x="4611" y="12401"/>
                </a:cubicBezTo>
                <a:cubicBezTo>
                  <a:pt x="4611" y="12392"/>
                  <a:pt x="4604" y="12375"/>
                  <a:pt x="4588" y="12375"/>
                </a:cubicBezTo>
                <a:close/>
                <a:moveTo>
                  <a:pt x="1467" y="12401"/>
                </a:moveTo>
                <a:cubicBezTo>
                  <a:pt x="1443" y="12401"/>
                  <a:pt x="1432" y="12425"/>
                  <a:pt x="1432" y="12437"/>
                </a:cubicBezTo>
                <a:cubicBezTo>
                  <a:pt x="1432" y="12461"/>
                  <a:pt x="1443" y="12472"/>
                  <a:pt x="1467" y="12472"/>
                </a:cubicBezTo>
                <a:cubicBezTo>
                  <a:pt x="1537" y="12485"/>
                  <a:pt x="1621" y="12485"/>
                  <a:pt x="1703" y="12485"/>
                </a:cubicBezTo>
                <a:cubicBezTo>
                  <a:pt x="1727" y="12485"/>
                  <a:pt x="1739" y="12472"/>
                  <a:pt x="1739" y="12461"/>
                </a:cubicBezTo>
                <a:cubicBezTo>
                  <a:pt x="1739" y="12437"/>
                  <a:pt x="1727" y="12414"/>
                  <a:pt x="1703" y="12414"/>
                </a:cubicBezTo>
                <a:cubicBezTo>
                  <a:pt x="1621" y="12414"/>
                  <a:pt x="1550" y="12414"/>
                  <a:pt x="1467" y="12401"/>
                </a:cubicBezTo>
                <a:close/>
                <a:moveTo>
                  <a:pt x="4103" y="12401"/>
                </a:moveTo>
                <a:cubicBezTo>
                  <a:pt x="4020" y="12414"/>
                  <a:pt x="3938" y="12414"/>
                  <a:pt x="3867" y="12414"/>
                </a:cubicBezTo>
                <a:cubicBezTo>
                  <a:pt x="3843" y="12425"/>
                  <a:pt x="3831" y="12437"/>
                  <a:pt x="3831" y="12461"/>
                </a:cubicBezTo>
                <a:cubicBezTo>
                  <a:pt x="3831" y="12472"/>
                  <a:pt x="3843" y="12496"/>
                  <a:pt x="3867" y="12496"/>
                </a:cubicBezTo>
                <a:cubicBezTo>
                  <a:pt x="3949" y="12485"/>
                  <a:pt x="4020" y="12485"/>
                  <a:pt x="4103" y="12472"/>
                </a:cubicBezTo>
                <a:cubicBezTo>
                  <a:pt x="4127" y="12472"/>
                  <a:pt x="4138" y="12461"/>
                  <a:pt x="4138" y="12437"/>
                </a:cubicBezTo>
                <a:cubicBezTo>
                  <a:pt x="4138" y="12425"/>
                  <a:pt x="4115" y="12401"/>
                  <a:pt x="4103" y="12401"/>
                </a:cubicBezTo>
                <a:close/>
                <a:moveTo>
                  <a:pt x="1952" y="12425"/>
                </a:moveTo>
                <a:cubicBezTo>
                  <a:pt x="1928" y="12425"/>
                  <a:pt x="1916" y="12437"/>
                  <a:pt x="1916" y="12461"/>
                </a:cubicBezTo>
                <a:cubicBezTo>
                  <a:pt x="1904" y="12485"/>
                  <a:pt x="1928" y="12496"/>
                  <a:pt x="1939" y="12496"/>
                </a:cubicBezTo>
                <a:cubicBezTo>
                  <a:pt x="2023" y="12508"/>
                  <a:pt x="2105" y="12508"/>
                  <a:pt x="2188" y="12508"/>
                </a:cubicBezTo>
                <a:cubicBezTo>
                  <a:pt x="2199" y="12508"/>
                  <a:pt x="2223" y="12496"/>
                  <a:pt x="2223" y="12472"/>
                </a:cubicBezTo>
                <a:cubicBezTo>
                  <a:pt x="2223" y="12449"/>
                  <a:pt x="2212" y="12437"/>
                  <a:pt x="2188" y="12437"/>
                </a:cubicBezTo>
                <a:cubicBezTo>
                  <a:pt x="2105" y="12437"/>
                  <a:pt x="2023" y="12425"/>
                  <a:pt x="1952" y="12425"/>
                </a:cubicBezTo>
                <a:close/>
                <a:moveTo>
                  <a:pt x="3618" y="12425"/>
                </a:moveTo>
                <a:cubicBezTo>
                  <a:pt x="3547" y="12437"/>
                  <a:pt x="3465" y="12437"/>
                  <a:pt x="3382" y="12437"/>
                </a:cubicBezTo>
                <a:cubicBezTo>
                  <a:pt x="3358" y="12437"/>
                  <a:pt x="3347" y="12449"/>
                  <a:pt x="3347" y="12472"/>
                </a:cubicBezTo>
                <a:cubicBezTo>
                  <a:pt x="3347" y="12496"/>
                  <a:pt x="3370" y="12508"/>
                  <a:pt x="3382" y="12508"/>
                </a:cubicBezTo>
                <a:cubicBezTo>
                  <a:pt x="3465" y="12508"/>
                  <a:pt x="3547" y="12508"/>
                  <a:pt x="3630" y="12496"/>
                </a:cubicBezTo>
                <a:cubicBezTo>
                  <a:pt x="3642" y="12496"/>
                  <a:pt x="3665" y="12485"/>
                  <a:pt x="3654" y="12461"/>
                </a:cubicBezTo>
                <a:cubicBezTo>
                  <a:pt x="3654" y="12449"/>
                  <a:pt x="3642" y="12425"/>
                  <a:pt x="3618" y="12425"/>
                </a:cubicBezTo>
                <a:close/>
                <a:moveTo>
                  <a:pt x="2425" y="12437"/>
                </a:moveTo>
                <a:cubicBezTo>
                  <a:pt x="2401" y="12437"/>
                  <a:pt x="2389" y="12461"/>
                  <a:pt x="2389" y="12472"/>
                </a:cubicBezTo>
                <a:cubicBezTo>
                  <a:pt x="2389" y="12496"/>
                  <a:pt x="2401" y="12508"/>
                  <a:pt x="2425" y="12508"/>
                </a:cubicBezTo>
                <a:cubicBezTo>
                  <a:pt x="2507" y="12508"/>
                  <a:pt x="2578" y="12520"/>
                  <a:pt x="2661" y="12520"/>
                </a:cubicBezTo>
                <a:cubicBezTo>
                  <a:pt x="2685" y="12520"/>
                  <a:pt x="2696" y="12496"/>
                  <a:pt x="2696" y="12485"/>
                </a:cubicBezTo>
                <a:cubicBezTo>
                  <a:pt x="2696" y="12461"/>
                  <a:pt x="2685" y="12449"/>
                  <a:pt x="2661" y="12437"/>
                </a:cubicBezTo>
                <a:close/>
                <a:moveTo>
                  <a:pt x="3145" y="12437"/>
                </a:moveTo>
                <a:cubicBezTo>
                  <a:pt x="3063" y="12437"/>
                  <a:pt x="2980" y="12437"/>
                  <a:pt x="2909" y="12449"/>
                </a:cubicBezTo>
                <a:cubicBezTo>
                  <a:pt x="2885" y="12449"/>
                  <a:pt x="2874" y="12461"/>
                  <a:pt x="2874" y="12485"/>
                </a:cubicBezTo>
                <a:cubicBezTo>
                  <a:pt x="2874" y="12496"/>
                  <a:pt x="2885" y="12520"/>
                  <a:pt x="2909" y="12520"/>
                </a:cubicBezTo>
                <a:cubicBezTo>
                  <a:pt x="2980" y="12520"/>
                  <a:pt x="3063" y="12508"/>
                  <a:pt x="3145" y="12508"/>
                </a:cubicBezTo>
                <a:cubicBezTo>
                  <a:pt x="3169" y="12508"/>
                  <a:pt x="3181" y="12496"/>
                  <a:pt x="3181" y="12472"/>
                </a:cubicBezTo>
                <a:cubicBezTo>
                  <a:pt x="3181" y="12461"/>
                  <a:pt x="3169" y="12437"/>
                  <a:pt x="3145" y="1243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" name="Google Shape;487;p28"/>
          <p:cNvSpPr/>
          <p:nvPr/>
        </p:nvSpPr>
        <p:spPr>
          <a:xfrm>
            <a:off x="-974556" y="4916071"/>
            <a:ext cx="4464288" cy="2132223"/>
          </a:xfrm>
          <a:custGeom>
            <a:avLst/>
            <a:gdLst/>
            <a:ahLst/>
            <a:cxnLst/>
            <a:rect l="l" t="t" r="r" b="b"/>
            <a:pathLst>
              <a:path w="20619" h="9848" extrusionOk="0">
                <a:moveTo>
                  <a:pt x="4788" y="1"/>
                </a:moveTo>
                <a:cubicBezTo>
                  <a:pt x="4765" y="1"/>
                  <a:pt x="4753" y="25"/>
                  <a:pt x="4753" y="36"/>
                </a:cubicBezTo>
                <a:cubicBezTo>
                  <a:pt x="4753" y="60"/>
                  <a:pt x="4765" y="72"/>
                  <a:pt x="4788" y="72"/>
                </a:cubicBezTo>
                <a:lnTo>
                  <a:pt x="5025" y="72"/>
                </a:lnTo>
                <a:cubicBezTo>
                  <a:pt x="5048" y="72"/>
                  <a:pt x="5061" y="48"/>
                  <a:pt x="5061" y="36"/>
                </a:cubicBezTo>
                <a:cubicBezTo>
                  <a:pt x="5061" y="12"/>
                  <a:pt x="5048" y="1"/>
                  <a:pt x="5025" y="1"/>
                </a:cubicBezTo>
                <a:close/>
                <a:moveTo>
                  <a:pt x="5273" y="1"/>
                </a:moveTo>
                <a:cubicBezTo>
                  <a:pt x="5250" y="1"/>
                  <a:pt x="5238" y="12"/>
                  <a:pt x="5238" y="36"/>
                </a:cubicBezTo>
                <a:cubicBezTo>
                  <a:pt x="5238" y="48"/>
                  <a:pt x="5250" y="72"/>
                  <a:pt x="5273" y="72"/>
                </a:cubicBezTo>
                <a:lnTo>
                  <a:pt x="5510" y="72"/>
                </a:lnTo>
                <a:cubicBezTo>
                  <a:pt x="5534" y="72"/>
                  <a:pt x="5545" y="48"/>
                  <a:pt x="5545" y="36"/>
                </a:cubicBezTo>
                <a:cubicBezTo>
                  <a:pt x="5545" y="12"/>
                  <a:pt x="5534" y="1"/>
                  <a:pt x="5510" y="1"/>
                </a:cubicBezTo>
                <a:close/>
                <a:moveTo>
                  <a:pt x="5746" y="1"/>
                </a:moveTo>
                <a:cubicBezTo>
                  <a:pt x="5734" y="1"/>
                  <a:pt x="5710" y="12"/>
                  <a:pt x="5710" y="36"/>
                </a:cubicBezTo>
                <a:cubicBezTo>
                  <a:pt x="5710" y="48"/>
                  <a:pt x="5723" y="72"/>
                  <a:pt x="5746" y="72"/>
                </a:cubicBezTo>
                <a:lnTo>
                  <a:pt x="5983" y="72"/>
                </a:lnTo>
                <a:cubicBezTo>
                  <a:pt x="6006" y="72"/>
                  <a:pt x="6018" y="60"/>
                  <a:pt x="6018" y="36"/>
                </a:cubicBezTo>
                <a:cubicBezTo>
                  <a:pt x="6030" y="25"/>
                  <a:pt x="6006" y="1"/>
                  <a:pt x="5994" y="1"/>
                </a:cubicBezTo>
                <a:close/>
                <a:moveTo>
                  <a:pt x="4552" y="12"/>
                </a:moveTo>
                <a:cubicBezTo>
                  <a:pt x="4470" y="12"/>
                  <a:pt x="4386" y="12"/>
                  <a:pt x="4304" y="25"/>
                </a:cubicBezTo>
                <a:cubicBezTo>
                  <a:pt x="4292" y="25"/>
                  <a:pt x="4268" y="36"/>
                  <a:pt x="4280" y="60"/>
                </a:cubicBezTo>
                <a:cubicBezTo>
                  <a:pt x="4280" y="72"/>
                  <a:pt x="4292" y="96"/>
                  <a:pt x="4315" y="96"/>
                </a:cubicBezTo>
                <a:cubicBezTo>
                  <a:pt x="4386" y="83"/>
                  <a:pt x="4470" y="83"/>
                  <a:pt x="4552" y="83"/>
                </a:cubicBezTo>
                <a:cubicBezTo>
                  <a:pt x="4575" y="83"/>
                  <a:pt x="4588" y="60"/>
                  <a:pt x="4588" y="48"/>
                </a:cubicBezTo>
                <a:cubicBezTo>
                  <a:pt x="4588" y="25"/>
                  <a:pt x="4564" y="12"/>
                  <a:pt x="4552" y="12"/>
                </a:cubicBezTo>
                <a:close/>
                <a:moveTo>
                  <a:pt x="6231" y="12"/>
                </a:moveTo>
                <a:cubicBezTo>
                  <a:pt x="6207" y="12"/>
                  <a:pt x="6196" y="25"/>
                  <a:pt x="6196" y="48"/>
                </a:cubicBezTo>
                <a:cubicBezTo>
                  <a:pt x="6196" y="72"/>
                  <a:pt x="6207" y="83"/>
                  <a:pt x="6231" y="83"/>
                </a:cubicBezTo>
                <a:cubicBezTo>
                  <a:pt x="6301" y="83"/>
                  <a:pt x="6385" y="96"/>
                  <a:pt x="6467" y="96"/>
                </a:cubicBezTo>
                <a:cubicBezTo>
                  <a:pt x="6491" y="96"/>
                  <a:pt x="6503" y="83"/>
                  <a:pt x="6503" y="60"/>
                </a:cubicBezTo>
                <a:cubicBezTo>
                  <a:pt x="6503" y="36"/>
                  <a:pt x="6491" y="25"/>
                  <a:pt x="6467" y="25"/>
                </a:cubicBezTo>
                <a:cubicBezTo>
                  <a:pt x="6385" y="25"/>
                  <a:pt x="6314" y="12"/>
                  <a:pt x="6231" y="12"/>
                </a:cubicBezTo>
                <a:close/>
                <a:moveTo>
                  <a:pt x="4080" y="33"/>
                </a:moveTo>
                <a:cubicBezTo>
                  <a:pt x="4076" y="33"/>
                  <a:pt x="4072" y="34"/>
                  <a:pt x="4068" y="36"/>
                </a:cubicBezTo>
                <a:cubicBezTo>
                  <a:pt x="3984" y="36"/>
                  <a:pt x="3913" y="36"/>
                  <a:pt x="3831" y="48"/>
                </a:cubicBezTo>
                <a:cubicBezTo>
                  <a:pt x="3808" y="48"/>
                  <a:pt x="3795" y="60"/>
                  <a:pt x="3795" y="83"/>
                </a:cubicBezTo>
                <a:cubicBezTo>
                  <a:pt x="3795" y="107"/>
                  <a:pt x="3819" y="119"/>
                  <a:pt x="3831" y="119"/>
                </a:cubicBezTo>
                <a:cubicBezTo>
                  <a:pt x="3913" y="107"/>
                  <a:pt x="3997" y="107"/>
                  <a:pt x="4079" y="107"/>
                </a:cubicBezTo>
                <a:cubicBezTo>
                  <a:pt x="4091" y="107"/>
                  <a:pt x="4103" y="83"/>
                  <a:pt x="4103" y="60"/>
                </a:cubicBezTo>
                <a:cubicBezTo>
                  <a:pt x="4103" y="50"/>
                  <a:pt x="4095" y="33"/>
                  <a:pt x="4080" y="33"/>
                </a:cubicBezTo>
                <a:close/>
                <a:moveTo>
                  <a:pt x="6703" y="36"/>
                </a:moveTo>
                <a:cubicBezTo>
                  <a:pt x="6692" y="36"/>
                  <a:pt x="6668" y="48"/>
                  <a:pt x="6668" y="72"/>
                </a:cubicBezTo>
                <a:cubicBezTo>
                  <a:pt x="6668" y="96"/>
                  <a:pt x="6680" y="107"/>
                  <a:pt x="6703" y="107"/>
                </a:cubicBezTo>
                <a:cubicBezTo>
                  <a:pt x="6787" y="107"/>
                  <a:pt x="6858" y="119"/>
                  <a:pt x="6940" y="119"/>
                </a:cubicBezTo>
                <a:cubicBezTo>
                  <a:pt x="6963" y="119"/>
                  <a:pt x="6976" y="107"/>
                  <a:pt x="6976" y="96"/>
                </a:cubicBezTo>
                <a:cubicBezTo>
                  <a:pt x="6987" y="72"/>
                  <a:pt x="6963" y="48"/>
                  <a:pt x="6952" y="48"/>
                </a:cubicBezTo>
                <a:cubicBezTo>
                  <a:pt x="6869" y="48"/>
                  <a:pt x="6787" y="36"/>
                  <a:pt x="6703" y="36"/>
                </a:cubicBezTo>
                <a:close/>
                <a:moveTo>
                  <a:pt x="3595" y="60"/>
                </a:moveTo>
                <a:cubicBezTo>
                  <a:pt x="3512" y="72"/>
                  <a:pt x="3429" y="72"/>
                  <a:pt x="3346" y="83"/>
                </a:cubicBezTo>
                <a:cubicBezTo>
                  <a:pt x="3335" y="83"/>
                  <a:pt x="3322" y="107"/>
                  <a:pt x="3322" y="119"/>
                </a:cubicBezTo>
                <a:cubicBezTo>
                  <a:pt x="3322" y="143"/>
                  <a:pt x="3335" y="154"/>
                  <a:pt x="3358" y="154"/>
                </a:cubicBezTo>
                <a:cubicBezTo>
                  <a:pt x="3441" y="143"/>
                  <a:pt x="3512" y="143"/>
                  <a:pt x="3595" y="131"/>
                </a:cubicBezTo>
                <a:cubicBezTo>
                  <a:pt x="3618" y="131"/>
                  <a:pt x="3630" y="119"/>
                  <a:pt x="3630" y="96"/>
                </a:cubicBezTo>
                <a:cubicBezTo>
                  <a:pt x="3630" y="72"/>
                  <a:pt x="3606" y="60"/>
                  <a:pt x="3595" y="60"/>
                </a:cubicBezTo>
                <a:close/>
                <a:moveTo>
                  <a:pt x="7189" y="72"/>
                </a:moveTo>
                <a:cubicBezTo>
                  <a:pt x="7165" y="72"/>
                  <a:pt x="7153" y="83"/>
                  <a:pt x="7153" y="107"/>
                </a:cubicBezTo>
                <a:cubicBezTo>
                  <a:pt x="7141" y="119"/>
                  <a:pt x="7165" y="143"/>
                  <a:pt x="7176" y="143"/>
                </a:cubicBezTo>
                <a:cubicBezTo>
                  <a:pt x="7259" y="154"/>
                  <a:pt x="7342" y="154"/>
                  <a:pt x="7425" y="166"/>
                </a:cubicBezTo>
                <a:cubicBezTo>
                  <a:pt x="7436" y="166"/>
                  <a:pt x="7460" y="154"/>
                  <a:pt x="7460" y="131"/>
                </a:cubicBezTo>
                <a:cubicBezTo>
                  <a:pt x="7460" y="107"/>
                  <a:pt x="7449" y="96"/>
                  <a:pt x="7425" y="96"/>
                </a:cubicBezTo>
                <a:cubicBezTo>
                  <a:pt x="7342" y="83"/>
                  <a:pt x="7271" y="83"/>
                  <a:pt x="7189" y="72"/>
                </a:cubicBezTo>
                <a:close/>
                <a:moveTo>
                  <a:pt x="3110" y="107"/>
                </a:moveTo>
                <a:cubicBezTo>
                  <a:pt x="3027" y="107"/>
                  <a:pt x="2956" y="119"/>
                  <a:pt x="2873" y="131"/>
                </a:cubicBezTo>
                <a:cubicBezTo>
                  <a:pt x="2850" y="131"/>
                  <a:pt x="2838" y="154"/>
                  <a:pt x="2838" y="166"/>
                </a:cubicBezTo>
                <a:cubicBezTo>
                  <a:pt x="2838" y="190"/>
                  <a:pt x="2862" y="201"/>
                  <a:pt x="2873" y="201"/>
                </a:cubicBezTo>
                <a:lnTo>
                  <a:pt x="2885" y="201"/>
                </a:lnTo>
                <a:cubicBezTo>
                  <a:pt x="2956" y="190"/>
                  <a:pt x="3039" y="190"/>
                  <a:pt x="3122" y="178"/>
                </a:cubicBezTo>
                <a:cubicBezTo>
                  <a:pt x="3133" y="178"/>
                  <a:pt x="3157" y="154"/>
                  <a:pt x="3157" y="143"/>
                </a:cubicBezTo>
                <a:cubicBezTo>
                  <a:pt x="3146" y="119"/>
                  <a:pt x="3133" y="107"/>
                  <a:pt x="3110" y="107"/>
                </a:cubicBezTo>
                <a:close/>
                <a:moveTo>
                  <a:pt x="7661" y="119"/>
                </a:moveTo>
                <a:cubicBezTo>
                  <a:pt x="7649" y="119"/>
                  <a:pt x="7625" y="131"/>
                  <a:pt x="7625" y="154"/>
                </a:cubicBezTo>
                <a:cubicBezTo>
                  <a:pt x="7625" y="166"/>
                  <a:pt x="7638" y="190"/>
                  <a:pt x="7661" y="190"/>
                </a:cubicBezTo>
                <a:cubicBezTo>
                  <a:pt x="7732" y="201"/>
                  <a:pt x="7815" y="201"/>
                  <a:pt x="7898" y="214"/>
                </a:cubicBezTo>
                <a:cubicBezTo>
                  <a:pt x="7922" y="214"/>
                  <a:pt x="7933" y="201"/>
                  <a:pt x="7933" y="190"/>
                </a:cubicBezTo>
                <a:cubicBezTo>
                  <a:pt x="7933" y="166"/>
                  <a:pt x="7922" y="143"/>
                  <a:pt x="7898" y="143"/>
                </a:cubicBezTo>
                <a:cubicBezTo>
                  <a:pt x="7827" y="131"/>
                  <a:pt x="7744" y="131"/>
                  <a:pt x="7661" y="119"/>
                </a:cubicBezTo>
                <a:close/>
                <a:moveTo>
                  <a:pt x="2637" y="154"/>
                </a:moveTo>
                <a:cubicBezTo>
                  <a:pt x="2554" y="166"/>
                  <a:pt x="2471" y="178"/>
                  <a:pt x="2400" y="190"/>
                </a:cubicBezTo>
                <a:cubicBezTo>
                  <a:pt x="2377" y="190"/>
                  <a:pt x="2365" y="201"/>
                  <a:pt x="2365" y="225"/>
                </a:cubicBezTo>
                <a:cubicBezTo>
                  <a:pt x="2365" y="249"/>
                  <a:pt x="2389" y="261"/>
                  <a:pt x="2400" y="261"/>
                </a:cubicBezTo>
                <a:lnTo>
                  <a:pt x="2649" y="225"/>
                </a:lnTo>
                <a:cubicBezTo>
                  <a:pt x="2660" y="225"/>
                  <a:pt x="2673" y="201"/>
                  <a:pt x="2673" y="190"/>
                </a:cubicBezTo>
                <a:cubicBezTo>
                  <a:pt x="2673" y="166"/>
                  <a:pt x="2649" y="154"/>
                  <a:pt x="2637" y="154"/>
                </a:cubicBezTo>
                <a:close/>
                <a:moveTo>
                  <a:pt x="8146" y="178"/>
                </a:moveTo>
                <a:cubicBezTo>
                  <a:pt x="8122" y="178"/>
                  <a:pt x="8098" y="190"/>
                  <a:pt x="8098" y="201"/>
                </a:cubicBezTo>
                <a:cubicBezTo>
                  <a:pt x="8098" y="225"/>
                  <a:pt x="8111" y="249"/>
                  <a:pt x="8134" y="249"/>
                </a:cubicBezTo>
                <a:cubicBezTo>
                  <a:pt x="8205" y="261"/>
                  <a:pt x="8288" y="272"/>
                  <a:pt x="8371" y="285"/>
                </a:cubicBezTo>
                <a:cubicBezTo>
                  <a:pt x="8394" y="285"/>
                  <a:pt x="8406" y="272"/>
                  <a:pt x="8406" y="249"/>
                </a:cubicBezTo>
                <a:cubicBezTo>
                  <a:pt x="8418" y="225"/>
                  <a:pt x="8394" y="214"/>
                  <a:pt x="8382" y="214"/>
                </a:cubicBezTo>
                <a:cubicBezTo>
                  <a:pt x="8300" y="201"/>
                  <a:pt x="8217" y="190"/>
                  <a:pt x="8146" y="178"/>
                </a:cubicBezTo>
                <a:close/>
                <a:moveTo>
                  <a:pt x="2164" y="214"/>
                </a:moveTo>
                <a:lnTo>
                  <a:pt x="1916" y="249"/>
                </a:lnTo>
                <a:cubicBezTo>
                  <a:pt x="1904" y="249"/>
                  <a:pt x="1892" y="272"/>
                  <a:pt x="1892" y="296"/>
                </a:cubicBezTo>
                <a:cubicBezTo>
                  <a:pt x="1892" y="308"/>
                  <a:pt x="1904" y="320"/>
                  <a:pt x="1927" y="320"/>
                </a:cubicBezTo>
                <a:cubicBezTo>
                  <a:pt x="2011" y="308"/>
                  <a:pt x="2093" y="296"/>
                  <a:pt x="2164" y="285"/>
                </a:cubicBezTo>
                <a:cubicBezTo>
                  <a:pt x="2187" y="285"/>
                  <a:pt x="2200" y="272"/>
                  <a:pt x="2200" y="249"/>
                </a:cubicBezTo>
                <a:cubicBezTo>
                  <a:pt x="2200" y="225"/>
                  <a:pt x="2176" y="214"/>
                  <a:pt x="2164" y="214"/>
                </a:cubicBezTo>
                <a:close/>
                <a:moveTo>
                  <a:pt x="8607" y="246"/>
                </a:moveTo>
                <a:cubicBezTo>
                  <a:pt x="8591" y="246"/>
                  <a:pt x="8581" y="263"/>
                  <a:pt x="8571" y="272"/>
                </a:cubicBezTo>
                <a:cubicBezTo>
                  <a:pt x="8571" y="296"/>
                  <a:pt x="8584" y="308"/>
                  <a:pt x="8607" y="320"/>
                </a:cubicBezTo>
                <a:cubicBezTo>
                  <a:pt x="8689" y="332"/>
                  <a:pt x="8760" y="343"/>
                  <a:pt x="8844" y="356"/>
                </a:cubicBezTo>
                <a:cubicBezTo>
                  <a:pt x="8867" y="356"/>
                  <a:pt x="8879" y="343"/>
                  <a:pt x="8879" y="332"/>
                </a:cubicBezTo>
                <a:cubicBezTo>
                  <a:pt x="8891" y="308"/>
                  <a:pt x="8879" y="285"/>
                  <a:pt x="8855" y="285"/>
                </a:cubicBezTo>
                <a:cubicBezTo>
                  <a:pt x="8773" y="272"/>
                  <a:pt x="8689" y="261"/>
                  <a:pt x="8619" y="249"/>
                </a:cubicBezTo>
                <a:cubicBezTo>
                  <a:pt x="8614" y="247"/>
                  <a:pt x="8610" y="246"/>
                  <a:pt x="8607" y="246"/>
                </a:cubicBezTo>
                <a:close/>
                <a:moveTo>
                  <a:pt x="1680" y="285"/>
                </a:moveTo>
                <a:cubicBezTo>
                  <a:pt x="1596" y="296"/>
                  <a:pt x="1525" y="320"/>
                  <a:pt x="1443" y="332"/>
                </a:cubicBezTo>
                <a:cubicBezTo>
                  <a:pt x="1431" y="332"/>
                  <a:pt x="1420" y="343"/>
                  <a:pt x="1420" y="367"/>
                </a:cubicBezTo>
                <a:cubicBezTo>
                  <a:pt x="1420" y="391"/>
                  <a:pt x="1431" y="403"/>
                  <a:pt x="1455" y="403"/>
                </a:cubicBezTo>
                <a:cubicBezTo>
                  <a:pt x="1538" y="391"/>
                  <a:pt x="1609" y="367"/>
                  <a:pt x="1691" y="356"/>
                </a:cubicBezTo>
                <a:cubicBezTo>
                  <a:pt x="1715" y="356"/>
                  <a:pt x="1727" y="332"/>
                  <a:pt x="1727" y="320"/>
                </a:cubicBezTo>
                <a:cubicBezTo>
                  <a:pt x="1727" y="296"/>
                  <a:pt x="1703" y="285"/>
                  <a:pt x="1680" y="285"/>
                </a:cubicBezTo>
                <a:close/>
                <a:moveTo>
                  <a:pt x="9075" y="327"/>
                </a:moveTo>
                <a:cubicBezTo>
                  <a:pt x="9062" y="327"/>
                  <a:pt x="9053" y="338"/>
                  <a:pt x="9044" y="356"/>
                </a:cubicBezTo>
                <a:cubicBezTo>
                  <a:pt x="9044" y="379"/>
                  <a:pt x="9056" y="391"/>
                  <a:pt x="9080" y="403"/>
                </a:cubicBezTo>
                <a:cubicBezTo>
                  <a:pt x="9151" y="414"/>
                  <a:pt x="9233" y="427"/>
                  <a:pt x="9316" y="438"/>
                </a:cubicBezTo>
                <a:cubicBezTo>
                  <a:pt x="9340" y="438"/>
                  <a:pt x="9351" y="427"/>
                  <a:pt x="9351" y="414"/>
                </a:cubicBezTo>
                <a:cubicBezTo>
                  <a:pt x="9351" y="391"/>
                  <a:pt x="9340" y="379"/>
                  <a:pt x="9328" y="367"/>
                </a:cubicBezTo>
                <a:cubicBezTo>
                  <a:pt x="9246" y="356"/>
                  <a:pt x="9162" y="343"/>
                  <a:pt x="9091" y="332"/>
                </a:cubicBezTo>
                <a:cubicBezTo>
                  <a:pt x="9085" y="329"/>
                  <a:pt x="9080" y="327"/>
                  <a:pt x="9075" y="327"/>
                </a:cubicBezTo>
                <a:close/>
                <a:moveTo>
                  <a:pt x="1207" y="367"/>
                </a:moveTo>
                <a:cubicBezTo>
                  <a:pt x="1124" y="379"/>
                  <a:pt x="1053" y="403"/>
                  <a:pt x="970" y="414"/>
                </a:cubicBezTo>
                <a:cubicBezTo>
                  <a:pt x="958" y="414"/>
                  <a:pt x="947" y="438"/>
                  <a:pt x="947" y="462"/>
                </a:cubicBezTo>
                <a:cubicBezTo>
                  <a:pt x="947" y="474"/>
                  <a:pt x="970" y="485"/>
                  <a:pt x="982" y="485"/>
                </a:cubicBezTo>
                <a:lnTo>
                  <a:pt x="994" y="485"/>
                </a:lnTo>
                <a:cubicBezTo>
                  <a:pt x="1065" y="474"/>
                  <a:pt x="1136" y="450"/>
                  <a:pt x="1218" y="438"/>
                </a:cubicBezTo>
                <a:cubicBezTo>
                  <a:pt x="1242" y="438"/>
                  <a:pt x="1254" y="414"/>
                  <a:pt x="1254" y="403"/>
                </a:cubicBezTo>
                <a:cubicBezTo>
                  <a:pt x="1254" y="379"/>
                  <a:pt x="1230" y="367"/>
                  <a:pt x="1207" y="367"/>
                </a:cubicBezTo>
                <a:close/>
                <a:moveTo>
                  <a:pt x="9546" y="422"/>
                </a:moveTo>
                <a:cubicBezTo>
                  <a:pt x="9530" y="422"/>
                  <a:pt x="9517" y="433"/>
                  <a:pt x="9517" y="450"/>
                </a:cubicBezTo>
                <a:cubicBezTo>
                  <a:pt x="9517" y="462"/>
                  <a:pt x="9529" y="485"/>
                  <a:pt x="9541" y="485"/>
                </a:cubicBezTo>
                <a:cubicBezTo>
                  <a:pt x="9624" y="509"/>
                  <a:pt x="9706" y="521"/>
                  <a:pt x="9777" y="545"/>
                </a:cubicBezTo>
                <a:lnTo>
                  <a:pt x="9789" y="545"/>
                </a:lnTo>
                <a:cubicBezTo>
                  <a:pt x="9801" y="545"/>
                  <a:pt x="9813" y="532"/>
                  <a:pt x="9824" y="521"/>
                </a:cubicBezTo>
                <a:cubicBezTo>
                  <a:pt x="9824" y="497"/>
                  <a:pt x="9813" y="474"/>
                  <a:pt x="9801" y="474"/>
                </a:cubicBezTo>
                <a:cubicBezTo>
                  <a:pt x="9718" y="450"/>
                  <a:pt x="9635" y="438"/>
                  <a:pt x="9564" y="427"/>
                </a:cubicBezTo>
                <a:cubicBezTo>
                  <a:pt x="9558" y="423"/>
                  <a:pt x="9552" y="422"/>
                  <a:pt x="9546" y="422"/>
                </a:cubicBezTo>
                <a:close/>
                <a:moveTo>
                  <a:pt x="734" y="462"/>
                </a:moveTo>
                <a:cubicBezTo>
                  <a:pt x="651" y="485"/>
                  <a:pt x="580" y="497"/>
                  <a:pt x="509" y="509"/>
                </a:cubicBezTo>
                <a:cubicBezTo>
                  <a:pt x="485" y="521"/>
                  <a:pt x="474" y="532"/>
                  <a:pt x="474" y="556"/>
                </a:cubicBezTo>
                <a:cubicBezTo>
                  <a:pt x="485" y="568"/>
                  <a:pt x="497" y="580"/>
                  <a:pt x="509" y="580"/>
                </a:cubicBezTo>
                <a:lnTo>
                  <a:pt x="521" y="580"/>
                </a:lnTo>
                <a:cubicBezTo>
                  <a:pt x="592" y="568"/>
                  <a:pt x="663" y="545"/>
                  <a:pt x="758" y="532"/>
                </a:cubicBezTo>
                <a:cubicBezTo>
                  <a:pt x="769" y="532"/>
                  <a:pt x="781" y="509"/>
                  <a:pt x="781" y="485"/>
                </a:cubicBezTo>
                <a:cubicBezTo>
                  <a:pt x="781" y="474"/>
                  <a:pt x="758" y="462"/>
                  <a:pt x="734" y="462"/>
                </a:cubicBezTo>
                <a:close/>
                <a:moveTo>
                  <a:pt x="10014" y="528"/>
                </a:moveTo>
                <a:cubicBezTo>
                  <a:pt x="10003" y="528"/>
                  <a:pt x="9990" y="539"/>
                  <a:pt x="9990" y="556"/>
                </a:cubicBezTo>
                <a:cubicBezTo>
                  <a:pt x="9978" y="568"/>
                  <a:pt x="9990" y="592"/>
                  <a:pt x="10013" y="592"/>
                </a:cubicBezTo>
                <a:cubicBezTo>
                  <a:pt x="10084" y="616"/>
                  <a:pt x="10168" y="639"/>
                  <a:pt x="10239" y="651"/>
                </a:cubicBezTo>
                <a:lnTo>
                  <a:pt x="10250" y="651"/>
                </a:lnTo>
                <a:cubicBezTo>
                  <a:pt x="10274" y="651"/>
                  <a:pt x="10286" y="639"/>
                  <a:pt x="10286" y="627"/>
                </a:cubicBezTo>
                <a:cubicBezTo>
                  <a:pt x="10297" y="603"/>
                  <a:pt x="10286" y="592"/>
                  <a:pt x="10262" y="580"/>
                </a:cubicBezTo>
                <a:cubicBezTo>
                  <a:pt x="10179" y="568"/>
                  <a:pt x="10108" y="545"/>
                  <a:pt x="10026" y="532"/>
                </a:cubicBezTo>
                <a:cubicBezTo>
                  <a:pt x="10023" y="529"/>
                  <a:pt x="10018" y="528"/>
                  <a:pt x="10014" y="528"/>
                </a:cubicBezTo>
                <a:close/>
                <a:moveTo>
                  <a:pt x="281" y="565"/>
                </a:moveTo>
                <a:cubicBezTo>
                  <a:pt x="278" y="565"/>
                  <a:pt x="275" y="566"/>
                  <a:pt x="272" y="568"/>
                </a:cubicBezTo>
                <a:cubicBezTo>
                  <a:pt x="119" y="603"/>
                  <a:pt x="36" y="627"/>
                  <a:pt x="36" y="627"/>
                </a:cubicBezTo>
                <a:cubicBezTo>
                  <a:pt x="12" y="627"/>
                  <a:pt x="1" y="651"/>
                  <a:pt x="12" y="674"/>
                </a:cubicBezTo>
                <a:cubicBezTo>
                  <a:pt x="12" y="687"/>
                  <a:pt x="25" y="698"/>
                  <a:pt x="48" y="698"/>
                </a:cubicBezTo>
                <a:lnTo>
                  <a:pt x="60" y="698"/>
                </a:lnTo>
                <a:cubicBezTo>
                  <a:pt x="60" y="698"/>
                  <a:pt x="143" y="674"/>
                  <a:pt x="285" y="639"/>
                </a:cubicBezTo>
                <a:cubicBezTo>
                  <a:pt x="308" y="627"/>
                  <a:pt x="320" y="616"/>
                  <a:pt x="308" y="592"/>
                </a:cubicBezTo>
                <a:cubicBezTo>
                  <a:pt x="308" y="582"/>
                  <a:pt x="293" y="565"/>
                  <a:pt x="281" y="565"/>
                </a:cubicBezTo>
                <a:close/>
                <a:moveTo>
                  <a:pt x="10480" y="646"/>
                </a:moveTo>
                <a:cubicBezTo>
                  <a:pt x="10464" y="646"/>
                  <a:pt x="10451" y="657"/>
                  <a:pt x="10451" y="674"/>
                </a:cubicBezTo>
                <a:cubicBezTo>
                  <a:pt x="10439" y="687"/>
                  <a:pt x="10451" y="710"/>
                  <a:pt x="10475" y="710"/>
                </a:cubicBezTo>
                <a:cubicBezTo>
                  <a:pt x="10557" y="734"/>
                  <a:pt x="10628" y="758"/>
                  <a:pt x="10711" y="781"/>
                </a:cubicBezTo>
                <a:cubicBezTo>
                  <a:pt x="10735" y="781"/>
                  <a:pt x="10746" y="769"/>
                  <a:pt x="10746" y="758"/>
                </a:cubicBezTo>
                <a:cubicBezTo>
                  <a:pt x="10759" y="734"/>
                  <a:pt x="10746" y="722"/>
                  <a:pt x="10723" y="710"/>
                </a:cubicBezTo>
                <a:cubicBezTo>
                  <a:pt x="10652" y="687"/>
                  <a:pt x="10570" y="663"/>
                  <a:pt x="10499" y="651"/>
                </a:cubicBezTo>
                <a:cubicBezTo>
                  <a:pt x="10492" y="648"/>
                  <a:pt x="10486" y="646"/>
                  <a:pt x="10480" y="646"/>
                </a:cubicBezTo>
                <a:close/>
                <a:moveTo>
                  <a:pt x="10941" y="776"/>
                </a:moveTo>
                <a:cubicBezTo>
                  <a:pt x="10925" y="776"/>
                  <a:pt x="10912" y="788"/>
                  <a:pt x="10912" y="805"/>
                </a:cubicBezTo>
                <a:cubicBezTo>
                  <a:pt x="10901" y="816"/>
                  <a:pt x="10912" y="840"/>
                  <a:pt x="10936" y="852"/>
                </a:cubicBezTo>
                <a:cubicBezTo>
                  <a:pt x="11007" y="876"/>
                  <a:pt x="11090" y="899"/>
                  <a:pt x="11161" y="923"/>
                </a:cubicBezTo>
                <a:lnTo>
                  <a:pt x="11172" y="923"/>
                </a:lnTo>
                <a:cubicBezTo>
                  <a:pt x="11184" y="923"/>
                  <a:pt x="11208" y="911"/>
                  <a:pt x="11208" y="899"/>
                </a:cubicBezTo>
                <a:cubicBezTo>
                  <a:pt x="11219" y="876"/>
                  <a:pt x="11208" y="852"/>
                  <a:pt x="11184" y="852"/>
                </a:cubicBezTo>
                <a:cubicBezTo>
                  <a:pt x="11113" y="828"/>
                  <a:pt x="11030" y="805"/>
                  <a:pt x="10959" y="781"/>
                </a:cubicBezTo>
                <a:cubicBezTo>
                  <a:pt x="10953" y="778"/>
                  <a:pt x="10946" y="776"/>
                  <a:pt x="10941" y="776"/>
                </a:cubicBezTo>
                <a:close/>
                <a:moveTo>
                  <a:pt x="11408" y="923"/>
                </a:moveTo>
                <a:cubicBezTo>
                  <a:pt x="11397" y="923"/>
                  <a:pt x="11373" y="923"/>
                  <a:pt x="11373" y="947"/>
                </a:cubicBezTo>
                <a:cubicBezTo>
                  <a:pt x="11361" y="970"/>
                  <a:pt x="11373" y="982"/>
                  <a:pt x="11385" y="994"/>
                </a:cubicBezTo>
                <a:cubicBezTo>
                  <a:pt x="11468" y="1018"/>
                  <a:pt x="11539" y="1041"/>
                  <a:pt x="11621" y="1065"/>
                </a:cubicBezTo>
                <a:cubicBezTo>
                  <a:pt x="11621" y="1076"/>
                  <a:pt x="11621" y="1076"/>
                  <a:pt x="11634" y="1076"/>
                </a:cubicBezTo>
                <a:cubicBezTo>
                  <a:pt x="11645" y="1076"/>
                  <a:pt x="11657" y="1065"/>
                  <a:pt x="11657" y="1053"/>
                </a:cubicBezTo>
                <a:cubicBezTo>
                  <a:pt x="11669" y="1029"/>
                  <a:pt x="11657" y="1005"/>
                  <a:pt x="11645" y="1005"/>
                </a:cubicBezTo>
                <a:cubicBezTo>
                  <a:pt x="11563" y="970"/>
                  <a:pt x="11492" y="947"/>
                  <a:pt x="11408" y="923"/>
                </a:cubicBezTo>
                <a:close/>
                <a:moveTo>
                  <a:pt x="11850" y="1083"/>
                </a:moveTo>
                <a:cubicBezTo>
                  <a:pt x="11834" y="1083"/>
                  <a:pt x="11823" y="1092"/>
                  <a:pt x="11823" y="1100"/>
                </a:cubicBezTo>
                <a:cubicBezTo>
                  <a:pt x="11810" y="1124"/>
                  <a:pt x="11823" y="1147"/>
                  <a:pt x="11846" y="1147"/>
                </a:cubicBezTo>
                <a:cubicBezTo>
                  <a:pt x="11917" y="1183"/>
                  <a:pt x="11988" y="1207"/>
                  <a:pt x="12070" y="1230"/>
                </a:cubicBezTo>
                <a:cubicBezTo>
                  <a:pt x="12070" y="1242"/>
                  <a:pt x="12070" y="1242"/>
                  <a:pt x="12083" y="1242"/>
                </a:cubicBezTo>
                <a:cubicBezTo>
                  <a:pt x="12094" y="1242"/>
                  <a:pt x="12106" y="1230"/>
                  <a:pt x="12106" y="1218"/>
                </a:cubicBezTo>
                <a:cubicBezTo>
                  <a:pt x="12118" y="1194"/>
                  <a:pt x="12106" y="1171"/>
                  <a:pt x="12094" y="1171"/>
                </a:cubicBezTo>
                <a:cubicBezTo>
                  <a:pt x="12012" y="1136"/>
                  <a:pt x="11941" y="1112"/>
                  <a:pt x="11870" y="1089"/>
                </a:cubicBezTo>
                <a:cubicBezTo>
                  <a:pt x="11863" y="1085"/>
                  <a:pt x="11856" y="1083"/>
                  <a:pt x="11850" y="1083"/>
                </a:cubicBezTo>
                <a:close/>
                <a:moveTo>
                  <a:pt x="12319" y="1254"/>
                </a:moveTo>
                <a:cubicBezTo>
                  <a:pt x="12296" y="1254"/>
                  <a:pt x="12272" y="1254"/>
                  <a:pt x="12272" y="1278"/>
                </a:cubicBezTo>
                <a:cubicBezTo>
                  <a:pt x="12260" y="1289"/>
                  <a:pt x="12272" y="1313"/>
                  <a:pt x="12283" y="1325"/>
                </a:cubicBezTo>
                <a:cubicBezTo>
                  <a:pt x="12366" y="1349"/>
                  <a:pt x="12437" y="1384"/>
                  <a:pt x="12508" y="1420"/>
                </a:cubicBezTo>
                <a:lnTo>
                  <a:pt x="12520" y="1420"/>
                </a:lnTo>
                <a:cubicBezTo>
                  <a:pt x="12532" y="1420"/>
                  <a:pt x="12543" y="1407"/>
                  <a:pt x="12556" y="1396"/>
                </a:cubicBezTo>
                <a:cubicBezTo>
                  <a:pt x="12567" y="1372"/>
                  <a:pt x="12556" y="1360"/>
                  <a:pt x="12532" y="1349"/>
                </a:cubicBezTo>
                <a:cubicBezTo>
                  <a:pt x="12461" y="1313"/>
                  <a:pt x="12390" y="1289"/>
                  <a:pt x="12319" y="1254"/>
                </a:cubicBezTo>
                <a:close/>
                <a:moveTo>
                  <a:pt x="12739" y="1438"/>
                </a:moveTo>
                <a:cubicBezTo>
                  <a:pt x="12726" y="1438"/>
                  <a:pt x="12718" y="1450"/>
                  <a:pt x="12709" y="1467"/>
                </a:cubicBezTo>
                <a:cubicBezTo>
                  <a:pt x="12698" y="1478"/>
                  <a:pt x="12709" y="1502"/>
                  <a:pt x="12732" y="1514"/>
                </a:cubicBezTo>
                <a:cubicBezTo>
                  <a:pt x="12803" y="1538"/>
                  <a:pt x="12874" y="1573"/>
                  <a:pt x="12945" y="1609"/>
                </a:cubicBezTo>
                <a:lnTo>
                  <a:pt x="12958" y="1609"/>
                </a:lnTo>
                <a:cubicBezTo>
                  <a:pt x="12969" y="1609"/>
                  <a:pt x="12981" y="1609"/>
                  <a:pt x="12993" y="1585"/>
                </a:cubicBezTo>
                <a:cubicBezTo>
                  <a:pt x="13005" y="1573"/>
                  <a:pt x="12993" y="1549"/>
                  <a:pt x="12981" y="1538"/>
                </a:cubicBezTo>
                <a:cubicBezTo>
                  <a:pt x="12898" y="1514"/>
                  <a:pt x="12827" y="1478"/>
                  <a:pt x="12756" y="1443"/>
                </a:cubicBezTo>
                <a:cubicBezTo>
                  <a:pt x="12750" y="1440"/>
                  <a:pt x="12744" y="1438"/>
                  <a:pt x="12739" y="1438"/>
                </a:cubicBezTo>
                <a:close/>
                <a:moveTo>
                  <a:pt x="13176" y="1639"/>
                </a:moveTo>
                <a:cubicBezTo>
                  <a:pt x="13163" y="1639"/>
                  <a:pt x="13155" y="1647"/>
                  <a:pt x="13147" y="1656"/>
                </a:cubicBezTo>
                <a:cubicBezTo>
                  <a:pt x="13134" y="1680"/>
                  <a:pt x="13147" y="1703"/>
                  <a:pt x="13158" y="1715"/>
                </a:cubicBezTo>
                <a:cubicBezTo>
                  <a:pt x="13229" y="1738"/>
                  <a:pt x="13300" y="1774"/>
                  <a:pt x="13371" y="1809"/>
                </a:cubicBezTo>
                <a:cubicBezTo>
                  <a:pt x="13383" y="1821"/>
                  <a:pt x="13383" y="1821"/>
                  <a:pt x="13395" y="1821"/>
                </a:cubicBezTo>
                <a:cubicBezTo>
                  <a:pt x="13407" y="1821"/>
                  <a:pt x="13418" y="1809"/>
                  <a:pt x="13418" y="1798"/>
                </a:cubicBezTo>
                <a:cubicBezTo>
                  <a:pt x="13430" y="1786"/>
                  <a:pt x="13430" y="1762"/>
                  <a:pt x="13407" y="1751"/>
                </a:cubicBezTo>
                <a:lnTo>
                  <a:pt x="13194" y="1644"/>
                </a:lnTo>
                <a:cubicBezTo>
                  <a:pt x="13187" y="1640"/>
                  <a:pt x="13181" y="1639"/>
                  <a:pt x="13176" y="1639"/>
                </a:cubicBezTo>
                <a:close/>
                <a:moveTo>
                  <a:pt x="13608" y="1852"/>
                </a:moveTo>
                <a:cubicBezTo>
                  <a:pt x="13596" y="1852"/>
                  <a:pt x="13581" y="1863"/>
                  <a:pt x="13572" y="1880"/>
                </a:cubicBezTo>
                <a:cubicBezTo>
                  <a:pt x="13560" y="1892"/>
                  <a:pt x="13572" y="1916"/>
                  <a:pt x="13584" y="1927"/>
                </a:cubicBezTo>
                <a:lnTo>
                  <a:pt x="13796" y="2034"/>
                </a:lnTo>
                <a:lnTo>
                  <a:pt x="13820" y="2034"/>
                </a:lnTo>
                <a:cubicBezTo>
                  <a:pt x="13832" y="2034"/>
                  <a:pt x="13844" y="2034"/>
                  <a:pt x="13844" y="2022"/>
                </a:cubicBezTo>
                <a:cubicBezTo>
                  <a:pt x="13856" y="1998"/>
                  <a:pt x="13856" y="1987"/>
                  <a:pt x="13832" y="1975"/>
                </a:cubicBezTo>
                <a:cubicBezTo>
                  <a:pt x="13761" y="1940"/>
                  <a:pt x="13691" y="1892"/>
                  <a:pt x="13620" y="1856"/>
                </a:cubicBezTo>
                <a:cubicBezTo>
                  <a:pt x="13616" y="1853"/>
                  <a:pt x="13612" y="1852"/>
                  <a:pt x="13608" y="1852"/>
                </a:cubicBezTo>
                <a:close/>
                <a:moveTo>
                  <a:pt x="14021" y="2086"/>
                </a:moveTo>
                <a:cubicBezTo>
                  <a:pt x="14012" y="2086"/>
                  <a:pt x="14005" y="2091"/>
                  <a:pt x="13998" y="2105"/>
                </a:cubicBezTo>
                <a:cubicBezTo>
                  <a:pt x="13986" y="2117"/>
                  <a:pt x="13986" y="2140"/>
                  <a:pt x="14009" y="2153"/>
                </a:cubicBezTo>
                <a:cubicBezTo>
                  <a:pt x="14080" y="2187"/>
                  <a:pt x="14151" y="2235"/>
                  <a:pt x="14211" y="2271"/>
                </a:cubicBezTo>
                <a:lnTo>
                  <a:pt x="14234" y="2271"/>
                </a:lnTo>
                <a:cubicBezTo>
                  <a:pt x="14246" y="2271"/>
                  <a:pt x="14258" y="2271"/>
                  <a:pt x="14269" y="2258"/>
                </a:cubicBezTo>
                <a:cubicBezTo>
                  <a:pt x="14269" y="2235"/>
                  <a:pt x="14269" y="2223"/>
                  <a:pt x="14258" y="2211"/>
                </a:cubicBezTo>
                <a:cubicBezTo>
                  <a:pt x="14187" y="2164"/>
                  <a:pt x="14116" y="2129"/>
                  <a:pt x="14045" y="2093"/>
                </a:cubicBezTo>
                <a:cubicBezTo>
                  <a:pt x="14036" y="2088"/>
                  <a:pt x="14028" y="2086"/>
                  <a:pt x="14021" y="2086"/>
                </a:cubicBezTo>
                <a:close/>
                <a:moveTo>
                  <a:pt x="14446" y="2325"/>
                </a:moveTo>
                <a:cubicBezTo>
                  <a:pt x="14434" y="2325"/>
                  <a:pt x="14420" y="2333"/>
                  <a:pt x="14411" y="2342"/>
                </a:cubicBezTo>
                <a:cubicBezTo>
                  <a:pt x="14400" y="2365"/>
                  <a:pt x="14400" y="2377"/>
                  <a:pt x="14423" y="2389"/>
                </a:cubicBezTo>
                <a:cubicBezTo>
                  <a:pt x="14494" y="2436"/>
                  <a:pt x="14553" y="2471"/>
                  <a:pt x="14624" y="2519"/>
                </a:cubicBezTo>
                <a:lnTo>
                  <a:pt x="14648" y="2519"/>
                </a:lnTo>
                <a:cubicBezTo>
                  <a:pt x="14660" y="2519"/>
                  <a:pt x="14671" y="2519"/>
                  <a:pt x="14671" y="2507"/>
                </a:cubicBezTo>
                <a:cubicBezTo>
                  <a:pt x="14684" y="2495"/>
                  <a:pt x="14684" y="2471"/>
                  <a:pt x="14660" y="2460"/>
                </a:cubicBezTo>
                <a:cubicBezTo>
                  <a:pt x="14589" y="2413"/>
                  <a:pt x="14529" y="2377"/>
                  <a:pt x="14458" y="2329"/>
                </a:cubicBezTo>
                <a:cubicBezTo>
                  <a:pt x="14455" y="2326"/>
                  <a:pt x="14451" y="2325"/>
                  <a:pt x="14446" y="2325"/>
                </a:cubicBezTo>
                <a:close/>
                <a:moveTo>
                  <a:pt x="14842" y="2582"/>
                </a:moveTo>
                <a:cubicBezTo>
                  <a:pt x="14832" y="2582"/>
                  <a:pt x="14820" y="2588"/>
                  <a:pt x="14813" y="2602"/>
                </a:cubicBezTo>
                <a:cubicBezTo>
                  <a:pt x="14802" y="2613"/>
                  <a:pt x="14813" y="2637"/>
                  <a:pt x="14825" y="2649"/>
                </a:cubicBezTo>
                <a:cubicBezTo>
                  <a:pt x="14896" y="2696"/>
                  <a:pt x="14955" y="2731"/>
                  <a:pt x="15026" y="2779"/>
                </a:cubicBezTo>
                <a:cubicBezTo>
                  <a:pt x="15026" y="2791"/>
                  <a:pt x="15038" y="2791"/>
                  <a:pt x="15038" y="2791"/>
                </a:cubicBezTo>
                <a:cubicBezTo>
                  <a:pt x="15050" y="2791"/>
                  <a:pt x="15062" y="2779"/>
                  <a:pt x="15073" y="2767"/>
                </a:cubicBezTo>
                <a:cubicBezTo>
                  <a:pt x="15085" y="2755"/>
                  <a:pt x="15085" y="2731"/>
                  <a:pt x="15062" y="2720"/>
                </a:cubicBezTo>
                <a:cubicBezTo>
                  <a:pt x="15002" y="2673"/>
                  <a:pt x="14931" y="2637"/>
                  <a:pt x="14860" y="2589"/>
                </a:cubicBezTo>
                <a:cubicBezTo>
                  <a:pt x="14856" y="2585"/>
                  <a:pt x="14849" y="2582"/>
                  <a:pt x="14842" y="2582"/>
                </a:cubicBezTo>
                <a:close/>
                <a:moveTo>
                  <a:pt x="15239" y="2853"/>
                </a:moveTo>
                <a:cubicBezTo>
                  <a:pt x="15230" y="2853"/>
                  <a:pt x="15221" y="2856"/>
                  <a:pt x="15215" y="2862"/>
                </a:cubicBezTo>
                <a:cubicBezTo>
                  <a:pt x="15204" y="2885"/>
                  <a:pt x="15204" y="2909"/>
                  <a:pt x="15215" y="2920"/>
                </a:cubicBezTo>
                <a:cubicBezTo>
                  <a:pt x="15286" y="2968"/>
                  <a:pt x="15346" y="3015"/>
                  <a:pt x="15417" y="3062"/>
                </a:cubicBezTo>
                <a:lnTo>
                  <a:pt x="15440" y="3062"/>
                </a:lnTo>
                <a:cubicBezTo>
                  <a:pt x="15451" y="3062"/>
                  <a:pt x="15451" y="3062"/>
                  <a:pt x="15464" y="3051"/>
                </a:cubicBezTo>
                <a:cubicBezTo>
                  <a:pt x="15475" y="3027"/>
                  <a:pt x="15475" y="3015"/>
                  <a:pt x="15451" y="3004"/>
                </a:cubicBezTo>
                <a:cubicBezTo>
                  <a:pt x="15393" y="2956"/>
                  <a:pt x="15322" y="2909"/>
                  <a:pt x="15262" y="2862"/>
                </a:cubicBezTo>
                <a:cubicBezTo>
                  <a:pt x="15257" y="2856"/>
                  <a:pt x="15248" y="2853"/>
                  <a:pt x="15239" y="2853"/>
                </a:cubicBezTo>
                <a:close/>
                <a:moveTo>
                  <a:pt x="15619" y="3136"/>
                </a:moveTo>
                <a:cubicBezTo>
                  <a:pt x="15608" y="3136"/>
                  <a:pt x="15600" y="3139"/>
                  <a:pt x="15593" y="3146"/>
                </a:cubicBezTo>
                <a:cubicBezTo>
                  <a:pt x="15582" y="3169"/>
                  <a:pt x="15593" y="3193"/>
                  <a:pt x="15606" y="3204"/>
                </a:cubicBezTo>
                <a:cubicBezTo>
                  <a:pt x="15664" y="3251"/>
                  <a:pt x="15735" y="3299"/>
                  <a:pt x="15795" y="3346"/>
                </a:cubicBezTo>
                <a:cubicBezTo>
                  <a:pt x="15806" y="3346"/>
                  <a:pt x="15806" y="3358"/>
                  <a:pt x="15818" y="3358"/>
                </a:cubicBezTo>
                <a:cubicBezTo>
                  <a:pt x="15830" y="3358"/>
                  <a:pt x="15842" y="3346"/>
                  <a:pt x="15842" y="3335"/>
                </a:cubicBezTo>
                <a:cubicBezTo>
                  <a:pt x="15853" y="3322"/>
                  <a:pt x="15853" y="3299"/>
                  <a:pt x="15842" y="3287"/>
                </a:cubicBezTo>
                <a:cubicBezTo>
                  <a:pt x="15771" y="3240"/>
                  <a:pt x="15712" y="3193"/>
                  <a:pt x="15653" y="3146"/>
                </a:cubicBezTo>
                <a:cubicBezTo>
                  <a:pt x="15641" y="3139"/>
                  <a:pt x="15629" y="3136"/>
                  <a:pt x="15619" y="3136"/>
                </a:cubicBezTo>
                <a:close/>
                <a:moveTo>
                  <a:pt x="15997" y="3432"/>
                </a:moveTo>
                <a:cubicBezTo>
                  <a:pt x="15987" y="3432"/>
                  <a:pt x="15978" y="3435"/>
                  <a:pt x="15972" y="3441"/>
                </a:cubicBezTo>
                <a:cubicBezTo>
                  <a:pt x="15960" y="3464"/>
                  <a:pt x="15960" y="3488"/>
                  <a:pt x="15984" y="3500"/>
                </a:cubicBezTo>
                <a:lnTo>
                  <a:pt x="16161" y="3642"/>
                </a:lnTo>
                <a:cubicBezTo>
                  <a:pt x="16173" y="3653"/>
                  <a:pt x="16184" y="3653"/>
                  <a:pt x="16184" y="3653"/>
                </a:cubicBezTo>
                <a:cubicBezTo>
                  <a:pt x="16197" y="3653"/>
                  <a:pt x="16208" y="3653"/>
                  <a:pt x="16220" y="3642"/>
                </a:cubicBezTo>
                <a:cubicBezTo>
                  <a:pt x="16232" y="3630"/>
                  <a:pt x="16220" y="3606"/>
                  <a:pt x="16208" y="3595"/>
                </a:cubicBezTo>
                <a:cubicBezTo>
                  <a:pt x="16149" y="3535"/>
                  <a:pt x="16090" y="3488"/>
                  <a:pt x="16031" y="3441"/>
                </a:cubicBezTo>
                <a:cubicBezTo>
                  <a:pt x="16019" y="3435"/>
                  <a:pt x="16008" y="3432"/>
                  <a:pt x="15997" y="3432"/>
                </a:cubicBezTo>
                <a:close/>
                <a:moveTo>
                  <a:pt x="16363" y="3739"/>
                </a:moveTo>
                <a:cubicBezTo>
                  <a:pt x="16353" y="3739"/>
                  <a:pt x="16344" y="3742"/>
                  <a:pt x="16339" y="3748"/>
                </a:cubicBezTo>
                <a:cubicBezTo>
                  <a:pt x="16326" y="3772"/>
                  <a:pt x="16326" y="3795"/>
                  <a:pt x="16350" y="3808"/>
                </a:cubicBezTo>
                <a:cubicBezTo>
                  <a:pt x="16410" y="3855"/>
                  <a:pt x="16468" y="3913"/>
                  <a:pt x="16528" y="3961"/>
                </a:cubicBezTo>
                <a:cubicBezTo>
                  <a:pt x="16528" y="3973"/>
                  <a:pt x="16539" y="3973"/>
                  <a:pt x="16551" y="3973"/>
                </a:cubicBezTo>
                <a:cubicBezTo>
                  <a:pt x="16563" y="3973"/>
                  <a:pt x="16563" y="3973"/>
                  <a:pt x="16575" y="3961"/>
                </a:cubicBezTo>
                <a:cubicBezTo>
                  <a:pt x="16586" y="3949"/>
                  <a:pt x="16586" y="3926"/>
                  <a:pt x="16575" y="3913"/>
                </a:cubicBezTo>
                <a:cubicBezTo>
                  <a:pt x="16515" y="3855"/>
                  <a:pt x="16457" y="3808"/>
                  <a:pt x="16397" y="3748"/>
                </a:cubicBezTo>
                <a:cubicBezTo>
                  <a:pt x="16385" y="3742"/>
                  <a:pt x="16374" y="3739"/>
                  <a:pt x="16363" y="3739"/>
                </a:cubicBezTo>
                <a:close/>
                <a:moveTo>
                  <a:pt x="16727" y="4058"/>
                </a:moveTo>
                <a:cubicBezTo>
                  <a:pt x="16717" y="4058"/>
                  <a:pt x="16705" y="4061"/>
                  <a:pt x="16693" y="4068"/>
                </a:cubicBezTo>
                <a:cubicBezTo>
                  <a:pt x="16681" y="4091"/>
                  <a:pt x="16681" y="4115"/>
                  <a:pt x="16705" y="4126"/>
                </a:cubicBezTo>
                <a:cubicBezTo>
                  <a:pt x="16764" y="4174"/>
                  <a:pt x="16811" y="4233"/>
                  <a:pt x="16870" y="4292"/>
                </a:cubicBezTo>
                <a:cubicBezTo>
                  <a:pt x="16882" y="4292"/>
                  <a:pt x="16894" y="4304"/>
                  <a:pt x="16894" y="4304"/>
                </a:cubicBezTo>
                <a:cubicBezTo>
                  <a:pt x="16906" y="4304"/>
                  <a:pt x="16917" y="4292"/>
                  <a:pt x="16930" y="4292"/>
                </a:cubicBezTo>
                <a:cubicBezTo>
                  <a:pt x="16941" y="4268"/>
                  <a:pt x="16941" y="4244"/>
                  <a:pt x="16917" y="4233"/>
                </a:cubicBezTo>
                <a:lnTo>
                  <a:pt x="16752" y="4068"/>
                </a:lnTo>
                <a:cubicBezTo>
                  <a:pt x="16746" y="4061"/>
                  <a:pt x="16737" y="4058"/>
                  <a:pt x="16727" y="4058"/>
                </a:cubicBezTo>
                <a:close/>
                <a:moveTo>
                  <a:pt x="17071" y="4392"/>
                </a:moveTo>
                <a:cubicBezTo>
                  <a:pt x="17062" y="4392"/>
                  <a:pt x="17054" y="4398"/>
                  <a:pt x="17048" y="4410"/>
                </a:cubicBezTo>
                <a:cubicBezTo>
                  <a:pt x="17024" y="4422"/>
                  <a:pt x="17024" y="4446"/>
                  <a:pt x="17048" y="4457"/>
                </a:cubicBezTo>
                <a:cubicBezTo>
                  <a:pt x="17095" y="4517"/>
                  <a:pt x="17154" y="4564"/>
                  <a:pt x="17213" y="4623"/>
                </a:cubicBezTo>
                <a:cubicBezTo>
                  <a:pt x="17213" y="4635"/>
                  <a:pt x="17225" y="4635"/>
                  <a:pt x="17237" y="4635"/>
                </a:cubicBezTo>
                <a:cubicBezTo>
                  <a:pt x="17248" y="4635"/>
                  <a:pt x="17261" y="4635"/>
                  <a:pt x="17261" y="4623"/>
                </a:cubicBezTo>
                <a:cubicBezTo>
                  <a:pt x="17272" y="4611"/>
                  <a:pt x="17272" y="4588"/>
                  <a:pt x="17261" y="4575"/>
                </a:cubicBezTo>
                <a:cubicBezTo>
                  <a:pt x="17201" y="4517"/>
                  <a:pt x="17154" y="4457"/>
                  <a:pt x="17095" y="4410"/>
                </a:cubicBezTo>
                <a:cubicBezTo>
                  <a:pt x="17089" y="4398"/>
                  <a:pt x="17080" y="4392"/>
                  <a:pt x="17071" y="4392"/>
                </a:cubicBezTo>
                <a:close/>
                <a:moveTo>
                  <a:pt x="17398" y="4739"/>
                </a:moveTo>
                <a:cubicBezTo>
                  <a:pt x="17391" y="4739"/>
                  <a:pt x="17384" y="4743"/>
                  <a:pt x="17379" y="4753"/>
                </a:cubicBezTo>
                <a:cubicBezTo>
                  <a:pt x="17367" y="4765"/>
                  <a:pt x="17367" y="4788"/>
                  <a:pt x="17379" y="4801"/>
                </a:cubicBezTo>
                <a:cubicBezTo>
                  <a:pt x="17426" y="4859"/>
                  <a:pt x="17485" y="4919"/>
                  <a:pt x="17532" y="4977"/>
                </a:cubicBezTo>
                <a:cubicBezTo>
                  <a:pt x="17544" y="4977"/>
                  <a:pt x="17556" y="4990"/>
                  <a:pt x="17568" y="4990"/>
                </a:cubicBezTo>
                <a:cubicBezTo>
                  <a:pt x="17568" y="4990"/>
                  <a:pt x="17579" y="4990"/>
                  <a:pt x="17592" y="4977"/>
                </a:cubicBezTo>
                <a:cubicBezTo>
                  <a:pt x="17603" y="4966"/>
                  <a:pt x="17603" y="4942"/>
                  <a:pt x="17592" y="4930"/>
                </a:cubicBezTo>
                <a:cubicBezTo>
                  <a:pt x="17532" y="4872"/>
                  <a:pt x="17485" y="4812"/>
                  <a:pt x="17426" y="4753"/>
                </a:cubicBezTo>
                <a:cubicBezTo>
                  <a:pt x="17419" y="4746"/>
                  <a:pt x="17408" y="4739"/>
                  <a:pt x="17398" y="4739"/>
                </a:cubicBezTo>
                <a:close/>
                <a:moveTo>
                  <a:pt x="17722" y="5099"/>
                </a:moveTo>
                <a:cubicBezTo>
                  <a:pt x="17713" y="5099"/>
                  <a:pt x="17704" y="5102"/>
                  <a:pt x="17698" y="5108"/>
                </a:cubicBezTo>
                <a:cubicBezTo>
                  <a:pt x="17686" y="5119"/>
                  <a:pt x="17686" y="5143"/>
                  <a:pt x="17698" y="5155"/>
                </a:cubicBezTo>
                <a:cubicBezTo>
                  <a:pt x="17745" y="5214"/>
                  <a:pt x="17804" y="5273"/>
                  <a:pt x="17852" y="5332"/>
                </a:cubicBezTo>
                <a:cubicBezTo>
                  <a:pt x="17863" y="5344"/>
                  <a:pt x="17863" y="5344"/>
                  <a:pt x="17875" y="5344"/>
                </a:cubicBezTo>
                <a:lnTo>
                  <a:pt x="17899" y="5344"/>
                </a:lnTo>
                <a:cubicBezTo>
                  <a:pt x="17923" y="5321"/>
                  <a:pt x="17923" y="5308"/>
                  <a:pt x="17910" y="5285"/>
                </a:cubicBezTo>
                <a:cubicBezTo>
                  <a:pt x="17852" y="5226"/>
                  <a:pt x="17804" y="5167"/>
                  <a:pt x="17745" y="5108"/>
                </a:cubicBezTo>
                <a:cubicBezTo>
                  <a:pt x="17739" y="5102"/>
                  <a:pt x="17730" y="5099"/>
                  <a:pt x="17722" y="5099"/>
                </a:cubicBezTo>
                <a:close/>
                <a:moveTo>
                  <a:pt x="18026" y="5457"/>
                </a:moveTo>
                <a:cubicBezTo>
                  <a:pt x="18019" y="5457"/>
                  <a:pt x="18012" y="5459"/>
                  <a:pt x="18005" y="5463"/>
                </a:cubicBezTo>
                <a:cubicBezTo>
                  <a:pt x="17994" y="5486"/>
                  <a:pt x="17994" y="5498"/>
                  <a:pt x="18005" y="5521"/>
                </a:cubicBezTo>
                <a:cubicBezTo>
                  <a:pt x="18052" y="5581"/>
                  <a:pt x="18100" y="5639"/>
                  <a:pt x="18159" y="5699"/>
                </a:cubicBezTo>
                <a:cubicBezTo>
                  <a:pt x="18159" y="5710"/>
                  <a:pt x="18170" y="5723"/>
                  <a:pt x="18183" y="5723"/>
                </a:cubicBezTo>
                <a:cubicBezTo>
                  <a:pt x="18194" y="5723"/>
                  <a:pt x="18194" y="5710"/>
                  <a:pt x="18206" y="5710"/>
                </a:cubicBezTo>
                <a:cubicBezTo>
                  <a:pt x="18218" y="5699"/>
                  <a:pt x="18218" y="5675"/>
                  <a:pt x="18206" y="5663"/>
                </a:cubicBezTo>
                <a:cubicBezTo>
                  <a:pt x="18159" y="5592"/>
                  <a:pt x="18112" y="5534"/>
                  <a:pt x="18065" y="5474"/>
                </a:cubicBezTo>
                <a:cubicBezTo>
                  <a:pt x="18056" y="5466"/>
                  <a:pt x="18042" y="5457"/>
                  <a:pt x="18026" y="5457"/>
                </a:cubicBezTo>
                <a:close/>
                <a:moveTo>
                  <a:pt x="18332" y="5833"/>
                </a:moveTo>
                <a:cubicBezTo>
                  <a:pt x="18325" y="5833"/>
                  <a:pt x="18318" y="5836"/>
                  <a:pt x="18312" y="5841"/>
                </a:cubicBezTo>
                <a:cubicBezTo>
                  <a:pt x="18289" y="5852"/>
                  <a:pt x="18289" y="5876"/>
                  <a:pt x="18301" y="5888"/>
                </a:cubicBezTo>
                <a:cubicBezTo>
                  <a:pt x="18348" y="5959"/>
                  <a:pt x="18396" y="6018"/>
                  <a:pt x="18443" y="6089"/>
                </a:cubicBezTo>
                <a:cubicBezTo>
                  <a:pt x="18454" y="6089"/>
                  <a:pt x="18467" y="6101"/>
                  <a:pt x="18478" y="6101"/>
                </a:cubicBezTo>
                <a:cubicBezTo>
                  <a:pt x="18478" y="6101"/>
                  <a:pt x="18490" y="6101"/>
                  <a:pt x="18490" y="6089"/>
                </a:cubicBezTo>
                <a:cubicBezTo>
                  <a:pt x="18514" y="6077"/>
                  <a:pt x="18514" y="6054"/>
                  <a:pt x="18502" y="6041"/>
                </a:cubicBezTo>
                <a:cubicBezTo>
                  <a:pt x="18454" y="5970"/>
                  <a:pt x="18407" y="5912"/>
                  <a:pt x="18360" y="5852"/>
                </a:cubicBezTo>
                <a:cubicBezTo>
                  <a:pt x="18353" y="5839"/>
                  <a:pt x="18342" y="5833"/>
                  <a:pt x="18332" y="5833"/>
                </a:cubicBezTo>
                <a:close/>
                <a:moveTo>
                  <a:pt x="18620" y="6222"/>
                </a:moveTo>
                <a:cubicBezTo>
                  <a:pt x="18611" y="6222"/>
                  <a:pt x="18602" y="6225"/>
                  <a:pt x="18596" y="6231"/>
                </a:cubicBezTo>
                <a:cubicBezTo>
                  <a:pt x="18572" y="6243"/>
                  <a:pt x="18572" y="6266"/>
                  <a:pt x="18585" y="6278"/>
                </a:cubicBezTo>
                <a:cubicBezTo>
                  <a:pt x="18632" y="6337"/>
                  <a:pt x="18679" y="6408"/>
                  <a:pt x="18727" y="6467"/>
                </a:cubicBezTo>
                <a:cubicBezTo>
                  <a:pt x="18727" y="6479"/>
                  <a:pt x="18738" y="6491"/>
                  <a:pt x="18750" y="6491"/>
                </a:cubicBezTo>
                <a:cubicBezTo>
                  <a:pt x="18762" y="6491"/>
                  <a:pt x="18774" y="6491"/>
                  <a:pt x="18774" y="6479"/>
                </a:cubicBezTo>
                <a:cubicBezTo>
                  <a:pt x="18785" y="6467"/>
                  <a:pt x="18798" y="6443"/>
                  <a:pt x="18785" y="6432"/>
                </a:cubicBezTo>
                <a:cubicBezTo>
                  <a:pt x="18738" y="6361"/>
                  <a:pt x="18691" y="6301"/>
                  <a:pt x="18643" y="6231"/>
                </a:cubicBezTo>
                <a:cubicBezTo>
                  <a:pt x="18638" y="6225"/>
                  <a:pt x="18629" y="6222"/>
                  <a:pt x="18620" y="6222"/>
                </a:cubicBezTo>
                <a:close/>
                <a:moveTo>
                  <a:pt x="18887" y="6613"/>
                </a:moveTo>
                <a:cubicBezTo>
                  <a:pt x="18880" y="6613"/>
                  <a:pt x="18873" y="6616"/>
                  <a:pt x="18868" y="6621"/>
                </a:cubicBezTo>
                <a:cubicBezTo>
                  <a:pt x="18856" y="6632"/>
                  <a:pt x="18845" y="6656"/>
                  <a:pt x="18856" y="6668"/>
                </a:cubicBezTo>
                <a:cubicBezTo>
                  <a:pt x="18903" y="6739"/>
                  <a:pt x="18951" y="6798"/>
                  <a:pt x="18987" y="6869"/>
                </a:cubicBezTo>
                <a:cubicBezTo>
                  <a:pt x="18998" y="6881"/>
                  <a:pt x="19010" y="6881"/>
                  <a:pt x="19022" y="6881"/>
                </a:cubicBezTo>
                <a:lnTo>
                  <a:pt x="19045" y="6881"/>
                </a:lnTo>
                <a:cubicBezTo>
                  <a:pt x="19058" y="6869"/>
                  <a:pt x="19058" y="6845"/>
                  <a:pt x="19045" y="6834"/>
                </a:cubicBezTo>
                <a:cubicBezTo>
                  <a:pt x="19010" y="6763"/>
                  <a:pt x="18963" y="6692"/>
                  <a:pt x="18916" y="6632"/>
                </a:cubicBezTo>
                <a:cubicBezTo>
                  <a:pt x="18909" y="6619"/>
                  <a:pt x="18898" y="6613"/>
                  <a:pt x="18887" y="6613"/>
                </a:cubicBezTo>
                <a:close/>
                <a:moveTo>
                  <a:pt x="19157" y="7015"/>
                </a:moveTo>
                <a:cubicBezTo>
                  <a:pt x="19148" y="7015"/>
                  <a:pt x="19138" y="7018"/>
                  <a:pt x="19129" y="7023"/>
                </a:cubicBezTo>
                <a:cubicBezTo>
                  <a:pt x="19116" y="7034"/>
                  <a:pt x="19105" y="7047"/>
                  <a:pt x="19116" y="7070"/>
                </a:cubicBezTo>
                <a:cubicBezTo>
                  <a:pt x="19164" y="7141"/>
                  <a:pt x="19199" y="7200"/>
                  <a:pt x="19247" y="7271"/>
                </a:cubicBezTo>
                <a:cubicBezTo>
                  <a:pt x="19258" y="7283"/>
                  <a:pt x="19270" y="7295"/>
                  <a:pt x="19282" y="7295"/>
                </a:cubicBezTo>
                <a:lnTo>
                  <a:pt x="19294" y="7283"/>
                </a:lnTo>
                <a:cubicBezTo>
                  <a:pt x="19318" y="7271"/>
                  <a:pt x="19318" y="7247"/>
                  <a:pt x="19305" y="7236"/>
                </a:cubicBezTo>
                <a:cubicBezTo>
                  <a:pt x="19270" y="7165"/>
                  <a:pt x="19223" y="7094"/>
                  <a:pt x="19176" y="7034"/>
                </a:cubicBezTo>
                <a:cubicBezTo>
                  <a:pt x="19176" y="7021"/>
                  <a:pt x="19168" y="7015"/>
                  <a:pt x="19157" y="7015"/>
                </a:cubicBezTo>
                <a:close/>
                <a:moveTo>
                  <a:pt x="19397" y="7420"/>
                </a:moveTo>
                <a:cubicBezTo>
                  <a:pt x="19390" y="7420"/>
                  <a:pt x="19383" y="7421"/>
                  <a:pt x="19376" y="7425"/>
                </a:cubicBezTo>
                <a:cubicBezTo>
                  <a:pt x="19365" y="7436"/>
                  <a:pt x="19365" y="7460"/>
                  <a:pt x="19365" y="7472"/>
                </a:cubicBezTo>
                <a:cubicBezTo>
                  <a:pt x="19412" y="7543"/>
                  <a:pt x="19447" y="7614"/>
                  <a:pt x="19495" y="7685"/>
                </a:cubicBezTo>
                <a:cubicBezTo>
                  <a:pt x="19495" y="7696"/>
                  <a:pt x="19507" y="7696"/>
                  <a:pt x="19518" y="7696"/>
                </a:cubicBezTo>
                <a:lnTo>
                  <a:pt x="19542" y="7696"/>
                </a:lnTo>
                <a:cubicBezTo>
                  <a:pt x="19554" y="7685"/>
                  <a:pt x="19565" y="7661"/>
                  <a:pt x="19554" y="7649"/>
                </a:cubicBezTo>
                <a:cubicBezTo>
                  <a:pt x="19507" y="7578"/>
                  <a:pt x="19471" y="7507"/>
                  <a:pt x="19436" y="7436"/>
                </a:cubicBezTo>
                <a:cubicBezTo>
                  <a:pt x="19427" y="7428"/>
                  <a:pt x="19413" y="7420"/>
                  <a:pt x="19397" y="7420"/>
                </a:cubicBezTo>
                <a:close/>
                <a:moveTo>
                  <a:pt x="19625" y="7838"/>
                </a:moveTo>
                <a:cubicBezTo>
                  <a:pt x="19601" y="7851"/>
                  <a:pt x="19601" y="7874"/>
                  <a:pt x="19613" y="7886"/>
                </a:cubicBezTo>
                <a:lnTo>
                  <a:pt x="19720" y="8098"/>
                </a:lnTo>
                <a:cubicBezTo>
                  <a:pt x="19731" y="8111"/>
                  <a:pt x="19743" y="8122"/>
                  <a:pt x="19755" y="8122"/>
                </a:cubicBezTo>
                <a:cubicBezTo>
                  <a:pt x="19755" y="8122"/>
                  <a:pt x="19767" y="8122"/>
                  <a:pt x="19767" y="8111"/>
                </a:cubicBezTo>
                <a:cubicBezTo>
                  <a:pt x="19791" y="8111"/>
                  <a:pt x="19791" y="8087"/>
                  <a:pt x="19791" y="8063"/>
                </a:cubicBezTo>
                <a:cubicBezTo>
                  <a:pt x="19743" y="7992"/>
                  <a:pt x="19707" y="7922"/>
                  <a:pt x="19672" y="7862"/>
                </a:cubicBezTo>
                <a:cubicBezTo>
                  <a:pt x="19660" y="7838"/>
                  <a:pt x="19636" y="7838"/>
                  <a:pt x="19625" y="7838"/>
                </a:cubicBezTo>
                <a:close/>
                <a:moveTo>
                  <a:pt x="19862" y="8259"/>
                </a:moveTo>
                <a:cubicBezTo>
                  <a:pt x="19857" y="8259"/>
                  <a:pt x="19853" y="8261"/>
                  <a:pt x="19849" y="8264"/>
                </a:cubicBezTo>
                <a:cubicBezTo>
                  <a:pt x="19826" y="8276"/>
                  <a:pt x="19826" y="8300"/>
                  <a:pt x="19838" y="8311"/>
                </a:cubicBezTo>
                <a:lnTo>
                  <a:pt x="19944" y="8524"/>
                </a:lnTo>
                <a:cubicBezTo>
                  <a:pt x="19944" y="8536"/>
                  <a:pt x="19956" y="8548"/>
                  <a:pt x="19980" y="8548"/>
                </a:cubicBezTo>
                <a:cubicBezTo>
                  <a:pt x="19980" y="8548"/>
                  <a:pt x="19991" y="8548"/>
                  <a:pt x="19991" y="8536"/>
                </a:cubicBezTo>
                <a:cubicBezTo>
                  <a:pt x="20003" y="8536"/>
                  <a:pt x="20015" y="8513"/>
                  <a:pt x="20003" y="8489"/>
                </a:cubicBezTo>
                <a:lnTo>
                  <a:pt x="19896" y="8276"/>
                </a:lnTo>
                <a:cubicBezTo>
                  <a:pt x="19888" y="8267"/>
                  <a:pt x="19874" y="8259"/>
                  <a:pt x="19862" y="8259"/>
                </a:cubicBezTo>
                <a:close/>
                <a:moveTo>
                  <a:pt x="20080" y="8685"/>
                </a:moveTo>
                <a:cubicBezTo>
                  <a:pt x="20075" y="8685"/>
                  <a:pt x="20068" y="8686"/>
                  <a:pt x="20062" y="8689"/>
                </a:cubicBezTo>
                <a:cubicBezTo>
                  <a:pt x="20051" y="8702"/>
                  <a:pt x="20038" y="8725"/>
                  <a:pt x="20051" y="8737"/>
                </a:cubicBezTo>
                <a:lnTo>
                  <a:pt x="20157" y="8950"/>
                </a:lnTo>
                <a:cubicBezTo>
                  <a:pt x="20157" y="8973"/>
                  <a:pt x="20169" y="8973"/>
                  <a:pt x="20180" y="8973"/>
                </a:cubicBezTo>
                <a:lnTo>
                  <a:pt x="20204" y="8973"/>
                </a:lnTo>
                <a:cubicBezTo>
                  <a:pt x="20216" y="8962"/>
                  <a:pt x="20227" y="8938"/>
                  <a:pt x="20216" y="8926"/>
                </a:cubicBezTo>
                <a:lnTo>
                  <a:pt x="20109" y="8713"/>
                </a:lnTo>
                <a:cubicBezTo>
                  <a:pt x="20109" y="8696"/>
                  <a:pt x="20097" y="8685"/>
                  <a:pt x="20080" y="8685"/>
                </a:cubicBezTo>
                <a:close/>
                <a:moveTo>
                  <a:pt x="20288" y="9122"/>
                </a:moveTo>
                <a:cubicBezTo>
                  <a:pt x="20283" y="9122"/>
                  <a:pt x="20278" y="9124"/>
                  <a:pt x="20275" y="9127"/>
                </a:cubicBezTo>
                <a:cubicBezTo>
                  <a:pt x="20251" y="9127"/>
                  <a:pt x="20240" y="9151"/>
                  <a:pt x="20251" y="9175"/>
                </a:cubicBezTo>
                <a:cubicBezTo>
                  <a:pt x="20287" y="9246"/>
                  <a:pt x="20322" y="9317"/>
                  <a:pt x="20346" y="9387"/>
                </a:cubicBezTo>
                <a:cubicBezTo>
                  <a:pt x="20358" y="9399"/>
                  <a:pt x="20369" y="9411"/>
                  <a:pt x="20382" y="9411"/>
                </a:cubicBezTo>
                <a:lnTo>
                  <a:pt x="20393" y="9411"/>
                </a:lnTo>
                <a:cubicBezTo>
                  <a:pt x="20417" y="9399"/>
                  <a:pt x="20429" y="9375"/>
                  <a:pt x="20417" y="9364"/>
                </a:cubicBezTo>
                <a:cubicBezTo>
                  <a:pt x="20382" y="9293"/>
                  <a:pt x="20346" y="9210"/>
                  <a:pt x="20322" y="9139"/>
                </a:cubicBezTo>
                <a:cubicBezTo>
                  <a:pt x="20314" y="9131"/>
                  <a:pt x="20300" y="9122"/>
                  <a:pt x="20288" y="9122"/>
                </a:cubicBezTo>
                <a:close/>
                <a:moveTo>
                  <a:pt x="20482" y="9560"/>
                </a:moveTo>
                <a:cubicBezTo>
                  <a:pt x="20477" y="9560"/>
                  <a:pt x="20471" y="9561"/>
                  <a:pt x="20464" y="9564"/>
                </a:cubicBezTo>
                <a:cubicBezTo>
                  <a:pt x="20440" y="9564"/>
                  <a:pt x="20440" y="9588"/>
                  <a:pt x="20440" y="9612"/>
                </a:cubicBezTo>
                <a:cubicBezTo>
                  <a:pt x="20476" y="9683"/>
                  <a:pt x="20511" y="9753"/>
                  <a:pt x="20535" y="9824"/>
                </a:cubicBezTo>
                <a:cubicBezTo>
                  <a:pt x="20547" y="9848"/>
                  <a:pt x="20558" y="9848"/>
                  <a:pt x="20571" y="9848"/>
                </a:cubicBezTo>
                <a:lnTo>
                  <a:pt x="20582" y="9848"/>
                </a:lnTo>
                <a:cubicBezTo>
                  <a:pt x="20606" y="9837"/>
                  <a:pt x="20618" y="9824"/>
                  <a:pt x="20606" y="9801"/>
                </a:cubicBezTo>
                <a:cubicBezTo>
                  <a:pt x="20571" y="9730"/>
                  <a:pt x="20547" y="9659"/>
                  <a:pt x="20511" y="9577"/>
                </a:cubicBezTo>
                <a:cubicBezTo>
                  <a:pt x="20503" y="9568"/>
                  <a:pt x="20495" y="9560"/>
                  <a:pt x="20482" y="956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8" name="Google Shape;488;p28"/>
          <p:cNvSpPr/>
          <p:nvPr/>
        </p:nvSpPr>
        <p:spPr>
          <a:xfrm>
            <a:off x="6931203" y="3991553"/>
            <a:ext cx="5659659" cy="3069076"/>
          </a:xfrm>
          <a:custGeom>
            <a:avLst/>
            <a:gdLst/>
            <a:ahLst/>
            <a:cxnLst/>
            <a:rect l="l" t="t" r="r" b="b"/>
            <a:pathLst>
              <a:path w="26140" h="14175" extrusionOk="0">
                <a:moveTo>
                  <a:pt x="19377" y="0"/>
                </a:moveTo>
                <a:cubicBezTo>
                  <a:pt x="19365" y="0"/>
                  <a:pt x="19341" y="24"/>
                  <a:pt x="19341" y="35"/>
                </a:cubicBezTo>
                <a:cubicBezTo>
                  <a:pt x="19341" y="59"/>
                  <a:pt x="19365" y="71"/>
                  <a:pt x="19377" y="71"/>
                </a:cubicBezTo>
                <a:lnTo>
                  <a:pt x="19625" y="71"/>
                </a:lnTo>
                <a:cubicBezTo>
                  <a:pt x="19637" y="71"/>
                  <a:pt x="19661" y="59"/>
                  <a:pt x="19661" y="35"/>
                </a:cubicBezTo>
                <a:cubicBezTo>
                  <a:pt x="19661" y="24"/>
                  <a:pt x="19637" y="0"/>
                  <a:pt x="19625" y="0"/>
                </a:cubicBezTo>
                <a:close/>
                <a:moveTo>
                  <a:pt x="19861" y="0"/>
                </a:moveTo>
                <a:cubicBezTo>
                  <a:pt x="19838" y="0"/>
                  <a:pt x="19826" y="24"/>
                  <a:pt x="19826" y="35"/>
                </a:cubicBezTo>
                <a:cubicBezTo>
                  <a:pt x="19826" y="59"/>
                  <a:pt x="19838" y="71"/>
                  <a:pt x="19861" y="83"/>
                </a:cubicBezTo>
                <a:lnTo>
                  <a:pt x="20098" y="83"/>
                </a:lnTo>
                <a:cubicBezTo>
                  <a:pt x="20121" y="83"/>
                  <a:pt x="20134" y="71"/>
                  <a:pt x="20134" y="48"/>
                </a:cubicBezTo>
                <a:cubicBezTo>
                  <a:pt x="20134" y="35"/>
                  <a:pt x="20121" y="12"/>
                  <a:pt x="20098" y="12"/>
                </a:cubicBezTo>
                <a:cubicBezTo>
                  <a:pt x="20016" y="12"/>
                  <a:pt x="19945" y="12"/>
                  <a:pt x="19861" y="0"/>
                </a:cubicBezTo>
                <a:close/>
                <a:moveTo>
                  <a:pt x="19141" y="12"/>
                </a:moveTo>
                <a:cubicBezTo>
                  <a:pt x="19057" y="12"/>
                  <a:pt x="18975" y="24"/>
                  <a:pt x="18904" y="24"/>
                </a:cubicBezTo>
                <a:cubicBezTo>
                  <a:pt x="18881" y="24"/>
                  <a:pt x="18868" y="48"/>
                  <a:pt x="18868" y="59"/>
                </a:cubicBezTo>
                <a:cubicBezTo>
                  <a:pt x="18868" y="83"/>
                  <a:pt x="18881" y="95"/>
                  <a:pt x="18904" y="95"/>
                </a:cubicBezTo>
                <a:cubicBezTo>
                  <a:pt x="18987" y="95"/>
                  <a:pt x="19057" y="83"/>
                  <a:pt x="19141" y="83"/>
                </a:cubicBezTo>
                <a:cubicBezTo>
                  <a:pt x="19164" y="83"/>
                  <a:pt x="19176" y="71"/>
                  <a:pt x="19176" y="48"/>
                </a:cubicBezTo>
                <a:cubicBezTo>
                  <a:pt x="19176" y="24"/>
                  <a:pt x="19164" y="12"/>
                  <a:pt x="19141" y="12"/>
                </a:cubicBezTo>
                <a:close/>
                <a:moveTo>
                  <a:pt x="20347" y="24"/>
                </a:moveTo>
                <a:cubicBezTo>
                  <a:pt x="20323" y="24"/>
                  <a:pt x="20299" y="35"/>
                  <a:pt x="20299" y="59"/>
                </a:cubicBezTo>
                <a:cubicBezTo>
                  <a:pt x="20299" y="83"/>
                  <a:pt x="20323" y="95"/>
                  <a:pt x="20334" y="95"/>
                </a:cubicBezTo>
                <a:cubicBezTo>
                  <a:pt x="20417" y="106"/>
                  <a:pt x="20500" y="106"/>
                  <a:pt x="20571" y="119"/>
                </a:cubicBezTo>
                <a:lnTo>
                  <a:pt x="20583" y="119"/>
                </a:lnTo>
                <a:cubicBezTo>
                  <a:pt x="20594" y="119"/>
                  <a:pt x="20607" y="106"/>
                  <a:pt x="20618" y="83"/>
                </a:cubicBezTo>
                <a:cubicBezTo>
                  <a:pt x="20618" y="71"/>
                  <a:pt x="20607" y="48"/>
                  <a:pt x="20583" y="48"/>
                </a:cubicBezTo>
                <a:cubicBezTo>
                  <a:pt x="20500" y="35"/>
                  <a:pt x="20417" y="35"/>
                  <a:pt x="20347" y="24"/>
                </a:cubicBezTo>
                <a:close/>
                <a:moveTo>
                  <a:pt x="18656" y="48"/>
                </a:moveTo>
                <a:cubicBezTo>
                  <a:pt x="18585" y="48"/>
                  <a:pt x="18502" y="59"/>
                  <a:pt x="18419" y="71"/>
                </a:cubicBezTo>
                <a:cubicBezTo>
                  <a:pt x="18408" y="71"/>
                  <a:pt x="18384" y="95"/>
                  <a:pt x="18395" y="106"/>
                </a:cubicBezTo>
                <a:cubicBezTo>
                  <a:pt x="18395" y="130"/>
                  <a:pt x="18408" y="142"/>
                  <a:pt x="18431" y="142"/>
                </a:cubicBezTo>
                <a:cubicBezTo>
                  <a:pt x="18514" y="130"/>
                  <a:pt x="18585" y="119"/>
                  <a:pt x="18668" y="119"/>
                </a:cubicBezTo>
                <a:cubicBezTo>
                  <a:pt x="18691" y="119"/>
                  <a:pt x="18703" y="95"/>
                  <a:pt x="18703" y="71"/>
                </a:cubicBezTo>
                <a:cubicBezTo>
                  <a:pt x="18703" y="59"/>
                  <a:pt x="18679" y="48"/>
                  <a:pt x="18656" y="48"/>
                </a:cubicBezTo>
                <a:close/>
                <a:moveTo>
                  <a:pt x="20819" y="71"/>
                </a:moveTo>
                <a:cubicBezTo>
                  <a:pt x="20796" y="71"/>
                  <a:pt x="20783" y="83"/>
                  <a:pt x="20783" y="106"/>
                </a:cubicBezTo>
                <a:cubicBezTo>
                  <a:pt x="20783" y="119"/>
                  <a:pt x="20796" y="142"/>
                  <a:pt x="20807" y="142"/>
                </a:cubicBezTo>
                <a:cubicBezTo>
                  <a:pt x="20890" y="154"/>
                  <a:pt x="20973" y="154"/>
                  <a:pt x="21056" y="166"/>
                </a:cubicBezTo>
                <a:cubicBezTo>
                  <a:pt x="21067" y="166"/>
                  <a:pt x="21091" y="154"/>
                  <a:pt x="21091" y="142"/>
                </a:cubicBezTo>
                <a:cubicBezTo>
                  <a:pt x="21091" y="119"/>
                  <a:pt x="21079" y="95"/>
                  <a:pt x="21056" y="95"/>
                </a:cubicBezTo>
                <a:cubicBezTo>
                  <a:pt x="20973" y="83"/>
                  <a:pt x="20902" y="83"/>
                  <a:pt x="20819" y="71"/>
                </a:cubicBezTo>
                <a:close/>
                <a:moveTo>
                  <a:pt x="18199" y="102"/>
                </a:moveTo>
                <a:cubicBezTo>
                  <a:pt x="18194" y="102"/>
                  <a:pt x="18189" y="103"/>
                  <a:pt x="18183" y="106"/>
                </a:cubicBezTo>
                <a:cubicBezTo>
                  <a:pt x="18100" y="119"/>
                  <a:pt x="18029" y="130"/>
                  <a:pt x="17946" y="142"/>
                </a:cubicBezTo>
                <a:cubicBezTo>
                  <a:pt x="17923" y="142"/>
                  <a:pt x="17911" y="166"/>
                  <a:pt x="17923" y="177"/>
                </a:cubicBezTo>
                <a:cubicBezTo>
                  <a:pt x="17923" y="201"/>
                  <a:pt x="17935" y="213"/>
                  <a:pt x="17959" y="213"/>
                </a:cubicBezTo>
                <a:cubicBezTo>
                  <a:pt x="18041" y="201"/>
                  <a:pt x="18112" y="190"/>
                  <a:pt x="18195" y="177"/>
                </a:cubicBezTo>
                <a:cubicBezTo>
                  <a:pt x="18219" y="166"/>
                  <a:pt x="18230" y="154"/>
                  <a:pt x="18230" y="130"/>
                </a:cubicBezTo>
                <a:cubicBezTo>
                  <a:pt x="18222" y="113"/>
                  <a:pt x="18213" y="102"/>
                  <a:pt x="18199" y="102"/>
                </a:cubicBezTo>
                <a:close/>
                <a:moveTo>
                  <a:pt x="21292" y="130"/>
                </a:moveTo>
                <a:cubicBezTo>
                  <a:pt x="21280" y="130"/>
                  <a:pt x="21256" y="142"/>
                  <a:pt x="21256" y="166"/>
                </a:cubicBezTo>
                <a:cubicBezTo>
                  <a:pt x="21256" y="177"/>
                  <a:pt x="21269" y="201"/>
                  <a:pt x="21292" y="201"/>
                </a:cubicBezTo>
                <a:cubicBezTo>
                  <a:pt x="21363" y="213"/>
                  <a:pt x="21445" y="225"/>
                  <a:pt x="21529" y="237"/>
                </a:cubicBezTo>
                <a:cubicBezTo>
                  <a:pt x="21540" y="237"/>
                  <a:pt x="21564" y="225"/>
                  <a:pt x="21564" y="201"/>
                </a:cubicBezTo>
                <a:cubicBezTo>
                  <a:pt x="21564" y="190"/>
                  <a:pt x="21552" y="166"/>
                  <a:pt x="21529" y="166"/>
                </a:cubicBezTo>
                <a:cubicBezTo>
                  <a:pt x="21458" y="154"/>
                  <a:pt x="21375" y="142"/>
                  <a:pt x="21292" y="130"/>
                </a:cubicBezTo>
                <a:close/>
                <a:moveTo>
                  <a:pt x="17727" y="185"/>
                </a:moveTo>
                <a:cubicBezTo>
                  <a:pt x="17722" y="185"/>
                  <a:pt x="17716" y="186"/>
                  <a:pt x="17710" y="190"/>
                </a:cubicBezTo>
                <a:cubicBezTo>
                  <a:pt x="17628" y="201"/>
                  <a:pt x="17557" y="213"/>
                  <a:pt x="17473" y="237"/>
                </a:cubicBezTo>
                <a:cubicBezTo>
                  <a:pt x="17462" y="237"/>
                  <a:pt x="17450" y="261"/>
                  <a:pt x="17450" y="284"/>
                </a:cubicBezTo>
                <a:cubicBezTo>
                  <a:pt x="17450" y="296"/>
                  <a:pt x="17462" y="308"/>
                  <a:pt x="17486" y="308"/>
                </a:cubicBezTo>
                <a:lnTo>
                  <a:pt x="17497" y="308"/>
                </a:lnTo>
                <a:cubicBezTo>
                  <a:pt x="17568" y="284"/>
                  <a:pt x="17651" y="272"/>
                  <a:pt x="17722" y="248"/>
                </a:cubicBezTo>
                <a:cubicBezTo>
                  <a:pt x="17746" y="248"/>
                  <a:pt x="17757" y="237"/>
                  <a:pt x="17757" y="213"/>
                </a:cubicBezTo>
                <a:cubicBezTo>
                  <a:pt x="17749" y="196"/>
                  <a:pt x="17740" y="185"/>
                  <a:pt x="17727" y="185"/>
                </a:cubicBezTo>
                <a:close/>
                <a:moveTo>
                  <a:pt x="21776" y="201"/>
                </a:moveTo>
                <a:cubicBezTo>
                  <a:pt x="21753" y="201"/>
                  <a:pt x="21729" y="213"/>
                  <a:pt x="21729" y="237"/>
                </a:cubicBezTo>
                <a:cubicBezTo>
                  <a:pt x="21729" y="261"/>
                  <a:pt x="21742" y="272"/>
                  <a:pt x="21753" y="272"/>
                </a:cubicBezTo>
                <a:cubicBezTo>
                  <a:pt x="21836" y="296"/>
                  <a:pt x="21918" y="308"/>
                  <a:pt x="21989" y="319"/>
                </a:cubicBezTo>
                <a:lnTo>
                  <a:pt x="22002" y="319"/>
                </a:lnTo>
                <a:cubicBezTo>
                  <a:pt x="22013" y="319"/>
                  <a:pt x="22037" y="308"/>
                  <a:pt x="22037" y="296"/>
                </a:cubicBezTo>
                <a:cubicBezTo>
                  <a:pt x="22037" y="272"/>
                  <a:pt x="22025" y="248"/>
                  <a:pt x="22002" y="248"/>
                </a:cubicBezTo>
                <a:cubicBezTo>
                  <a:pt x="21931" y="237"/>
                  <a:pt x="21847" y="225"/>
                  <a:pt x="21776" y="201"/>
                </a:cubicBezTo>
                <a:close/>
                <a:moveTo>
                  <a:pt x="17255" y="291"/>
                </a:moveTo>
                <a:cubicBezTo>
                  <a:pt x="17250" y="291"/>
                  <a:pt x="17243" y="293"/>
                  <a:pt x="17237" y="296"/>
                </a:cubicBezTo>
                <a:cubicBezTo>
                  <a:pt x="17166" y="319"/>
                  <a:pt x="17084" y="332"/>
                  <a:pt x="17013" y="355"/>
                </a:cubicBezTo>
                <a:cubicBezTo>
                  <a:pt x="16989" y="367"/>
                  <a:pt x="16977" y="390"/>
                  <a:pt x="16989" y="402"/>
                </a:cubicBezTo>
                <a:cubicBezTo>
                  <a:pt x="16989" y="426"/>
                  <a:pt x="17001" y="426"/>
                  <a:pt x="17024" y="426"/>
                </a:cubicBezTo>
                <a:lnTo>
                  <a:pt x="17036" y="426"/>
                </a:lnTo>
                <a:cubicBezTo>
                  <a:pt x="17107" y="402"/>
                  <a:pt x="17178" y="379"/>
                  <a:pt x="17261" y="367"/>
                </a:cubicBezTo>
                <a:cubicBezTo>
                  <a:pt x="17284" y="355"/>
                  <a:pt x="17297" y="343"/>
                  <a:pt x="17284" y="319"/>
                </a:cubicBezTo>
                <a:cubicBezTo>
                  <a:pt x="17284" y="302"/>
                  <a:pt x="17271" y="291"/>
                  <a:pt x="17255" y="291"/>
                </a:cubicBezTo>
                <a:close/>
                <a:moveTo>
                  <a:pt x="22238" y="296"/>
                </a:moveTo>
                <a:cubicBezTo>
                  <a:pt x="22226" y="296"/>
                  <a:pt x="22202" y="308"/>
                  <a:pt x="22202" y="332"/>
                </a:cubicBezTo>
                <a:cubicBezTo>
                  <a:pt x="22191" y="343"/>
                  <a:pt x="22202" y="367"/>
                  <a:pt x="22226" y="367"/>
                </a:cubicBezTo>
                <a:cubicBezTo>
                  <a:pt x="22309" y="390"/>
                  <a:pt x="22380" y="402"/>
                  <a:pt x="22462" y="426"/>
                </a:cubicBezTo>
                <a:lnTo>
                  <a:pt x="22474" y="426"/>
                </a:lnTo>
                <a:cubicBezTo>
                  <a:pt x="22486" y="426"/>
                  <a:pt x="22498" y="414"/>
                  <a:pt x="22509" y="390"/>
                </a:cubicBezTo>
                <a:cubicBezTo>
                  <a:pt x="22509" y="379"/>
                  <a:pt x="22498" y="355"/>
                  <a:pt x="22474" y="355"/>
                </a:cubicBezTo>
                <a:cubicBezTo>
                  <a:pt x="22404" y="332"/>
                  <a:pt x="22320" y="319"/>
                  <a:pt x="22238" y="296"/>
                </a:cubicBezTo>
                <a:close/>
                <a:moveTo>
                  <a:pt x="22711" y="402"/>
                </a:moveTo>
                <a:cubicBezTo>
                  <a:pt x="22687" y="402"/>
                  <a:pt x="22675" y="414"/>
                  <a:pt x="22664" y="426"/>
                </a:cubicBezTo>
                <a:cubicBezTo>
                  <a:pt x="22664" y="450"/>
                  <a:pt x="22675" y="473"/>
                  <a:pt x="22699" y="473"/>
                </a:cubicBezTo>
                <a:cubicBezTo>
                  <a:pt x="22770" y="497"/>
                  <a:pt x="22853" y="508"/>
                  <a:pt x="22924" y="532"/>
                </a:cubicBezTo>
                <a:lnTo>
                  <a:pt x="22935" y="532"/>
                </a:lnTo>
                <a:cubicBezTo>
                  <a:pt x="22947" y="532"/>
                  <a:pt x="22971" y="521"/>
                  <a:pt x="22971" y="508"/>
                </a:cubicBezTo>
                <a:cubicBezTo>
                  <a:pt x="22971" y="485"/>
                  <a:pt x="22959" y="473"/>
                  <a:pt x="22947" y="461"/>
                </a:cubicBezTo>
                <a:cubicBezTo>
                  <a:pt x="22864" y="437"/>
                  <a:pt x="22793" y="426"/>
                  <a:pt x="22711" y="402"/>
                </a:cubicBezTo>
                <a:close/>
                <a:moveTo>
                  <a:pt x="16796" y="433"/>
                </a:moveTo>
                <a:cubicBezTo>
                  <a:pt x="16790" y="433"/>
                  <a:pt x="16783" y="434"/>
                  <a:pt x="16776" y="437"/>
                </a:cubicBezTo>
                <a:cubicBezTo>
                  <a:pt x="16705" y="461"/>
                  <a:pt x="16635" y="485"/>
                  <a:pt x="16551" y="508"/>
                </a:cubicBezTo>
                <a:cubicBezTo>
                  <a:pt x="16540" y="521"/>
                  <a:pt x="16528" y="544"/>
                  <a:pt x="16528" y="556"/>
                </a:cubicBezTo>
                <a:cubicBezTo>
                  <a:pt x="16540" y="568"/>
                  <a:pt x="16551" y="579"/>
                  <a:pt x="16564" y="579"/>
                </a:cubicBezTo>
                <a:lnTo>
                  <a:pt x="16575" y="579"/>
                </a:lnTo>
                <a:cubicBezTo>
                  <a:pt x="16658" y="556"/>
                  <a:pt x="16729" y="521"/>
                  <a:pt x="16800" y="497"/>
                </a:cubicBezTo>
                <a:cubicBezTo>
                  <a:pt x="16824" y="497"/>
                  <a:pt x="16835" y="473"/>
                  <a:pt x="16824" y="450"/>
                </a:cubicBezTo>
                <a:cubicBezTo>
                  <a:pt x="16824" y="441"/>
                  <a:pt x="16812" y="433"/>
                  <a:pt x="16796" y="433"/>
                </a:cubicBezTo>
                <a:close/>
                <a:moveTo>
                  <a:pt x="23171" y="521"/>
                </a:moveTo>
                <a:cubicBezTo>
                  <a:pt x="23160" y="521"/>
                  <a:pt x="23136" y="532"/>
                  <a:pt x="23136" y="544"/>
                </a:cubicBezTo>
                <a:cubicBezTo>
                  <a:pt x="23124" y="568"/>
                  <a:pt x="23136" y="592"/>
                  <a:pt x="23160" y="592"/>
                </a:cubicBezTo>
                <a:cubicBezTo>
                  <a:pt x="23231" y="615"/>
                  <a:pt x="23313" y="639"/>
                  <a:pt x="23384" y="663"/>
                </a:cubicBezTo>
                <a:lnTo>
                  <a:pt x="23397" y="663"/>
                </a:lnTo>
                <a:cubicBezTo>
                  <a:pt x="23408" y="663"/>
                  <a:pt x="23432" y="650"/>
                  <a:pt x="23432" y="639"/>
                </a:cubicBezTo>
                <a:cubicBezTo>
                  <a:pt x="23432" y="615"/>
                  <a:pt x="23420" y="592"/>
                  <a:pt x="23408" y="592"/>
                </a:cubicBezTo>
                <a:cubicBezTo>
                  <a:pt x="23326" y="568"/>
                  <a:pt x="23255" y="544"/>
                  <a:pt x="23171" y="521"/>
                </a:cubicBezTo>
                <a:close/>
                <a:moveTo>
                  <a:pt x="16347" y="598"/>
                </a:moveTo>
                <a:cubicBezTo>
                  <a:pt x="16341" y="598"/>
                  <a:pt x="16334" y="600"/>
                  <a:pt x="16327" y="603"/>
                </a:cubicBezTo>
                <a:cubicBezTo>
                  <a:pt x="16256" y="627"/>
                  <a:pt x="16185" y="663"/>
                  <a:pt x="16114" y="698"/>
                </a:cubicBezTo>
                <a:cubicBezTo>
                  <a:pt x="16091" y="698"/>
                  <a:pt x="16078" y="721"/>
                  <a:pt x="16091" y="745"/>
                </a:cubicBezTo>
                <a:cubicBezTo>
                  <a:pt x="16102" y="757"/>
                  <a:pt x="16114" y="757"/>
                  <a:pt x="16126" y="757"/>
                </a:cubicBezTo>
                <a:lnTo>
                  <a:pt x="16138" y="757"/>
                </a:lnTo>
                <a:cubicBezTo>
                  <a:pt x="16209" y="721"/>
                  <a:pt x="16280" y="698"/>
                  <a:pt x="16362" y="663"/>
                </a:cubicBezTo>
                <a:cubicBezTo>
                  <a:pt x="16374" y="663"/>
                  <a:pt x="16386" y="639"/>
                  <a:pt x="16374" y="615"/>
                </a:cubicBezTo>
                <a:cubicBezTo>
                  <a:pt x="16374" y="607"/>
                  <a:pt x="16363" y="598"/>
                  <a:pt x="16347" y="598"/>
                </a:cubicBezTo>
                <a:close/>
                <a:moveTo>
                  <a:pt x="23621" y="658"/>
                </a:moveTo>
                <a:cubicBezTo>
                  <a:pt x="23610" y="658"/>
                  <a:pt x="23597" y="669"/>
                  <a:pt x="23597" y="686"/>
                </a:cubicBezTo>
                <a:cubicBezTo>
                  <a:pt x="23586" y="698"/>
                  <a:pt x="23597" y="721"/>
                  <a:pt x="23621" y="721"/>
                </a:cubicBezTo>
                <a:cubicBezTo>
                  <a:pt x="23692" y="745"/>
                  <a:pt x="23763" y="768"/>
                  <a:pt x="23846" y="792"/>
                </a:cubicBezTo>
                <a:lnTo>
                  <a:pt x="23857" y="792"/>
                </a:lnTo>
                <a:cubicBezTo>
                  <a:pt x="23869" y="792"/>
                  <a:pt x="23881" y="792"/>
                  <a:pt x="23893" y="768"/>
                </a:cubicBezTo>
                <a:cubicBezTo>
                  <a:pt x="23893" y="757"/>
                  <a:pt x="23881" y="733"/>
                  <a:pt x="23869" y="721"/>
                </a:cubicBezTo>
                <a:cubicBezTo>
                  <a:pt x="23786" y="698"/>
                  <a:pt x="23715" y="674"/>
                  <a:pt x="23633" y="663"/>
                </a:cubicBezTo>
                <a:cubicBezTo>
                  <a:pt x="23630" y="659"/>
                  <a:pt x="23626" y="658"/>
                  <a:pt x="23621" y="658"/>
                </a:cubicBezTo>
                <a:close/>
                <a:moveTo>
                  <a:pt x="24082" y="800"/>
                </a:moveTo>
                <a:cubicBezTo>
                  <a:pt x="24070" y="800"/>
                  <a:pt x="24055" y="811"/>
                  <a:pt x="24046" y="828"/>
                </a:cubicBezTo>
                <a:cubicBezTo>
                  <a:pt x="24046" y="839"/>
                  <a:pt x="24059" y="863"/>
                  <a:pt x="24070" y="863"/>
                </a:cubicBezTo>
                <a:cubicBezTo>
                  <a:pt x="24153" y="899"/>
                  <a:pt x="24224" y="923"/>
                  <a:pt x="24295" y="946"/>
                </a:cubicBezTo>
                <a:lnTo>
                  <a:pt x="24306" y="946"/>
                </a:lnTo>
                <a:cubicBezTo>
                  <a:pt x="24330" y="946"/>
                  <a:pt x="24342" y="934"/>
                  <a:pt x="24342" y="923"/>
                </a:cubicBezTo>
                <a:cubicBezTo>
                  <a:pt x="24354" y="899"/>
                  <a:pt x="24342" y="887"/>
                  <a:pt x="24319" y="875"/>
                </a:cubicBezTo>
                <a:cubicBezTo>
                  <a:pt x="24248" y="852"/>
                  <a:pt x="24164" y="828"/>
                  <a:pt x="24094" y="804"/>
                </a:cubicBezTo>
                <a:cubicBezTo>
                  <a:pt x="24090" y="801"/>
                  <a:pt x="24087" y="800"/>
                  <a:pt x="24082" y="800"/>
                </a:cubicBezTo>
                <a:close/>
                <a:moveTo>
                  <a:pt x="15889" y="792"/>
                </a:moveTo>
                <a:lnTo>
                  <a:pt x="15676" y="899"/>
                </a:lnTo>
                <a:cubicBezTo>
                  <a:pt x="15665" y="910"/>
                  <a:pt x="15653" y="934"/>
                  <a:pt x="15665" y="958"/>
                </a:cubicBezTo>
                <a:cubicBezTo>
                  <a:pt x="15665" y="970"/>
                  <a:pt x="15676" y="970"/>
                  <a:pt x="15689" y="970"/>
                </a:cubicBezTo>
                <a:lnTo>
                  <a:pt x="15712" y="970"/>
                </a:lnTo>
                <a:lnTo>
                  <a:pt x="15925" y="863"/>
                </a:lnTo>
                <a:cubicBezTo>
                  <a:pt x="15937" y="852"/>
                  <a:pt x="15949" y="828"/>
                  <a:pt x="15937" y="816"/>
                </a:cubicBezTo>
                <a:cubicBezTo>
                  <a:pt x="15925" y="792"/>
                  <a:pt x="15913" y="792"/>
                  <a:pt x="15889" y="792"/>
                </a:cubicBezTo>
                <a:close/>
                <a:moveTo>
                  <a:pt x="24537" y="953"/>
                </a:moveTo>
                <a:cubicBezTo>
                  <a:pt x="24521" y="953"/>
                  <a:pt x="24508" y="964"/>
                  <a:pt x="24508" y="981"/>
                </a:cubicBezTo>
                <a:cubicBezTo>
                  <a:pt x="24495" y="994"/>
                  <a:pt x="24508" y="1017"/>
                  <a:pt x="24531" y="1017"/>
                </a:cubicBezTo>
                <a:cubicBezTo>
                  <a:pt x="24602" y="1052"/>
                  <a:pt x="24673" y="1076"/>
                  <a:pt x="24756" y="1099"/>
                </a:cubicBezTo>
                <a:lnTo>
                  <a:pt x="24768" y="1099"/>
                </a:lnTo>
                <a:cubicBezTo>
                  <a:pt x="24779" y="1099"/>
                  <a:pt x="24792" y="1099"/>
                  <a:pt x="24792" y="1076"/>
                </a:cubicBezTo>
                <a:cubicBezTo>
                  <a:pt x="24803" y="1064"/>
                  <a:pt x="24792" y="1041"/>
                  <a:pt x="24779" y="1041"/>
                </a:cubicBezTo>
                <a:cubicBezTo>
                  <a:pt x="24697" y="1005"/>
                  <a:pt x="24626" y="981"/>
                  <a:pt x="24555" y="958"/>
                </a:cubicBezTo>
                <a:cubicBezTo>
                  <a:pt x="24549" y="955"/>
                  <a:pt x="24542" y="953"/>
                  <a:pt x="24537" y="953"/>
                </a:cubicBezTo>
                <a:close/>
                <a:moveTo>
                  <a:pt x="15482" y="1012"/>
                </a:moveTo>
                <a:cubicBezTo>
                  <a:pt x="15477" y="1012"/>
                  <a:pt x="15471" y="1014"/>
                  <a:pt x="15464" y="1017"/>
                </a:cubicBezTo>
                <a:cubicBezTo>
                  <a:pt x="15393" y="1064"/>
                  <a:pt x="15322" y="1099"/>
                  <a:pt x="15263" y="1147"/>
                </a:cubicBezTo>
                <a:cubicBezTo>
                  <a:pt x="15240" y="1159"/>
                  <a:pt x="15240" y="1170"/>
                  <a:pt x="15251" y="1194"/>
                </a:cubicBezTo>
                <a:cubicBezTo>
                  <a:pt x="15251" y="1206"/>
                  <a:pt x="15263" y="1206"/>
                  <a:pt x="15275" y="1206"/>
                </a:cubicBezTo>
                <a:lnTo>
                  <a:pt x="15298" y="1206"/>
                </a:lnTo>
                <a:cubicBezTo>
                  <a:pt x="15369" y="1159"/>
                  <a:pt x="15429" y="1123"/>
                  <a:pt x="15500" y="1088"/>
                </a:cubicBezTo>
                <a:cubicBezTo>
                  <a:pt x="15523" y="1076"/>
                  <a:pt x="15523" y="1052"/>
                  <a:pt x="15511" y="1029"/>
                </a:cubicBezTo>
                <a:cubicBezTo>
                  <a:pt x="15503" y="1021"/>
                  <a:pt x="15495" y="1012"/>
                  <a:pt x="15482" y="1012"/>
                </a:cubicBezTo>
                <a:close/>
                <a:moveTo>
                  <a:pt x="24984" y="1118"/>
                </a:moveTo>
                <a:cubicBezTo>
                  <a:pt x="24969" y="1118"/>
                  <a:pt x="24957" y="1127"/>
                  <a:pt x="24957" y="1135"/>
                </a:cubicBezTo>
                <a:cubicBezTo>
                  <a:pt x="24945" y="1159"/>
                  <a:pt x="24957" y="1183"/>
                  <a:pt x="24981" y="1183"/>
                </a:cubicBezTo>
                <a:cubicBezTo>
                  <a:pt x="25052" y="1218"/>
                  <a:pt x="25123" y="1241"/>
                  <a:pt x="25193" y="1265"/>
                </a:cubicBezTo>
                <a:cubicBezTo>
                  <a:pt x="25205" y="1277"/>
                  <a:pt x="25205" y="1277"/>
                  <a:pt x="25217" y="1277"/>
                </a:cubicBezTo>
                <a:cubicBezTo>
                  <a:pt x="25228" y="1277"/>
                  <a:pt x="25241" y="1265"/>
                  <a:pt x="25241" y="1254"/>
                </a:cubicBezTo>
                <a:cubicBezTo>
                  <a:pt x="25252" y="1230"/>
                  <a:pt x="25241" y="1206"/>
                  <a:pt x="25228" y="1206"/>
                </a:cubicBezTo>
                <a:cubicBezTo>
                  <a:pt x="25146" y="1170"/>
                  <a:pt x="25075" y="1147"/>
                  <a:pt x="25004" y="1123"/>
                </a:cubicBezTo>
                <a:cubicBezTo>
                  <a:pt x="24997" y="1120"/>
                  <a:pt x="24991" y="1118"/>
                  <a:pt x="24984" y="1118"/>
                </a:cubicBezTo>
                <a:close/>
                <a:moveTo>
                  <a:pt x="25454" y="1289"/>
                </a:moveTo>
                <a:cubicBezTo>
                  <a:pt x="25430" y="1289"/>
                  <a:pt x="25406" y="1289"/>
                  <a:pt x="25406" y="1312"/>
                </a:cubicBezTo>
                <a:cubicBezTo>
                  <a:pt x="25394" y="1336"/>
                  <a:pt x="25406" y="1348"/>
                  <a:pt x="25418" y="1360"/>
                </a:cubicBezTo>
                <a:cubicBezTo>
                  <a:pt x="25501" y="1383"/>
                  <a:pt x="25572" y="1419"/>
                  <a:pt x="25643" y="1443"/>
                </a:cubicBezTo>
                <a:cubicBezTo>
                  <a:pt x="25643" y="1454"/>
                  <a:pt x="25654" y="1454"/>
                  <a:pt x="25654" y="1454"/>
                </a:cubicBezTo>
                <a:cubicBezTo>
                  <a:pt x="25666" y="1454"/>
                  <a:pt x="25690" y="1443"/>
                  <a:pt x="25690" y="1430"/>
                </a:cubicBezTo>
                <a:cubicBezTo>
                  <a:pt x="25701" y="1407"/>
                  <a:pt x="25690" y="1383"/>
                  <a:pt x="25666" y="1383"/>
                </a:cubicBezTo>
                <a:cubicBezTo>
                  <a:pt x="25595" y="1348"/>
                  <a:pt x="25524" y="1325"/>
                  <a:pt x="25454" y="1289"/>
                </a:cubicBezTo>
                <a:close/>
                <a:moveTo>
                  <a:pt x="15086" y="1268"/>
                </a:moveTo>
                <a:cubicBezTo>
                  <a:pt x="15077" y="1268"/>
                  <a:pt x="15068" y="1271"/>
                  <a:pt x="15062" y="1277"/>
                </a:cubicBezTo>
                <a:cubicBezTo>
                  <a:pt x="14991" y="1312"/>
                  <a:pt x="14920" y="1360"/>
                  <a:pt x="14861" y="1407"/>
                </a:cubicBezTo>
                <a:cubicBezTo>
                  <a:pt x="14838" y="1419"/>
                  <a:pt x="14838" y="1443"/>
                  <a:pt x="14849" y="1454"/>
                </a:cubicBezTo>
                <a:cubicBezTo>
                  <a:pt x="14861" y="1466"/>
                  <a:pt x="14873" y="1478"/>
                  <a:pt x="14885" y="1478"/>
                </a:cubicBezTo>
                <a:lnTo>
                  <a:pt x="14896" y="1466"/>
                </a:lnTo>
                <a:cubicBezTo>
                  <a:pt x="14967" y="1419"/>
                  <a:pt x="15027" y="1372"/>
                  <a:pt x="15098" y="1336"/>
                </a:cubicBezTo>
                <a:cubicBezTo>
                  <a:pt x="15109" y="1325"/>
                  <a:pt x="15121" y="1301"/>
                  <a:pt x="15109" y="1277"/>
                </a:cubicBezTo>
                <a:cubicBezTo>
                  <a:pt x="15103" y="1271"/>
                  <a:pt x="15095" y="1268"/>
                  <a:pt x="15086" y="1268"/>
                </a:cubicBezTo>
                <a:close/>
                <a:moveTo>
                  <a:pt x="25878" y="1473"/>
                </a:moveTo>
                <a:cubicBezTo>
                  <a:pt x="25866" y="1473"/>
                  <a:pt x="25852" y="1481"/>
                  <a:pt x="25843" y="1490"/>
                </a:cubicBezTo>
                <a:cubicBezTo>
                  <a:pt x="25832" y="1514"/>
                  <a:pt x="25843" y="1537"/>
                  <a:pt x="25867" y="1537"/>
                </a:cubicBezTo>
                <a:cubicBezTo>
                  <a:pt x="25938" y="1572"/>
                  <a:pt x="26009" y="1596"/>
                  <a:pt x="26080" y="1632"/>
                </a:cubicBezTo>
                <a:lnTo>
                  <a:pt x="26103" y="1632"/>
                </a:lnTo>
                <a:cubicBezTo>
                  <a:pt x="26116" y="1632"/>
                  <a:pt x="26127" y="1632"/>
                  <a:pt x="26127" y="1620"/>
                </a:cubicBezTo>
                <a:cubicBezTo>
                  <a:pt x="26139" y="1596"/>
                  <a:pt x="26127" y="1572"/>
                  <a:pt x="26116" y="1572"/>
                </a:cubicBezTo>
                <a:cubicBezTo>
                  <a:pt x="26045" y="1537"/>
                  <a:pt x="25961" y="1501"/>
                  <a:pt x="25890" y="1478"/>
                </a:cubicBezTo>
                <a:cubicBezTo>
                  <a:pt x="25887" y="1474"/>
                  <a:pt x="25883" y="1473"/>
                  <a:pt x="25878" y="1473"/>
                </a:cubicBezTo>
                <a:close/>
                <a:moveTo>
                  <a:pt x="14688" y="1541"/>
                </a:moveTo>
                <a:cubicBezTo>
                  <a:pt x="14679" y="1541"/>
                  <a:pt x="14669" y="1544"/>
                  <a:pt x="14660" y="1549"/>
                </a:cubicBezTo>
                <a:cubicBezTo>
                  <a:pt x="14601" y="1596"/>
                  <a:pt x="14542" y="1656"/>
                  <a:pt x="14471" y="1703"/>
                </a:cubicBezTo>
                <a:cubicBezTo>
                  <a:pt x="14459" y="1714"/>
                  <a:pt x="14459" y="1738"/>
                  <a:pt x="14471" y="1750"/>
                </a:cubicBezTo>
                <a:cubicBezTo>
                  <a:pt x="14483" y="1761"/>
                  <a:pt x="14483" y="1761"/>
                  <a:pt x="14494" y="1761"/>
                </a:cubicBezTo>
                <a:lnTo>
                  <a:pt x="14518" y="1761"/>
                </a:lnTo>
                <a:cubicBezTo>
                  <a:pt x="14578" y="1703"/>
                  <a:pt x="14648" y="1656"/>
                  <a:pt x="14707" y="1608"/>
                </a:cubicBezTo>
                <a:cubicBezTo>
                  <a:pt x="14719" y="1596"/>
                  <a:pt x="14731" y="1572"/>
                  <a:pt x="14719" y="1561"/>
                </a:cubicBezTo>
                <a:cubicBezTo>
                  <a:pt x="14712" y="1547"/>
                  <a:pt x="14701" y="1541"/>
                  <a:pt x="14688" y="1541"/>
                </a:cubicBezTo>
                <a:close/>
                <a:moveTo>
                  <a:pt x="14317" y="1848"/>
                </a:moveTo>
                <a:cubicBezTo>
                  <a:pt x="14308" y="1848"/>
                  <a:pt x="14299" y="1850"/>
                  <a:pt x="14294" y="1856"/>
                </a:cubicBezTo>
                <a:cubicBezTo>
                  <a:pt x="14234" y="1903"/>
                  <a:pt x="14176" y="1963"/>
                  <a:pt x="14116" y="2022"/>
                </a:cubicBezTo>
                <a:cubicBezTo>
                  <a:pt x="14105" y="2034"/>
                  <a:pt x="14092" y="2057"/>
                  <a:pt x="14116" y="2069"/>
                </a:cubicBezTo>
                <a:cubicBezTo>
                  <a:pt x="14116" y="2081"/>
                  <a:pt x="14128" y="2081"/>
                  <a:pt x="14140" y="2081"/>
                </a:cubicBezTo>
                <a:cubicBezTo>
                  <a:pt x="14152" y="2081"/>
                  <a:pt x="14152" y="2081"/>
                  <a:pt x="14163" y="2069"/>
                </a:cubicBezTo>
                <a:cubicBezTo>
                  <a:pt x="14223" y="2022"/>
                  <a:pt x="14282" y="1963"/>
                  <a:pt x="14341" y="1916"/>
                </a:cubicBezTo>
                <a:cubicBezTo>
                  <a:pt x="14352" y="1892"/>
                  <a:pt x="14352" y="1880"/>
                  <a:pt x="14341" y="1856"/>
                </a:cubicBezTo>
                <a:cubicBezTo>
                  <a:pt x="14335" y="1850"/>
                  <a:pt x="14326" y="1848"/>
                  <a:pt x="14317" y="1848"/>
                </a:cubicBezTo>
                <a:close/>
                <a:moveTo>
                  <a:pt x="13962" y="2179"/>
                </a:moveTo>
                <a:cubicBezTo>
                  <a:pt x="13954" y="2179"/>
                  <a:pt x="13945" y="2181"/>
                  <a:pt x="13939" y="2187"/>
                </a:cubicBezTo>
                <a:lnTo>
                  <a:pt x="13774" y="2353"/>
                </a:lnTo>
                <a:cubicBezTo>
                  <a:pt x="13761" y="2376"/>
                  <a:pt x="13761" y="2400"/>
                  <a:pt x="13774" y="2412"/>
                </a:cubicBezTo>
                <a:lnTo>
                  <a:pt x="13821" y="2412"/>
                </a:lnTo>
                <a:cubicBezTo>
                  <a:pt x="13880" y="2353"/>
                  <a:pt x="13939" y="2294"/>
                  <a:pt x="13986" y="2234"/>
                </a:cubicBezTo>
                <a:cubicBezTo>
                  <a:pt x="14010" y="2223"/>
                  <a:pt x="14010" y="2199"/>
                  <a:pt x="13986" y="2187"/>
                </a:cubicBezTo>
                <a:cubicBezTo>
                  <a:pt x="13980" y="2181"/>
                  <a:pt x="13971" y="2179"/>
                  <a:pt x="13962" y="2179"/>
                </a:cubicBezTo>
                <a:close/>
                <a:moveTo>
                  <a:pt x="13631" y="2521"/>
                </a:moveTo>
                <a:cubicBezTo>
                  <a:pt x="13623" y="2521"/>
                  <a:pt x="13614" y="2524"/>
                  <a:pt x="13608" y="2530"/>
                </a:cubicBezTo>
                <a:cubicBezTo>
                  <a:pt x="13561" y="2589"/>
                  <a:pt x="13501" y="2660"/>
                  <a:pt x="13454" y="2720"/>
                </a:cubicBezTo>
                <a:cubicBezTo>
                  <a:pt x="13443" y="2731"/>
                  <a:pt x="13443" y="2755"/>
                  <a:pt x="13454" y="2767"/>
                </a:cubicBezTo>
                <a:cubicBezTo>
                  <a:pt x="13466" y="2778"/>
                  <a:pt x="13478" y="2778"/>
                  <a:pt x="13478" y="2778"/>
                </a:cubicBezTo>
                <a:cubicBezTo>
                  <a:pt x="13490" y="2778"/>
                  <a:pt x="13501" y="2767"/>
                  <a:pt x="13514" y="2767"/>
                </a:cubicBezTo>
                <a:cubicBezTo>
                  <a:pt x="13561" y="2707"/>
                  <a:pt x="13608" y="2636"/>
                  <a:pt x="13667" y="2578"/>
                </a:cubicBezTo>
                <a:cubicBezTo>
                  <a:pt x="13679" y="2565"/>
                  <a:pt x="13679" y="2542"/>
                  <a:pt x="13655" y="2530"/>
                </a:cubicBezTo>
                <a:cubicBezTo>
                  <a:pt x="13649" y="2524"/>
                  <a:pt x="13640" y="2521"/>
                  <a:pt x="13631" y="2521"/>
                </a:cubicBezTo>
                <a:close/>
                <a:moveTo>
                  <a:pt x="13329" y="2889"/>
                </a:moveTo>
                <a:cubicBezTo>
                  <a:pt x="13318" y="2889"/>
                  <a:pt x="13307" y="2895"/>
                  <a:pt x="13301" y="2909"/>
                </a:cubicBezTo>
                <a:cubicBezTo>
                  <a:pt x="13253" y="2967"/>
                  <a:pt x="13206" y="3027"/>
                  <a:pt x="13159" y="3098"/>
                </a:cubicBezTo>
                <a:cubicBezTo>
                  <a:pt x="13147" y="3109"/>
                  <a:pt x="13147" y="3133"/>
                  <a:pt x="13159" y="3145"/>
                </a:cubicBezTo>
                <a:cubicBezTo>
                  <a:pt x="13170" y="3156"/>
                  <a:pt x="13183" y="3156"/>
                  <a:pt x="13183" y="3156"/>
                </a:cubicBezTo>
                <a:cubicBezTo>
                  <a:pt x="13194" y="3156"/>
                  <a:pt x="13206" y="3145"/>
                  <a:pt x="13218" y="3133"/>
                </a:cubicBezTo>
                <a:cubicBezTo>
                  <a:pt x="13265" y="3074"/>
                  <a:pt x="13312" y="3015"/>
                  <a:pt x="13359" y="2944"/>
                </a:cubicBezTo>
                <a:cubicBezTo>
                  <a:pt x="13372" y="2932"/>
                  <a:pt x="13372" y="2909"/>
                  <a:pt x="13348" y="2896"/>
                </a:cubicBezTo>
                <a:cubicBezTo>
                  <a:pt x="13343" y="2892"/>
                  <a:pt x="13336" y="2889"/>
                  <a:pt x="13329" y="2889"/>
                </a:cubicBezTo>
                <a:close/>
                <a:moveTo>
                  <a:pt x="13040" y="3278"/>
                </a:moveTo>
                <a:cubicBezTo>
                  <a:pt x="13031" y="3278"/>
                  <a:pt x="13023" y="3281"/>
                  <a:pt x="13017" y="3287"/>
                </a:cubicBezTo>
                <a:cubicBezTo>
                  <a:pt x="12970" y="3358"/>
                  <a:pt x="12922" y="3429"/>
                  <a:pt x="12887" y="3487"/>
                </a:cubicBezTo>
                <a:cubicBezTo>
                  <a:pt x="12875" y="3511"/>
                  <a:pt x="12875" y="3535"/>
                  <a:pt x="12899" y="3547"/>
                </a:cubicBezTo>
                <a:lnTo>
                  <a:pt x="12910" y="3547"/>
                </a:lnTo>
                <a:cubicBezTo>
                  <a:pt x="12922" y="3547"/>
                  <a:pt x="12934" y="3547"/>
                  <a:pt x="12946" y="3535"/>
                </a:cubicBezTo>
                <a:cubicBezTo>
                  <a:pt x="12981" y="3464"/>
                  <a:pt x="13028" y="3393"/>
                  <a:pt x="13076" y="3334"/>
                </a:cubicBezTo>
                <a:cubicBezTo>
                  <a:pt x="13088" y="3322"/>
                  <a:pt x="13088" y="3298"/>
                  <a:pt x="13064" y="3287"/>
                </a:cubicBezTo>
                <a:cubicBezTo>
                  <a:pt x="13058" y="3281"/>
                  <a:pt x="13049" y="3278"/>
                  <a:pt x="13040" y="3278"/>
                </a:cubicBezTo>
                <a:close/>
                <a:moveTo>
                  <a:pt x="12804" y="3677"/>
                </a:moveTo>
                <a:cubicBezTo>
                  <a:pt x="12781" y="3677"/>
                  <a:pt x="12768" y="3677"/>
                  <a:pt x="12757" y="3689"/>
                </a:cubicBezTo>
                <a:cubicBezTo>
                  <a:pt x="12710" y="3760"/>
                  <a:pt x="12674" y="3831"/>
                  <a:pt x="12626" y="3902"/>
                </a:cubicBezTo>
                <a:cubicBezTo>
                  <a:pt x="12615" y="3913"/>
                  <a:pt x="12626" y="3937"/>
                  <a:pt x="12639" y="3949"/>
                </a:cubicBezTo>
                <a:cubicBezTo>
                  <a:pt x="12650" y="3949"/>
                  <a:pt x="12650" y="3960"/>
                  <a:pt x="12662" y="3960"/>
                </a:cubicBezTo>
                <a:cubicBezTo>
                  <a:pt x="12674" y="3960"/>
                  <a:pt x="12686" y="3949"/>
                  <a:pt x="12697" y="3937"/>
                </a:cubicBezTo>
                <a:cubicBezTo>
                  <a:pt x="12733" y="3866"/>
                  <a:pt x="12768" y="3795"/>
                  <a:pt x="12816" y="3736"/>
                </a:cubicBezTo>
                <a:cubicBezTo>
                  <a:pt x="12828" y="3713"/>
                  <a:pt x="12816" y="3689"/>
                  <a:pt x="12804" y="3677"/>
                </a:cubicBezTo>
                <a:close/>
                <a:moveTo>
                  <a:pt x="12556" y="4091"/>
                </a:moveTo>
                <a:cubicBezTo>
                  <a:pt x="12544" y="4091"/>
                  <a:pt x="12521" y="4091"/>
                  <a:pt x="12508" y="4114"/>
                </a:cubicBezTo>
                <a:lnTo>
                  <a:pt x="12402" y="4327"/>
                </a:lnTo>
                <a:cubicBezTo>
                  <a:pt x="12390" y="4339"/>
                  <a:pt x="12402" y="4362"/>
                  <a:pt x="12414" y="4375"/>
                </a:cubicBezTo>
                <a:lnTo>
                  <a:pt x="12437" y="4375"/>
                </a:lnTo>
                <a:cubicBezTo>
                  <a:pt x="12450" y="4375"/>
                  <a:pt x="12461" y="4375"/>
                  <a:pt x="12461" y="4351"/>
                </a:cubicBezTo>
                <a:cubicBezTo>
                  <a:pt x="12497" y="4280"/>
                  <a:pt x="12532" y="4220"/>
                  <a:pt x="12579" y="4149"/>
                </a:cubicBezTo>
                <a:cubicBezTo>
                  <a:pt x="12591" y="4126"/>
                  <a:pt x="12579" y="4102"/>
                  <a:pt x="12556" y="4091"/>
                </a:cubicBezTo>
                <a:close/>
                <a:moveTo>
                  <a:pt x="12319" y="4520"/>
                </a:moveTo>
                <a:cubicBezTo>
                  <a:pt x="12310" y="4520"/>
                  <a:pt x="12303" y="4526"/>
                  <a:pt x="12295" y="4540"/>
                </a:cubicBezTo>
                <a:lnTo>
                  <a:pt x="12190" y="4753"/>
                </a:lnTo>
                <a:cubicBezTo>
                  <a:pt x="12190" y="4776"/>
                  <a:pt x="12190" y="4800"/>
                  <a:pt x="12213" y="4800"/>
                </a:cubicBezTo>
                <a:cubicBezTo>
                  <a:pt x="12213" y="4811"/>
                  <a:pt x="12225" y="4811"/>
                  <a:pt x="12225" y="4811"/>
                </a:cubicBezTo>
                <a:cubicBezTo>
                  <a:pt x="12237" y="4811"/>
                  <a:pt x="12248" y="4800"/>
                  <a:pt x="12260" y="4788"/>
                </a:cubicBezTo>
                <a:cubicBezTo>
                  <a:pt x="12295" y="4717"/>
                  <a:pt x="12319" y="4646"/>
                  <a:pt x="12355" y="4575"/>
                </a:cubicBezTo>
                <a:cubicBezTo>
                  <a:pt x="12366" y="4551"/>
                  <a:pt x="12355" y="4528"/>
                  <a:pt x="12343" y="4528"/>
                </a:cubicBezTo>
                <a:cubicBezTo>
                  <a:pt x="12333" y="4523"/>
                  <a:pt x="12325" y="4520"/>
                  <a:pt x="12319" y="4520"/>
                </a:cubicBezTo>
                <a:close/>
                <a:moveTo>
                  <a:pt x="12142" y="4953"/>
                </a:moveTo>
                <a:cubicBezTo>
                  <a:pt x="12130" y="4953"/>
                  <a:pt x="12106" y="4966"/>
                  <a:pt x="12095" y="4977"/>
                </a:cubicBezTo>
                <a:cubicBezTo>
                  <a:pt x="12071" y="5048"/>
                  <a:pt x="12035" y="5131"/>
                  <a:pt x="12012" y="5202"/>
                </a:cubicBezTo>
                <a:cubicBezTo>
                  <a:pt x="12000" y="5213"/>
                  <a:pt x="12012" y="5237"/>
                  <a:pt x="12024" y="5249"/>
                </a:cubicBezTo>
                <a:lnTo>
                  <a:pt x="12035" y="5249"/>
                </a:lnTo>
                <a:cubicBezTo>
                  <a:pt x="12059" y="5249"/>
                  <a:pt x="12071" y="5237"/>
                  <a:pt x="12071" y="5226"/>
                </a:cubicBezTo>
                <a:cubicBezTo>
                  <a:pt x="12106" y="5155"/>
                  <a:pt x="12130" y="5084"/>
                  <a:pt x="12166" y="5001"/>
                </a:cubicBezTo>
                <a:cubicBezTo>
                  <a:pt x="12166" y="4989"/>
                  <a:pt x="12166" y="4966"/>
                  <a:pt x="12142" y="4953"/>
                </a:cubicBezTo>
                <a:close/>
                <a:moveTo>
                  <a:pt x="11964" y="5403"/>
                </a:moveTo>
                <a:cubicBezTo>
                  <a:pt x="11953" y="5403"/>
                  <a:pt x="11929" y="5403"/>
                  <a:pt x="11917" y="5426"/>
                </a:cubicBezTo>
                <a:cubicBezTo>
                  <a:pt x="11894" y="5497"/>
                  <a:pt x="11870" y="5580"/>
                  <a:pt x="11846" y="5651"/>
                </a:cubicBezTo>
                <a:cubicBezTo>
                  <a:pt x="11835" y="5675"/>
                  <a:pt x="11846" y="5686"/>
                  <a:pt x="11859" y="5699"/>
                </a:cubicBezTo>
                <a:lnTo>
                  <a:pt x="11870" y="5699"/>
                </a:lnTo>
                <a:cubicBezTo>
                  <a:pt x="11894" y="5699"/>
                  <a:pt x="11906" y="5686"/>
                  <a:pt x="11906" y="5675"/>
                </a:cubicBezTo>
                <a:cubicBezTo>
                  <a:pt x="11941" y="5604"/>
                  <a:pt x="11964" y="5521"/>
                  <a:pt x="11988" y="5450"/>
                </a:cubicBezTo>
                <a:cubicBezTo>
                  <a:pt x="12000" y="5426"/>
                  <a:pt x="11988" y="5415"/>
                  <a:pt x="11964" y="5403"/>
                </a:cubicBezTo>
                <a:close/>
                <a:moveTo>
                  <a:pt x="11811" y="5852"/>
                </a:moveTo>
                <a:cubicBezTo>
                  <a:pt x="11799" y="5852"/>
                  <a:pt x="11775" y="5864"/>
                  <a:pt x="11764" y="5875"/>
                </a:cubicBezTo>
                <a:cubicBezTo>
                  <a:pt x="11740" y="5959"/>
                  <a:pt x="11717" y="6030"/>
                  <a:pt x="11693" y="6112"/>
                </a:cubicBezTo>
                <a:cubicBezTo>
                  <a:pt x="11693" y="6136"/>
                  <a:pt x="11704" y="6148"/>
                  <a:pt x="11728" y="6159"/>
                </a:cubicBezTo>
                <a:cubicBezTo>
                  <a:pt x="11752" y="6159"/>
                  <a:pt x="11764" y="6148"/>
                  <a:pt x="11764" y="6136"/>
                </a:cubicBezTo>
                <a:cubicBezTo>
                  <a:pt x="11788" y="6053"/>
                  <a:pt x="11811" y="5982"/>
                  <a:pt x="11835" y="5899"/>
                </a:cubicBezTo>
                <a:cubicBezTo>
                  <a:pt x="11846" y="5888"/>
                  <a:pt x="11835" y="5864"/>
                  <a:pt x="11811" y="5852"/>
                </a:cubicBezTo>
                <a:close/>
                <a:moveTo>
                  <a:pt x="11681" y="6313"/>
                </a:moveTo>
                <a:cubicBezTo>
                  <a:pt x="11657" y="6313"/>
                  <a:pt x="11633" y="6325"/>
                  <a:pt x="11633" y="6348"/>
                </a:cubicBezTo>
                <a:cubicBezTo>
                  <a:pt x="11610" y="6419"/>
                  <a:pt x="11598" y="6502"/>
                  <a:pt x="11575" y="6573"/>
                </a:cubicBezTo>
                <a:cubicBezTo>
                  <a:pt x="11575" y="6597"/>
                  <a:pt x="11586" y="6621"/>
                  <a:pt x="11598" y="6621"/>
                </a:cubicBezTo>
                <a:lnTo>
                  <a:pt x="11610" y="6621"/>
                </a:lnTo>
                <a:cubicBezTo>
                  <a:pt x="11622" y="6621"/>
                  <a:pt x="11646" y="6608"/>
                  <a:pt x="11646" y="6597"/>
                </a:cubicBezTo>
                <a:cubicBezTo>
                  <a:pt x="11669" y="6514"/>
                  <a:pt x="11681" y="6443"/>
                  <a:pt x="11704" y="6361"/>
                </a:cubicBezTo>
                <a:cubicBezTo>
                  <a:pt x="11704" y="6348"/>
                  <a:pt x="11693" y="6325"/>
                  <a:pt x="11681" y="6313"/>
                </a:cubicBezTo>
                <a:close/>
                <a:moveTo>
                  <a:pt x="11555" y="6783"/>
                </a:moveTo>
                <a:cubicBezTo>
                  <a:pt x="11543" y="6783"/>
                  <a:pt x="11528" y="6800"/>
                  <a:pt x="11528" y="6810"/>
                </a:cubicBezTo>
                <a:cubicBezTo>
                  <a:pt x="11504" y="6892"/>
                  <a:pt x="11492" y="6975"/>
                  <a:pt x="11480" y="7046"/>
                </a:cubicBezTo>
                <a:cubicBezTo>
                  <a:pt x="11468" y="7070"/>
                  <a:pt x="11480" y="7081"/>
                  <a:pt x="11504" y="7094"/>
                </a:cubicBezTo>
                <a:lnTo>
                  <a:pt x="11515" y="7094"/>
                </a:lnTo>
                <a:cubicBezTo>
                  <a:pt x="11528" y="7094"/>
                  <a:pt x="11539" y="7081"/>
                  <a:pt x="11551" y="7058"/>
                </a:cubicBezTo>
                <a:cubicBezTo>
                  <a:pt x="11563" y="6987"/>
                  <a:pt x="11575" y="6904"/>
                  <a:pt x="11598" y="6821"/>
                </a:cubicBezTo>
                <a:cubicBezTo>
                  <a:pt x="11598" y="6810"/>
                  <a:pt x="11586" y="6786"/>
                  <a:pt x="11563" y="6786"/>
                </a:cubicBezTo>
                <a:cubicBezTo>
                  <a:pt x="11560" y="6784"/>
                  <a:pt x="11558" y="6783"/>
                  <a:pt x="11555" y="6783"/>
                </a:cubicBezTo>
                <a:close/>
                <a:moveTo>
                  <a:pt x="11457" y="7254"/>
                </a:moveTo>
                <a:cubicBezTo>
                  <a:pt x="11446" y="7254"/>
                  <a:pt x="11433" y="7265"/>
                  <a:pt x="11433" y="7283"/>
                </a:cubicBezTo>
                <a:cubicBezTo>
                  <a:pt x="11421" y="7365"/>
                  <a:pt x="11409" y="7448"/>
                  <a:pt x="11397" y="7519"/>
                </a:cubicBezTo>
                <a:cubicBezTo>
                  <a:pt x="11397" y="7543"/>
                  <a:pt x="11409" y="7554"/>
                  <a:pt x="11421" y="7566"/>
                </a:cubicBezTo>
                <a:lnTo>
                  <a:pt x="11433" y="7566"/>
                </a:lnTo>
                <a:cubicBezTo>
                  <a:pt x="11444" y="7566"/>
                  <a:pt x="11468" y="7554"/>
                  <a:pt x="11468" y="7530"/>
                </a:cubicBezTo>
                <a:cubicBezTo>
                  <a:pt x="11480" y="7460"/>
                  <a:pt x="11492" y="7377"/>
                  <a:pt x="11504" y="7294"/>
                </a:cubicBezTo>
                <a:cubicBezTo>
                  <a:pt x="11504" y="7270"/>
                  <a:pt x="11492" y="7259"/>
                  <a:pt x="11468" y="7259"/>
                </a:cubicBezTo>
                <a:cubicBezTo>
                  <a:pt x="11465" y="7256"/>
                  <a:pt x="11461" y="7254"/>
                  <a:pt x="11457" y="7254"/>
                </a:cubicBezTo>
                <a:close/>
                <a:moveTo>
                  <a:pt x="11409" y="7732"/>
                </a:moveTo>
                <a:cubicBezTo>
                  <a:pt x="11386" y="7732"/>
                  <a:pt x="11373" y="7743"/>
                  <a:pt x="11362" y="7756"/>
                </a:cubicBezTo>
                <a:cubicBezTo>
                  <a:pt x="11362" y="7838"/>
                  <a:pt x="11350" y="7921"/>
                  <a:pt x="11338" y="8003"/>
                </a:cubicBezTo>
                <a:cubicBezTo>
                  <a:pt x="11338" y="8016"/>
                  <a:pt x="11350" y="8039"/>
                  <a:pt x="11373" y="8039"/>
                </a:cubicBezTo>
                <a:cubicBezTo>
                  <a:pt x="11397" y="8039"/>
                  <a:pt x="11409" y="8027"/>
                  <a:pt x="11409" y="8003"/>
                </a:cubicBezTo>
                <a:cubicBezTo>
                  <a:pt x="11421" y="7932"/>
                  <a:pt x="11433" y="7850"/>
                  <a:pt x="11433" y="7767"/>
                </a:cubicBezTo>
                <a:cubicBezTo>
                  <a:pt x="11444" y="7743"/>
                  <a:pt x="11421" y="7732"/>
                  <a:pt x="11409" y="7732"/>
                </a:cubicBezTo>
                <a:close/>
                <a:moveTo>
                  <a:pt x="9612" y="8158"/>
                </a:moveTo>
                <a:cubicBezTo>
                  <a:pt x="9589" y="8169"/>
                  <a:pt x="9576" y="8181"/>
                  <a:pt x="9576" y="8205"/>
                </a:cubicBezTo>
                <a:cubicBezTo>
                  <a:pt x="9576" y="8216"/>
                  <a:pt x="9589" y="8240"/>
                  <a:pt x="9612" y="8240"/>
                </a:cubicBezTo>
                <a:cubicBezTo>
                  <a:pt x="9695" y="8228"/>
                  <a:pt x="9766" y="8228"/>
                  <a:pt x="9849" y="8228"/>
                </a:cubicBezTo>
                <a:cubicBezTo>
                  <a:pt x="9872" y="8228"/>
                  <a:pt x="9884" y="8216"/>
                  <a:pt x="9884" y="8193"/>
                </a:cubicBezTo>
                <a:cubicBezTo>
                  <a:pt x="9884" y="8169"/>
                  <a:pt x="9872" y="8158"/>
                  <a:pt x="9849" y="8158"/>
                </a:cubicBezTo>
                <a:close/>
                <a:moveTo>
                  <a:pt x="10085" y="8158"/>
                </a:moveTo>
                <a:cubicBezTo>
                  <a:pt x="10073" y="8158"/>
                  <a:pt x="10049" y="8169"/>
                  <a:pt x="10049" y="8193"/>
                </a:cubicBezTo>
                <a:cubicBezTo>
                  <a:pt x="10049" y="8216"/>
                  <a:pt x="10062" y="8228"/>
                  <a:pt x="10085" y="8228"/>
                </a:cubicBezTo>
                <a:cubicBezTo>
                  <a:pt x="10168" y="8240"/>
                  <a:pt x="10251" y="8240"/>
                  <a:pt x="10322" y="8240"/>
                </a:cubicBezTo>
                <a:lnTo>
                  <a:pt x="10322" y="8252"/>
                </a:lnTo>
                <a:cubicBezTo>
                  <a:pt x="10345" y="8252"/>
                  <a:pt x="10357" y="8228"/>
                  <a:pt x="10357" y="8216"/>
                </a:cubicBezTo>
                <a:cubicBezTo>
                  <a:pt x="10369" y="8193"/>
                  <a:pt x="10345" y="8181"/>
                  <a:pt x="10333" y="8169"/>
                </a:cubicBezTo>
                <a:cubicBezTo>
                  <a:pt x="10251" y="8169"/>
                  <a:pt x="10168" y="8158"/>
                  <a:pt x="10085" y="8158"/>
                </a:cubicBezTo>
                <a:close/>
                <a:moveTo>
                  <a:pt x="9364" y="8181"/>
                </a:moveTo>
                <a:cubicBezTo>
                  <a:pt x="9281" y="8181"/>
                  <a:pt x="9210" y="8193"/>
                  <a:pt x="9127" y="8205"/>
                </a:cubicBezTo>
                <a:cubicBezTo>
                  <a:pt x="9104" y="8205"/>
                  <a:pt x="9092" y="8228"/>
                  <a:pt x="9092" y="8240"/>
                </a:cubicBezTo>
                <a:cubicBezTo>
                  <a:pt x="9092" y="8263"/>
                  <a:pt x="9116" y="8276"/>
                  <a:pt x="9127" y="8276"/>
                </a:cubicBezTo>
                <a:lnTo>
                  <a:pt x="9140" y="8276"/>
                </a:lnTo>
                <a:cubicBezTo>
                  <a:pt x="9210" y="8263"/>
                  <a:pt x="9293" y="8252"/>
                  <a:pt x="9376" y="8252"/>
                </a:cubicBezTo>
                <a:cubicBezTo>
                  <a:pt x="9387" y="8252"/>
                  <a:pt x="9411" y="8228"/>
                  <a:pt x="9400" y="8216"/>
                </a:cubicBezTo>
                <a:cubicBezTo>
                  <a:pt x="9400" y="8193"/>
                  <a:pt x="9387" y="8181"/>
                  <a:pt x="9364" y="8181"/>
                </a:cubicBezTo>
                <a:close/>
                <a:moveTo>
                  <a:pt x="10557" y="8201"/>
                </a:moveTo>
                <a:cubicBezTo>
                  <a:pt x="10542" y="8201"/>
                  <a:pt x="10534" y="8219"/>
                  <a:pt x="10534" y="8228"/>
                </a:cubicBezTo>
                <a:cubicBezTo>
                  <a:pt x="10522" y="8252"/>
                  <a:pt x="10546" y="8263"/>
                  <a:pt x="10558" y="8276"/>
                </a:cubicBezTo>
                <a:cubicBezTo>
                  <a:pt x="10640" y="8276"/>
                  <a:pt x="10724" y="8287"/>
                  <a:pt x="10795" y="8311"/>
                </a:cubicBezTo>
                <a:lnTo>
                  <a:pt x="10806" y="8311"/>
                </a:lnTo>
                <a:cubicBezTo>
                  <a:pt x="10818" y="8311"/>
                  <a:pt x="10830" y="8299"/>
                  <a:pt x="10842" y="8276"/>
                </a:cubicBezTo>
                <a:cubicBezTo>
                  <a:pt x="10842" y="8252"/>
                  <a:pt x="10830" y="8240"/>
                  <a:pt x="10806" y="8240"/>
                </a:cubicBezTo>
                <a:cubicBezTo>
                  <a:pt x="10735" y="8216"/>
                  <a:pt x="10653" y="8205"/>
                  <a:pt x="10569" y="8205"/>
                </a:cubicBezTo>
                <a:cubicBezTo>
                  <a:pt x="10565" y="8202"/>
                  <a:pt x="10561" y="8201"/>
                  <a:pt x="10557" y="8201"/>
                </a:cubicBezTo>
                <a:close/>
                <a:moveTo>
                  <a:pt x="8891" y="8240"/>
                </a:moveTo>
                <a:cubicBezTo>
                  <a:pt x="8809" y="8252"/>
                  <a:pt x="8725" y="8263"/>
                  <a:pt x="8654" y="8276"/>
                </a:cubicBezTo>
                <a:cubicBezTo>
                  <a:pt x="8631" y="8287"/>
                  <a:pt x="8619" y="8299"/>
                  <a:pt x="8619" y="8323"/>
                </a:cubicBezTo>
                <a:cubicBezTo>
                  <a:pt x="8631" y="8334"/>
                  <a:pt x="8643" y="8347"/>
                  <a:pt x="8654" y="8347"/>
                </a:cubicBezTo>
                <a:lnTo>
                  <a:pt x="8667" y="8347"/>
                </a:lnTo>
                <a:cubicBezTo>
                  <a:pt x="8738" y="8334"/>
                  <a:pt x="8820" y="8323"/>
                  <a:pt x="8903" y="8311"/>
                </a:cubicBezTo>
                <a:cubicBezTo>
                  <a:pt x="8914" y="8311"/>
                  <a:pt x="8938" y="8287"/>
                  <a:pt x="8927" y="8263"/>
                </a:cubicBezTo>
                <a:cubicBezTo>
                  <a:pt x="8927" y="8252"/>
                  <a:pt x="8903" y="8240"/>
                  <a:pt x="8891" y="8240"/>
                </a:cubicBezTo>
                <a:close/>
                <a:moveTo>
                  <a:pt x="11031" y="8283"/>
                </a:moveTo>
                <a:cubicBezTo>
                  <a:pt x="11020" y="8283"/>
                  <a:pt x="11007" y="8293"/>
                  <a:pt x="11007" y="8311"/>
                </a:cubicBezTo>
                <a:cubicBezTo>
                  <a:pt x="10995" y="8334"/>
                  <a:pt x="11007" y="8347"/>
                  <a:pt x="11031" y="8347"/>
                </a:cubicBezTo>
                <a:lnTo>
                  <a:pt x="11090" y="8370"/>
                </a:lnTo>
                <a:cubicBezTo>
                  <a:pt x="11149" y="8382"/>
                  <a:pt x="11208" y="8394"/>
                  <a:pt x="11255" y="8405"/>
                </a:cubicBezTo>
                <a:lnTo>
                  <a:pt x="11267" y="8405"/>
                </a:lnTo>
                <a:cubicBezTo>
                  <a:pt x="11291" y="8405"/>
                  <a:pt x="11302" y="8394"/>
                  <a:pt x="11302" y="8382"/>
                </a:cubicBezTo>
                <a:cubicBezTo>
                  <a:pt x="11315" y="8370"/>
                  <a:pt x="11302" y="8347"/>
                  <a:pt x="11279" y="8334"/>
                </a:cubicBezTo>
                <a:lnTo>
                  <a:pt x="11102" y="8299"/>
                </a:lnTo>
                <a:lnTo>
                  <a:pt x="11042" y="8287"/>
                </a:lnTo>
                <a:cubicBezTo>
                  <a:pt x="11039" y="8284"/>
                  <a:pt x="11035" y="8283"/>
                  <a:pt x="11031" y="8283"/>
                </a:cubicBezTo>
                <a:close/>
                <a:moveTo>
                  <a:pt x="8429" y="8330"/>
                </a:moveTo>
                <a:cubicBezTo>
                  <a:pt x="8425" y="8330"/>
                  <a:pt x="8421" y="8331"/>
                  <a:pt x="8418" y="8334"/>
                </a:cubicBezTo>
                <a:cubicBezTo>
                  <a:pt x="8336" y="8347"/>
                  <a:pt x="8265" y="8370"/>
                  <a:pt x="8181" y="8382"/>
                </a:cubicBezTo>
                <a:cubicBezTo>
                  <a:pt x="8158" y="8394"/>
                  <a:pt x="8146" y="8405"/>
                  <a:pt x="8158" y="8429"/>
                </a:cubicBezTo>
                <a:cubicBezTo>
                  <a:pt x="8158" y="8441"/>
                  <a:pt x="8170" y="8453"/>
                  <a:pt x="8194" y="8453"/>
                </a:cubicBezTo>
                <a:lnTo>
                  <a:pt x="8205" y="8453"/>
                </a:lnTo>
                <a:cubicBezTo>
                  <a:pt x="8276" y="8441"/>
                  <a:pt x="8359" y="8418"/>
                  <a:pt x="8430" y="8394"/>
                </a:cubicBezTo>
                <a:cubicBezTo>
                  <a:pt x="8454" y="8394"/>
                  <a:pt x="8465" y="8370"/>
                  <a:pt x="8454" y="8358"/>
                </a:cubicBezTo>
                <a:cubicBezTo>
                  <a:pt x="8454" y="8341"/>
                  <a:pt x="8441" y="8330"/>
                  <a:pt x="8429" y="8330"/>
                </a:cubicBezTo>
                <a:close/>
                <a:moveTo>
                  <a:pt x="11362" y="8205"/>
                </a:moveTo>
                <a:cubicBezTo>
                  <a:pt x="11338" y="8205"/>
                  <a:pt x="11326" y="8216"/>
                  <a:pt x="11326" y="8240"/>
                </a:cubicBezTo>
                <a:cubicBezTo>
                  <a:pt x="11315" y="8323"/>
                  <a:pt x="11315" y="8405"/>
                  <a:pt x="11315" y="8476"/>
                </a:cubicBezTo>
                <a:cubicBezTo>
                  <a:pt x="11315" y="8500"/>
                  <a:pt x="11326" y="8512"/>
                  <a:pt x="11350" y="8524"/>
                </a:cubicBezTo>
                <a:cubicBezTo>
                  <a:pt x="11362" y="8524"/>
                  <a:pt x="11386" y="8500"/>
                  <a:pt x="11386" y="8489"/>
                </a:cubicBezTo>
                <a:cubicBezTo>
                  <a:pt x="11386" y="8405"/>
                  <a:pt x="11386" y="8323"/>
                  <a:pt x="11397" y="8240"/>
                </a:cubicBezTo>
                <a:cubicBezTo>
                  <a:pt x="11397" y="8228"/>
                  <a:pt x="11386" y="8205"/>
                  <a:pt x="11362" y="8205"/>
                </a:cubicBezTo>
                <a:close/>
                <a:moveTo>
                  <a:pt x="11497" y="8401"/>
                </a:moveTo>
                <a:cubicBezTo>
                  <a:pt x="11481" y="8401"/>
                  <a:pt x="11468" y="8412"/>
                  <a:pt x="11468" y="8429"/>
                </a:cubicBezTo>
                <a:cubicBezTo>
                  <a:pt x="11457" y="8453"/>
                  <a:pt x="11468" y="8465"/>
                  <a:pt x="11492" y="8476"/>
                </a:cubicBezTo>
                <a:cubicBezTo>
                  <a:pt x="11563" y="8500"/>
                  <a:pt x="11646" y="8524"/>
                  <a:pt x="11717" y="8547"/>
                </a:cubicBezTo>
                <a:lnTo>
                  <a:pt x="11728" y="8547"/>
                </a:lnTo>
                <a:cubicBezTo>
                  <a:pt x="11740" y="8547"/>
                  <a:pt x="11752" y="8536"/>
                  <a:pt x="11764" y="8524"/>
                </a:cubicBezTo>
                <a:cubicBezTo>
                  <a:pt x="11764" y="8512"/>
                  <a:pt x="11764" y="8489"/>
                  <a:pt x="11740" y="8476"/>
                </a:cubicBezTo>
                <a:cubicBezTo>
                  <a:pt x="11669" y="8453"/>
                  <a:pt x="11586" y="8429"/>
                  <a:pt x="11515" y="8405"/>
                </a:cubicBezTo>
                <a:cubicBezTo>
                  <a:pt x="11509" y="8402"/>
                  <a:pt x="11503" y="8401"/>
                  <a:pt x="11497" y="8401"/>
                </a:cubicBezTo>
                <a:close/>
                <a:moveTo>
                  <a:pt x="7963" y="8448"/>
                </a:moveTo>
                <a:cubicBezTo>
                  <a:pt x="7958" y="8448"/>
                  <a:pt x="7951" y="8450"/>
                  <a:pt x="7945" y="8453"/>
                </a:cubicBezTo>
                <a:cubicBezTo>
                  <a:pt x="7874" y="8476"/>
                  <a:pt x="7792" y="8500"/>
                  <a:pt x="7721" y="8524"/>
                </a:cubicBezTo>
                <a:cubicBezTo>
                  <a:pt x="7697" y="8524"/>
                  <a:pt x="7685" y="8547"/>
                  <a:pt x="7697" y="8571"/>
                </a:cubicBezTo>
                <a:cubicBezTo>
                  <a:pt x="7697" y="8583"/>
                  <a:pt x="7721" y="8594"/>
                  <a:pt x="7732" y="8594"/>
                </a:cubicBezTo>
                <a:lnTo>
                  <a:pt x="7745" y="8594"/>
                </a:lnTo>
                <a:cubicBezTo>
                  <a:pt x="7815" y="8559"/>
                  <a:pt x="7898" y="8536"/>
                  <a:pt x="7969" y="8524"/>
                </a:cubicBezTo>
                <a:cubicBezTo>
                  <a:pt x="7992" y="8512"/>
                  <a:pt x="8005" y="8489"/>
                  <a:pt x="7992" y="8476"/>
                </a:cubicBezTo>
                <a:cubicBezTo>
                  <a:pt x="7992" y="8459"/>
                  <a:pt x="7980" y="8448"/>
                  <a:pt x="7963" y="8448"/>
                </a:cubicBezTo>
                <a:close/>
                <a:moveTo>
                  <a:pt x="11947" y="8566"/>
                </a:moveTo>
                <a:cubicBezTo>
                  <a:pt x="11934" y="8566"/>
                  <a:pt x="11926" y="8574"/>
                  <a:pt x="11917" y="8583"/>
                </a:cubicBezTo>
                <a:cubicBezTo>
                  <a:pt x="11906" y="8607"/>
                  <a:pt x="11917" y="8630"/>
                  <a:pt x="11941" y="8630"/>
                </a:cubicBezTo>
                <a:cubicBezTo>
                  <a:pt x="12012" y="8665"/>
                  <a:pt x="12083" y="8689"/>
                  <a:pt x="12154" y="8725"/>
                </a:cubicBezTo>
                <a:lnTo>
                  <a:pt x="12166" y="8725"/>
                </a:lnTo>
                <a:cubicBezTo>
                  <a:pt x="12190" y="8725"/>
                  <a:pt x="12201" y="8725"/>
                  <a:pt x="12201" y="8713"/>
                </a:cubicBezTo>
                <a:cubicBezTo>
                  <a:pt x="12213" y="8689"/>
                  <a:pt x="12201" y="8665"/>
                  <a:pt x="12190" y="8665"/>
                </a:cubicBezTo>
                <a:cubicBezTo>
                  <a:pt x="12119" y="8630"/>
                  <a:pt x="12035" y="8594"/>
                  <a:pt x="11964" y="8571"/>
                </a:cubicBezTo>
                <a:cubicBezTo>
                  <a:pt x="11958" y="8568"/>
                  <a:pt x="11952" y="8566"/>
                  <a:pt x="11947" y="8566"/>
                </a:cubicBezTo>
                <a:close/>
                <a:moveTo>
                  <a:pt x="7496" y="8594"/>
                </a:moveTo>
                <a:cubicBezTo>
                  <a:pt x="7414" y="8618"/>
                  <a:pt x="7343" y="8654"/>
                  <a:pt x="7272" y="8678"/>
                </a:cubicBezTo>
                <a:cubicBezTo>
                  <a:pt x="7248" y="8689"/>
                  <a:pt x="7236" y="8701"/>
                  <a:pt x="7248" y="8725"/>
                </a:cubicBezTo>
                <a:cubicBezTo>
                  <a:pt x="7248" y="8736"/>
                  <a:pt x="7259" y="8749"/>
                  <a:pt x="7283" y="8749"/>
                </a:cubicBezTo>
                <a:lnTo>
                  <a:pt x="7295" y="8749"/>
                </a:lnTo>
                <a:cubicBezTo>
                  <a:pt x="7366" y="8713"/>
                  <a:pt x="7437" y="8689"/>
                  <a:pt x="7519" y="8665"/>
                </a:cubicBezTo>
                <a:cubicBezTo>
                  <a:pt x="7532" y="8654"/>
                  <a:pt x="7543" y="8642"/>
                  <a:pt x="7543" y="8618"/>
                </a:cubicBezTo>
                <a:cubicBezTo>
                  <a:pt x="7532" y="8594"/>
                  <a:pt x="7508" y="8594"/>
                  <a:pt x="7496" y="8594"/>
                </a:cubicBezTo>
                <a:close/>
                <a:moveTo>
                  <a:pt x="7060" y="8767"/>
                </a:moveTo>
                <a:cubicBezTo>
                  <a:pt x="7055" y="8767"/>
                  <a:pt x="7050" y="8769"/>
                  <a:pt x="7047" y="8772"/>
                </a:cubicBezTo>
                <a:cubicBezTo>
                  <a:pt x="6964" y="8796"/>
                  <a:pt x="6893" y="8831"/>
                  <a:pt x="6822" y="8855"/>
                </a:cubicBezTo>
                <a:cubicBezTo>
                  <a:pt x="6799" y="8867"/>
                  <a:pt x="6799" y="8890"/>
                  <a:pt x="6799" y="8902"/>
                </a:cubicBezTo>
                <a:cubicBezTo>
                  <a:pt x="6810" y="8914"/>
                  <a:pt x="6822" y="8925"/>
                  <a:pt x="6834" y="8925"/>
                </a:cubicBezTo>
                <a:lnTo>
                  <a:pt x="6846" y="8925"/>
                </a:lnTo>
                <a:cubicBezTo>
                  <a:pt x="6917" y="8890"/>
                  <a:pt x="6999" y="8867"/>
                  <a:pt x="7070" y="8831"/>
                </a:cubicBezTo>
                <a:cubicBezTo>
                  <a:pt x="7083" y="8831"/>
                  <a:pt x="7094" y="8807"/>
                  <a:pt x="7094" y="8784"/>
                </a:cubicBezTo>
                <a:cubicBezTo>
                  <a:pt x="7086" y="8776"/>
                  <a:pt x="7072" y="8767"/>
                  <a:pt x="7060" y="8767"/>
                </a:cubicBezTo>
                <a:close/>
                <a:moveTo>
                  <a:pt x="12384" y="8767"/>
                </a:moveTo>
                <a:cubicBezTo>
                  <a:pt x="12371" y="8767"/>
                  <a:pt x="12363" y="8776"/>
                  <a:pt x="12355" y="8784"/>
                </a:cubicBezTo>
                <a:cubicBezTo>
                  <a:pt x="12343" y="8807"/>
                  <a:pt x="12355" y="8820"/>
                  <a:pt x="12366" y="8831"/>
                </a:cubicBezTo>
                <a:cubicBezTo>
                  <a:pt x="12437" y="8878"/>
                  <a:pt x="12508" y="8914"/>
                  <a:pt x="12568" y="8961"/>
                </a:cubicBezTo>
                <a:lnTo>
                  <a:pt x="12591" y="8961"/>
                </a:lnTo>
                <a:cubicBezTo>
                  <a:pt x="12603" y="8961"/>
                  <a:pt x="12615" y="8961"/>
                  <a:pt x="12615" y="8949"/>
                </a:cubicBezTo>
                <a:cubicBezTo>
                  <a:pt x="12626" y="8925"/>
                  <a:pt x="12626" y="8902"/>
                  <a:pt x="12615" y="8890"/>
                </a:cubicBezTo>
                <a:cubicBezTo>
                  <a:pt x="12544" y="8855"/>
                  <a:pt x="12473" y="8807"/>
                  <a:pt x="12402" y="8772"/>
                </a:cubicBezTo>
                <a:cubicBezTo>
                  <a:pt x="12395" y="8769"/>
                  <a:pt x="12389" y="8767"/>
                  <a:pt x="12384" y="8767"/>
                </a:cubicBezTo>
                <a:close/>
                <a:moveTo>
                  <a:pt x="11338" y="8689"/>
                </a:moveTo>
                <a:cubicBezTo>
                  <a:pt x="11326" y="8689"/>
                  <a:pt x="11302" y="8701"/>
                  <a:pt x="11302" y="8725"/>
                </a:cubicBezTo>
                <a:lnTo>
                  <a:pt x="11302" y="8749"/>
                </a:lnTo>
                <a:cubicBezTo>
                  <a:pt x="11302" y="8820"/>
                  <a:pt x="11302" y="8890"/>
                  <a:pt x="11315" y="8961"/>
                </a:cubicBezTo>
                <a:cubicBezTo>
                  <a:pt x="11315" y="8985"/>
                  <a:pt x="11326" y="8996"/>
                  <a:pt x="11350" y="8996"/>
                </a:cubicBezTo>
                <a:cubicBezTo>
                  <a:pt x="11362" y="8996"/>
                  <a:pt x="11386" y="8985"/>
                  <a:pt x="11386" y="8961"/>
                </a:cubicBezTo>
                <a:cubicBezTo>
                  <a:pt x="11373" y="8890"/>
                  <a:pt x="11373" y="8820"/>
                  <a:pt x="11373" y="8749"/>
                </a:cubicBezTo>
                <a:lnTo>
                  <a:pt x="11373" y="8725"/>
                </a:lnTo>
                <a:cubicBezTo>
                  <a:pt x="11373" y="8701"/>
                  <a:pt x="11362" y="8689"/>
                  <a:pt x="11338" y="8689"/>
                </a:cubicBezTo>
                <a:close/>
                <a:moveTo>
                  <a:pt x="6618" y="8956"/>
                </a:moveTo>
                <a:cubicBezTo>
                  <a:pt x="6611" y="8956"/>
                  <a:pt x="6604" y="8958"/>
                  <a:pt x="6597" y="8961"/>
                </a:cubicBezTo>
                <a:cubicBezTo>
                  <a:pt x="6526" y="8985"/>
                  <a:pt x="6456" y="9020"/>
                  <a:pt x="6385" y="9056"/>
                </a:cubicBezTo>
                <a:cubicBezTo>
                  <a:pt x="6361" y="9067"/>
                  <a:pt x="6361" y="9091"/>
                  <a:pt x="6361" y="9103"/>
                </a:cubicBezTo>
                <a:cubicBezTo>
                  <a:pt x="6373" y="9115"/>
                  <a:pt x="6385" y="9127"/>
                  <a:pt x="6397" y="9127"/>
                </a:cubicBezTo>
                <a:lnTo>
                  <a:pt x="6408" y="9127"/>
                </a:lnTo>
                <a:cubicBezTo>
                  <a:pt x="6479" y="9091"/>
                  <a:pt x="6562" y="9056"/>
                  <a:pt x="6633" y="9020"/>
                </a:cubicBezTo>
                <a:cubicBezTo>
                  <a:pt x="6645" y="9009"/>
                  <a:pt x="6657" y="8996"/>
                  <a:pt x="6645" y="8973"/>
                </a:cubicBezTo>
                <a:cubicBezTo>
                  <a:pt x="6645" y="8965"/>
                  <a:pt x="6633" y="8956"/>
                  <a:pt x="6618" y="8956"/>
                </a:cubicBezTo>
                <a:close/>
                <a:moveTo>
                  <a:pt x="12791" y="9027"/>
                </a:moveTo>
                <a:cubicBezTo>
                  <a:pt x="12779" y="9027"/>
                  <a:pt x="12765" y="9036"/>
                  <a:pt x="12757" y="9044"/>
                </a:cubicBezTo>
                <a:cubicBezTo>
                  <a:pt x="12745" y="9056"/>
                  <a:pt x="12745" y="9080"/>
                  <a:pt x="12757" y="9091"/>
                </a:cubicBezTo>
                <a:cubicBezTo>
                  <a:pt x="12828" y="9138"/>
                  <a:pt x="12887" y="9198"/>
                  <a:pt x="12946" y="9245"/>
                </a:cubicBezTo>
                <a:cubicBezTo>
                  <a:pt x="12946" y="9256"/>
                  <a:pt x="12957" y="9256"/>
                  <a:pt x="12970" y="9256"/>
                </a:cubicBezTo>
                <a:cubicBezTo>
                  <a:pt x="12970" y="9256"/>
                  <a:pt x="12981" y="9256"/>
                  <a:pt x="12993" y="9245"/>
                </a:cubicBezTo>
                <a:cubicBezTo>
                  <a:pt x="13005" y="9233"/>
                  <a:pt x="13005" y="9209"/>
                  <a:pt x="12993" y="9198"/>
                </a:cubicBezTo>
                <a:cubicBezTo>
                  <a:pt x="12934" y="9138"/>
                  <a:pt x="12875" y="9091"/>
                  <a:pt x="12804" y="9032"/>
                </a:cubicBezTo>
                <a:cubicBezTo>
                  <a:pt x="12801" y="9029"/>
                  <a:pt x="12796" y="9027"/>
                  <a:pt x="12791" y="9027"/>
                </a:cubicBezTo>
                <a:close/>
                <a:moveTo>
                  <a:pt x="6184" y="9157"/>
                </a:moveTo>
                <a:cubicBezTo>
                  <a:pt x="6179" y="9157"/>
                  <a:pt x="6175" y="9159"/>
                  <a:pt x="6172" y="9162"/>
                </a:cubicBezTo>
                <a:cubicBezTo>
                  <a:pt x="6090" y="9198"/>
                  <a:pt x="6019" y="9233"/>
                  <a:pt x="5948" y="9269"/>
                </a:cubicBezTo>
                <a:cubicBezTo>
                  <a:pt x="5935" y="9280"/>
                  <a:pt x="5924" y="9304"/>
                  <a:pt x="5935" y="9327"/>
                </a:cubicBezTo>
                <a:cubicBezTo>
                  <a:pt x="5948" y="9340"/>
                  <a:pt x="5959" y="9340"/>
                  <a:pt x="5971" y="9340"/>
                </a:cubicBezTo>
                <a:lnTo>
                  <a:pt x="5983" y="9340"/>
                </a:lnTo>
                <a:lnTo>
                  <a:pt x="6195" y="9233"/>
                </a:lnTo>
                <a:cubicBezTo>
                  <a:pt x="6219" y="9221"/>
                  <a:pt x="6219" y="9198"/>
                  <a:pt x="6219" y="9186"/>
                </a:cubicBezTo>
                <a:cubicBezTo>
                  <a:pt x="6211" y="9168"/>
                  <a:pt x="6196" y="9157"/>
                  <a:pt x="6184" y="9157"/>
                </a:cubicBezTo>
                <a:close/>
                <a:moveTo>
                  <a:pt x="11350" y="9162"/>
                </a:moveTo>
                <a:cubicBezTo>
                  <a:pt x="11338" y="9162"/>
                  <a:pt x="11315" y="9186"/>
                  <a:pt x="11326" y="9198"/>
                </a:cubicBezTo>
                <a:cubicBezTo>
                  <a:pt x="11326" y="9280"/>
                  <a:pt x="11338" y="9363"/>
                  <a:pt x="11338" y="9446"/>
                </a:cubicBezTo>
                <a:cubicBezTo>
                  <a:pt x="11350" y="9458"/>
                  <a:pt x="11362" y="9469"/>
                  <a:pt x="11373" y="9469"/>
                </a:cubicBezTo>
                <a:lnTo>
                  <a:pt x="11386" y="9469"/>
                </a:lnTo>
                <a:cubicBezTo>
                  <a:pt x="11397" y="9469"/>
                  <a:pt x="11421" y="9458"/>
                  <a:pt x="11409" y="9434"/>
                </a:cubicBezTo>
                <a:cubicBezTo>
                  <a:pt x="11409" y="9363"/>
                  <a:pt x="11397" y="9280"/>
                  <a:pt x="11397" y="9198"/>
                </a:cubicBezTo>
                <a:cubicBezTo>
                  <a:pt x="11397" y="9174"/>
                  <a:pt x="11373" y="9162"/>
                  <a:pt x="11350" y="9162"/>
                </a:cubicBezTo>
                <a:close/>
                <a:moveTo>
                  <a:pt x="5755" y="9382"/>
                </a:moveTo>
                <a:cubicBezTo>
                  <a:pt x="5749" y="9382"/>
                  <a:pt x="5742" y="9383"/>
                  <a:pt x="5735" y="9387"/>
                </a:cubicBezTo>
                <a:cubicBezTo>
                  <a:pt x="5664" y="9422"/>
                  <a:pt x="5604" y="9469"/>
                  <a:pt x="5533" y="9505"/>
                </a:cubicBezTo>
                <a:cubicBezTo>
                  <a:pt x="5510" y="9517"/>
                  <a:pt x="5510" y="9540"/>
                  <a:pt x="5522" y="9552"/>
                </a:cubicBezTo>
                <a:cubicBezTo>
                  <a:pt x="5522" y="9564"/>
                  <a:pt x="5533" y="9576"/>
                  <a:pt x="5546" y="9576"/>
                </a:cubicBezTo>
                <a:cubicBezTo>
                  <a:pt x="5557" y="9576"/>
                  <a:pt x="5557" y="9576"/>
                  <a:pt x="5569" y="9564"/>
                </a:cubicBezTo>
                <a:cubicBezTo>
                  <a:pt x="5640" y="9529"/>
                  <a:pt x="5699" y="9493"/>
                  <a:pt x="5770" y="9446"/>
                </a:cubicBezTo>
                <a:cubicBezTo>
                  <a:pt x="5793" y="9446"/>
                  <a:pt x="5793" y="9422"/>
                  <a:pt x="5793" y="9398"/>
                </a:cubicBezTo>
                <a:cubicBezTo>
                  <a:pt x="5785" y="9390"/>
                  <a:pt x="5771" y="9382"/>
                  <a:pt x="5755" y="9382"/>
                </a:cubicBezTo>
                <a:close/>
                <a:moveTo>
                  <a:pt x="13128" y="9361"/>
                </a:moveTo>
                <a:cubicBezTo>
                  <a:pt x="13119" y="9361"/>
                  <a:pt x="13109" y="9365"/>
                  <a:pt x="13099" y="9375"/>
                </a:cubicBezTo>
                <a:cubicBezTo>
                  <a:pt x="13088" y="9387"/>
                  <a:pt x="13088" y="9411"/>
                  <a:pt x="13099" y="9422"/>
                </a:cubicBezTo>
                <a:cubicBezTo>
                  <a:pt x="13147" y="9482"/>
                  <a:pt x="13194" y="9552"/>
                  <a:pt x="13230" y="9611"/>
                </a:cubicBezTo>
                <a:cubicBezTo>
                  <a:pt x="13241" y="9623"/>
                  <a:pt x="13253" y="9635"/>
                  <a:pt x="13265" y="9635"/>
                </a:cubicBezTo>
                <a:lnTo>
                  <a:pt x="13277" y="9623"/>
                </a:lnTo>
                <a:cubicBezTo>
                  <a:pt x="13301" y="9611"/>
                  <a:pt x="13301" y="9587"/>
                  <a:pt x="13301" y="9576"/>
                </a:cubicBezTo>
                <a:cubicBezTo>
                  <a:pt x="13253" y="9505"/>
                  <a:pt x="13206" y="9446"/>
                  <a:pt x="13159" y="9375"/>
                </a:cubicBezTo>
                <a:cubicBezTo>
                  <a:pt x="13152" y="9368"/>
                  <a:pt x="13141" y="9361"/>
                  <a:pt x="13128" y="9361"/>
                </a:cubicBezTo>
                <a:close/>
                <a:moveTo>
                  <a:pt x="5339" y="9618"/>
                </a:moveTo>
                <a:cubicBezTo>
                  <a:pt x="5334" y="9618"/>
                  <a:pt x="5328" y="9620"/>
                  <a:pt x="5321" y="9623"/>
                </a:cubicBezTo>
                <a:cubicBezTo>
                  <a:pt x="5250" y="9671"/>
                  <a:pt x="5179" y="9706"/>
                  <a:pt x="5120" y="9753"/>
                </a:cubicBezTo>
                <a:cubicBezTo>
                  <a:pt x="5096" y="9765"/>
                  <a:pt x="5096" y="9789"/>
                  <a:pt x="5108" y="9800"/>
                </a:cubicBezTo>
                <a:cubicBezTo>
                  <a:pt x="5108" y="9813"/>
                  <a:pt x="5120" y="9813"/>
                  <a:pt x="5131" y="9813"/>
                </a:cubicBezTo>
                <a:lnTo>
                  <a:pt x="5155" y="9813"/>
                </a:lnTo>
                <a:cubicBezTo>
                  <a:pt x="5226" y="9765"/>
                  <a:pt x="5286" y="9729"/>
                  <a:pt x="5357" y="9694"/>
                </a:cubicBezTo>
                <a:cubicBezTo>
                  <a:pt x="5380" y="9682"/>
                  <a:pt x="5380" y="9658"/>
                  <a:pt x="5368" y="9635"/>
                </a:cubicBezTo>
                <a:cubicBezTo>
                  <a:pt x="5360" y="9627"/>
                  <a:pt x="5351" y="9618"/>
                  <a:pt x="5339" y="9618"/>
                </a:cubicBezTo>
                <a:close/>
                <a:moveTo>
                  <a:pt x="11420" y="9642"/>
                </a:moveTo>
                <a:cubicBezTo>
                  <a:pt x="11416" y="9642"/>
                  <a:pt x="11412" y="9644"/>
                  <a:pt x="11409" y="9647"/>
                </a:cubicBezTo>
                <a:cubicBezTo>
                  <a:pt x="11386" y="9647"/>
                  <a:pt x="11373" y="9658"/>
                  <a:pt x="11373" y="9682"/>
                </a:cubicBezTo>
                <a:cubicBezTo>
                  <a:pt x="11386" y="9765"/>
                  <a:pt x="11409" y="9848"/>
                  <a:pt x="11421" y="9918"/>
                </a:cubicBezTo>
                <a:cubicBezTo>
                  <a:pt x="11433" y="9931"/>
                  <a:pt x="11444" y="9942"/>
                  <a:pt x="11457" y="9942"/>
                </a:cubicBezTo>
                <a:lnTo>
                  <a:pt x="11468" y="9942"/>
                </a:lnTo>
                <a:cubicBezTo>
                  <a:pt x="11492" y="9942"/>
                  <a:pt x="11504" y="9918"/>
                  <a:pt x="11492" y="9907"/>
                </a:cubicBezTo>
                <a:cubicBezTo>
                  <a:pt x="11480" y="9836"/>
                  <a:pt x="11457" y="9753"/>
                  <a:pt x="11444" y="9671"/>
                </a:cubicBezTo>
                <a:cubicBezTo>
                  <a:pt x="11444" y="9653"/>
                  <a:pt x="11432" y="9642"/>
                  <a:pt x="11420" y="9642"/>
                </a:cubicBezTo>
                <a:close/>
                <a:moveTo>
                  <a:pt x="4907" y="9871"/>
                </a:moveTo>
                <a:cubicBezTo>
                  <a:pt x="4848" y="9918"/>
                  <a:pt x="4777" y="9966"/>
                  <a:pt x="4706" y="10002"/>
                </a:cubicBezTo>
                <a:cubicBezTo>
                  <a:pt x="4695" y="10013"/>
                  <a:pt x="4695" y="10037"/>
                  <a:pt x="4695" y="10060"/>
                </a:cubicBezTo>
                <a:cubicBezTo>
                  <a:pt x="4706" y="10073"/>
                  <a:pt x="4718" y="10073"/>
                  <a:pt x="4730" y="10073"/>
                </a:cubicBezTo>
                <a:lnTo>
                  <a:pt x="4753" y="10073"/>
                </a:lnTo>
                <a:cubicBezTo>
                  <a:pt x="4813" y="10025"/>
                  <a:pt x="4884" y="9978"/>
                  <a:pt x="4955" y="9942"/>
                </a:cubicBezTo>
                <a:cubicBezTo>
                  <a:pt x="4966" y="9931"/>
                  <a:pt x="4978" y="9907"/>
                  <a:pt x="4966" y="9884"/>
                </a:cubicBezTo>
                <a:cubicBezTo>
                  <a:pt x="4955" y="9871"/>
                  <a:pt x="4931" y="9871"/>
                  <a:pt x="4907" y="9871"/>
                </a:cubicBezTo>
                <a:close/>
                <a:moveTo>
                  <a:pt x="13366" y="9772"/>
                </a:moveTo>
                <a:cubicBezTo>
                  <a:pt x="13361" y="9772"/>
                  <a:pt x="13354" y="9774"/>
                  <a:pt x="13348" y="9777"/>
                </a:cubicBezTo>
                <a:cubicBezTo>
                  <a:pt x="13336" y="9789"/>
                  <a:pt x="13324" y="9800"/>
                  <a:pt x="13336" y="9824"/>
                </a:cubicBezTo>
                <a:cubicBezTo>
                  <a:pt x="13359" y="9895"/>
                  <a:pt x="13372" y="9978"/>
                  <a:pt x="13383" y="10049"/>
                </a:cubicBezTo>
                <a:cubicBezTo>
                  <a:pt x="13383" y="10060"/>
                  <a:pt x="13407" y="10084"/>
                  <a:pt x="13419" y="10084"/>
                </a:cubicBezTo>
                <a:lnTo>
                  <a:pt x="13430" y="10084"/>
                </a:lnTo>
                <a:cubicBezTo>
                  <a:pt x="13443" y="10073"/>
                  <a:pt x="13454" y="10060"/>
                  <a:pt x="13454" y="10037"/>
                </a:cubicBezTo>
                <a:cubicBezTo>
                  <a:pt x="13443" y="9954"/>
                  <a:pt x="13430" y="9884"/>
                  <a:pt x="13395" y="9800"/>
                </a:cubicBezTo>
                <a:cubicBezTo>
                  <a:pt x="13395" y="9783"/>
                  <a:pt x="13383" y="9772"/>
                  <a:pt x="13366" y="9772"/>
                </a:cubicBezTo>
                <a:close/>
                <a:moveTo>
                  <a:pt x="4539" y="10134"/>
                </a:moveTo>
                <a:cubicBezTo>
                  <a:pt x="4529" y="10134"/>
                  <a:pt x="4517" y="10137"/>
                  <a:pt x="4505" y="10144"/>
                </a:cubicBezTo>
                <a:cubicBezTo>
                  <a:pt x="4446" y="10179"/>
                  <a:pt x="4375" y="10226"/>
                  <a:pt x="4316" y="10273"/>
                </a:cubicBezTo>
                <a:cubicBezTo>
                  <a:pt x="4293" y="10285"/>
                  <a:pt x="4293" y="10309"/>
                  <a:pt x="4304" y="10320"/>
                </a:cubicBezTo>
                <a:cubicBezTo>
                  <a:pt x="4304" y="10333"/>
                  <a:pt x="4316" y="10344"/>
                  <a:pt x="4328" y="10344"/>
                </a:cubicBezTo>
                <a:cubicBezTo>
                  <a:pt x="4340" y="10344"/>
                  <a:pt x="4351" y="10333"/>
                  <a:pt x="4351" y="10333"/>
                </a:cubicBezTo>
                <a:cubicBezTo>
                  <a:pt x="4422" y="10285"/>
                  <a:pt x="4482" y="10238"/>
                  <a:pt x="4553" y="10202"/>
                </a:cubicBezTo>
                <a:cubicBezTo>
                  <a:pt x="4564" y="10191"/>
                  <a:pt x="4576" y="10167"/>
                  <a:pt x="4564" y="10144"/>
                </a:cubicBezTo>
                <a:cubicBezTo>
                  <a:pt x="4558" y="10137"/>
                  <a:pt x="4550" y="10134"/>
                  <a:pt x="4539" y="10134"/>
                </a:cubicBezTo>
                <a:close/>
                <a:moveTo>
                  <a:pt x="11527" y="10103"/>
                </a:moveTo>
                <a:cubicBezTo>
                  <a:pt x="11523" y="10103"/>
                  <a:pt x="11518" y="10105"/>
                  <a:pt x="11515" y="10108"/>
                </a:cubicBezTo>
                <a:cubicBezTo>
                  <a:pt x="11492" y="10120"/>
                  <a:pt x="11480" y="10131"/>
                  <a:pt x="11492" y="10155"/>
                </a:cubicBezTo>
                <a:cubicBezTo>
                  <a:pt x="11515" y="10238"/>
                  <a:pt x="11551" y="10309"/>
                  <a:pt x="11586" y="10380"/>
                </a:cubicBezTo>
                <a:cubicBezTo>
                  <a:pt x="11586" y="10391"/>
                  <a:pt x="11598" y="10404"/>
                  <a:pt x="11610" y="10404"/>
                </a:cubicBezTo>
                <a:cubicBezTo>
                  <a:pt x="11622" y="10404"/>
                  <a:pt x="11622" y="10404"/>
                  <a:pt x="11633" y="10391"/>
                </a:cubicBezTo>
                <a:cubicBezTo>
                  <a:pt x="11646" y="10391"/>
                  <a:pt x="11657" y="10368"/>
                  <a:pt x="11646" y="10344"/>
                </a:cubicBezTo>
                <a:cubicBezTo>
                  <a:pt x="11610" y="10285"/>
                  <a:pt x="11586" y="10215"/>
                  <a:pt x="11563" y="10131"/>
                </a:cubicBezTo>
                <a:cubicBezTo>
                  <a:pt x="11554" y="10114"/>
                  <a:pt x="11539" y="10103"/>
                  <a:pt x="11527" y="10103"/>
                </a:cubicBezTo>
                <a:close/>
                <a:moveTo>
                  <a:pt x="13417" y="10247"/>
                </a:moveTo>
                <a:cubicBezTo>
                  <a:pt x="13399" y="10247"/>
                  <a:pt x="13383" y="10264"/>
                  <a:pt x="13383" y="10273"/>
                </a:cubicBezTo>
                <a:cubicBezTo>
                  <a:pt x="13372" y="10356"/>
                  <a:pt x="13359" y="10427"/>
                  <a:pt x="13324" y="10498"/>
                </a:cubicBezTo>
                <a:cubicBezTo>
                  <a:pt x="13312" y="10510"/>
                  <a:pt x="13324" y="10533"/>
                  <a:pt x="13348" y="10546"/>
                </a:cubicBezTo>
                <a:lnTo>
                  <a:pt x="13359" y="10546"/>
                </a:lnTo>
                <a:cubicBezTo>
                  <a:pt x="13372" y="10546"/>
                  <a:pt x="13383" y="10546"/>
                  <a:pt x="13395" y="10522"/>
                </a:cubicBezTo>
                <a:cubicBezTo>
                  <a:pt x="13419" y="10451"/>
                  <a:pt x="13443" y="10368"/>
                  <a:pt x="13454" y="10285"/>
                </a:cubicBezTo>
                <a:cubicBezTo>
                  <a:pt x="13454" y="10262"/>
                  <a:pt x="13443" y="10250"/>
                  <a:pt x="13430" y="10250"/>
                </a:cubicBezTo>
                <a:cubicBezTo>
                  <a:pt x="13426" y="10247"/>
                  <a:pt x="13422" y="10247"/>
                  <a:pt x="13417" y="10247"/>
                </a:cubicBezTo>
                <a:close/>
                <a:moveTo>
                  <a:pt x="4139" y="10407"/>
                </a:moveTo>
                <a:cubicBezTo>
                  <a:pt x="4130" y="10407"/>
                  <a:pt x="4121" y="10409"/>
                  <a:pt x="4115" y="10415"/>
                </a:cubicBezTo>
                <a:cubicBezTo>
                  <a:pt x="4044" y="10462"/>
                  <a:pt x="3985" y="10510"/>
                  <a:pt x="3914" y="10557"/>
                </a:cubicBezTo>
                <a:cubicBezTo>
                  <a:pt x="3902" y="10569"/>
                  <a:pt x="3902" y="10581"/>
                  <a:pt x="3914" y="10604"/>
                </a:cubicBezTo>
                <a:cubicBezTo>
                  <a:pt x="3914" y="10616"/>
                  <a:pt x="3926" y="10616"/>
                  <a:pt x="3938" y="10616"/>
                </a:cubicBezTo>
                <a:cubicBezTo>
                  <a:pt x="3949" y="10616"/>
                  <a:pt x="3962" y="10616"/>
                  <a:pt x="3962" y="10604"/>
                </a:cubicBezTo>
                <a:cubicBezTo>
                  <a:pt x="4020" y="10569"/>
                  <a:pt x="4091" y="10522"/>
                  <a:pt x="4151" y="10475"/>
                </a:cubicBezTo>
                <a:cubicBezTo>
                  <a:pt x="4174" y="10462"/>
                  <a:pt x="4174" y="10439"/>
                  <a:pt x="4162" y="10415"/>
                </a:cubicBezTo>
                <a:cubicBezTo>
                  <a:pt x="4156" y="10409"/>
                  <a:pt x="4148" y="10407"/>
                  <a:pt x="4139" y="10407"/>
                </a:cubicBezTo>
                <a:close/>
                <a:moveTo>
                  <a:pt x="11745" y="10526"/>
                </a:moveTo>
                <a:cubicBezTo>
                  <a:pt x="11736" y="10526"/>
                  <a:pt x="11726" y="10529"/>
                  <a:pt x="11717" y="10533"/>
                </a:cubicBezTo>
                <a:cubicBezTo>
                  <a:pt x="11704" y="10546"/>
                  <a:pt x="11704" y="10569"/>
                  <a:pt x="11717" y="10593"/>
                </a:cubicBezTo>
                <a:lnTo>
                  <a:pt x="11788" y="10664"/>
                </a:lnTo>
                <a:cubicBezTo>
                  <a:pt x="11823" y="10687"/>
                  <a:pt x="11870" y="10722"/>
                  <a:pt x="11906" y="10746"/>
                </a:cubicBezTo>
                <a:cubicBezTo>
                  <a:pt x="11906" y="10758"/>
                  <a:pt x="11917" y="10758"/>
                  <a:pt x="11929" y="10758"/>
                </a:cubicBezTo>
                <a:cubicBezTo>
                  <a:pt x="11941" y="10758"/>
                  <a:pt x="11953" y="10746"/>
                  <a:pt x="11953" y="10746"/>
                </a:cubicBezTo>
                <a:cubicBezTo>
                  <a:pt x="11964" y="10722"/>
                  <a:pt x="11964" y="10699"/>
                  <a:pt x="11941" y="10687"/>
                </a:cubicBezTo>
                <a:cubicBezTo>
                  <a:pt x="11906" y="10664"/>
                  <a:pt x="11870" y="10640"/>
                  <a:pt x="11835" y="10604"/>
                </a:cubicBezTo>
                <a:cubicBezTo>
                  <a:pt x="11811" y="10581"/>
                  <a:pt x="11788" y="10569"/>
                  <a:pt x="11775" y="10546"/>
                </a:cubicBezTo>
                <a:cubicBezTo>
                  <a:pt x="11769" y="10532"/>
                  <a:pt x="11758" y="10526"/>
                  <a:pt x="11745" y="10526"/>
                </a:cubicBezTo>
                <a:close/>
                <a:moveTo>
                  <a:pt x="3748" y="10690"/>
                </a:moveTo>
                <a:cubicBezTo>
                  <a:pt x="3740" y="10690"/>
                  <a:pt x="3731" y="10693"/>
                  <a:pt x="3725" y="10699"/>
                </a:cubicBezTo>
                <a:cubicBezTo>
                  <a:pt x="3666" y="10746"/>
                  <a:pt x="3595" y="10793"/>
                  <a:pt x="3536" y="10841"/>
                </a:cubicBezTo>
                <a:cubicBezTo>
                  <a:pt x="3524" y="10853"/>
                  <a:pt x="3512" y="10877"/>
                  <a:pt x="3524" y="10888"/>
                </a:cubicBezTo>
                <a:cubicBezTo>
                  <a:pt x="3536" y="10900"/>
                  <a:pt x="3547" y="10900"/>
                  <a:pt x="3560" y="10900"/>
                </a:cubicBezTo>
                <a:lnTo>
                  <a:pt x="3583" y="10900"/>
                </a:lnTo>
                <a:cubicBezTo>
                  <a:pt x="3642" y="10853"/>
                  <a:pt x="3702" y="10806"/>
                  <a:pt x="3772" y="10746"/>
                </a:cubicBezTo>
                <a:cubicBezTo>
                  <a:pt x="3784" y="10735"/>
                  <a:pt x="3784" y="10722"/>
                  <a:pt x="3772" y="10699"/>
                </a:cubicBezTo>
                <a:cubicBezTo>
                  <a:pt x="3766" y="10693"/>
                  <a:pt x="3757" y="10690"/>
                  <a:pt x="3748" y="10690"/>
                </a:cubicBezTo>
                <a:close/>
                <a:moveTo>
                  <a:pt x="13229" y="10678"/>
                </a:moveTo>
                <a:cubicBezTo>
                  <a:pt x="13221" y="10678"/>
                  <a:pt x="13212" y="10681"/>
                  <a:pt x="13206" y="10687"/>
                </a:cubicBezTo>
                <a:cubicBezTo>
                  <a:pt x="13147" y="10746"/>
                  <a:pt x="13088" y="10793"/>
                  <a:pt x="13028" y="10829"/>
                </a:cubicBezTo>
                <a:cubicBezTo>
                  <a:pt x="13017" y="10841"/>
                  <a:pt x="13005" y="10864"/>
                  <a:pt x="13017" y="10888"/>
                </a:cubicBezTo>
                <a:cubicBezTo>
                  <a:pt x="13017" y="10900"/>
                  <a:pt x="13028" y="10900"/>
                  <a:pt x="13052" y="10900"/>
                </a:cubicBezTo>
                <a:lnTo>
                  <a:pt x="13064" y="10900"/>
                </a:lnTo>
                <a:cubicBezTo>
                  <a:pt x="13135" y="10853"/>
                  <a:pt x="13206" y="10806"/>
                  <a:pt x="13253" y="10735"/>
                </a:cubicBezTo>
                <a:cubicBezTo>
                  <a:pt x="13265" y="10722"/>
                  <a:pt x="13265" y="10699"/>
                  <a:pt x="13253" y="10687"/>
                </a:cubicBezTo>
                <a:cubicBezTo>
                  <a:pt x="13247" y="10681"/>
                  <a:pt x="13238" y="10678"/>
                  <a:pt x="13229" y="10678"/>
                </a:cubicBezTo>
                <a:close/>
                <a:moveTo>
                  <a:pt x="12129" y="10812"/>
                </a:moveTo>
                <a:cubicBezTo>
                  <a:pt x="12117" y="10812"/>
                  <a:pt x="12103" y="10821"/>
                  <a:pt x="12095" y="10829"/>
                </a:cubicBezTo>
                <a:cubicBezTo>
                  <a:pt x="12083" y="10853"/>
                  <a:pt x="12095" y="10864"/>
                  <a:pt x="12119" y="10877"/>
                </a:cubicBezTo>
                <a:cubicBezTo>
                  <a:pt x="12190" y="10912"/>
                  <a:pt x="12260" y="10947"/>
                  <a:pt x="12343" y="10971"/>
                </a:cubicBezTo>
                <a:lnTo>
                  <a:pt x="12355" y="10971"/>
                </a:lnTo>
                <a:cubicBezTo>
                  <a:pt x="12366" y="10971"/>
                  <a:pt x="12379" y="10959"/>
                  <a:pt x="12390" y="10947"/>
                </a:cubicBezTo>
                <a:cubicBezTo>
                  <a:pt x="12390" y="10924"/>
                  <a:pt x="12379" y="10912"/>
                  <a:pt x="12366" y="10900"/>
                </a:cubicBezTo>
                <a:cubicBezTo>
                  <a:pt x="12295" y="10877"/>
                  <a:pt x="12213" y="10853"/>
                  <a:pt x="12142" y="10817"/>
                </a:cubicBezTo>
                <a:cubicBezTo>
                  <a:pt x="12139" y="10814"/>
                  <a:pt x="12134" y="10812"/>
                  <a:pt x="12129" y="10812"/>
                </a:cubicBezTo>
                <a:close/>
                <a:moveTo>
                  <a:pt x="12832" y="10919"/>
                </a:moveTo>
                <a:cubicBezTo>
                  <a:pt x="12828" y="10919"/>
                  <a:pt x="12822" y="10921"/>
                  <a:pt x="12816" y="10924"/>
                </a:cubicBezTo>
                <a:cubicBezTo>
                  <a:pt x="12766" y="10932"/>
                  <a:pt x="12710" y="10940"/>
                  <a:pt x="12657" y="10940"/>
                </a:cubicBezTo>
                <a:cubicBezTo>
                  <a:pt x="12634" y="10940"/>
                  <a:pt x="12612" y="10939"/>
                  <a:pt x="12591" y="10935"/>
                </a:cubicBezTo>
                <a:cubicBezTo>
                  <a:pt x="12568" y="10935"/>
                  <a:pt x="12556" y="10959"/>
                  <a:pt x="12556" y="10971"/>
                </a:cubicBezTo>
                <a:cubicBezTo>
                  <a:pt x="12556" y="10995"/>
                  <a:pt x="12568" y="11006"/>
                  <a:pt x="12591" y="11006"/>
                </a:cubicBezTo>
                <a:lnTo>
                  <a:pt x="12626" y="11006"/>
                </a:lnTo>
                <a:cubicBezTo>
                  <a:pt x="12697" y="11006"/>
                  <a:pt x="12768" y="11006"/>
                  <a:pt x="12828" y="10995"/>
                </a:cubicBezTo>
                <a:cubicBezTo>
                  <a:pt x="12852" y="10982"/>
                  <a:pt x="12863" y="10971"/>
                  <a:pt x="12863" y="10947"/>
                </a:cubicBezTo>
                <a:cubicBezTo>
                  <a:pt x="12855" y="10930"/>
                  <a:pt x="12846" y="10919"/>
                  <a:pt x="12832" y="10919"/>
                </a:cubicBezTo>
                <a:close/>
                <a:moveTo>
                  <a:pt x="3365" y="10975"/>
                </a:moveTo>
                <a:cubicBezTo>
                  <a:pt x="3358" y="10975"/>
                  <a:pt x="3352" y="10978"/>
                  <a:pt x="3347" y="10982"/>
                </a:cubicBezTo>
                <a:cubicBezTo>
                  <a:pt x="3276" y="11030"/>
                  <a:pt x="3216" y="11089"/>
                  <a:pt x="3158" y="11137"/>
                </a:cubicBezTo>
                <a:cubicBezTo>
                  <a:pt x="3145" y="11148"/>
                  <a:pt x="3134" y="11172"/>
                  <a:pt x="3145" y="11184"/>
                </a:cubicBezTo>
                <a:cubicBezTo>
                  <a:pt x="3158" y="11195"/>
                  <a:pt x="3169" y="11195"/>
                  <a:pt x="3181" y="11195"/>
                </a:cubicBezTo>
                <a:lnTo>
                  <a:pt x="3205" y="11195"/>
                </a:lnTo>
                <a:cubicBezTo>
                  <a:pt x="3264" y="11137"/>
                  <a:pt x="3323" y="11089"/>
                  <a:pt x="3394" y="11042"/>
                </a:cubicBezTo>
                <a:cubicBezTo>
                  <a:pt x="3405" y="11030"/>
                  <a:pt x="3405" y="11006"/>
                  <a:pt x="3394" y="10995"/>
                </a:cubicBezTo>
                <a:cubicBezTo>
                  <a:pt x="3387" y="10981"/>
                  <a:pt x="3376" y="10975"/>
                  <a:pt x="3365" y="10975"/>
                </a:cubicBezTo>
                <a:close/>
                <a:moveTo>
                  <a:pt x="2988" y="11276"/>
                </a:moveTo>
                <a:cubicBezTo>
                  <a:pt x="2980" y="11276"/>
                  <a:pt x="2973" y="11280"/>
                  <a:pt x="2969" y="11290"/>
                </a:cubicBezTo>
                <a:cubicBezTo>
                  <a:pt x="2909" y="11337"/>
                  <a:pt x="2838" y="11384"/>
                  <a:pt x="2779" y="11432"/>
                </a:cubicBezTo>
                <a:cubicBezTo>
                  <a:pt x="2767" y="11455"/>
                  <a:pt x="2767" y="11468"/>
                  <a:pt x="2779" y="11491"/>
                </a:cubicBezTo>
                <a:cubicBezTo>
                  <a:pt x="2791" y="11491"/>
                  <a:pt x="2791" y="11503"/>
                  <a:pt x="2803" y="11503"/>
                </a:cubicBezTo>
                <a:cubicBezTo>
                  <a:pt x="2814" y="11503"/>
                  <a:pt x="2827" y="11503"/>
                  <a:pt x="2827" y="11491"/>
                </a:cubicBezTo>
                <a:cubicBezTo>
                  <a:pt x="2885" y="11444"/>
                  <a:pt x="2956" y="11397"/>
                  <a:pt x="3016" y="11337"/>
                </a:cubicBezTo>
                <a:cubicBezTo>
                  <a:pt x="3027" y="11326"/>
                  <a:pt x="3027" y="11302"/>
                  <a:pt x="3016" y="11290"/>
                </a:cubicBezTo>
                <a:cubicBezTo>
                  <a:pt x="3009" y="11283"/>
                  <a:pt x="2998" y="11276"/>
                  <a:pt x="2988" y="11276"/>
                </a:cubicBezTo>
                <a:close/>
                <a:moveTo>
                  <a:pt x="2621" y="11584"/>
                </a:moveTo>
                <a:cubicBezTo>
                  <a:pt x="2614" y="11584"/>
                  <a:pt x="2607" y="11587"/>
                  <a:pt x="2602" y="11597"/>
                </a:cubicBezTo>
                <a:cubicBezTo>
                  <a:pt x="2543" y="11644"/>
                  <a:pt x="2472" y="11692"/>
                  <a:pt x="2412" y="11751"/>
                </a:cubicBezTo>
                <a:cubicBezTo>
                  <a:pt x="2401" y="11763"/>
                  <a:pt x="2401" y="11786"/>
                  <a:pt x="2412" y="11799"/>
                </a:cubicBezTo>
                <a:cubicBezTo>
                  <a:pt x="2425" y="11810"/>
                  <a:pt x="2425" y="11810"/>
                  <a:pt x="2436" y="11810"/>
                </a:cubicBezTo>
                <a:cubicBezTo>
                  <a:pt x="2448" y="11810"/>
                  <a:pt x="2460" y="11810"/>
                  <a:pt x="2460" y="11799"/>
                </a:cubicBezTo>
                <a:cubicBezTo>
                  <a:pt x="2519" y="11751"/>
                  <a:pt x="2578" y="11704"/>
                  <a:pt x="2649" y="11644"/>
                </a:cubicBezTo>
                <a:cubicBezTo>
                  <a:pt x="2661" y="11633"/>
                  <a:pt x="2661" y="11609"/>
                  <a:pt x="2649" y="11597"/>
                </a:cubicBezTo>
                <a:cubicBezTo>
                  <a:pt x="2642" y="11591"/>
                  <a:pt x="2632" y="11584"/>
                  <a:pt x="2621" y="11584"/>
                </a:cubicBezTo>
                <a:close/>
                <a:moveTo>
                  <a:pt x="2259" y="11896"/>
                </a:moveTo>
                <a:cubicBezTo>
                  <a:pt x="2250" y="11896"/>
                  <a:pt x="2241" y="11899"/>
                  <a:pt x="2236" y="11905"/>
                </a:cubicBezTo>
                <a:cubicBezTo>
                  <a:pt x="2176" y="11964"/>
                  <a:pt x="2117" y="12011"/>
                  <a:pt x="2058" y="12070"/>
                </a:cubicBezTo>
                <a:cubicBezTo>
                  <a:pt x="2046" y="12082"/>
                  <a:pt x="2034" y="12106"/>
                  <a:pt x="2058" y="12117"/>
                </a:cubicBezTo>
                <a:cubicBezTo>
                  <a:pt x="2058" y="12130"/>
                  <a:pt x="2070" y="12130"/>
                  <a:pt x="2081" y="12130"/>
                </a:cubicBezTo>
                <a:cubicBezTo>
                  <a:pt x="2094" y="12130"/>
                  <a:pt x="2094" y="12130"/>
                  <a:pt x="2105" y="12117"/>
                </a:cubicBezTo>
                <a:cubicBezTo>
                  <a:pt x="2165" y="12070"/>
                  <a:pt x="2223" y="12011"/>
                  <a:pt x="2283" y="11964"/>
                </a:cubicBezTo>
                <a:cubicBezTo>
                  <a:pt x="2294" y="11952"/>
                  <a:pt x="2294" y="11928"/>
                  <a:pt x="2283" y="11905"/>
                </a:cubicBezTo>
                <a:cubicBezTo>
                  <a:pt x="2277" y="11899"/>
                  <a:pt x="2268" y="11896"/>
                  <a:pt x="2259" y="11896"/>
                </a:cubicBezTo>
                <a:close/>
                <a:moveTo>
                  <a:pt x="1904" y="12215"/>
                </a:moveTo>
                <a:cubicBezTo>
                  <a:pt x="1895" y="12215"/>
                  <a:pt x="1887" y="12218"/>
                  <a:pt x="1881" y="12224"/>
                </a:cubicBezTo>
                <a:cubicBezTo>
                  <a:pt x="1821" y="12283"/>
                  <a:pt x="1763" y="12330"/>
                  <a:pt x="1703" y="12390"/>
                </a:cubicBezTo>
                <a:cubicBezTo>
                  <a:pt x="1692" y="12401"/>
                  <a:pt x="1692" y="12425"/>
                  <a:pt x="1703" y="12437"/>
                </a:cubicBezTo>
                <a:cubicBezTo>
                  <a:pt x="1703" y="12448"/>
                  <a:pt x="1715" y="12448"/>
                  <a:pt x="1727" y="12448"/>
                </a:cubicBezTo>
                <a:cubicBezTo>
                  <a:pt x="1739" y="12448"/>
                  <a:pt x="1739" y="12448"/>
                  <a:pt x="1750" y="12437"/>
                </a:cubicBezTo>
                <a:cubicBezTo>
                  <a:pt x="1810" y="12390"/>
                  <a:pt x="1869" y="12330"/>
                  <a:pt x="1928" y="12283"/>
                </a:cubicBezTo>
                <a:cubicBezTo>
                  <a:pt x="1940" y="12272"/>
                  <a:pt x="1940" y="12248"/>
                  <a:pt x="1928" y="12224"/>
                </a:cubicBezTo>
                <a:cubicBezTo>
                  <a:pt x="1922" y="12218"/>
                  <a:pt x="1913" y="12215"/>
                  <a:pt x="1904" y="12215"/>
                </a:cubicBezTo>
                <a:close/>
                <a:moveTo>
                  <a:pt x="1550" y="12546"/>
                </a:moveTo>
                <a:cubicBezTo>
                  <a:pt x="1541" y="12546"/>
                  <a:pt x="1532" y="12549"/>
                  <a:pt x="1526" y="12555"/>
                </a:cubicBezTo>
                <a:cubicBezTo>
                  <a:pt x="1467" y="12614"/>
                  <a:pt x="1408" y="12661"/>
                  <a:pt x="1349" y="12721"/>
                </a:cubicBezTo>
                <a:cubicBezTo>
                  <a:pt x="1337" y="12732"/>
                  <a:pt x="1337" y="12756"/>
                  <a:pt x="1349" y="12768"/>
                </a:cubicBezTo>
                <a:cubicBezTo>
                  <a:pt x="1361" y="12779"/>
                  <a:pt x="1372" y="12779"/>
                  <a:pt x="1372" y="12779"/>
                </a:cubicBezTo>
                <a:cubicBezTo>
                  <a:pt x="1384" y="12779"/>
                  <a:pt x="1396" y="12779"/>
                  <a:pt x="1408" y="12768"/>
                </a:cubicBezTo>
                <a:lnTo>
                  <a:pt x="1574" y="12603"/>
                </a:lnTo>
                <a:cubicBezTo>
                  <a:pt x="1585" y="12590"/>
                  <a:pt x="1585" y="12567"/>
                  <a:pt x="1574" y="12555"/>
                </a:cubicBezTo>
                <a:cubicBezTo>
                  <a:pt x="1567" y="12549"/>
                  <a:pt x="1558" y="12546"/>
                  <a:pt x="1550" y="12546"/>
                </a:cubicBezTo>
                <a:close/>
                <a:moveTo>
                  <a:pt x="1207" y="12877"/>
                </a:moveTo>
                <a:cubicBezTo>
                  <a:pt x="1198" y="12877"/>
                  <a:pt x="1189" y="12880"/>
                  <a:pt x="1183" y="12886"/>
                </a:cubicBezTo>
                <a:cubicBezTo>
                  <a:pt x="1124" y="12945"/>
                  <a:pt x="1065" y="13004"/>
                  <a:pt x="1006" y="13052"/>
                </a:cubicBezTo>
                <a:cubicBezTo>
                  <a:pt x="994" y="13075"/>
                  <a:pt x="994" y="13099"/>
                  <a:pt x="1006" y="13110"/>
                </a:cubicBezTo>
                <a:cubicBezTo>
                  <a:pt x="1017" y="13110"/>
                  <a:pt x="1030" y="13123"/>
                  <a:pt x="1030" y="13123"/>
                </a:cubicBezTo>
                <a:cubicBezTo>
                  <a:pt x="1041" y="13123"/>
                  <a:pt x="1053" y="13110"/>
                  <a:pt x="1065" y="13110"/>
                </a:cubicBezTo>
                <a:cubicBezTo>
                  <a:pt x="1112" y="13052"/>
                  <a:pt x="1172" y="12992"/>
                  <a:pt x="1230" y="12934"/>
                </a:cubicBezTo>
                <a:cubicBezTo>
                  <a:pt x="1243" y="12921"/>
                  <a:pt x="1243" y="12898"/>
                  <a:pt x="1230" y="12886"/>
                </a:cubicBezTo>
                <a:cubicBezTo>
                  <a:pt x="1225" y="12880"/>
                  <a:pt x="1216" y="12877"/>
                  <a:pt x="1207" y="12877"/>
                </a:cubicBezTo>
                <a:close/>
                <a:moveTo>
                  <a:pt x="864" y="13220"/>
                </a:moveTo>
                <a:cubicBezTo>
                  <a:pt x="855" y="13220"/>
                  <a:pt x="846" y="13223"/>
                  <a:pt x="841" y="13229"/>
                </a:cubicBezTo>
                <a:lnTo>
                  <a:pt x="675" y="13394"/>
                </a:lnTo>
                <a:cubicBezTo>
                  <a:pt x="663" y="13418"/>
                  <a:pt x="663" y="13441"/>
                  <a:pt x="675" y="13454"/>
                </a:cubicBezTo>
                <a:cubicBezTo>
                  <a:pt x="675" y="13454"/>
                  <a:pt x="686" y="13465"/>
                  <a:pt x="699" y="13465"/>
                </a:cubicBezTo>
                <a:cubicBezTo>
                  <a:pt x="710" y="13465"/>
                  <a:pt x="722" y="13454"/>
                  <a:pt x="722" y="13454"/>
                </a:cubicBezTo>
                <a:cubicBezTo>
                  <a:pt x="781" y="13394"/>
                  <a:pt x="828" y="13335"/>
                  <a:pt x="888" y="13276"/>
                </a:cubicBezTo>
                <a:cubicBezTo>
                  <a:pt x="899" y="13265"/>
                  <a:pt x="899" y="13241"/>
                  <a:pt x="888" y="13229"/>
                </a:cubicBezTo>
                <a:cubicBezTo>
                  <a:pt x="882" y="13223"/>
                  <a:pt x="873" y="13220"/>
                  <a:pt x="864" y="13220"/>
                </a:cubicBezTo>
                <a:close/>
                <a:moveTo>
                  <a:pt x="533" y="13563"/>
                </a:moveTo>
                <a:cubicBezTo>
                  <a:pt x="524" y="13563"/>
                  <a:pt x="515" y="13566"/>
                  <a:pt x="510" y="13572"/>
                </a:cubicBezTo>
                <a:cubicBezTo>
                  <a:pt x="450" y="13643"/>
                  <a:pt x="391" y="13690"/>
                  <a:pt x="344" y="13749"/>
                </a:cubicBezTo>
                <a:cubicBezTo>
                  <a:pt x="332" y="13761"/>
                  <a:pt x="332" y="13785"/>
                  <a:pt x="344" y="13796"/>
                </a:cubicBezTo>
                <a:cubicBezTo>
                  <a:pt x="355" y="13808"/>
                  <a:pt x="355" y="13808"/>
                  <a:pt x="368" y="13808"/>
                </a:cubicBezTo>
                <a:cubicBezTo>
                  <a:pt x="379" y="13808"/>
                  <a:pt x="391" y="13808"/>
                  <a:pt x="391" y="13796"/>
                </a:cubicBezTo>
                <a:cubicBezTo>
                  <a:pt x="439" y="13749"/>
                  <a:pt x="497" y="13690"/>
                  <a:pt x="557" y="13619"/>
                </a:cubicBezTo>
                <a:cubicBezTo>
                  <a:pt x="568" y="13607"/>
                  <a:pt x="568" y="13583"/>
                  <a:pt x="557" y="13572"/>
                </a:cubicBezTo>
                <a:cubicBezTo>
                  <a:pt x="551" y="13566"/>
                  <a:pt x="542" y="13563"/>
                  <a:pt x="533" y="13563"/>
                </a:cubicBezTo>
                <a:close/>
                <a:moveTo>
                  <a:pt x="202" y="13917"/>
                </a:moveTo>
                <a:cubicBezTo>
                  <a:pt x="193" y="13917"/>
                  <a:pt x="184" y="13920"/>
                  <a:pt x="179" y="13927"/>
                </a:cubicBezTo>
                <a:cubicBezTo>
                  <a:pt x="72" y="14045"/>
                  <a:pt x="13" y="14116"/>
                  <a:pt x="13" y="14116"/>
                </a:cubicBezTo>
                <a:cubicBezTo>
                  <a:pt x="1" y="14127"/>
                  <a:pt x="1" y="14151"/>
                  <a:pt x="24" y="14163"/>
                </a:cubicBezTo>
                <a:cubicBezTo>
                  <a:pt x="24" y="14163"/>
                  <a:pt x="37" y="14174"/>
                  <a:pt x="48" y="14174"/>
                </a:cubicBezTo>
                <a:cubicBezTo>
                  <a:pt x="60" y="14174"/>
                  <a:pt x="60" y="14163"/>
                  <a:pt x="72" y="14151"/>
                </a:cubicBezTo>
                <a:cubicBezTo>
                  <a:pt x="72" y="14151"/>
                  <a:pt x="131" y="14092"/>
                  <a:pt x="237" y="13974"/>
                </a:cubicBezTo>
                <a:cubicBezTo>
                  <a:pt x="250" y="13962"/>
                  <a:pt x="250" y="13938"/>
                  <a:pt x="226" y="13927"/>
                </a:cubicBezTo>
                <a:cubicBezTo>
                  <a:pt x="220" y="13920"/>
                  <a:pt x="211" y="13917"/>
                  <a:pt x="202" y="1391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90" name="Google Shape;490;p28"/>
          <p:cNvGrpSpPr/>
          <p:nvPr/>
        </p:nvGrpSpPr>
        <p:grpSpPr>
          <a:xfrm>
            <a:off x="176690" y="5592069"/>
            <a:ext cx="481599" cy="460907"/>
            <a:chOff x="2312278" y="4534734"/>
            <a:chExt cx="59886" cy="57313"/>
          </a:xfrm>
        </p:grpSpPr>
        <p:sp>
          <p:nvSpPr>
            <p:cNvPr id="491" name="Google Shape;491;p28"/>
            <p:cNvSpPr/>
            <p:nvPr/>
          </p:nvSpPr>
          <p:spPr>
            <a:xfrm>
              <a:off x="2312278" y="4537929"/>
              <a:ext cx="59886" cy="53666"/>
            </a:xfrm>
            <a:custGeom>
              <a:avLst/>
              <a:gdLst/>
              <a:ahLst/>
              <a:cxnLst/>
              <a:rect l="l" t="t" r="r" b="b"/>
              <a:pathLst>
                <a:path w="2118" h="1898" extrusionOk="0">
                  <a:moveTo>
                    <a:pt x="1059" y="1"/>
                  </a:moveTo>
                  <a:cubicBezTo>
                    <a:pt x="838" y="1"/>
                    <a:pt x="615" y="78"/>
                    <a:pt x="433" y="233"/>
                  </a:cubicBezTo>
                  <a:cubicBezTo>
                    <a:pt x="47" y="584"/>
                    <a:pt x="0" y="1180"/>
                    <a:pt x="340" y="1577"/>
                  </a:cubicBezTo>
                  <a:cubicBezTo>
                    <a:pt x="531" y="1788"/>
                    <a:pt x="794" y="1897"/>
                    <a:pt x="1058" y="1897"/>
                  </a:cubicBezTo>
                  <a:cubicBezTo>
                    <a:pt x="1280" y="1897"/>
                    <a:pt x="1503" y="1820"/>
                    <a:pt x="1685" y="1660"/>
                  </a:cubicBezTo>
                  <a:cubicBezTo>
                    <a:pt x="2071" y="1320"/>
                    <a:pt x="2118" y="724"/>
                    <a:pt x="1767" y="326"/>
                  </a:cubicBezTo>
                  <a:cubicBezTo>
                    <a:pt x="1582" y="110"/>
                    <a:pt x="1322" y="1"/>
                    <a:pt x="10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8"/>
            <p:cNvSpPr/>
            <p:nvPr/>
          </p:nvSpPr>
          <p:spPr>
            <a:xfrm>
              <a:off x="2317254" y="4534734"/>
              <a:ext cx="52931" cy="57313"/>
            </a:xfrm>
            <a:custGeom>
              <a:avLst/>
              <a:gdLst/>
              <a:ahLst/>
              <a:cxnLst/>
              <a:rect l="l" t="t" r="r" b="b"/>
              <a:pathLst>
                <a:path w="1872" h="2027" extrusionOk="0">
                  <a:moveTo>
                    <a:pt x="258" y="0"/>
                  </a:moveTo>
                  <a:cubicBezTo>
                    <a:pt x="203" y="0"/>
                    <a:pt x="149" y="21"/>
                    <a:pt x="105" y="65"/>
                  </a:cubicBezTo>
                  <a:cubicBezTo>
                    <a:pt x="11" y="146"/>
                    <a:pt x="0" y="287"/>
                    <a:pt x="82" y="380"/>
                  </a:cubicBezTo>
                  <a:lnTo>
                    <a:pt x="1451" y="1948"/>
                  </a:lnTo>
                  <a:cubicBezTo>
                    <a:pt x="1495" y="1999"/>
                    <a:pt x="1558" y="2026"/>
                    <a:pt x="1621" y="2026"/>
                  </a:cubicBezTo>
                  <a:cubicBezTo>
                    <a:pt x="1672" y="2026"/>
                    <a:pt x="1724" y="2008"/>
                    <a:pt x="1766" y="1971"/>
                  </a:cubicBezTo>
                  <a:cubicBezTo>
                    <a:pt x="1872" y="1890"/>
                    <a:pt x="1872" y="1737"/>
                    <a:pt x="1789" y="1644"/>
                  </a:cubicBezTo>
                  <a:lnTo>
                    <a:pt x="432" y="76"/>
                  </a:lnTo>
                  <a:cubicBezTo>
                    <a:pt x="383" y="27"/>
                    <a:pt x="320" y="0"/>
                    <a:pt x="2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93" name="Google Shape;493;p28"/>
          <p:cNvGrpSpPr/>
          <p:nvPr/>
        </p:nvGrpSpPr>
        <p:grpSpPr>
          <a:xfrm>
            <a:off x="11232003" y="990206"/>
            <a:ext cx="843143" cy="830412"/>
            <a:chOff x="3482124" y="3918836"/>
            <a:chExt cx="104844" cy="103261"/>
          </a:xfrm>
        </p:grpSpPr>
        <p:sp>
          <p:nvSpPr>
            <p:cNvPr id="494" name="Google Shape;494;p28"/>
            <p:cNvSpPr/>
            <p:nvPr/>
          </p:nvSpPr>
          <p:spPr>
            <a:xfrm>
              <a:off x="3503953" y="3918836"/>
              <a:ext cx="83015" cy="79509"/>
            </a:xfrm>
            <a:custGeom>
              <a:avLst/>
              <a:gdLst/>
              <a:ahLst/>
              <a:cxnLst/>
              <a:rect l="l" t="t" r="r" b="b"/>
              <a:pathLst>
                <a:path w="2936" h="2812" extrusionOk="0">
                  <a:moveTo>
                    <a:pt x="2709" y="1"/>
                  </a:moveTo>
                  <a:cubicBezTo>
                    <a:pt x="2702" y="1"/>
                    <a:pt x="2695" y="3"/>
                    <a:pt x="2691" y="8"/>
                  </a:cubicBezTo>
                  <a:lnTo>
                    <a:pt x="11" y="2547"/>
                  </a:lnTo>
                  <a:cubicBezTo>
                    <a:pt x="0" y="2570"/>
                    <a:pt x="0" y="2594"/>
                    <a:pt x="11" y="2605"/>
                  </a:cubicBezTo>
                  <a:lnTo>
                    <a:pt x="199" y="2792"/>
                  </a:lnTo>
                  <a:cubicBezTo>
                    <a:pt x="206" y="2806"/>
                    <a:pt x="217" y="2811"/>
                    <a:pt x="227" y="2811"/>
                  </a:cubicBezTo>
                  <a:cubicBezTo>
                    <a:pt x="234" y="2811"/>
                    <a:pt x="241" y="2809"/>
                    <a:pt x="245" y="2804"/>
                  </a:cubicBezTo>
                  <a:lnTo>
                    <a:pt x="2924" y="265"/>
                  </a:lnTo>
                  <a:cubicBezTo>
                    <a:pt x="2936" y="242"/>
                    <a:pt x="2936" y="219"/>
                    <a:pt x="2924" y="207"/>
                  </a:cubicBezTo>
                  <a:lnTo>
                    <a:pt x="2737" y="20"/>
                  </a:lnTo>
                  <a:cubicBezTo>
                    <a:pt x="2730" y="6"/>
                    <a:pt x="2719" y="1"/>
                    <a:pt x="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8"/>
            <p:cNvSpPr/>
            <p:nvPr/>
          </p:nvSpPr>
          <p:spPr>
            <a:xfrm>
              <a:off x="3483085" y="3960967"/>
              <a:ext cx="62573" cy="56437"/>
            </a:xfrm>
            <a:custGeom>
              <a:avLst/>
              <a:gdLst/>
              <a:ahLst/>
              <a:cxnLst/>
              <a:rect l="l" t="t" r="r" b="b"/>
              <a:pathLst>
                <a:path w="2213" h="1996" extrusionOk="0">
                  <a:moveTo>
                    <a:pt x="1109" y="1"/>
                  </a:moveTo>
                  <a:cubicBezTo>
                    <a:pt x="862" y="1"/>
                    <a:pt x="615" y="91"/>
                    <a:pt x="422" y="273"/>
                  </a:cubicBezTo>
                  <a:cubicBezTo>
                    <a:pt x="24" y="659"/>
                    <a:pt x="1" y="1291"/>
                    <a:pt x="387" y="1688"/>
                  </a:cubicBezTo>
                  <a:cubicBezTo>
                    <a:pt x="580" y="1893"/>
                    <a:pt x="841" y="1996"/>
                    <a:pt x="1103" y="1996"/>
                  </a:cubicBezTo>
                  <a:cubicBezTo>
                    <a:pt x="1350" y="1996"/>
                    <a:pt x="1598" y="1905"/>
                    <a:pt x="1791" y="1723"/>
                  </a:cubicBezTo>
                  <a:cubicBezTo>
                    <a:pt x="2200" y="1338"/>
                    <a:pt x="2212" y="706"/>
                    <a:pt x="1826" y="308"/>
                  </a:cubicBezTo>
                  <a:cubicBezTo>
                    <a:pt x="1633" y="103"/>
                    <a:pt x="1371" y="1"/>
                    <a:pt x="1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8"/>
            <p:cNvSpPr/>
            <p:nvPr/>
          </p:nvSpPr>
          <p:spPr>
            <a:xfrm>
              <a:off x="3482124" y="3959242"/>
              <a:ext cx="61187" cy="62855"/>
            </a:xfrm>
            <a:custGeom>
              <a:avLst/>
              <a:gdLst/>
              <a:ahLst/>
              <a:cxnLst/>
              <a:rect l="l" t="t" r="r" b="b"/>
              <a:pathLst>
                <a:path w="2164" h="2223" extrusionOk="0">
                  <a:moveTo>
                    <a:pt x="339" y="1"/>
                  </a:moveTo>
                  <a:cubicBezTo>
                    <a:pt x="321" y="1"/>
                    <a:pt x="304" y="7"/>
                    <a:pt x="292" y="18"/>
                  </a:cubicBezTo>
                  <a:lnTo>
                    <a:pt x="35" y="263"/>
                  </a:lnTo>
                  <a:cubicBezTo>
                    <a:pt x="11" y="287"/>
                    <a:pt x="0" y="334"/>
                    <a:pt x="24" y="357"/>
                  </a:cubicBezTo>
                  <a:lnTo>
                    <a:pt x="1789" y="2205"/>
                  </a:lnTo>
                  <a:cubicBezTo>
                    <a:pt x="1801" y="2217"/>
                    <a:pt x="1816" y="2223"/>
                    <a:pt x="1831" y="2223"/>
                  </a:cubicBezTo>
                  <a:cubicBezTo>
                    <a:pt x="1845" y="2223"/>
                    <a:pt x="1860" y="2217"/>
                    <a:pt x="1872" y="2205"/>
                  </a:cubicBezTo>
                  <a:lnTo>
                    <a:pt x="2140" y="1960"/>
                  </a:lnTo>
                  <a:cubicBezTo>
                    <a:pt x="2164" y="1937"/>
                    <a:pt x="2164" y="1901"/>
                    <a:pt x="2140" y="1866"/>
                  </a:cubicBezTo>
                  <a:lnTo>
                    <a:pt x="386" y="18"/>
                  </a:lnTo>
                  <a:cubicBezTo>
                    <a:pt x="374" y="7"/>
                    <a:pt x="356" y="1"/>
                    <a:pt x="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97" name="Google Shape;497;p28"/>
          <p:cNvGrpSpPr/>
          <p:nvPr/>
        </p:nvGrpSpPr>
        <p:grpSpPr>
          <a:xfrm>
            <a:off x="9123195" y="6052983"/>
            <a:ext cx="853829" cy="525488"/>
            <a:chOff x="3479466" y="4532132"/>
            <a:chExt cx="106173" cy="65344"/>
          </a:xfrm>
        </p:grpSpPr>
        <p:sp>
          <p:nvSpPr>
            <p:cNvPr id="498" name="Google Shape;498;p28"/>
            <p:cNvSpPr/>
            <p:nvPr/>
          </p:nvSpPr>
          <p:spPr>
            <a:xfrm>
              <a:off x="3498976" y="4557326"/>
              <a:ext cx="86663" cy="40150"/>
            </a:xfrm>
            <a:custGeom>
              <a:avLst/>
              <a:gdLst/>
              <a:ahLst/>
              <a:cxnLst/>
              <a:rect l="l" t="t" r="r" b="b"/>
              <a:pathLst>
                <a:path w="3065" h="1420" extrusionOk="0">
                  <a:moveTo>
                    <a:pt x="158" y="1"/>
                  </a:moveTo>
                  <a:cubicBezTo>
                    <a:pt x="100" y="1"/>
                    <a:pt x="50" y="33"/>
                    <a:pt x="24" y="85"/>
                  </a:cubicBezTo>
                  <a:cubicBezTo>
                    <a:pt x="0" y="166"/>
                    <a:pt x="36" y="249"/>
                    <a:pt x="106" y="283"/>
                  </a:cubicBezTo>
                  <a:lnTo>
                    <a:pt x="2843" y="1406"/>
                  </a:lnTo>
                  <a:cubicBezTo>
                    <a:pt x="2862" y="1415"/>
                    <a:pt x="2881" y="1420"/>
                    <a:pt x="2900" y="1420"/>
                  </a:cubicBezTo>
                  <a:cubicBezTo>
                    <a:pt x="2953" y="1420"/>
                    <a:pt x="3004" y="1385"/>
                    <a:pt x="3030" y="1325"/>
                  </a:cubicBezTo>
                  <a:cubicBezTo>
                    <a:pt x="3065" y="1255"/>
                    <a:pt x="3030" y="1161"/>
                    <a:pt x="2948" y="1138"/>
                  </a:cubicBezTo>
                  <a:lnTo>
                    <a:pt x="223" y="15"/>
                  </a:lnTo>
                  <a:cubicBezTo>
                    <a:pt x="201" y="5"/>
                    <a:pt x="179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8"/>
            <p:cNvSpPr/>
            <p:nvPr/>
          </p:nvSpPr>
          <p:spPr>
            <a:xfrm>
              <a:off x="3479466" y="4539258"/>
              <a:ext cx="55249" cy="48690"/>
            </a:xfrm>
            <a:custGeom>
              <a:avLst/>
              <a:gdLst/>
              <a:ahLst/>
              <a:cxnLst/>
              <a:rect l="l" t="t" r="r" b="b"/>
              <a:pathLst>
                <a:path w="1954" h="1722" extrusionOk="0">
                  <a:moveTo>
                    <a:pt x="975" y="0"/>
                  </a:moveTo>
                  <a:cubicBezTo>
                    <a:pt x="636" y="0"/>
                    <a:pt x="316" y="202"/>
                    <a:pt x="176" y="537"/>
                  </a:cubicBezTo>
                  <a:cubicBezTo>
                    <a:pt x="1" y="969"/>
                    <a:pt x="211" y="1472"/>
                    <a:pt x="643" y="1660"/>
                  </a:cubicBezTo>
                  <a:cubicBezTo>
                    <a:pt x="750" y="1701"/>
                    <a:pt x="859" y="1721"/>
                    <a:pt x="967" y="1721"/>
                  </a:cubicBezTo>
                  <a:cubicBezTo>
                    <a:pt x="1311" y="1721"/>
                    <a:pt x="1636" y="1521"/>
                    <a:pt x="1779" y="1192"/>
                  </a:cubicBezTo>
                  <a:cubicBezTo>
                    <a:pt x="1954" y="747"/>
                    <a:pt x="1743" y="244"/>
                    <a:pt x="1311" y="69"/>
                  </a:cubicBezTo>
                  <a:cubicBezTo>
                    <a:pt x="1200" y="22"/>
                    <a:pt x="1087" y="0"/>
                    <a:pt x="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8"/>
            <p:cNvSpPr/>
            <p:nvPr/>
          </p:nvSpPr>
          <p:spPr>
            <a:xfrm>
              <a:off x="3488373" y="4532132"/>
              <a:ext cx="33789" cy="61470"/>
            </a:xfrm>
            <a:custGeom>
              <a:avLst/>
              <a:gdLst/>
              <a:ahLst/>
              <a:cxnLst/>
              <a:rect l="l" t="t" r="r" b="b"/>
              <a:pathLst>
                <a:path w="1195" h="2174" extrusionOk="0">
                  <a:moveTo>
                    <a:pt x="964" y="0"/>
                  </a:moveTo>
                  <a:cubicBezTo>
                    <a:pt x="880" y="0"/>
                    <a:pt x="797" y="53"/>
                    <a:pt x="762" y="134"/>
                  </a:cubicBezTo>
                  <a:lnTo>
                    <a:pt x="48" y="1888"/>
                  </a:lnTo>
                  <a:cubicBezTo>
                    <a:pt x="1" y="1993"/>
                    <a:pt x="48" y="2110"/>
                    <a:pt x="165" y="2157"/>
                  </a:cubicBezTo>
                  <a:cubicBezTo>
                    <a:pt x="190" y="2168"/>
                    <a:pt x="216" y="2173"/>
                    <a:pt x="241" y="2173"/>
                  </a:cubicBezTo>
                  <a:cubicBezTo>
                    <a:pt x="322" y="2173"/>
                    <a:pt x="399" y="2120"/>
                    <a:pt x="434" y="2040"/>
                  </a:cubicBezTo>
                  <a:lnTo>
                    <a:pt x="1159" y="297"/>
                  </a:lnTo>
                  <a:cubicBezTo>
                    <a:pt x="1194" y="180"/>
                    <a:pt x="1147" y="63"/>
                    <a:pt x="1042" y="17"/>
                  </a:cubicBezTo>
                  <a:cubicBezTo>
                    <a:pt x="1017" y="5"/>
                    <a:pt x="991" y="0"/>
                    <a:pt x="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1" name="Google Shape;501;p28"/>
          <p:cNvGrpSpPr/>
          <p:nvPr/>
        </p:nvGrpSpPr>
        <p:grpSpPr>
          <a:xfrm>
            <a:off x="5211955" y="6286082"/>
            <a:ext cx="757427" cy="869527"/>
            <a:chOff x="2927837" y="4444789"/>
            <a:chExt cx="94185" cy="108125"/>
          </a:xfrm>
        </p:grpSpPr>
        <p:sp>
          <p:nvSpPr>
            <p:cNvPr id="502" name="Google Shape;502;p28"/>
            <p:cNvSpPr/>
            <p:nvPr/>
          </p:nvSpPr>
          <p:spPr>
            <a:xfrm>
              <a:off x="2991599" y="4523339"/>
              <a:ext cx="30424" cy="29576"/>
            </a:xfrm>
            <a:custGeom>
              <a:avLst/>
              <a:gdLst/>
              <a:ahLst/>
              <a:cxnLst/>
              <a:rect l="l" t="t" r="r" b="b"/>
              <a:pathLst>
                <a:path w="1076" h="1046" extrusionOk="0">
                  <a:moveTo>
                    <a:pt x="375" y="0"/>
                  </a:moveTo>
                  <a:cubicBezTo>
                    <a:pt x="375" y="0"/>
                    <a:pt x="1" y="128"/>
                    <a:pt x="24" y="245"/>
                  </a:cubicBezTo>
                  <a:cubicBezTo>
                    <a:pt x="58" y="346"/>
                    <a:pt x="156" y="1045"/>
                    <a:pt x="338" y="1045"/>
                  </a:cubicBezTo>
                  <a:cubicBezTo>
                    <a:pt x="347" y="1045"/>
                    <a:pt x="355" y="1044"/>
                    <a:pt x="364" y="1041"/>
                  </a:cubicBezTo>
                  <a:cubicBezTo>
                    <a:pt x="562" y="971"/>
                    <a:pt x="375" y="550"/>
                    <a:pt x="375" y="549"/>
                  </a:cubicBezTo>
                  <a:lnTo>
                    <a:pt x="375" y="549"/>
                  </a:lnTo>
                  <a:cubicBezTo>
                    <a:pt x="375" y="550"/>
                    <a:pt x="547" y="807"/>
                    <a:pt x="685" y="807"/>
                  </a:cubicBezTo>
                  <a:cubicBezTo>
                    <a:pt x="708" y="807"/>
                    <a:pt x="730" y="800"/>
                    <a:pt x="750" y="783"/>
                  </a:cubicBezTo>
                  <a:cubicBezTo>
                    <a:pt x="902" y="666"/>
                    <a:pt x="609" y="351"/>
                    <a:pt x="609" y="351"/>
                  </a:cubicBezTo>
                  <a:lnTo>
                    <a:pt x="609" y="351"/>
                  </a:lnTo>
                  <a:cubicBezTo>
                    <a:pt x="609" y="351"/>
                    <a:pt x="782" y="402"/>
                    <a:pt x="915" y="402"/>
                  </a:cubicBezTo>
                  <a:cubicBezTo>
                    <a:pt x="1004" y="402"/>
                    <a:pt x="1075" y="379"/>
                    <a:pt x="1066" y="304"/>
                  </a:cubicBezTo>
                  <a:cubicBezTo>
                    <a:pt x="1042" y="105"/>
                    <a:pt x="375" y="0"/>
                    <a:pt x="3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8"/>
            <p:cNvSpPr/>
            <p:nvPr/>
          </p:nvSpPr>
          <p:spPr>
            <a:xfrm>
              <a:off x="2927837" y="4444789"/>
              <a:ext cx="30424" cy="29604"/>
            </a:xfrm>
            <a:custGeom>
              <a:avLst/>
              <a:gdLst/>
              <a:ahLst/>
              <a:cxnLst/>
              <a:rect l="l" t="t" r="r" b="b"/>
              <a:pathLst>
                <a:path w="1076" h="1047" extrusionOk="0">
                  <a:moveTo>
                    <a:pt x="738" y="1"/>
                  </a:moveTo>
                  <a:cubicBezTo>
                    <a:pt x="729" y="1"/>
                    <a:pt x="721" y="2"/>
                    <a:pt x="712" y="5"/>
                  </a:cubicBezTo>
                  <a:cubicBezTo>
                    <a:pt x="501" y="76"/>
                    <a:pt x="701" y="497"/>
                    <a:pt x="701" y="497"/>
                  </a:cubicBezTo>
                  <a:cubicBezTo>
                    <a:pt x="701" y="497"/>
                    <a:pt x="532" y="235"/>
                    <a:pt x="395" y="235"/>
                  </a:cubicBezTo>
                  <a:cubicBezTo>
                    <a:pt x="371" y="235"/>
                    <a:pt x="348" y="244"/>
                    <a:pt x="326" y="263"/>
                  </a:cubicBezTo>
                  <a:cubicBezTo>
                    <a:pt x="174" y="380"/>
                    <a:pt x="467" y="696"/>
                    <a:pt x="467" y="696"/>
                  </a:cubicBezTo>
                  <a:cubicBezTo>
                    <a:pt x="467" y="696"/>
                    <a:pt x="294" y="646"/>
                    <a:pt x="161" y="646"/>
                  </a:cubicBezTo>
                  <a:cubicBezTo>
                    <a:pt x="72" y="646"/>
                    <a:pt x="1" y="668"/>
                    <a:pt x="10" y="743"/>
                  </a:cubicBezTo>
                  <a:cubicBezTo>
                    <a:pt x="34" y="941"/>
                    <a:pt x="701" y="1047"/>
                    <a:pt x="701" y="1047"/>
                  </a:cubicBezTo>
                  <a:cubicBezTo>
                    <a:pt x="701" y="1047"/>
                    <a:pt x="1075" y="918"/>
                    <a:pt x="1039" y="801"/>
                  </a:cubicBezTo>
                  <a:cubicBezTo>
                    <a:pt x="1017" y="701"/>
                    <a:pt x="920" y="1"/>
                    <a:pt x="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8"/>
            <p:cNvSpPr/>
            <p:nvPr/>
          </p:nvSpPr>
          <p:spPr>
            <a:xfrm>
              <a:off x="2942343" y="4465939"/>
              <a:ext cx="65513" cy="66164"/>
            </a:xfrm>
            <a:custGeom>
              <a:avLst/>
              <a:gdLst/>
              <a:ahLst/>
              <a:cxnLst/>
              <a:rect l="l" t="t" r="r" b="b"/>
              <a:pathLst>
                <a:path w="2317" h="2340" extrusionOk="0">
                  <a:moveTo>
                    <a:pt x="714" y="1"/>
                  </a:moveTo>
                  <a:cubicBezTo>
                    <a:pt x="569" y="1"/>
                    <a:pt x="423" y="49"/>
                    <a:pt x="305" y="146"/>
                  </a:cubicBezTo>
                  <a:cubicBezTo>
                    <a:pt x="35" y="380"/>
                    <a:pt x="1" y="778"/>
                    <a:pt x="222" y="1048"/>
                  </a:cubicBezTo>
                  <a:lnTo>
                    <a:pt x="1111" y="2112"/>
                  </a:lnTo>
                  <a:cubicBezTo>
                    <a:pt x="1236" y="2262"/>
                    <a:pt x="1419" y="2340"/>
                    <a:pt x="1603" y="2340"/>
                  </a:cubicBezTo>
                  <a:cubicBezTo>
                    <a:pt x="1748" y="2340"/>
                    <a:pt x="1894" y="2292"/>
                    <a:pt x="2012" y="2194"/>
                  </a:cubicBezTo>
                  <a:cubicBezTo>
                    <a:pt x="2281" y="1971"/>
                    <a:pt x="2317" y="1562"/>
                    <a:pt x="2094" y="1293"/>
                  </a:cubicBezTo>
                  <a:lnTo>
                    <a:pt x="1205" y="229"/>
                  </a:lnTo>
                  <a:cubicBezTo>
                    <a:pt x="1081" y="78"/>
                    <a:pt x="898" y="1"/>
                    <a:pt x="7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8"/>
            <p:cNvSpPr/>
            <p:nvPr/>
          </p:nvSpPr>
          <p:spPr>
            <a:xfrm>
              <a:off x="2947941" y="4477589"/>
              <a:ext cx="18916" cy="18633"/>
            </a:xfrm>
            <a:custGeom>
              <a:avLst/>
              <a:gdLst/>
              <a:ahLst/>
              <a:cxnLst/>
              <a:rect l="l" t="t" r="r" b="b"/>
              <a:pathLst>
                <a:path w="669" h="659" extrusionOk="0">
                  <a:moveTo>
                    <a:pt x="341" y="39"/>
                  </a:moveTo>
                  <a:cubicBezTo>
                    <a:pt x="341" y="39"/>
                    <a:pt x="352" y="51"/>
                    <a:pt x="364" y="51"/>
                  </a:cubicBezTo>
                  <a:cubicBezTo>
                    <a:pt x="434" y="51"/>
                    <a:pt x="504" y="85"/>
                    <a:pt x="551" y="144"/>
                  </a:cubicBezTo>
                  <a:cubicBezTo>
                    <a:pt x="609" y="202"/>
                    <a:pt x="633" y="285"/>
                    <a:pt x="621" y="355"/>
                  </a:cubicBezTo>
                  <a:cubicBezTo>
                    <a:pt x="609" y="436"/>
                    <a:pt x="575" y="495"/>
                    <a:pt x="516" y="553"/>
                  </a:cubicBezTo>
                  <a:cubicBezTo>
                    <a:pt x="467" y="592"/>
                    <a:pt x="410" y="615"/>
                    <a:pt x="345" y="615"/>
                  </a:cubicBezTo>
                  <a:cubicBezTo>
                    <a:pt x="332" y="615"/>
                    <a:pt x="319" y="614"/>
                    <a:pt x="305" y="612"/>
                  </a:cubicBezTo>
                  <a:cubicBezTo>
                    <a:pt x="235" y="612"/>
                    <a:pt x="165" y="565"/>
                    <a:pt x="118" y="506"/>
                  </a:cubicBezTo>
                  <a:cubicBezTo>
                    <a:pt x="71" y="448"/>
                    <a:pt x="48" y="378"/>
                    <a:pt x="48" y="308"/>
                  </a:cubicBezTo>
                  <a:cubicBezTo>
                    <a:pt x="60" y="226"/>
                    <a:pt x="95" y="156"/>
                    <a:pt x="153" y="109"/>
                  </a:cubicBezTo>
                  <a:cubicBezTo>
                    <a:pt x="211" y="62"/>
                    <a:pt x="270" y="39"/>
                    <a:pt x="341" y="39"/>
                  </a:cubicBezTo>
                  <a:close/>
                  <a:moveTo>
                    <a:pt x="321" y="1"/>
                  </a:moveTo>
                  <a:cubicBezTo>
                    <a:pt x="251" y="1"/>
                    <a:pt x="178" y="25"/>
                    <a:pt x="130" y="74"/>
                  </a:cubicBezTo>
                  <a:cubicBezTo>
                    <a:pt x="60" y="132"/>
                    <a:pt x="13" y="214"/>
                    <a:pt x="13" y="296"/>
                  </a:cubicBezTo>
                  <a:cubicBezTo>
                    <a:pt x="1" y="389"/>
                    <a:pt x="24" y="472"/>
                    <a:pt x="83" y="542"/>
                  </a:cubicBezTo>
                  <a:cubicBezTo>
                    <a:pt x="141" y="612"/>
                    <a:pt x="224" y="647"/>
                    <a:pt x="305" y="659"/>
                  </a:cubicBezTo>
                  <a:lnTo>
                    <a:pt x="341" y="659"/>
                  </a:lnTo>
                  <a:cubicBezTo>
                    <a:pt x="411" y="659"/>
                    <a:pt x="492" y="636"/>
                    <a:pt x="551" y="589"/>
                  </a:cubicBezTo>
                  <a:cubicBezTo>
                    <a:pt x="621" y="530"/>
                    <a:pt x="656" y="448"/>
                    <a:pt x="668" y="355"/>
                  </a:cubicBezTo>
                  <a:cubicBezTo>
                    <a:pt x="668" y="272"/>
                    <a:pt x="645" y="191"/>
                    <a:pt x="586" y="121"/>
                  </a:cubicBezTo>
                  <a:cubicBezTo>
                    <a:pt x="539" y="51"/>
                    <a:pt x="458" y="4"/>
                    <a:pt x="364" y="4"/>
                  </a:cubicBezTo>
                  <a:cubicBezTo>
                    <a:pt x="350" y="2"/>
                    <a:pt x="336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8"/>
            <p:cNvSpPr/>
            <p:nvPr/>
          </p:nvSpPr>
          <p:spPr>
            <a:xfrm>
              <a:off x="2976387" y="4480642"/>
              <a:ext cx="18548" cy="17898"/>
            </a:xfrm>
            <a:custGeom>
              <a:avLst/>
              <a:gdLst/>
              <a:ahLst/>
              <a:cxnLst/>
              <a:rect l="l" t="t" r="r" b="b"/>
              <a:pathLst>
                <a:path w="656" h="633" extrusionOk="0">
                  <a:moveTo>
                    <a:pt x="247" y="1"/>
                  </a:moveTo>
                  <a:cubicBezTo>
                    <a:pt x="211" y="13"/>
                    <a:pt x="188" y="36"/>
                    <a:pt x="153" y="48"/>
                  </a:cubicBezTo>
                  <a:cubicBezTo>
                    <a:pt x="13" y="164"/>
                    <a:pt x="1" y="375"/>
                    <a:pt x="118" y="515"/>
                  </a:cubicBezTo>
                  <a:cubicBezTo>
                    <a:pt x="177" y="598"/>
                    <a:pt x="270" y="632"/>
                    <a:pt x="364" y="632"/>
                  </a:cubicBezTo>
                  <a:cubicBezTo>
                    <a:pt x="445" y="632"/>
                    <a:pt x="516" y="609"/>
                    <a:pt x="575" y="562"/>
                  </a:cubicBezTo>
                  <a:cubicBezTo>
                    <a:pt x="609" y="539"/>
                    <a:pt x="633" y="515"/>
                    <a:pt x="645" y="481"/>
                  </a:cubicBezTo>
                  <a:cubicBezTo>
                    <a:pt x="656" y="469"/>
                    <a:pt x="656" y="457"/>
                    <a:pt x="645" y="445"/>
                  </a:cubicBezTo>
                  <a:cubicBezTo>
                    <a:pt x="633" y="445"/>
                    <a:pt x="621" y="445"/>
                    <a:pt x="609" y="457"/>
                  </a:cubicBezTo>
                  <a:cubicBezTo>
                    <a:pt x="598" y="481"/>
                    <a:pt x="575" y="504"/>
                    <a:pt x="551" y="528"/>
                  </a:cubicBezTo>
                  <a:cubicBezTo>
                    <a:pt x="499" y="569"/>
                    <a:pt x="434" y="590"/>
                    <a:pt x="368" y="590"/>
                  </a:cubicBezTo>
                  <a:cubicBezTo>
                    <a:pt x="287" y="590"/>
                    <a:pt x="206" y="557"/>
                    <a:pt x="153" y="492"/>
                  </a:cubicBezTo>
                  <a:cubicBezTo>
                    <a:pt x="48" y="364"/>
                    <a:pt x="60" y="188"/>
                    <a:pt x="188" y="83"/>
                  </a:cubicBezTo>
                  <a:cubicBezTo>
                    <a:pt x="211" y="71"/>
                    <a:pt x="235" y="60"/>
                    <a:pt x="270" y="36"/>
                  </a:cubicBezTo>
                  <a:cubicBezTo>
                    <a:pt x="282" y="36"/>
                    <a:pt x="282" y="24"/>
                    <a:pt x="282" y="13"/>
                  </a:cubicBezTo>
                  <a:cubicBezTo>
                    <a:pt x="270" y="1"/>
                    <a:pt x="258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8"/>
            <p:cNvSpPr/>
            <p:nvPr/>
          </p:nvSpPr>
          <p:spPr>
            <a:xfrm>
              <a:off x="2994596" y="4513668"/>
              <a:ext cx="11593" cy="15636"/>
            </a:xfrm>
            <a:custGeom>
              <a:avLst/>
              <a:gdLst/>
              <a:ahLst/>
              <a:cxnLst/>
              <a:rect l="l" t="t" r="r" b="b"/>
              <a:pathLst>
                <a:path w="410" h="553" extrusionOk="0">
                  <a:moveTo>
                    <a:pt x="355" y="0"/>
                  </a:moveTo>
                  <a:cubicBezTo>
                    <a:pt x="284" y="0"/>
                    <a:pt x="213" y="32"/>
                    <a:pt x="152" y="73"/>
                  </a:cubicBezTo>
                  <a:cubicBezTo>
                    <a:pt x="24" y="190"/>
                    <a:pt x="1" y="400"/>
                    <a:pt x="118" y="541"/>
                  </a:cubicBezTo>
                  <a:lnTo>
                    <a:pt x="129" y="553"/>
                  </a:lnTo>
                  <a:cubicBezTo>
                    <a:pt x="141" y="553"/>
                    <a:pt x="141" y="541"/>
                    <a:pt x="141" y="541"/>
                  </a:cubicBezTo>
                  <a:cubicBezTo>
                    <a:pt x="152" y="541"/>
                    <a:pt x="152" y="517"/>
                    <a:pt x="152" y="517"/>
                  </a:cubicBezTo>
                  <a:cubicBezTo>
                    <a:pt x="47" y="389"/>
                    <a:pt x="71" y="213"/>
                    <a:pt x="188" y="108"/>
                  </a:cubicBezTo>
                  <a:cubicBezTo>
                    <a:pt x="236" y="69"/>
                    <a:pt x="293" y="46"/>
                    <a:pt x="351" y="46"/>
                  </a:cubicBezTo>
                  <a:cubicBezTo>
                    <a:pt x="363" y="46"/>
                    <a:pt x="375" y="47"/>
                    <a:pt x="386" y="49"/>
                  </a:cubicBezTo>
                  <a:cubicBezTo>
                    <a:pt x="398" y="49"/>
                    <a:pt x="410" y="38"/>
                    <a:pt x="410" y="26"/>
                  </a:cubicBezTo>
                  <a:cubicBezTo>
                    <a:pt x="410" y="15"/>
                    <a:pt x="398" y="2"/>
                    <a:pt x="386" y="2"/>
                  </a:cubicBezTo>
                  <a:cubicBezTo>
                    <a:pt x="376" y="1"/>
                    <a:pt x="365" y="0"/>
                    <a:pt x="3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8"/>
            <p:cNvSpPr/>
            <p:nvPr/>
          </p:nvSpPr>
          <p:spPr>
            <a:xfrm>
              <a:off x="2965161" y="4510021"/>
              <a:ext cx="18548" cy="18294"/>
            </a:xfrm>
            <a:custGeom>
              <a:avLst/>
              <a:gdLst/>
              <a:ahLst/>
              <a:cxnLst/>
              <a:rect l="l" t="t" r="r" b="b"/>
              <a:pathLst>
                <a:path w="656" h="647" extrusionOk="0">
                  <a:moveTo>
                    <a:pt x="304" y="0"/>
                  </a:moveTo>
                  <a:cubicBezTo>
                    <a:pt x="230" y="0"/>
                    <a:pt x="164" y="25"/>
                    <a:pt x="106" y="73"/>
                  </a:cubicBezTo>
                  <a:cubicBezTo>
                    <a:pt x="59" y="108"/>
                    <a:pt x="36" y="155"/>
                    <a:pt x="12" y="214"/>
                  </a:cubicBezTo>
                  <a:cubicBezTo>
                    <a:pt x="0" y="225"/>
                    <a:pt x="12" y="237"/>
                    <a:pt x="24" y="248"/>
                  </a:cubicBezTo>
                  <a:cubicBezTo>
                    <a:pt x="36" y="248"/>
                    <a:pt x="47" y="237"/>
                    <a:pt x="47" y="225"/>
                  </a:cubicBezTo>
                  <a:cubicBezTo>
                    <a:pt x="70" y="178"/>
                    <a:pt x="94" y="144"/>
                    <a:pt x="141" y="108"/>
                  </a:cubicBezTo>
                  <a:cubicBezTo>
                    <a:pt x="200" y="61"/>
                    <a:pt x="270" y="38"/>
                    <a:pt x="351" y="38"/>
                  </a:cubicBezTo>
                  <a:cubicBezTo>
                    <a:pt x="421" y="50"/>
                    <a:pt x="491" y="85"/>
                    <a:pt x="538" y="144"/>
                  </a:cubicBezTo>
                  <a:cubicBezTo>
                    <a:pt x="585" y="202"/>
                    <a:pt x="608" y="272"/>
                    <a:pt x="608" y="354"/>
                  </a:cubicBezTo>
                  <a:cubicBezTo>
                    <a:pt x="597" y="424"/>
                    <a:pt x="562" y="495"/>
                    <a:pt x="504" y="541"/>
                  </a:cubicBezTo>
                  <a:cubicBezTo>
                    <a:pt x="468" y="576"/>
                    <a:pt x="421" y="599"/>
                    <a:pt x="375" y="599"/>
                  </a:cubicBezTo>
                  <a:cubicBezTo>
                    <a:pt x="363" y="611"/>
                    <a:pt x="351" y="623"/>
                    <a:pt x="363" y="635"/>
                  </a:cubicBezTo>
                  <a:cubicBezTo>
                    <a:pt x="363" y="646"/>
                    <a:pt x="363" y="646"/>
                    <a:pt x="375" y="646"/>
                  </a:cubicBezTo>
                  <a:lnTo>
                    <a:pt x="387" y="646"/>
                  </a:lnTo>
                  <a:cubicBezTo>
                    <a:pt x="445" y="635"/>
                    <a:pt x="491" y="611"/>
                    <a:pt x="527" y="576"/>
                  </a:cubicBezTo>
                  <a:cubicBezTo>
                    <a:pt x="597" y="518"/>
                    <a:pt x="644" y="448"/>
                    <a:pt x="644" y="354"/>
                  </a:cubicBezTo>
                  <a:cubicBezTo>
                    <a:pt x="655" y="272"/>
                    <a:pt x="632" y="178"/>
                    <a:pt x="574" y="120"/>
                  </a:cubicBezTo>
                  <a:cubicBezTo>
                    <a:pt x="515" y="50"/>
                    <a:pt x="433" y="3"/>
                    <a:pt x="351" y="3"/>
                  </a:cubicBezTo>
                  <a:cubicBezTo>
                    <a:pt x="335" y="1"/>
                    <a:pt x="319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9" name="Google Shape;509;p28"/>
          <p:cNvGrpSpPr/>
          <p:nvPr/>
        </p:nvGrpSpPr>
        <p:grpSpPr>
          <a:xfrm>
            <a:off x="105758" y="1227572"/>
            <a:ext cx="854293" cy="786985"/>
            <a:chOff x="3150027" y="4093381"/>
            <a:chExt cx="106231" cy="97861"/>
          </a:xfrm>
        </p:grpSpPr>
        <p:sp>
          <p:nvSpPr>
            <p:cNvPr id="510" name="Google Shape;510;p28"/>
            <p:cNvSpPr/>
            <p:nvPr/>
          </p:nvSpPr>
          <p:spPr>
            <a:xfrm>
              <a:off x="3224448" y="4161497"/>
              <a:ext cx="31809" cy="29745"/>
            </a:xfrm>
            <a:custGeom>
              <a:avLst/>
              <a:gdLst/>
              <a:ahLst/>
              <a:cxnLst/>
              <a:rect l="l" t="t" r="r" b="b"/>
              <a:pathLst>
                <a:path w="1125" h="1052" extrusionOk="0">
                  <a:moveTo>
                    <a:pt x="352" y="1"/>
                  </a:moveTo>
                  <a:cubicBezTo>
                    <a:pt x="352" y="1"/>
                    <a:pt x="1" y="199"/>
                    <a:pt x="60" y="305"/>
                  </a:cubicBezTo>
                  <a:cubicBezTo>
                    <a:pt x="103" y="402"/>
                    <a:pt x="310" y="1051"/>
                    <a:pt x="490" y="1051"/>
                  </a:cubicBezTo>
                  <a:cubicBezTo>
                    <a:pt x="502" y="1051"/>
                    <a:pt x="515" y="1048"/>
                    <a:pt x="528" y="1041"/>
                  </a:cubicBezTo>
                  <a:cubicBezTo>
                    <a:pt x="715" y="924"/>
                    <a:pt x="445" y="550"/>
                    <a:pt x="445" y="550"/>
                  </a:cubicBezTo>
                  <a:lnTo>
                    <a:pt x="445" y="550"/>
                  </a:lnTo>
                  <a:cubicBezTo>
                    <a:pt x="445" y="550"/>
                    <a:pt x="635" y="755"/>
                    <a:pt x="776" y="755"/>
                  </a:cubicBezTo>
                  <a:cubicBezTo>
                    <a:pt x="810" y="755"/>
                    <a:pt x="841" y="743"/>
                    <a:pt x="866" y="714"/>
                  </a:cubicBezTo>
                  <a:cubicBezTo>
                    <a:pt x="983" y="573"/>
                    <a:pt x="645" y="316"/>
                    <a:pt x="644" y="316"/>
                  </a:cubicBezTo>
                  <a:lnTo>
                    <a:pt x="644" y="316"/>
                  </a:lnTo>
                  <a:cubicBezTo>
                    <a:pt x="645" y="316"/>
                    <a:pt x="720" y="325"/>
                    <a:pt x="808" y="325"/>
                  </a:cubicBezTo>
                  <a:cubicBezTo>
                    <a:pt x="949" y="325"/>
                    <a:pt x="1125" y="302"/>
                    <a:pt x="1089" y="188"/>
                  </a:cubicBezTo>
                  <a:cubicBezTo>
                    <a:pt x="1030" y="1"/>
                    <a:pt x="352" y="1"/>
                    <a:pt x="3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8"/>
            <p:cNvSpPr/>
            <p:nvPr/>
          </p:nvSpPr>
          <p:spPr>
            <a:xfrm>
              <a:off x="3150027" y="4093381"/>
              <a:ext cx="31470" cy="29434"/>
            </a:xfrm>
            <a:custGeom>
              <a:avLst/>
              <a:gdLst/>
              <a:ahLst/>
              <a:cxnLst/>
              <a:rect l="l" t="t" r="r" b="b"/>
              <a:pathLst>
                <a:path w="1113" h="1041" extrusionOk="0">
                  <a:moveTo>
                    <a:pt x="625" y="1"/>
                  </a:moveTo>
                  <a:cubicBezTo>
                    <a:pt x="612" y="1"/>
                    <a:pt x="599" y="4"/>
                    <a:pt x="586" y="11"/>
                  </a:cubicBezTo>
                  <a:cubicBezTo>
                    <a:pt x="399" y="117"/>
                    <a:pt x="668" y="491"/>
                    <a:pt x="668" y="491"/>
                  </a:cubicBezTo>
                  <a:cubicBezTo>
                    <a:pt x="668" y="491"/>
                    <a:pt x="475" y="290"/>
                    <a:pt x="340" y="290"/>
                  </a:cubicBezTo>
                  <a:cubicBezTo>
                    <a:pt x="309" y="290"/>
                    <a:pt x="281" y="301"/>
                    <a:pt x="259" y="327"/>
                  </a:cubicBezTo>
                  <a:cubicBezTo>
                    <a:pt x="130" y="479"/>
                    <a:pt x="480" y="736"/>
                    <a:pt x="480" y="736"/>
                  </a:cubicBezTo>
                  <a:cubicBezTo>
                    <a:pt x="480" y="736"/>
                    <a:pt x="407" y="728"/>
                    <a:pt x="319" y="728"/>
                  </a:cubicBezTo>
                  <a:cubicBezTo>
                    <a:pt x="178" y="728"/>
                    <a:pt x="0" y="750"/>
                    <a:pt x="36" y="866"/>
                  </a:cubicBezTo>
                  <a:cubicBezTo>
                    <a:pt x="88" y="1031"/>
                    <a:pt x="616" y="1041"/>
                    <a:pt x="737" y="1041"/>
                  </a:cubicBezTo>
                  <a:cubicBezTo>
                    <a:pt x="752" y="1041"/>
                    <a:pt x="761" y="1040"/>
                    <a:pt x="761" y="1040"/>
                  </a:cubicBezTo>
                  <a:cubicBezTo>
                    <a:pt x="761" y="1040"/>
                    <a:pt x="1112" y="842"/>
                    <a:pt x="1065" y="736"/>
                  </a:cubicBezTo>
                  <a:cubicBezTo>
                    <a:pt x="1022" y="639"/>
                    <a:pt x="805" y="1"/>
                    <a:pt x="6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8"/>
            <p:cNvSpPr/>
            <p:nvPr/>
          </p:nvSpPr>
          <p:spPr>
            <a:xfrm>
              <a:off x="3167897" y="4111732"/>
              <a:ext cx="70829" cy="61470"/>
            </a:xfrm>
            <a:custGeom>
              <a:avLst/>
              <a:gdLst/>
              <a:ahLst/>
              <a:cxnLst/>
              <a:rect l="l" t="t" r="r" b="b"/>
              <a:pathLst>
                <a:path w="2505" h="2174" extrusionOk="0">
                  <a:moveTo>
                    <a:pt x="725" y="0"/>
                  </a:moveTo>
                  <a:cubicBezTo>
                    <a:pt x="539" y="0"/>
                    <a:pt x="354" y="78"/>
                    <a:pt x="223" y="228"/>
                  </a:cubicBezTo>
                  <a:cubicBezTo>
                    <a:pt x="1" y="497"/>
                    <a:pt x="36" y="895"/>
                    <a:pt x="305" y="1129"/>
                  </a:cubicBezTo>
                  <a:lnTo>
                    <a:pt x="1369" y="2018"/>
                  </a:lnTo>
                  <a:cubicBezTo>
                    <a:pt x="1490" y="2123"/>
                    <a:pt x="1638" y="2173"/>
                    <a:pt x="1786" y="2173"/>
                  </a:cubicBezTo>
                  <a:cubicBezTo>
                    <a:pt x="1967" y="2173"/>
                    <a:pt x="2147" y="2096"/>
                    <a:pt x="2270" y="1948"/>
                  </a:cubicBezTo>
                  <a:cubicBezTo>
                    <a:pt x="2504" y="1678"/>
                    <a:pt x="2469" y="1269"/>
                    <a:pt x="2200" y="1047"/>
                  </a:cubicBezTo>
                  <a:lnTo>
                    <a:pt x="1135" y="146"/>
                  </a:lnTo>
                  <a:cubicBezTo>
                    <a:pt x="1017" y="48"/>
                    <a:pt x="871" y="0"/>
                    <a:pt x="7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8"/>
            <p:cNvSpPr/>
            <p:nvPr/>
          </p:nvSpPr>
          <p:spPr>
            <a:xfrm>
              <a:off x="3173213" y="4124060"/>
              <a:ext cx="20188" cy="18944"/>
            </a:xfrm>
            <a:custGeom>
              <a:avLst/>
              <a:gdLst/>
              <a:ahLst/>
              <a:cxnLst/>
              <a:rect l="l" t="t" r="r" b="b"/>
              <a:pathLst>
                <a:path w="714" h="670" extrusionOk="0">
                  <a:moveTo>
                    <a:pt x="374" y="49"/>
                  </a:moveTo>
                  <a:cubicBezTo>
                    <a:pt x="432" y="49"/>
                    <a:pt x="503" y="72"/>
                    <a:pt x="549" y="119"/>
                  </a:cubicBezTo>
                  <a:cubicBezTo>
                    <a:pt x="608" y="166"/>
                    <a:pt x="655" y="236"/>
                    <a:pt x="655" y="306"/>
                  </a:cubicBezTo>
                  <a:cubicBezTo>
                    <a:pt x="666" y="389"/>
                    <a:pt x="643" y="459"/>
                    <a:pt x="585" y="517"/>
                  </a:cubicBezTo>
                  <a:cubicBezTo>
                    <a:pt x="538" y="576"/>
                    <a:pt x="468" y="611"/>
                    <a:pt x="398" y="623"/>
                  </a:cubicBezTo>
                  <a:cubicBezTo>
                    <a:pt x="315" y="623"/>
                    <a:pt x="245" y="599"/>
                    <a:pt x="187" y="553"/>
                  </a:cubicBezTo>
                  <a:cubicBezTo>
                    <a:pt x="58" y="447"/>
                    <a:pt x="47" y="272"/>
                    <a:pt x="152" y="143"/>
                  </a:cubicBezTo>
                  <a:cubicBezTo>
                    <a:pt x="198" y="85"/>
                    <a:pt x="269" y="49"/>
                    <a:pt x="351" y="49"/>
                  </a:cubicBezTo>
                  <a:close/>
                  <a:moveTo>
                    <a:pt x="374" y="0"/>
                  </a:moveTo>
                  <a:cubicBezTo>
                    <a:pt x="362" y="0"/>
                    <a:pt x="351" y="1"/>
                    <a:pt x="339" y="2"/>
                  </a:cubicBezTo>
                  <a:cubicBezTo>
                    <a:pt x="257" y="14"/>
                    <a:pt x="175" y="49"/>
                    <a:pt x="117" y="119"/>
                  </a:cubicBezTo>
                  <a:cubicBezTo>
                    <a:pt x="0" y="260"/>
                    <a:pt x="11" y="470"/>
                    <a:pt x="152" y="587"/>
                  </a:cubicBezTo>
                  <a:cubicBezTo>
                    <a:pt x="222" y="634"/>
                    <a:pt x="292" y="669"/>
                    <a:pt x="374" y="669"/>
                  </a:cubicBezTo>
                  <a:lnTo>
                    <a:pt x="398" y="669"/>
                  </a:lnTo>
                  <a:cubicBezTo>
                    <a:pt x="491" y="657"/>
                    <a:pt x="562" y="611"/>
                    <a:pt x="620" y="553"/>
                  </a:cubicBezTo>
                  <a:cubicBezTo>
                    <a:pt x="679" y="482"/>
                    <a:pt x="713" y="389"/>
                    <a:pt x="702" y="306"/>
                  </a:cubicBezTo>
                  <a:cubicBezTo>
                    <a:pt x="690" y="213"/>
                    <a:pt x="655" y="131"/>
                    <a:pt x="585" y="85"/>
                  </a:cubicBezTo>
                  <a:cubicBezTo>
                    <a:pt x="524" y="33"/>
                    <a:pt x="453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8"/>
            <p:cNvSpPr/>
            <p:nvPr/>
          </p:nvSpPr>
          <p:spPr>
            <a:xfrm>
              <a:off x="3202620" y="4122561"/>
              <a:ext cx="19227" cy="17446"/>
            </a:xfrm>
            <a:custGeom>
              <a:avLst/>
              <a:gdLst/>
              <a:ahLst/>
              <a:cxnLst/>
              <a:rect l="l" t="t" r="r" b="b"/>
              <a:pathLst>
                <a:path w="680" h="617" extrusionOk="0">
                  <a:moveTo>
                    <a:pt x="217" y="0"/>
                  </a:moveTo>
                  <a:cubicBezTo>
                    <a:pt x="211" y="0"/>
                    <a:pt x="206" y="3"/>
                    <a:pt x="200" y="8"/>
                  </a:cubicBezTo>
                  <a:cubicBezTo>
                    <a:pt x="164" y="21"/>
                    <a:pt x="141" y="44"/>
                    <a:pt x="118" y="79"/>
                  </a:cubicBezTo>
                  <a:cubicBezTo>
                    <a:pt x="1" y="219"/>
                    <a:pt x="13" y="418"/>
                    <a:pt x="153" y="547"/>
                  </a:cubicBezTo>
                  <a:cubicBezTo>
                    <a:pt x="223" y="593"/>
                    <a:pt x="294" y="617"/>
                    <a:pt x="375" y="617"/>
                  </a:cubicBezTo>
                  <a:cubicBezTo>
                    <a:pt x="469" y="617"/>
                    <a:pt x="562" y="582"/>
                    <a:pt x="621" y="500"/>
                  </a:cubicBezTo>
                  <a:cubicBezTo>
                    <a:pt x="644" y="476"/>
                    <a:pt x="668" y="442"/>
                    <a:pt x="679" y="406"/>
                  </a:cubicBezTo>
                  <a:cubicBezTo>
                    <a:pt x="679" y="395"/>
                    <a:pt x="679" y="383"/>
                    <a:pt x="668" y="383"/>
                  </a:cubicBezTo>
                  <a:cubicBezTo>
                    <a:pt x="664" y="380"/>
                    <a:pt x="661" y="378"/>
                    <a:pt x="657" y="378"/>
                  </a:cubicBezTo>
                  <a:cubicBezTo>
                    <a:pt x="649" y="378"/>
                    <a:pt x="641" y="386"/>
                    <a:pt x="632" y="395"/>
                  </a:cubicBezTo>
                  <a:cubicBezTo>
                    <a:pt x="621" y="418"/>
                    <a:pt x="609" y="453"/>
                    <a:pt x="586" y="476"/>
                  </a:cubicBezTo>
                  <a:cubicBezTo>
                    <a:pt x="533" y="541"/>
                    <a:pt x="452" y="574"/>
                    <a:pt x="371" y="574"/>
                  </a:cubicBezTo>
                  <a:cubicBezTo>
                    <a:pt x="305" y="574"/>
                    <a:pt x="240" y="553"/>
                    <a:pt x="188" y="512"/>
                  </a:cubicBezTo>
                  <a:cubicBezTo>
                    <a:pt x="71" y="406"/>
                    <a:pt x="47" y="219"/>
                    <a:pt x="153" y="102"/>
                  </a:cubicBezTo>
                  <a:cubicBezTo>
                    <a:pt x="177" y="79"/>
                    <a:pt x="200" y="55"/>
                    <a:pt x="223" y="44"/>
                  </a:cubicBezTo>
                  <a:cubicBezTo>
                    <a:pt x="235" y="32"/>
                    <a:pt x="235" y="21"/>
                    <a:pt x="235" y="8"/>
                  </a:cubicBezTo>
                  <a:cubicBezTo>
                    <a:pt x="229" y="3"/>
                    <a:pt x="223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8"/>
            <p:cNvSpPr/>
            <p:nvPr/>
          </p:nvSpPr>
          <p:spPr>
            <a:xfrm>
              <a:off x="3226795" y="4151572"/>
              <a:ext cx="9925" cy="16569"/>
            </a:xfrm>
            <a:custGeom>
              <a:avLst/>
              <a:gdLst/>
              <a:ahLst/>
              <a:cxnLst/>
              <a:rect l="l" t="t" r="r" b="b"/>
              <a:pathLst>
                <a:path w="351" h="586" extrusionOk="0">
                  <a:moveTo>
                    <a:pt x="328" y="1"/>
                  </a:moveTo>
                  <a:cubicBezTo>
                    <a:pt x="245" y="12"/>
                    <a:pt x="164" y="47"/>
                    <a:pt x="117" y="118"/>
                  </a:cubicBezTo>
                  <a:cubicBezTo>
                    <a:pt x="0" y="258"/>
                    <a:pt x="11" y="468"/>
                    <a:pt x="152" y="585"/>
                  </a:cubicBezTo>
                  <a:lnTo>
                    <a:pt x="164" y="585"/>
                  </a:lnTo>
                  <a:cubicBezTo>
                    <a:pt x="175" y="585"/>
                    <a:pt x="175" y="585"/>
                    <a:pt x="187" y="573"/>
                  </a:cubicBezTo>
                  <a:cubicBezTo>
                    <a:pt x="187" y="573"/>
                    <a:pt x="187" y="550"/>
                    <a:pt x="175" y="550"/>
                  </a:cubicBezTo>
                  <a:cubicBezTo>
                    <a:pt x="58" y="445"/>
                    <a:pt x="47" y="258"/>
                    <a:pt x="152" y="141"/>
                  </a:cubicBezTo>
                  <a:cubicBezTo>
                    <a:pt x="198" y="82"/>
                    <a:pt x="257" y="47"/>
                    <a:pt x="339" y="47"/>
                  </a:cubicBezTo>
                  <a:cubicBezTo>
                    <a:pt x="351" y="47"/>
                    <a:pt x="351" y="35"/>
                    <a:pt x="351" y="24"/>
                  </a:cubicBezTo>
                  <a:cubicBezTo>
                    <a:pt x="351" y="12"/>
                    <a:pt x="339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8"/>
            <p:cNvSpPr/>
            <p:nvPr/>
          </p:nvSpPr>
          <p:spPr>
            <a:xfrm>
              <a:off x="3196682" y="4153155"/>
              <a:ext cx="18888" cy="18294"/>
            </a:xfrm>
            <a:custGeom>
              <a:avLst/>
              <a:gdLst/>
              <a:ahLst/>
              <a:cxnLst/>
              <a:rect l="l" t="t" r="r" b="b"/>
              <a:pathLst>
                <a:path w="668" h="647" extrusionOk="0">
                  <a:moveTo>
                    <a:pt x="336" y="0"/>
                  </a:moveTo>
                  <a:cubicBezTo>
                    <a:pt x="325" y="0"/>
                    <a:pt x="315" y="1"/>
                    <a:pt x="304" y="3"/>
                  </a:cubicBezTo>
                  <a:cubicBezTo>
                    <a:pt x="211" y="15"/>
                    <a:pt x="129" y="49"/>
                    <a:pt x="70" y="120"/>
                  </a:cubicBezTo>
                  <a:cubicBezTo>
                    <a:pt x="36" y="166"/>
                    <a:pt x="12" y="213"/>
                    <a:pt x="0" y="283"/>
                  </a:cubicBezTo>
                  <a:cubicBezTo>
                    <a:pt x="0" y="296"/>
                    <a:pt x="12" y="307"/>
                    <a:pt x="24" y="307"/>
                  </a:cubicBezTo>
                  <a:cubicBezTo>
                    <a:pt x="36" y="307"/>
                    <a:pt x="47" y="296"/>
                    <a:pt x="47" y="283"/>
                  </a:cubicBezTo>
                  <a:cubicBezTo>
                    <a:pt x="59" y="237"/>
                    <a:pt x="70" y="190"/>
                    <a:pt x="106" y="143"/>
                  </a:cubicBezTo>
                  <a:cubicBezTo>
                    <a:pt x="153" y="85"/>
                    <a:pt x="223" y="49"/>
                    <a:pt x="304" y="49"/>
                  </a:cubicBezTo>
                  <a:cubicBezTo>
                    <a:pt x="316" y="48"/>
                    <a:pt x="328" y="47"/>
                    <a:pt x="340" y="47"/>
                  </a:cubicBezTo>
                  <a:cubicBezTo>
                    <a:pt x="401" y="47"/>
                    <a:pt x="466" y="69"/>
                    <a:pt x="515" y="108"/>
                  </a:cubicBezTo>
                  <a:cubicBezTo>
                    <a:pt x="574" y="166"/>
                    <a:pt x="608" y="237"/>
                    <a:pt x="608" y="307"/>
                  </a:cubicBezTo>
                  <a:cubicBezTo>
                    <a:pt x="621" y="389"/>
                    <a:pt x="597" y="459"/>
                    <a:pt x="550" y="517"/>
                  </a:cubicBezTo>
                  <a:cubicBezTo>
                    <a:pt x="515" y="553"/>
                    <a:pt x="480" y="576"/>
                    <a:pt x="433" y="600"/>
                  </a:cubicBezTo>
                  <a:cubicBezTo>
                    <a:pt x="421" y="600"/>
                    <a:pt x="410" y="611"/>
                    <a:pt x="421" y="623"/>
                  </a:cubicBezTo>
                  <a:cubicBezTo>
                    <a:pt x="421" y="634"/>
                    <a:pt x="433" y="646"/>
                    <a:pt x="445" y="646"/>
                  </a:cubicBezTo>
                  <a:lnTo>
                    <a:pt x="445" y="634"/>
                  </a:lnTo>
                  <a:cubicBezTo>
                    <a:pt x="504" y="623"/>
                    <a:pt x="550" y="587"/>
                    <a:pt x="585" y="541"/>
                  </a:cubicBezTo>
                  <a:cubicBezTo>
                    <a:pt x="644" y="483"/>
                    <a:pt x="667" y="389"/>
                    <a:pt x="655" y="307"/>
                  </a:cubicBezTo>
                  <a:cubicBezTo>
                    <a:pt x="655" y="213"/>
                    <a:pt x="608" y="132"/>
                    <a:pt x="538" y="73"/>
                  </a:cubicBezTo>
                  <a:cubicBezTo>
                    <a:pt x="477" y="32"/>
                    <a:pt x="407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7" name="Google Shape;517;p28"/>
          <p:cNvSpPr txBox="1">
            <a:spLocks noGrp="1"/>
          </p:cNvSpPr>
          <p:nvPr>
            <p:ph type="ctrTitle"/>
          </p:nvPr>
        </p:nvSpPr>
        <p:spPr>
          <a:xfrm>
            <a:off x="3077633" y="1351203"/>
            <a:ext cx="6036800" cy="14364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18" name="Google Shape;518;p28"/>
          <p:cNvSpPr txBox="1">
            <a:spLocks noGrp="1"/>
          </p:cNvSpPr>
          <p:nvPr>
            <p:ph type="subTitle" idx="1"/>
          </p:nvPr>
        </p:nvSpPr>
        <p:spPr>
          <a:xfrm>
            <a:off x="3076800" y="2804756"/>
            <a:ext cx="6046400" cy="5104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Titan One"/>
              <a:buNone/>
              <a:defRPr sz="2933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8"/>
          <p:cNvSpPr txBox="1">
            <a:spLocks noGrp="1"/>
          </p:cNvSpPr>
          <p:nvPr>
            <p:ph type="subTitle" idx="2"/>
          </p:nvPr>
        </p:nvSpPr>
        <p:spPr>
          <a:xfrm>
            <a:off x="3076800" y="3511205"/>
            <a:ext cx="6046400" cy="1026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75920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Google Shape;183;p29"/>
          <p:cNvSpPr/>
          <p:nvPr/>
        </p:nvSpPr>
        <p:spPr>
          <a:xfrm>
            <a:off x="0" y="0"/>
            <a:ext cx="7110800" cy="6858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29"/>
          <p:cNvSpPr txBox="1">
            <a:spLocks noGrp="1"/>
          </p:cNvSpPr>
          <p:nvPr>
            <p:ph type="ctrTitle"/>
          </p:nvPr>
        </p:nvSpPr>
        <p:spPr>
          <a:xfrm>
            <a:off x="956633" y="683633"/>
            <a:ext cx="4692400" cy="103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85" name="Google Shape;185;p29"/>
          <p:cNvSpPr txBox="1">
            <a:spLocks noGrp="1"/>
          </p:cNvSpPr>
          <p:nvPr>
            <p:ph type="subTitle" idx="1"/>
          </p:nvPr>
        </p:nvSpPr>
        <p:spPr>
          <a:xfrm>
            <a:off x="956633" y="2787867"/>
            <a:ext cx="4692400" cy="103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7" name="Google Shape;187;p29"/>
          <p:cNvSpPr txBox="1">
            <a:spLocks noGrp="1"/>
          </p:cNvSpPr>
          <p:nvPr>
            <p:ph type="title" idx="2"/>
          </p:nvPr>
        </p:nvSpPr>
        <p:spPr>
          <a:xfrm>
            <a:off x="960000" y="2420464"/>
            <a:ext cx="4692400" cy="38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19823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31"/>
          <p:cNvSpPr txBox="1">
            <a:spLocks noGrp="1"/>
          </p:cNvSpPr>
          <p:nvPr>
            <p:ph type="title"/>
          </p:nvPr>
        </p:nvSpPr>
        <p:spPr>
          <a:xfrm>
            <a:off x="945133" y="1063367"/>
            <a:ext cx="6117200" cy="12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410" name="Google Shape;410;p31"/>
          <p:cNvSpPr txBox="1">
            <a:spLocks noGrp="1"/>
          </p:cNvSpPr>
          <p:nvPr>
            <p:ph type="subTitle" idx="1"/>
          </p:nvPr>
        </p:nvSpPr>
        <p:spPr>
          <a:xfrm>
            <a:off x="945133" y="2315767"/>
            <a:ext cx="6117200" cy="154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85883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title"/>
          </p:nvPr>
        </p:nvSpPr>
        <p:spPr>
          <a:xfrm>
            <a:off x="6138700" y="944000"/>
            <a:ext cx="51024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700"/>
              <a:buNone/>
              <a:defRPr sz="62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8" name="Google Shape;108;p19"/>
          <p:cNvSpPr txBox="1">
            <a:spLocks noGrp="1"/>
          </p:cNvSpPr>
          <p:nvPr>
            <p:ph type="subTitle" idx="1"/>
          </p:nvPr>
        </p:nvSpPr>
        <p:spPr>
          <a:xfrm>
            <a:off x="6670833" y="5291567"/>
            <a:ext cx="4570400" cy="4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800"/>
              <a:buNone/>
              <a:defRPr sz="1067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19"/>
          <p:cNvSpPr txBox="1">
            <a:spLocks noGrp="1"/>
          </p:cNvSpPr>
          <p:nvPr>
            <p:ph type="subTitle" idx="2"/>
          </p:nvPr>
        </p:nvSpPr>
        <p:spPr>
          <a:xfrm>
            <a:off x="7008433" y="1951600"/>
            <a:ext cx="4232800" cy="19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19"/>
          <p:cNvSpPr/>
          <p:nvPr/>
        </p:nvSpPr>
        <p:spPr>
          <a:xfrm>
            <a:off x="-60900" y="6450419"/>
            <a:ext cx="12399200" cy="40758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152963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88134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32247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18"/>
          <p:cNvSpPr txBox="1">
            <a:spLocks noGrp="1"/>
          </p:cNvSpPr>
          <p:nvPr>
            <p:ph type="subTitle" idx="1"/>
          </p:nvPr>
        </p:nvSpPr>
        <p:spPr>
          <a:xfrm>
            <a:off x="1768945" y="4158719"/>
            <a:ext cx="8654400" cy="68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933">
                <a:solidFill>
                  <a:schemeClr val="dk1"/>
                </a:solidFill>
                <a:latin typeface="Archivo SemiBold"/>
                <a:ea typeface="Archivo SemiBold"/>
                <a:cs typeface="Archivo SemiBold"/>
                <a:sym typeface="Archiv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2" name="Google Shape;502;p18"/>
          <p:cNvSpPr txBox="1">
            <a:spLocks noGrp="1"/>
          </p:cNvSpPr>
          <p:nvPr>
            <p:ph type="subTitle" idx="2"/>
          </p:nvPr>
        </p:nvSpPr>
        <p:spPr>
          <a:xfrm>
            <a:off x="1768900" y="2012851"/>
            <a:ext cx="8654400" cy="23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 sz="38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3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3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3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3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3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3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3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900"/>
              <a:buNone/>
              <a:defRPr sz="3867"/>
            </a:lvl9pPr>
          </a:lstStyle>
          <a:p>
            <a:endParaRPr/>
          </a:p>
        </p:txBody>
      </p:sp>
      <p:sp>
        <p:nvSpPr>
          <p:cNvPr id="503" name="Google Shape;503;p18"/>
          <p:cNvSpPr/>
          <p:nvPr/>
        </p:nvSpPr>
        <p:spPr>
          <a:xfrm>
            <a:off x="11303468" y="413234"/>
            <a:ext cx="1256633" cy="1209100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4" name="Google Shape;504;p18"/>
          <p:cNvSpPr/>
          <p:nvPr/>
        </p:nvSpPr>
        <p:spPr>
          <a:xfrm>
            <a:off x="10961474" y="5628510"/>
            <a:ext cx="1230508" cy="1229876"/>
          </a:xfrm>
          <a:custGeom>
            <a:avLst/>
            <a:gdLst/>
            <a:ahLst/>
            <a:cxnLst/>
            <a:rect l="l" t="t" r="r" b="b"/>
            <a:pathLst>
              <a:path w="21420" h="21409" extrusionOk="0">
                <a:moveTo>
                  <a:pt x="21400" y="1"/>
                </a:moveTo>
                <a:cubicBezTo>
                  <a:pt x="9588" y="1"/>
                  <a:pt x="1" y="9584"/>
                  <a:pt x="1" y="21409"/>
                </a:cubicBezTo>
                <a:lnTo>
                  <a:pt x="21420" y="21409"/>
                </a:lnTo>
                <a:lnTo>
                  <a:pt x="21420" y="1"/>
                </a:lnTo>
                <a:cubicBezTo>
                  <a:pt x="21413" y="1"/>
                  <a:pt x="21406" y="1"/>
                  <a:pt x="214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5" name="Google Shape;505;p18"/>
          <p:cNvSpPr/>
          <p:nvPr/>
        </p:nvSpPr>
        <p:spPr>
          <a:xfrm>
            <a:off x="10311167" y="5007934"/>
            <a:ext cx="1241709" cy="1241135"/>
          </a:xfrm>
          <a:custGeom>
            <a:avLst/>
            <a:gdLst/>
            <a:ahLst/>
            <a:cxnLst/>
            <a:rect l="l" t="t" r="r" b="b"/>
            <a:pathLst>
              <a:path w="21615" h="21605" extrusionOk="0">
                <a:moveTo>
                  <a:pt x="21615" y="1"/>
                </a:moveTo>
                <a:cubicBezTo>
                  <a:pt x="9696" y="1"/>
                  <a:pt x="0" y="9696"/>
                  <a:pt x="0" y="21604"/>
                </a:cubicBezTo>
                <a:lnTo>
                  <a:pt x="391" y="21604"/>
                </a:lnTo>
                <a:cubicBezTo>
                  <a:pt x="391" y="9913"/>
                  <a:pt x="9913" y="391"/>
                  <a:pt x="21615" y="391"/>
                </a:cubicBezTo>
                <a:lnTo>
                  <a:pt x="21615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6" name="Google Shape;506;p18"/>
          <p:cNvSpPr/>
          <p:nvPr/>
        </p:nvSpPr>
        <p:spPr>
          <a:xfrm>
            <a:off x="11039169" y="5706202"/>
            <a:ext cx="557409" cy="557409"/>
          </a:xfrm>
          <a:custGeom>
            <a:avLst/>
            <a:gdLst/>
            <a:ahLst/>
            <a:cxnLst/>
            <a:rect l="l" t="t" r="r" b="b"/>
            <a:pathLst>
              <a:path w="12408" h="12408" extrusionOk="0">
                <a:moveTo>
                  <a:pt x="12407" y="1"/>
                </a:moveTo>
                <a:cubicBezTo>
                  <a:pt x="5553" y="1"/>
                  <a:pt x="0" y="5554"/>
                  <a:pt x="0" y="12408"/>
                </a:cubicBezTo>
                <a:lnTo>
                  <a:pt x="6779" y="12408"/>
                </a:lnTo>
                <a:cubicBezTo>
                  <a:pt x="6779" y="9295"/>
                  <a:pt x="9306" y="6779"/>
                  <a:pt x="12407" y="6779"/>
                </a:cubicBezTo>
                <a:lnTo>
                  <a:pt x="12407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7" name="Google Shape;507;p18"/>
          <p:cNvGrpSpPr/>
          <p:nvPr/>
        </p:nvGrpSpPr>
        <p:grpSpPr>
          <a:xfrm>
            <a:off x="1692967" y="139201"/>
            <a:ext cx="1762131" cy="984364"/>
            <a:chOff x="6455000" y="3870300"/>
            <a:chExt cx="1321598" cy="738273"/>
          </a:xfrm>
        </p:grpSpPr>
        <p:sp>
          <p:nvSpPr>
            <p:cNvPr id="508" name="Google Shape;508;p18"/>
            <p:cNvSpPr/>
            <p:nvPr/>
          </p:nvSpPr>
          <p:spPr>
            <a:xfrm>
              <a:off x="767400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7430338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87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718605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6942390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6698669" y="3870300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6455000" y="3870300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767400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4" y="1600"/>
                    <a:pt x="1147" y="1600"/>
                  </a:cubicBezTo>
                  <a:cubicBezTo>
                    <a:pt x="969" y="1600"/>
                    <a:pt x="787" y="1534"/>
                    <a:pt x="641" y="1388"/>
                  </a:cubicBezTo>
                  <a:cubicBezTo>
                    <a:pt x="174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80"/>
                    <a:pt x="543" y="260"/>
                  </a:cubicBezTo>
                  <a:cubicBezTo>
                    <a:pt x="1" y="802"/>
                    <a:pt x="380" y="1735"/>
                    <a:pt x="1161" y="1735"/>
                  </a:cubicBezTo>
                  <a:cubicBezTo>
                    <a:pt x="1628" y="1735"/>
                    <a:pt x="2018" y="1344"/>
                    <a:pt x="2018" y="867"/>
                  </a:cubicBezTo>
                  <a:cubicBezTo>
                    <a:pt x="2018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7430338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50" y="141"/>
                  </a:moveTo>
                  <a:cubicBezTo>
                    <a:pt x="1551" y="141"/>
                    <a:pt x="1876" y="466"/>
                    <a:pt x="1887" y="867"/>
                  </a:cubicBezTo>
                  <a:cubicBezTo>
                    <a:pt x="1880" y="1308"/>
                    <a:pt x="1518" y="1600"/>
                    <a:pt x="1145" y="1600"/>
                  </a:cubicBezTo>
                  <a:cubicBezTo>
                    <a:pt x="967" y="1600"/>
                    <a:pt x="787" y="1534"/>
                    <a:pt x="640" y="1388"/>
                  </a:cubicBezTo>
                  <a:cubicBezTo>
                    <a:pt x="174" y="921"/>
                    <a:pt x="499" y="141"/>
                    <a:pt x="1150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80" y="1735"/>
                    <a:pt x="1150" y="1735"/>
                  </a:cubicBezTo>
                  <a:cubicBezTo>
                    <a:pt x="1627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718605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3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6" y="1600"/>
                  </a:cubicBezTo>
                  <a:cubicBezTo>
                    <a:pt x="978" y="1600"/>
                    <a:pt x="798" y="1534"/>
                    <a:pt x="652" y="1388"/>
                  </a:cubicBezTo>
                  <a:cubicBezTo>
                    <a:pt x="185" y="921"/>
                    <a:pt x="511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80"/>
                    <a:pt x="554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6942390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8" y="1600"/>
                    <a:pt x="1152" y="1600"/>
                  </a:cubicBezTo>
                  <a:cubicBezTo>
                    <a:pt x="973" y="1600"/>
                    <a:pt x="790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60" y="0"/>
                  </a:moveTo>
                  <a:cubicBezTo>
                    <a:pt x="947" y="0"/>
                    <a:pt x="729" y="80"/>
                    <a:pt x="553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28" y="1344"/>
                    <a:pt x="2028" y="867"/>
                  </a:cubicBezTo>
                  <a:cubicBezTo>
                    <a:pt x="2028" y="347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6698669" y="4090837"/>
              <a:ext cx="103149" cy="88203"/>
            </a:xfrm>
            <a:custGeom>
              <a:avLst/>
              <a:gdLst/>
              <a:ahLst/>
              <a:cxnLst/>
              <a:rect l="l" t="t" r="r" b="b"/>
              <a:pathLst>
                <a:path w="2029" h="1735" extrusionOk="0">
                  <a:moveTo>
                    <a:pt x="1161" y="141"/>
                  </a:moveTo>
                  <a:cubicBezTo>
                    <a:pt x="1562" y="141"/>
                    <a:pt x="1888" y="466"/>
                    <a:pt x="1888" y="867"/>
                  </a:cubicBezTo>
                  <a:cubicBezTo>
                    <a:pt x="1888" y="1308"/>
                    <a:pt x="1529" y="1600"/>
                    <a:pt x="1152" y="1600"/>
                  </a:cubicBezTo>
                  <a:cubicBezTo>
                    <a:pt x="973" y="1600"/>
                    <a:pt x="791" y="1534"/>
                    <a:pt x="641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57" y="0"/>
                  </a:moveTo>
                  <a:cubicBezTo>
                    <a:pt x="942" y="0"/>
                    <a:pt x="723" y="80"/>
                    <a:pt x="543" y="260"/>
                  </a:cubicBezTo>
                  <a:cubicBezTo>
                    <a:pt x="1" y="802"/>
                    <a:pt x="391" y="1735"/>
                    <a:pt x="1161" y="1735"/>
                  </a:cubicBezTo>
                  <a:cubicBezTo>
                    <a:pt x="1638" y="1735"/>
                    <a:pt x="2029" y="1344"/>
                    <a:pt x="2029" y="867"/>
                  </a:cubicBezTo>
                  <a:cubicBezTo>
                    <a:pt x="2029" y="347"/>
                    <a:pt x="1603" y="0"/>
                    <a:pt x="1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18"/>
            <p:cNvSpPr/>
            <p:nvPr/>
          </p:nvSpPr>
          <p:spPr>
            <a:xfrm>
              <a:off x="6455000" y="4090837"/>
              <a:ext cx="102590" cy="88203"/>
            </a:xfrm>
            <a:custGeom>
              <a:avLst/>
              <a:gdLst/>
              <a:ahLst/>
              <a:cxnLst/>
              <a:rect l="l" t="t" r="r" b="b"/>
              <a:pathLst>
                <a:path w="2018" h="1735" extrusionOk="0">
                  <a:moveTo>
                    <a:pt x="1161" y="141"/>
                  </a:moveTo>
                  <a:cubicBezTo>
                    <a:pt x="1562" y="141"/>
                    <a:pt x="1887" y="466"/>
                    <a:pt x="1887" y="867"/>
                  </a:cubicBezTo>
                  <a:cubicBezTo>
                    <a:pt x="1887" y="1308"/>
                    <a:pt x="1523" y="1600"/>
                    <a:pt x="1147" y="1600"/>
                  </a:cubicBezTo>
                  <a:cubicBezTo>
                    <a:pt x="968" y="1600"/>
                    <a:pt x="787" y="1534"/>
                    <a:pt x="640" y="1388"/>
                  </a:cubicBezTo>
                  <a:cubicBezTo>
                    <a:pt x="185" y="921"/>
                    <a:pt x="510" y="141"/>
                    <a:pt x="1161" y="141"/>
                  </a:cubicBezTo>
                  <a:close/>
                  <a:moveTo>
                    <a:pt x="1149" y="0"/>
                  </a:moveTo>
                  <a:cubicBezTo>
                    <a:pt x="936" y="0"/>
                    <a:pt x="718" y="80"/>
                    <a:pt x="542" y="260"/>
                  </a:cubicBezTo>
                  <a:cubicBezTo>
                    <a:pt x="0" y="802"/>
                    <a:pt x="391" y="1735"/>
                    <a:pt x="1161" y="1735"/>
                  </a:cubicBezTo>
                  <a:cubicBezTo>
                    <a:pt x="1638" y="1735"/>
                    <a:pt x="2017" y="1344"/>
                    <a:pt x="2017" y="867"/>
                  </a:cubicBezTo>
                  <a:cubicBezTo>
                    <a:pt x="2017" y="347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18"/>
            <p:cNvSpPr/>
            <p:nvPr/>
          </p:nvSpPr>
          <p:spPr>
            <a:xfrm>
              <a:off x="767400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17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7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7430338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87" y="461"/>
                    <a:pt x="1887" y="863"/>
                  </a:cubicBezTo>
                  <a:cubicBezTo>
                    <a:pt x="1880" y="1304"/>
                    <a:pt x="1518" y="1595"/>
                    <a:pt x="1145" y="1595"/>
                  </a:cubicBezTo>
                  <a:cubicBezTo>
                    <a:pt x="967" y="1595"/>
                    <a:pt x="787" y="1530"/>
                    <a:pt x="640" y="1383"/>
                  </a:cubicBezTo>
                  <a:cubicBezTo>
                    <a:pt x="174" y="917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718605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6942390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6698669" y="4300037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7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6455000" y="4300037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17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7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767400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4" y="1595"/>
                    <a:pt x="1147" y="1595"/>
                  </a:cubicBezTo>
                  <a:cubicBezTo>
                    <a:pt x="969" y="1595"/>
                    <a:pt x="787" y="1530"/>
                    <a:pt x="641" y="1383"/>
                  </a:cubicBezTo>
                  <a:cubicBezTo>
                    <a:pt x="174" y="928"/>
                    <a:pt x="510" y="136"/>
                    <a:pt x="1161" y="136"/>
                  </a:cubicBezTo>
                  <a:close/>
                  <a:moveTo>
                    <a:pt x="1149" y="0"/>
                  </a:moveTo>
                  <a:cubicBezTo>
                    <a:pt x="936" y="0"/>
                    <a:pt x="719" y="79"/>
                    <a:pt x="543" y="255"/>
                  </a:cubicBezTo>
                  <a:cubicBezTo>
                    <a:pt x="1" y="798"/>
                    <a:pt x="380" y="1730"/>
                    <a:pt x="1161" y="1730"/>
                  </a:cubicBezTo>
                  <a:cubicBezTo>
                    <a:pt x="1628" y="1730"/>
                    <a:pt x="2018" y="1340"/>
                    <a:pt x="2018" y="863"/>
                  </a:cubicBezTo>
                  <a:cubicBezTo>
                    <a:pt x="2018" y="342"/>
                    <a:pt x="1592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7430338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50" y="136"/>
                  </a:moveTo>
                  <a:cubicBezTo>
                    <a:pt x="1551" y="136"/>
                    <a:pt x="1876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74" y="928"/>
                    <a:pt x="499" y="136"/>
                    <a:pt x="1150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80" y="1730"/>
                    <a:pt x="1150" y="1730"/>
                  </a:cubicBezTo>
                  <a:cubicBezTo>
                    <a:pt x="1627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718605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3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6" y="1595"/>
                  </a:cubicBezTo>
                  <a:cubicBezTo>
                    <a:pt x="978" y="1595"/>
                    <a:pt x="798" y="1530"/>
                    <a:pt x="652" y="1383"/>
                  </a:cubicBezTo>
                  <a:cubicBezTo>
                    <a:pt x="185" y="928"/>
                    <a:pt x="511" y="136"/>
                    <a:pt x="1161" y="136"/>
                  </a:cubicBezTo>
                  <a:close/>
                  <a:moveTo>
                    <a:pt x="1160" y="0"/>
                  </a:moveTo>
                  <a:cubicBezTo>
                    <a:pt x="947" y="0"/>
                    <a:pt x="730" y="79"/>
                    <a:pt x="554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6942390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8" y="1595"/>
                    <a:pt x="1152" y="1595"/>
                  </a:cubicBezTo>
                  <a:cubicBezTo>
                    <a:pt x="973" y="1595"/>
                    <a:pt x="790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9" y="0"/>
                  </a:moveTo>
                  <a:cubicBezTo>
                    <a:pt x="946" y="0"/>
                    <a:pt x="729" y="79"/>
                    <a:pt x="553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28" y="1340"/>
                    <a:pt x="2028" y="863"/>
                  </a:cubicBezTo>
                  <a:cubicBezTo>
                    <a:pt x="2028" y="342"/>
                    <a:pt x="1603" y="0"/>
                    <a:pt x="1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6698669" y="4520574"/>
              <a:ext cx="103149" cy="88000"/>
            </a:xfrm>
            <a:custGeom>
              <a:avLst/>
              <a:gdLst/>
              <a:ahLst/>
              <a:cxnLst/>
              <a:rect l="l" t="t" r="r" b="b"/>
              <a:pathLst>
                <a:path w="2029" h="1731" extrusionOk="0">
                  <a:moveTo>
                    <a:pt x="1161" y="136"/>
                  </a:moveTo>
                  <a:cubicBezTo>
                    <a:pt x="1562" y="136"/>
                    <a:pt x="1888" y="461"/>
                    <a:pt x="1888" y="863"/>
                  </a:cubicBezTo>
                  <a:cubicBezTo>
                    <a:pt x="1888" y="1304"/>
                    <a:pt x="1529" y="1595"/>
                    <a:pt x="1152" y="1595"/>
                  </a:cubicBezTo>
                  <a:cubicBezTo>
                    <a:pt x="973" y="1595"/>
                    <a:pt x="791" y="1530"/>
                    <a:pt x="641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56" y="0"/>
                  </a:moveTo>
                  <a:cubicBezTo>
                    <a:pt x="942" y="0"/>
                    <a:pt x="722" y="79"/>
                    <a:pt x="543" y="255"/>
                  </a:cubicBezTo>
                  <a:cubicBezTo>
                    <a:pt x="1" y="798"/>
                    <a:pt x="391" y="1730"/>
                    <a:pt x="1161" y="1730"/>
                  </a:cubicBezTo>
                  <a:cubicBezTo>
                    <a:pt x="1638" y="1730"/>
                    <a:pt x="2029" y="1340"/>
                    <a:pt x="2029" y="863"/>
                  </a:cubicBezTo>
                  <a:cubicBezTo>
                    <a:pt x="2029" y="342"/>
                    <a:pt x="1603" y="0"/>
                    <a:pt x="1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6455000" y="4520574"/>
              <a:ext cx="102590" cy="88000"/>
            </a:xfrm>
            <a:custGeom>
              <a:avLst/>
              <a:gdLst/>
              <a:ahLst/>
              <a:cxnLst/>
              <a:rect l="l" t="t" r="r" b="b"/>
              <a:pathLst>
                <a:path w="2018" h="1731" extrusionOk="0">
                  <a:moveTo>
                    <a:pt x="1161" y="136"/>
                  </a:moveTo>
                  <a:cubicBezTo>
                    <a:pt x="1562" y="136"/>
                    <a:pt x="1887" y="461"/>
                    <a:pt x="1887" y="863"/>
                  </a:cubicBezTo>
                  <a:cubicBezTo>
                    <a:pt x="1887" y="1304"/>
                    <a:pt x="1523" y="1595"/>
                    <a:pt x="1147" y="1595"/>
                  </a:cubicBezTo>
                  <a:cubicBezTo>
                    <a:pt x="968" y="1595"/>
                    <a:pt x="787" y="1530"/>
                    <a:pt x="640" y="1383"/>
                  </a:cubicBezTo>
                  <a:cubicBezTo>
                    <a:pt x="185" y="928"/>
                    <a:pt x="510" y="136"/>
                    <a:pt x="1161" y="136"/>
                  </a:cubicBezTo>
                  <a:close/>
                  <a:moveTo>
                    <a:pt x="1148" y="0"/>
                  </a:moveTo>
                  <a:cubicBezTo>
                    <a:pt x="935" y="0"/>
                    <a:pt x="718" y="79"/>
                    <a:pt x="542" y="255"/>
                  </a:cubicBezTo>
                  <a:cubicBezTo>
                    <a:pt x="0" y="798"/>
                    <a:pt x="391" y="1730"/>
                    <a:pt x="1161" y="1730"/>
                  </a:cubicBezTo>
                  <a:cubicBezTo>
                    <a:pt x="1638" y="1730"/>
                    <a:pt x="2017" y="1340"/>
                    <a:pt x="2017" y="863"/>
                  </a:cubicBezTo>
                  <a:cubicBezTo>
                    <a:pt x="2017" y="342"/>
                    <a:pt x="1592" y="0"/>
                    <a:pt x="1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2" name="Google Shape;532;p18"/>
          <p:cNvSpPr/>
          <p:nvPr/>
        </p:nvSpPr>
        <p:spPr>
          <a:xfrm>
            <a:off x="10498968" y="413234"/>
            <a:ext cx="1256633" cy="1209100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18"/>
          <p:cNvSpPr/>
          <p:nvPr/>
        </p:nvSpPr>
        <p:spPr>
          <a:xfrm>
            <a:off x="9694468" y="413234"/>
            <a:ext cx="1256633" cy="1209100"/>
          </a:xfrm>
          <a:custGeom>
            <a:avLst/>
            <a:gdLst/>
            <a:ahLst/>
            <a:cxnLst/>
            <a:rect l="l" t="t" r="r" b="b"/>
            <a:pathLst>
              <a:path w="37699" h="36273" extrusionOk="0">
                <a:moveTo>
                  <a:pt x="18145" y="1"/>
                </a:moveTo>
                <a:cubicBezTo>
                  <a:pt x="8124" y="1"/>
                  <a:pt x="12" y="8124"/>
                  <a:pt x="12" y="18134"/>
                </a:cubicBezTo>
                <a:cubicBezTo>
                  <a:pt x="1" y="25465"/>
                  <a:pt x="4426" y="32081"/>
                  <a:pt x="11193" y="34889"/>
                </a:cubicBezTo>
                <a:cubicBezTo>
                  <a:pt x="13438" y="35820"/>
                  <a:pt x="15797" y="36272"/>
                  <a:pt x="18136" y="36272"/>
                </a:cubicBezTo>
                <a:cubicBezTo>
                  <a:pt x="22857" y="36272"/>
                  <a:pt x="27497" y="34430"/>
                  <a:pt x="30964" y="30964"/>
                </a:cubicBezTo>
                <a:cubicBezTo>
                  <a:pt x="36148" y="25769"/>
                  <a:pt x="37698" y="17971"/>
                  <a:pt x="34890" y="11193"/>
                </a:cubicBezTo>
                <a:cubicBezTo>
                  <a:pt x="32091" y="4415"/>
                  <a:pt x="25476" y="1"/>
                  <a:pt x="18145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18"/>
          <p:cNvSpPr/>
          <p:nvPr/>
        </p:nvSpPr>
        <p:spPr>
          <a:xfrm>
            <a:off x="-314434" y="4716867"/>
            <a:ext cx="2216035" cy="1747701"/>
          </a:xfrm>
          <a:custGeom>
            <a:avLst/>
            <a:gdLst/>
            <a:ahLst/>
            <a:cxnLst/>
            <a:rect l="l" t="t" r="r" b="b"/>
            <a:pathLst>
              <a:path w="83856" h="66134" extrusionOk="0">
                <a:moveTo>
                  <a:pt x="1" y="0"/>
                </a:moveTo>
                <a:lnTo>
                  <a:pt x="1" y="66134"/>
                </a:lnTo>
                <a:lnTo>
                  <a:pt x="41928" y="66134"/>
                </a:lnTo>
                <a:cubicBezTo>
                  <a:pt x="65082" y="66134"/>
                  <a:pt x="83855" y="51330"/>
                  <a:pt x="83855" y="33067"/>
                </a:cubicBezTo>
                <a:cubicBezTo>
                  <a:pt x="83855" y="14804"/>
                  <a:pt x="65082" y="0"/>
                  <a:pt x="419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526667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22"/>
          <p:cNvSpPr/>
          <p:nvPr/>
        </p:nvSpPr>
        <p:spPr>
          <a:xfrm rot="8693888">
            <a:off x="-3217413" y="-1392475"/>
            <a:ext cx="8858365" cy="3721633"/>
          </a:xfrm>
          <a:custGeom>
            <a:avLst/>
            <a:gdLst/>
            <a:ahLst/>
            <a:cxnLst/>
            <a:rect l="l" t="t" r="r" b="b"/>
            <a:pathLst>
              <a:path w="167194" h="87950" extrusionOk="0">
                <a:moveTo>
                  <a:pt x="18458" y="1274"/>
                </a:moveTo>
                <a:cubicBezTo>
                  <a:pt x="29765" y="-6831"/>
                  <a:pt x="58780" y="27702"/>
                  <a:pt x="76898" y="29881"/>
                </a:cubicBezTo>
                <a:cubicBezTo>
                  <a:pt x="95016" y="32061"/>
                  <a:pt x="112180" y="9856"/>
                  <a:pt x="127165" y="14351"/>
                </a:cubicBezTo>
                <a:cubicBezTo>
                  <a:pt x="142150" y="18846"/>
                  <a:pt x="164967" y="45206"/>
                  <a:pt x="166806" y="56853"/>
                </a:cubicBezTo>
                <a:cubicBezTo>
                  <a:pt x="168645" y="68500"/>
                  <a:pt x="164490" y="80624"/>
                  <a:pt x="138199" y="84234"/>
                </a:cubicBezTo>
                <a:cubicBezTo>
                  <a:pt x="111908" y="87844"/>
                  <a:pt x="29016" y="92340"/>
                  <a:pt x="9059" y="78513"/>
                </a:cubicBezTo>
                <a:cubicBezTo>
                  <a:pt x="-10898" y="64686"/>
                  <a:pt x="7152" y="9379"/>
                  <a:pt x="18458" y="1274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lt1"/>
              </a:gs>
            </a:gsLst>
            <a:lin ang="5400012" scaled="0"/>
          </a:gradFill>
          <a:ln>
            <a:noFill/>
          </a:ln>
        </p:spPr>
      </p:sp>
      <p:sp>
        <p:nvSpPr>
          <p:cNvPr id="213" name="Google Shape;213;p22"/>
          <p:cNvSpPr txBox="1">
            <a:spLocks noGrp="1"/>
          </p:cNvSpPr>
          <p:nvPr>
            <p:ph type="ctrTitle"/>
          </p:nvPr>
        </p:nvSpPr>
        <p:spPr>
          <a:xfrm>
            <a:off x="5621900" y="919800"/>
            <a:ext cx="4761200" cy="11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14" name="Google Shape;214;p22"/>
          <p:cNvSpPr txBox="1">
            <a:spLocks noGrp="1"/>
          </p:cNvSpPr>
          <p:nvPr>
            <p:ph type="subTitle" idx="1"/>
          </p:nvPr>
        </p:nvSpPr>
        <p:spPr>
          <a:xfrm>
            <a:off x="5621900" y="2381700"/>
            <a:ext cx="4761200" cy="1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rlow Semi Condensed"/>
              <a:buNone/>
              <a:defRPr sz="1733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endParaRPr/>
          </a:p>
        </p:txBody>
      </p:sp>
      <p:pic>
        <p:nvPicPr>
          <p:cNvPr id="216" name="Google Shape;216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838357">
            <a:off x="-720615" y="2061604"/>
            <a:ext cx="2205763" cy="147325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7" name="Google Shape;21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917575">
            <a:off x="10755918" y="1801502"/>
            <a:ext cx="2484697" cy="165956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8" name="Google Shape;21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50970">
            <a:off x="9472220" y="5868589"/>
            <a:ext cx="2818656" cy="17392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19" name="Google Shape;219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0799987">
            <a:off x="8578514" y="6044891"/>
            <a:ext cx="2076055" cy="1386623"/>
          </a:xfrm>
          <a:prstGeom prst="rect">
            <a:avLst/>
          </a:prstGeom>
          <a:noFill/>
          <a:ln>
            <a:noFill/>
          </a:ln>
        </p:spPr>
      </p:pic>
      <p:sp>
        <p:nvSpPr>
          <p:cNvPr id="220" name="Google Shape;220;p22"/>
          <p:cNvSpPr/>
          <p:nvPr/>
        </p:nvSpPr>
        <p:spPr>
          <a:xfrm rot="1221454">
            <a:off x="-1492167" y="5415407"/>
            <a:ext cx="5573491" cy="2931855"/>
          </a:xfrm>
          <a:custGeom>
            <a:avLst/>
            <a:gdLst/>
            <a:ahLst/>
            <a:cxnLst/>
            <a:rect l="l" t="t" r="r" b="b"/>
            <a:pathLst>
              <a:path w="167194" h="87950" extrusionOk="0">
                <a:moveTo>
                  <a:pt x="18458" y="1274"/>
                </a:moveTo>
                <a:cubicBezTo>
                  <a:pt x="29765" y="-6831"/>
                  <a:pt x="58780" y="27702"/>
                  <a:pt x="76898" y="29881"/>
                </a:cubicBezTo>
                <a:cubicBezTo>
                  <a:pt x="95016" y="32061"/>
                  <a:pt x="112180" y="9856"/>
                  <a:pt x="127165" y="14351"/>
                </a:cubicBezTo>
                <a:cubicBezTo>
                  <a:pt x="142150" y="18846"/>
                  <a:pt x="164967" y="45206"/>
                  <a:pt x="166806" y="56853"/>
                </a:cubicBezTo>
                <a:cubicBezTo>
                  <a:pt x="168645" y="68500"/>
                  <a:pt x="164490" y="80624"/>
                  <a:pt x="138199" y="84234"/>
                </a:cubicBezTo>
                <a:cubicBezTo>
                  <a:pt x="111908" y="87844"/>
                  <a:pt x="29016" y="92340"/>
                  <a:pt x="9059" y="78513"/>
                </a:cubicBezTo>
                <a:cubicBezTo>
                  <a:pt x="-10898" y="64686"/>
                  <a:pt x="7152" y="9379"/>
                  <a:pt x="18458" y="1274"/>
                </a:cubicBezTo>
                <a:close/>
              </a:path>
            </a:pathLst>
          </a:custGeom>
          <a:gradFill>
            <a:gsLst>
              <a:gs pos="0">
                <a:schemeClr val="lt2"/>
              </a:gs>
              <a:gs pos="100000">
                <a:schemeClr val="lt1"/>
              </a:gs>
            </a:gsLst>
            <a:lin ang="5400012" scaled="0"/>
          </a:gra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575352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" name="Google Shape;1372;p19"/>
          <p:cNvSpPr txBox="1">
            <a:spLocks noGrp="1"/>
          </p:cNvSpPr>
          <p:nvPr>
            <p:ph type="title" hasCustomPrompt="1"/>
          </p:nvPr>
        </p:nvSpPr>
        <p:spPr>
          <a:xfrm>
            <a:off x="840840" y="552000"/>
            <a:ext cx="2073200" cy="84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/>
              <a:buNone/>
              <a:defRPr sz="4000">
                <a:solidFill>
                  <a:schemeClr val="dk2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CE6FF"/>
              </a:buClr>
              <a:buSzPts val="12000"/>
              <a:buNone/>
              <a:defRPr sz="16000">
                <a:solidFill>
                  <a:srgbClr val="DCE6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CE6FF"/>
              </a:buClr>
              <a:buSzPts val="12000"/>
              <a:buNone/>
              <a:defRPr sz="16000">
                <a:solidFill>
                  <a:srgbClr val="DCE6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CE6FF"/>
              </a:buClr>
              <a:buSzPts val="12000"/>
              <a:buNone/>
              <a:defRPr sz="16000">
                <a:solidFill>
                  <a:srgbClr val="DCE6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CE6FF"/>
              </a:buClr>
              <a:buSzPts val="12000"/>
              <a:buNone/>
              <a:defRPr sz="16000">
                <a:solidFill>
                  <a:srgbClr val="DCE6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CE6FF"/>
              </a:buClr>
              <a:buSzPts val="12000"/>
              <a:buNone/>
              <a:defRPr sz="16000">
                <a:solidFill>
                  <a:srgbClr val="DCE6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CE6FF"/>
              </a:buClr>
              <a:buSzPts val="12000"/>
              <a:buNone/>
              <a:defRPr sz="16000">
                <a:solidFill>
                  <a:srgbClr val="DCE6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CE6FF"/>
              </a:buClr>
              <a:buSzPts val="12000"/>
              <a:buNone/>
              <a:defRPr sz="16000">
                <a:solidFill>
                  <a:srgbClr val="DCE6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CE6FF"/>
              </a:buClr>
              <a:buSzPts val="12000"/>
              <a:buNone/>
              <a:defRPr sz="16000">
                <a:solidFill>
                  <a:srgbClr val="DCE6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73" name="Google Shape;1373;p19"/>
          <p:cNvSpPr txBox="1">
            <a:spLocks noGrp="1"/>
          </p:cNvSpPr>
          <p:nvPr>
            <p:ph type="ctrTitle" idx="2"/>
          </p:nvPr>
        </p:nvSpPr>
        <p:spPr>
          <a:xfrm>
            <a:off x="6380124" y="2406643"/>
            <a:ext cx="4574400" cy="10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ontserrat Black"/>
              <a:buNone/>
              <a:defRPr sz="5333"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1374" name="Google Shape;1374;p19"/>
          <p:cNvSpPr txBox="1">
            <a:spLocks noGrp="1"/>
          </p:cNvSpPr>
          <p:nvPr>
            <p:ph type="subTitle" idx="1"/>
          </p:nvPr>
        </p:nvSpPr>
        <p:spPr>
          <a:xfrm>
            <a:off x="6380124" y="3377144"/>
            <a:ext cx="3660800" cy="8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 Medium"/>
              <a:buNone/>
              <a:defRPr sz="2133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375" name="Google Shape;1375;p19"/>
          <p:cNvGrpSpPr/>
          <p:nvPr/>
        </p:nvGrpSpPr>
        <p:grpSpPr>
          <a:xfrm>
            <a:off x="6096006" y="-50328"/>
            <a:ext cx="5832428" cy="6195111"/>
            <a:chOff x="4572004" y="-37746"/>
            <a:chExt cx="4374321" cy="4646333"/>
          </a:xfrm>
        </p:grpSpPr>
        <p:grpSp>
          <p:nvGrpSpPr>
            <p:cNvPr id="1376" name="Google Shape;1376;p19"/>
            <p:cNvGrpSpPr/>
            <p:nvPr/>
          </p:nvGrpSpPr>
          <p:grpSpPr>
            <a:xfrm>
              <a:off x="4572004" y="-37746"/>
              <a:ext cx="1698771" cy="1154487"/>
              <a:chOff x="720000" y="3298275"/>
              <a:chExt cx="1921904" cy="1306128"/>
            </a:xfrm>
          </p:grpSpPr>
          <p:sp>
            <p:nvSpPr>
              <p:cNvPr id="1377" name="Google Shape;1377;p19"/>
              <p:cNvSpPr/>
              <p:nvPr/>
            </p:nvSpPr>
            <p:spPr>
              <a:xfrm>
                <a:off x="1222425" y="3298275"/>
                <a:ext cx="1419479" cy="1122053"/>
              </a:xfrm>
              <a:custGeom>
                <a:avLst/>
                <a:gdLst/>
                <a:ahLst/>
                <a:cxnLst/>
                <a:rect l="l" t="t" r="r" b="b"/>
                <a:pathLst>
                  <a:path w="250349" h="197893" extrusionOk="0">
                    <a:moveTo>
                      <a:pt x="246463" y="0"/>
                    </a:moveTo>
                    <a:lnTo>
                      <a:pt x="0" y="192897"/>
                    </a:lnTo>
                    <a:lnTo>
                      <a:pt x="3886" y="197893"/>
                    </a:lnTo>
                    <a:lnTo>
                      <a:pt x="250349" y="4996"/>
                    </a:lnTo>
                    <a:lnTo>
                      <a:pt x="2464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19"/>
              <p:cNvSpPr/>
              <p:nvPr/>
            </p:nvSpPr>
            <p:spPr>
              <a:xfrm>
                <a:off x="720000" y="3482350"/>
                <a:ext cx="1419479" cy="1122053"/>
              </a:xfrm>
              <a:custGeom>
                <a:avLst/>
                <a:gdLst/>
                <a:ahLst/>
                <a:cxnLst/>
                <a:rect l="l" t="t" r="r" b="b"/>
                <a:pathLst>
                  <a:path w="250349" h="197893" extrusionOk="0">
                    <a:moveTo>
                      <a:pt x="246463" y="0"/>
                    </a:moveTo>
                    <a:lnTo>
                      <a:pt x="0" y="192897"/>
                    </a:lnTo>
                    <a:lnTo>
                      <a:pt x="3886" y="197893"/>
                    </a:lnTo>
                    <a:lnTo>
                      <a:pt x="250349" y="4996"/>
                    </a:lnTo>
                    <a:lnTo>
                      <a:pt x="2464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9" name="Google Shape;1379;p19"/>
            <p:cNvGrpSpPr/>
            <p:nvPr/>
          </p:nvGrpSpPr>
          <p:grpSpPr>
            <a:xfrm>
              <a:off x="8253956" y="539495"/>
              <a:ext cx="167663" cy="167663"/>
              <a:chOff x="1413550" y="461050"/>
              <a:chExt cx="3845475" cy="3845475"/>
            </a:xfrm>
          </p:grpSpPr>
          <p:sp>
            <p:nvSpPr>
              <p:cNvPr id="1380" name="Google Shape;1380;p19"/>
              <p:cNvSpPr/>
              <p:nvPr/>
            </p:nvSpPr>
            <p:spPr>
              <a:xfrm>
                <a:off x="1413550" y="461050"/>
                <a:ext cx="3845475" cy="3845475"/>
              </a:xfrm>
              <a:custGeom>
                <a:avLst/>
                <a:gdLst/>
                <a:ahLst/>
                <a:cxnLst/>
                <a:rect l="l" t="t" r="r" b="b"/>
                <a:pathLst>
                  <a:path w="153819" h="153819" fill="none" extrusionOk="0">
                    <a:moveTo>
                      <a:pt x="153819" y="0"/>
                    </a:moveTo>
                    <a:lnTo>
                      <a:pt x="0" y="153819"/>
                    </a:lnTo>
                  </a:path>
                </a:pathLst>
              </a:custGeom>
              <a:solidFill>
                <a:schemeClr val="accent4"/>
              </a:solidFill>
              <a:ln w="38100" cap="flat" cmpd="sng">
                <a:solidFill>
                  <a:schemeClr val="accent4"/>
                </a:solidFill>
                <a:prstDash val="solid"/>
                <a:miter lim="222925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19"/>
              <p:cNvSpPr/>
              <p:nvPr/>
            </p:nvSpPr>
            <p:spPr>
              <a:xfrm>
                <a:off x="1413550" y="461050"/>
                <a:ext cx="3845475" cy="3845475"/>
              </a:xfrm>
              <a:custGeom>
                <a:avLst/>
                <a:gdLst/>
                <a:ahLst/>
                <a:cxnLst/>
                <a:rect l="l" t="t" r="r" b="b"/>
                <a:pathLst>
                  <a:path w="153819" h="153819" fill="none" extrusionOk="0">
                    <a:moveTo>
                      <a:pt x="153819" y="153819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accent4"/>
              </a:solidFill>
              <a:ln w="38100" cap="flat" cmpd="sng">
                <a:solidFill>
                  <a:schemeClr val="accent4"/>
                </a:solidFill>
                <a:prstDash val="solid"/>
                <a:miter lim="222925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2" name="Google Shape;1382;p19"/>
            <p:cNvGrpSpPr/>
            <p:nvPr/>
          </p:nvGrpSpPr>
          <p:grpSpPr>
            <a:xfrm>
              <a:off x="7553151" y="3784436"/>
              <a:ext cx="1393174" cy="824151"/>
              <a:chOff x="7616133" y="3595536"/>
              <a:chExt cx="1393174" cy="824151"/>
            </a:xfrm>
          </p:grpSpPr>
          <p:sp>
            <p:nvSpPr>
              <p:cNvPr id="1383" name="Google Shape;1383;p19"/>
              <p:cNvSpPr/>
              <p:nvPr/>
            </p:nvSpPr>
            <p:spPr>
              <a:xfrm>
                <a:off x="7616133" y="3595536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59" y="0"/>
                    </a:moveTo>
                    <a:cubicBezTo>
                      <a:pt x="1737" y="0"/>
                      <a:pt x="0" y="1737"/>
                      <a:pt x="0" y="3859"/>
                    </a:cubicBezTo>
                    <a:cubicBezTo>
                      <a:pt x="0" y="5982"/>
                      <a:pt x="1737" y="7718"/>
                      <a:pt x="3859" y="7718"/>
                    </a:cubicBezTo>
                    <a:cubicBezTo>
                      <a:pt x="5982" y="7718"/>
                      <a:pt x="7718" y="5982"/>
                      <a:pt x="7718" y="3859"/>
                    </a:cubicBezTo>
                    <a:cubicBezTo>
                      <a:pt x="7718" y="1737"/>
                      <a:pt x="5982" y="0"/>
                      <a:pt x="38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84" name="Google Shape;1384;p19"/>
              <p:cNvSpPr/>
              <p:nvPr/>
            </p:nvSpPr>
            <p:spPr>
              <a:xfrm>
                <a:off x="7839196" y="3595536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60" y="0"/>
                    </a:moveTo>
                    <a:cubicBezTo>
                      <a:pt x="1737" y="0"/>
                      <a:pt x="1" y="1737"/>
                      <a:pt x="1" y="3859"/>
                    </a:cubicBezTo>
                    <a:cubicBezTo>
                      <a:pt x="1" y="5982"/>
                      <a:pt x="1737" y="7718"/>
                      <a:pt x="3860" y="7718"/>
                    </a:cubicBezTo>
                    <a:cubicBezTo>
                      <a:pt x="5982" y="7718"/>
                      <a:pt x="7719" y="5982"/>
                      <a:pt x="7719" y="3859"/>
                    </a:cubicBezTo>
                    <a:cubicBezTo>
                      <a:pt x="7719" y="1737"/>
                      <a:pt x="5982" y="0"/>
                      <a:pt x="3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85" name="Google Shape;1385;p19"/>
              <p:cNvSpPr/>
              <p:nvPr/>
            </p:nvSpPr>
            <p:spPr>
              <a:xfrm>
                <a:off x="8062267" y="3595536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59" y="0"/>
                    </a:moveTo>
                    <a:cubicBezTo>
                      <a:pt x="1737" y="0"/>
                      <a:pt x="0" y="1737"/>
                      <a:pt x="0" y="3859"/>
                    </a:cubicBezTo>
                    <a:cubicBezTo>
                      <a:pt x="0" y="5982"/>
                      <a:pt x="1737" y="7718"/>
                      <a:pt x="3859" y="7718"/>
                    </a:cubicBezTo>
                    <a:cubicBezTo>
                      <a:pt x="5982" y="7718"/>
                      <a:pt x="7718" y="5982"/>
                      <a:pt x="7718" y="3859"/>
                    </a:cubicBezTo>
                    <a:cubicBezTo>
                      <a:pt x="7718" y="1737"/>
                      <a:pt x="5982" y="0"/>
                      <a:pt x="38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86" name="Google Shape;1386;p19"/>
              <p:cNvSpPr/>
              <p:nvPr/>
            </p:nvSpPr>
            <p:spPr>
              <a:xfrm>
                <a:off x="8286667" y="3595536"/>
                <a:ext cx="52106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7" h="7719" extrusionOk="0">
                    <a:moveTo>
                      <a:pt x="3667" y="0"/>
                    </a:moveTo>
                    <a:cubicBezTo>
                      <a:pt x="1544" y="0"/>
                      <a:pt x="1" y="1737"/>
                      <a:pt x="1" y="3859"/>
                    </a:cubicBezTo>
                    <a:cubicBezTo>
                      <a:pt x="1" y="5982"/>
                      <a:pt x="1544" y="7718"/>
                      <a:pt x="3667" y="7718"/>
                    </a:cubicBezTo>
                    <a:cubicBezTo>
                      <a:pt x="5789" y="7718"/>
                      <a:pt x="7526" y="5982"/>
                      <a:pt x="7526" y="3859"/>
                    </a:cubicBezTo>
                    <a:cubicBezTo>
                      <a:pt x="7526" y="1737"/>
                      <a:pt x="5789" y="0"/>
                      <a:pt x="3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87" name="Google Shape;1387;p19"/>
              <p:cNvSpPr/>
              <p:nvPr/>
            </p:nvSpPr>
            <p:spPr>
              <a:xfrm>
                <a:off x="8509737" y="3595536"/>
                <a:ext cx="52099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719" extrusionOk="0">
                    <a:moveTo>
                      <a:pt x="3860" y="0"/>
                    </a:moveTo>
                    <a:cubicBezTo>
                      <a:pt x="1737" y="0"/>
                      <a:pt x="0" y="1737"/>
                      <a:pt x="0" y="3859"/>
                    </a:cubicBezTo>
                    <a:cubicBezTo>
                      <a:pt x="0" y="5982"/>
                      <a:pt x="1737" y="7718"/>
                      <a:pt x="3860" y="7718"/>
                    </a:cubicBezTo>
                    <a:cubicBezTo>
                      <a:pt x="5789" y="7718"/>
                      <a:pt x="7526" y="5982"/>
                      <a:pt x="7526" y="3859"/>
                    </a:cubicBezTo>
                    <a:cubicBezTo>
                      <a:pt x="7526" y="1737"/>
                      <a:pt x="5789" y="0"/>
                      <a:pt x="3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88" name="Google Shape;1388;p19"/>
              <p:cNvSpPr/>
              <p:nvPr/>
            </p:nvSpPr>
            <p:spPr>
              <a:xfrm>
                <a:off x="8732808" y="3595536"/>
                <a:ext cx="52099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719" extrusionOk="0">
                    <a:moveTo>
                      <a:pt x="3859" y="0"/>
                    </a:moveTo>
                    <a:cubicBezTo>
                      <a:pt x="1737" y="0"/>
                      <a:pt x="0" y="1737"/>
                      <a:pt x="0" y="3859"/>
                    </a:cubicBezTo>
                    <a:cubicBezTo>
                      <a:pt x="0" y="5982"/>
                      <a:pt x="1737" y="7718"/>
                      <a:pt x="3859" y="7718"/>
                    </a:cubicBezTo>
                    <a:cubicBezTo>
                      <a:pt x="5982" y="7718"/>
                      <a:pt x="7525" y="5982"/>
                      <a:pt x="7525" y="3859"/>
                    </a:cubicBezTo>
                    <a:cubicBezTo>
                      <a:pt x="7525" y="1737"/>
                      <a:pt x="5982" y="0"/>
                      <a:pt x="38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89" name="Google Shape;1389;p19"/>
              <p:cNvSpPr/>
              <p:nvPr/>
            </p:nvSpPr>
            <p:spPr>
              <a:xfrm>
                <a:off x="8955872" y="3595536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60" y="0"/>
                    </a:moveTo>
                    <a:cubicBezTo>
                      <a:pt x="1737" y="0"/>
                      <a:pt x="1" y="1737"/>
                      <a:pt x="1" y="3859"/>
                    </a:cubicBezTo>
                    <a:cubicBezTo>
                      <a:pt x="1" y="5982"/>
                      <a:pt x="1737" y="7718"/>
                      <a:pt x="3860" y="7718"/>
                    </a:cubicBezTo>
                    <a:cubicBezTo>
                      <a:pt x="5982" y="7718"/>
                      <a:pt x="7719" y="5982"/>
                      <a:pt x="7719" y="3859"/>
                    </a:cubicBezTo>
                    <a:cubicBezTo>
                      <a:pt x="7719" y="1737"/>
                      <a:pt x="5982" y="0"/>
                      <a:pt x="3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0" name="Google Shape;1390;p19"/>
              <p:cNvSpPr/>
              <p:nvPr/>
            </p:nvSpPr>
            <p:spPr>
              <a:xfrm>
                <a:off x="7616133" y="3787877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59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982"/>
                      <a:pt x="1737" y="7719"/>
                      <a:pt x="3859" y="7719"/>
                    </a:cubicBezTo>
                    <a:cubicBezTo>
                      <a:pt x="5982" y="7719"/>
                      <a:pt x="7718" y="5982"/>
                      <a:pt x="7718" y="3860"/>
                    </a:cubicBezTo>
                    <a:cubicBezTo>
                      <a:pt x="7718" y="1737"/>
                      <a:pt x="5982" y="1"/>
                      <a:pt x="38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1" name="Google Shape;1391;p19"/>
              <p:cNvSpPr/>
              <p:nvPr/>
            </p:nvSpPr>
            <p:spPr>
              <a:xfrm>
                <a:off x="7839196" y="3787877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60" y="1"/>
                    </a:moveTo>
                    <a:cubicBezTo>
                      <a:pt x="1737" y="1"/>
                      <a:pt x="1" y="1737"/>
                      <a:pt x="1" y="3860"/>
                    </a:cubicBezTo>
                    <a:cubicBezTo>
                      <a:pt x="1" y="5982"/>
                      <a:pt x="1737" y="7719"/>
                      <a:pt x="3860" y="7719"/>
                    </a:cubicBezTo>
                    <a:cubicBezTo>
                      <a:pt x="5982" y="7719"/>
                      <a:pt x="7719" y="5982"/>
                      <a:pt x="7719" y="3860"/>
                    </a:cubicBezTo>
                    <a:cubicBezTo>
                      <a:pt x="7719" y="1737"/>
                      <a:pt x="5982" y="1"/>
                      <a:pt x="3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2" name="Google Shape;1392;p19"/>
              <p:cNvSpPr/>
              <p:nvPr/>
            </p:nvSpPr>
            <p:spPr>
              <a:xfrm>
                <a:off x="8062267" y="3787877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59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982"/>
                      <a:pt x="1737" y="7719"/>
                      <a:pt x="3859" y="7719"/>
                    </a:cubicBezTo>
                    <a:cubicBezTo>
                      <a:pt x="5982" y="7719"/>
                      <a:pt x="7718" y="5982"/>
                      <a:pt x="7718" y="3860"/>
                    </a:cubicBezTo>
                    <a:cubicBezTo>
                      <a:pt x="7718" y="1737"/>
                      <a:pt x="5982" y="1"/>
                      <a:pt x="38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3" name="Google Shape;1393;p19"/>
              <p:cNvSpPr/>
              <p:nvPr/>
            </p:nvSpPr>
            <p:spPr>
              <a:xfrm>
                <a:off x="8286667" y="3787877"/>
                <a:ext cx="52106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7" h="7719" extrusionOk="0">
                    <a:moveTo>
                      <a:pt x="3667" y="1"/>
                    </a:moveTo>
                    <a:cubicBezTo>
                      <a:pt x="1544" y="1"/>
                      <a:pt x="1" y="1737"/>
                      <a:pt x="1" y="3860"/>
                    </a:cubicBezTo>
                    <a:cubicBezTo>
                      <a:pt x="1" y="5982"/>
                      <a:pt x="1544" y="7719"/>
                      <a:pt x="3667" y="7719"/>
                    </a:cubicBezTo>
                    <a:cubicBezTo>
                      <a:pt x="5789" y="7719"/>
                      <a:pt x="7526" y="5982"/>
                      <a:pt x="7526" y="3860"/>
                    </a:cubicBezTo>
                    <a:cubicBezTo>
                      <a:pt x="7526" y="1737"/>
                      <a:pt x="5789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4" name="Google Shape;1394;p19"/>
              <p:cNvSpPr/>
              <p:nvPr/>
            </p:nvSpPr>
            <p:spPr>
              <a:xfrm>
                <a:off x="8509737" y="3787877"/>
                <a:ext cx="52099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719" extrusionOk="0">
                    <a:moveTo>
                      <a:pt x="3860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982"/>
                      <a:pt x="1737" y="7719"/>
                      <a:pt x="3860" y="7719"/>
                    </a:cubicBezTo>
                    <a:cubicBezTo>
                      <a:pt x="5789" y="7719"/>
                      <a:pt x="7526" y="5982"/>
                      <a:pt x="7526" y="3860"/>
                    </a:cubicBezTo>
                    <a:cubicBezTo>
                      <a:pt x="7526" y="1737"/>
                      <a:pt x="5789" y="1"/>
                      <a:pt x="3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5" name="Google Shape;1395;p19"/>
              <p:cNvSpPr/>
              <p:nvPr/>
            </p:nvSpPr>
            <p:spPr>
              <a:xfrm>
                <a:off x="8732808" y="3787877"/>
                <a:ext cx="52099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719" extrusionOk="0">
                    <a:moveTo>
                      <a:pt x="3859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982"/>
                      <a:pt x="1737" y="7719"/>
                      <a:pt x="3859" y="7719"/>
                    </a:cubicBezTo>
                    <a:cubicBezTo>
                      <a:pt x="5982" y="7719"/>
                      <a:pt x="7525" y="5982"/>
                      <a:pt x="7525" y="3860"/>
                    </a:cubicBezTo>
                    <a:cubicBezTo>
                      <a:pt x="7525" y="1737"/>
                      <a:pt x="5982" y="1"/>
                      <a:pt x="38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6" name="Google Shape;1396;p19"/>
              <p:cNvSpPr/>
              <p:nvPr/>
            </p:nvSpPr>
            <p:spPr>
              <a:xfrm>
                <a:off x="8955872" y="3787877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60" y="1"/>
                    </a:moveTo>
                    <a:cubicBezTo>
                      <a:pt x="1737" y="1"/>
                      <a:pt x="1" y="1737"/>
                      <a:pt x="1" y="3860"/>
                    </a:cubicBezTo>
                    <a:cubicBezTo>
                      <a:pt x="1" y="5982"/>
                      <a:pt x="1737" y="7719"/>
                      <a:pt x="3860" y="7719"/>
                    </a:cubicBezTo>
                    <a:cubicBezTo>
                      <a:pt x="5982" y="7719"/>
                      <a:pt x="7719" y="5982"/>
                      <a:pt x="7719" y="3860"/>
                    </a:cubicBezTo>
                    <a:cubicBezTo>
                      <a:pt x="7719" y="1737"/>
                      <a:pt x="5982" y="1"/>
                      <a:pt x="3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7" name="Google Shape;1397;p19"/>
              <p:cNvSpPr/>
              <p:nvPr/>
            </p:nvSpPr>
            <p:spPr>
              <a:xfrm>
                <a:off x="7616133" y="3980226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59" y="0"/>
                    </a:moveTo>
                    <a:cubicBezTo>
                      <a:pt x="1737" y="0"/>
                      <a:pt x="0" y="1737"/>
                      <a:pt x="0" y="3859"/>
                    </a:cubicBezTo>
                    <a:cubicBezTo>
                      <a:pt x="0" y="5982"/>
                      <a:pt x="1737" y="7719"/>
                      <a:pt x="3859" y="7719"/>
                    </a:cubicBezTo>
                    <a:cubicBezTo>
                      <a:pt x="5982" y="7719"/>
                      <a:pt x="7718" y="5982"/>
                      <a:pt x="7718" y="3859"/>
                    </a:cubicBezTo>
                    <a:cubicBezTo>
                      <a:pt x="7718" y="1737"/>
                      <a:pt x="5982" y="0"/>
                      <a:pt x="38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8" name="Google Shape;1398;p19"/>
              <p:cNvSpPr/>
              <p:nvPr/>
            </p:nvSpPr>
            <p:spPr>
              <a:xfrm>
                <a:off x="7839196" y="3980226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60" y="0"/>
                    </a:moveTo>
                    <a:cubicBezTo>
                      <a:pt x="1737" y="0"/>
                      <a:pt x="1" y="1737"/>
                      <a:pt x="1" y="3859"/>
                    </a:cubicBezTo>
                    <a:cubicBezTo>
                      <a:pt x="1" y="5982"/>
                      <a:pt x="1737" y="7719"/>
                      <a:pt x="3860" y="7719"/>
                    </a:cubicBezTo>
                    <a:cubicBezTo>
                      <a:pt x="5982" y="7719"/>
                      <a:pt x="7719" y="5982"/>
                      <a:pt x="7719" y="3859"/>
                    </a:cubicBezTo>
                    <a:cubicBezTo>
                      <a:pt x="7719" y="1737"/>
                      <a:pt x="5982" y="0"/>
                      <a:pt x="3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399" name="Google Shape;1399;p19"/>
              <p:cNvSpPr/>
              <p:nvPr/>
            </p:nvSpPr>
            <p:spPr>
              <a:xfrm>
                <a:off x="8062267" y="3980226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59" y="0"/>
                    </a:moveTo>
                    <a:cubicBezTo>
                      <a:pt x="1737" y="0"/>
                      <a:pt x="0" y="1737"/>
                      <a:pt x="0" y="3859"/>
                    </a:cubicBezTo>
                    <a:cubicBezTo>
                      <a:pt x="0" y="5982"/>
                      <a:pt x="1737" y="7719"/>
                      <a:pt x="3859" y="7719"/>
                    </a:cubicBezTo>
                    <a:cubicBezTo>
                      <a:pt x="5982" y="7719"/>
                      <a:pt x="7718" y="5982"/>
                      <a:pt x="7718" y="3859"/>
                    </a:cubicBezTo>
                    <a:cubicBezTo>
                      <a:pt x="7718" y="1737"/>
                      <a:pt x="5982" y="0"/>
                      <a:pt x="38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0" name="Google Shape;1400;p19"/>
              <p:cNvSpPr/>
              <p:nvPr/>
            </p:nvSpPr>
            <p:spPr>
              <a:xfrm>
                <a:off x="8286667" y="3980226"/>
                <a:ext cx="52106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7" h="7719" extrusionOk="0">
                    <a:moveTo>
                      <a:pt x="3667" y="0"/>
                    </a:moveTo>
                    <a:cubicBezTo>
                      <a:pt x="1544" y="0"/>
                      <a:pt x="1" y="1737"/>
                      <a:pt x="1" y="3859"/>
                    </a:cubicBezTo>
                    <a:cubicBezTo>
                      <a:pt x="1" y="5982"/>
                      <a:pt x="1544" y="7719"/>
                      <a:pt x="3667" y="7719"/>
                    </a:cubicBezTo>
                    <a:cubicBezTo>
                      <a:pt x="5789" y="7719"/>
                      <a:pt x="7526" y="5982"/>
                      <a:pt x="7526" y="3859"/>
                    </a:cubicBezTo>
                    <a:cubicBezTo>
                      <a:pt x="7526" y="1737"/>
                      <a:pt x="5789" y="0"/>
                      <a:pt x="3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1" name="Google Shape;1401;p19"/>
              <p:cNvSpPr/>
              <p:nvPr/>
            </p:nvSpPr>
            <p:spPr>
              <a:xfrm>
                <a:off x="8509737" y="3980226"/>
                <a:ext cx="52099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719" extrusionOk="0">
                    <a:moveTo>
                      <a:pt x="3860" y="0"/>
                    </a:moveTo>
                    <a:cubicBezTo>
                      <a:pt x="1737" y="0"/>
                      <a:pt x="0" y="1737"/>
                      <a:pt x="0" y="3859"/>
                    </a:cubicBezTo>
                    <a:cubicBezTo>
                      <a:pt x="0" y="5982"/>
                      <a:pt x="1737" y="7719"/>
                      <a:pt x="3860" y="7719"/>
                    </a:cubicBezTo>
                    <a:cubicBezTo>
                      <a:pt x="5789" y="7719"/>
                      <a:pt x="7526" y="5982"/>
                      <a:pt x="7526" y="3859"/>
                    </a:cubicBezTo>
                    <a:cubicBezTo>
                      <a:pt x="7526" y="1737"/>
                      <a:pt x="5789" y="0"/>
                      <a:pt x="3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2" name="Google Shape;1402;p19"/>
              <p:cNvSpPr/>
              <p:nvPr/>
            </p:nvSpPr>
            <p:spPr>
              <a:xfrm>
                <a:off x="8732808" y="3980226"/>
                <a:ext cx="52099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719" extrusionOk="0">
                    <a:moveTo>
                      <a:pt x="3859" y="0"/>
                    </a:moveTo>
                    <a:cubicBezTo>
                      <a:pt x="1737" y="0"/>
                      <a:pt x="0" y="1737"/>
                      <a:pt x="0" y="3859"/>
                    </a:cubicBezTo>
                    <a:cubicBezTo>
                      <a:pt x="0" y="5982"/>
                      <a:pt x="1737" y="7719"/>
                      <a:pt x="3859" y="7719"/>
                    </a:cubicBezTo>
                    <a:cubicBezTo>
                      <a:pt x="5982" y="7719"/>
                      <a:pt x="7525" y="5982"/>
                      <a:pt x="7525" y="3859"/>
                    </a:cubicBezTo>
                    <a:cubicBezTo>
                      <a:pt x="7525" y="1737"/>
                      <a:pt x="5982" y="0"/>
                      <a:pt x="38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3" name="Google Shape;1403;p19"/>
              <p:cNvSpPr/>
              <p:nvPr/>
            </p:nvSpPr>
            <p:spPr>
              <a:xfrm>
                <a:off x="8955872" y="3980226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60" y="0"/>
                    </a:moveTo>
                    <a:cubicBezTo>
                      <a:pt x="1737" y="0"/>
                      <a:pt x="1" y="1737"/>
                      <a:pt x="1" y="3859"/>
                    </a:cubicBezTo>
                    <a:cubicBezTo>
                      <a:pt x="1" y="5982"/>
                      <a:pt x="1737" y="7719"/>
                      <a:pt x="3860" y="7719"/>
                    </a:cubicBezTo>
                    <a:cubicBezTo>
                      <a:pt x="5982" y="7719"/>
                      <a:pt x="7719" y="5982"/>
                      <a:pt x="7719" y="3859"/>
                    </a:cubicBezTo>
                    <a:cubicBezTo>
                      <a:pt x="7719" y="1737"/>
                      <a:pt x="5982" y="0"/>
                      <a:pt x="3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4" name="Google Shape;1404;p19"/>
              <p:cNvSpPr/>
              <p:nvPr/>
            </p:nvSpPr>
            <p:spPr>
              <a:xfrm>
                <a:off x="7616133" y="4173904"/>
                <a:ext cx="53435" cy="52106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527" extrusionOk="0">
                    <a:moveTo>
                      <a:pt x="3859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790"/>
                      <a:pt x="1737" y="7526"/>
                      <a:pt x="3859" y="7526"/>
                    </a:cubicBezTo>
                    <a:cubicBezTo>
                      <a:pt x="5982" y="7526"/>
                      <a:pt x="7718" y="5790"/>
                      <a:pt x="7718" y="3860"/>
                    </a:cubicBezTo>
                    <a:cubicBezTo>
                      <a:pt x="7718" y="1737"/>
                      <a:pt x="5982" y="1"/>
                      <a:pt x="38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5" name="Google Shape;1405;p19"/>
              <p:cNvSpPr/>
              <p:nvPr/>
            </p:nvSpPr>
            <p:spPr>
              <a:xfrm>
                <a:off x="7839196" y="4173904"/>
                <a:ext cx="53435" cy="52106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527" extrusionOk="0">
                    <a:moveTo>
                      <a:pt x="3860" y="1"/>
                    </a:moveTo>
                    <a:cubicBezTo>
                      <a:pt x="1737" y="1"/>
                      <a:pt x="1" y="1737"/>
                      <a:pt x="1" y="3860"/>
                    </a:cubicBezTo>
                    <a:cubicBezTo>
                      <a:pt x="1" y="5790"/>
                      <a:pt x="1737" y="7526"/>
                      <a:pt x="3860" y="7526"/>
                    </a:cubicBezTo>
                    <a:cubicBezTo>
                      <a:pt x="5982" y="7526"/>
                      <a:pt x="7719" y="5790"/>
                      <a:pt x="7719" y="3860"/>
                    </a:cubicBezTo>
                    <a:cubicBezTo>
                      <a:pt x="7719" y="1737"/>
                      <a:pt x="5982" y="1"/>
                      <a:pt x="3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6" name="Google Shape;1406;p19"/>
              <p:cNvSpPr/>
              <p:nvPr/>
            </p:nvSpPr>
            <p:spPr>
              <a:xfrm>
                <a:off x="8062267" y="4173904"/>
                <a:ext cx="53435" cy="52106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527" extrusionOk="0">
                    <a:moveTo>
                      <a:pt x="3859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790"/>
                      <a:pt x="1737" y="7526"/>
                      <a:pt x="3859" y="7526"/>
                    </a:cubicBezTo>
                    <a:cubicBezTo>
                      <a:pt x="5982" y="7526"/>
                      <a:pt x="7718" y="5790"/>
                      <a:pt x="7718" y="3860"/>
                    </a:cubicBezTo>
                    <a:cubicBezTo>
                      <a:pt x="7718" y="1737"/>
                      <a:pt x="5982" y="1"/>
                      <a:pt x="38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7" name="Google Shape;1407;p19"/>
              <p:cNvSpPr/>
              <p:nvPr/>
            </p:nvSpPr>
            <p:spPr>
              <a:xfrm>
                <a:off x="8286667" y="4173904"/>
                <a:ext cx="52106" cy="52106"/>
              </a:xfrm>
              <a:custGeom>
                <a:avLst/>
                <a:gdLst/>
                <a:ahLst/>
                <a:cxnLst/>
                <a:rect l="l" t="t" r="r" b="b"/>
                <a:pathLst>
                  <a:path w="7527" h="7527" extrusionOk="0">
                    <a:moveTo>
                      <a:pt x="3667" y="1"/>
                    </a:moveTo>
                    <a:cubicBezTo>
                      <a:pt x="1544" y="1"/>
                      <a:pt x="1" y="1737"/>
                      <a:pt x="1" y="3860"/>
                    </a:cubicBezTo>
                    <a:cubicBezTo>
                      <a:pt x="1" y="5790"/>
                      <a:pt x="1544" y="7526"/>
                      <a:pt x="3667" y="7526"/>
                    </a:cubicBezTo>
                    <a:cubicBezTo>
                      <a:pt x="5789" y="7526"/>
                      <a:pt x="7526" y="5790"/>
                      <a:pt x="7526" y="3860"/>
                    </a:cubicBezTo>
                    <a:cubicBezTo>
                      <a:pt x="7526" y="1737"/>
                      <a:pt x="5789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8" name="Google Shape;1408;p19"/>
              <p:cNvSpPr/>
              <p:nvPr/>
            </p:nvSpPr>
            <p:spPr>
              <a:xfrm>
                <a:off x="8509737" y="4173904"/>
                <a:ext cx="52099" cy="52106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527" extrusionOk="0">
                    <a:moveTo>
                      <a:pt x="3860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790"/>
                      <a:pt x="1737" y="7526"/>
                      <a:pt x="3860" y="7526"/>
                    </a:cubicBezTo>
                    <a:cubicBezTo>
                      <a:pt x="5789" y="7526"/>
                      <a:pt x="7526" y="5790"/>
                      <a:pt x="7526" y="3860"/>
                    </a:cubicBezTo>
                    <a:cubicBezTo>
                      <a:pt x="7526" y="1737"/>
                      <a:pt x="5789" y="1"/>
                      <a:pt x="3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09" name="Google Shape;1409;p19"/>
              <p:cNvSpPr/>
              <p:nvPr/>
            </p:nvSpPr>
            <p:spPr>
              <a:xfrm>
                <a:off x="8732808" y="4173904"/>
                <a:ext cx="52099" cy="52106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527" extrusionOk="0">
                    <a:moveTo>
                      <a:pt x="3859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790"/>
                      <a:pt x="1737" y="7526"/>
                      <a:pt x="3859" y="7526"/>
                    </a:cubicBezTo>
                    <a:cubicBezTo>
                      <a:pt x="5982" y="7526"/>
                      <a:pt x="7525" y="5790"/>
                      <a:pt x="7525" y="3860"/>
                    </a:cubicBezTo>
                    <a:cubicBezTo>
                      <a:pt x="7525" y="1737"/>
                      <a:pt x="5982" y="1"/>
                      <a:pt x="38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10" name="Google Shape;1410;p19"/>
              <p:cNvSpPr/>
              <p:nvPr/>
            </p:nvSpPr>
            <p:spPr>
              <a:xfrm>
                <a:off x="8955872" y="4173904"/>
                <a:ext cx="53435" cy="52106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527" extrusionOk="0">
                    <a:moveTo>
                      <a:pt x="3860" y="1"/>
                    </a:moveTo>
                    <a:cubicBezTo>
                      <a:pt x="1737" y="1"/>
                      <a:pt x="1" y="1737"/>
                      <a:pt x="1" y="3860"/>
                    </a:cubicBezTo>
                    <a:cubicBezTo>
                      <a:pt x="1" y="5790"/>
                      <a:pt x="1737" y="7526"/>
                      <a:pt x="3860" y="7526"/>
                    </a:cubicBezTo>
                    <a:cubicBezTo>
                      <a:pt x="5982" y="7526"/>
                      <a:pt x="7719" y="5790"/>
                      <a:pt x="7719" y="3860"/>
                    </a:cubicBezTo>
                    <a:cubicBezTo>
                      <a:pt x="7719" y="1737"/>
                      <a:pt x="5982" y="1"/>
                      <a:pt x="3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11" name="Google Shape;1411;p19"/>
              <p:cNvSpPr/>
              <p:nvPr/>
            </p:nvSpPr>
            <p:spPr>
              <a:xfrm>
                <a:off x="7616133" y="4366252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59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982"/>
                      <a:pt x="1737" y="7719"/>
                      <a:pt x="3859" y="7719"/>
                    </a:cubicBezTo>
                    <a:cubicBezTo>
                      <a:pt x="5982" y="7719"/>
                      <a:pt x="7718" y="5982"/>
                      <a:pt x="7718" y="3860"/>
                    </a:cubicBezTo>
                    <a:cubicBezTo>
                      <a:pt x="7718" y="1737"/>
                      <a:pt x="5982" y="1"/>
                      <a:pt x="38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12" name="Google Shape;1412;p19"/>
              <p:cNvSpPr/>
              <p:nvPr/>
            </p:nvSpPr>
            <p:spPr>
              <a:xfrm>
                <a:off x="7839196" y="4366252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60" y="1"/>
                    </a:moveTo>
                    <a:cubicBezTo>
                      <a:pt x="1737" y="1"/>
                      <a:pt x="1" y="1737"/>
                      <a:pt x="1" y="3860"/>
                    </a:cubicBezTo>
                    <a:cubicBezTo>
                      <a:pt x="1" y="5982"/>
                      <a:pt x="1737" y="7719"/>
                      <a:pt x="3860" y="7719"/>
                    </a:cubicBezTo>
                    <a:cubicBezTo>
                      <a:pt x="5982" y="7719"/>
                      <a:pt x="7719" y="5982"/>
                      <a:pt x="7719" y="3860"/>
                    </a:cubicBezTo>
                    <a:cubicBezTo>
                      <a:pt x="7719" y="1737"/>
                      <a:pt x="5982" y="1"/>
                      <a:pt x="3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13" name="Google Shape;1413;p19"/>
              <p:cNvSpPr/>
              <p:nvPr/>
            </p:nvSpPr>
            <p:spPr>
              <a:xfrm>
                <a:off x="8062267" y="4366252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59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982"/>
                      <a:pt x="1737" y="7719"/>
                      <a:pt x="3859" y="7719"/>
                    </a:cubicBezTo>
                    <a:cubicBezTo>
                      <a:pt x="5982" y="7719"/>
                      <a:pt x="7718" y="5982"/>
                      <a:pt x="7718" y="3860"/>
                    </a:cubicBezTo>
                    <a:cubicBezTo>
                      <a:pt x="7718" y="1737"/>
                      <a:pt x="5982" y="1"/>
                      <a:pt x="38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14" name="Google Shape;1414;p19"/>
              <p:cNvSpPr/>
              <p:nvPr/>
            </p:nvSpPr>
            <p:spPr>
              <a:xfrm>
                <a:off x="8286667" y="4366252"/>
                <a:ext cx="52106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7" h="7719" extrusionOk="0">
                    <a:moveTo>
                      <a:pt x="3667" y="1"/>
                    </a:moveTo>
                    <a:cubicBezTo>
                      <a:pt x="1544" y="1"/>
                      <a:pt x="1" y="1737"/>
                      <a:pt x="1" y="3860"/>
                    </a:cubicBezTo>
                    <a:cubicBezTo>
                      <a:pt x="1" y="5982"/>
                      <a:pt x="1544" y="7719"/>
                      <a:pt x="3667" y="7719"/>
                    </a:cubicBezTo>
                    <a:cubicBezTo>
                      <a:pt x="5789" y="7719"/>
                      <a:pt x="7526" y="5982"/>
                      <a:pt x="7526" y="3860"/>
                    </a:cubicBezTo>
                    <a:cubicBezTo>
                      <a:pt x="7526" y="1737"/>
                      <a:pt x="5789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15" name="Google Shape;1415;p19"/>
              <p:cNvSpPr/>
              <p:nvPr/>
            </p:nvSpPr>
            <p:spPr>
              <a:xfrm>
                <a:off x="8509737" y="4366252"/>
                <a:ext cx="52099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719" extrusionOk="0">
                    <a:moveTo>
                      <a:pt x="3860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982"/>
                      <a:pt x="1737" y="7719"/>
                      <a:pt x="3860" y="7719"/>
                    </a:cubicBezTo>
                    <a:cubicBezTo>
                      <a:pt x="5789" y="7719"/>
                      <a:pt x="7526" y="5982"/>
                      <a:pt x="7526" y="3860"/>
                    </a:cubicBezTo>
                    <a:cubicBezTo>
                      <a:pt x="7526" y="1737"/>
                      <a:pt x="5789" y="1"/>
                      <a:pt x="3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16" name="Google Shape;1416;p19"/>
              <p:cNvSpPr/>
              <p:nvPr/>
            </p:nvSpPr>
            <p:spPr>
              <a:xfrm>
                <a:off x="8732808" y="4366252"/>
                <a:ext cx="52099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526" h="7719" extrusionOk="0">
                    <a:moveTo>
                      <a:pt x="3859" y="1"/>
                    </a:moveTo>
                    <a:cubicBezTo>
                      <a:pt x="1737" y="1"/>
                      <a:pt x="0" y="1737"/>
                      <a:pt x="0" y="3860"/>
                    </a:cubicBezTo>
                    <a:cubicBezTo>
                      <a:pt x="0" y="5982"/>
                      <a:pt x="1737" y="7719"/>
                      <a:pt x="3859" y="7719"/>
                    </a:cubicBezTo>
                    <a:cubicBezTo>
                      <a:pt x="5982" y="7719"/>
                      <a:pt x="7525" y="5982"/>
                      <a:pt x="7525" y="3860"/>
                    </a:cubicBezTo>
                    <a:cubicBezTo>
                      <a:pt x="7525" y="1737"/>
                      <a:pt x="5982" y="1"/>
                      <a:pt x="38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  <p:sp>
            <p:nvSpPr>
              <p:cNvPr id="1417" name="Google Shape;1417;p19"/>
              <p:cNvSpPr/>
              <p:nvPr/>
            </p:nvSpPr>
            <p:spPr>
              <a:xfrm>
                <a:off x="8955872" y="4366252"/>
                <a:ext cx="53435" cy="5343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7719" extrusionOk="0">
                    <a:moveTo>
                      <a:pt x="3860" y="1"/>
                    </a:moveTo>
                    <a:cubicBezTo>
                      <a:pt x="1737" y="1"/>
                      <a:pt x="1" y="1737"/>
                      <a:pt x="1" y="3860"/>
                    </a:cubicBezTo>
                    <a:cubicBezTo>
                      <a:pt x="1" y="5982"/>
                      <a:pt x="1737" y="7719"/>
                      <a:pt x="3860" y="7719"/>
                    </a:cubicBezTo>
                    <a:cubicBezTo>
                      <a:pt x="5982" y="7719"/>
                      <a:pt x="7719" y="5982"/>
                      <a:pt x="7719" y="3860"/>
                    </a:cubicBezTo>
                    <a:cubicBezTo>
                      <a:pt x="7719" y="1737"/>
                      <a:pt x="5982" y="1"/>
                      <a:pt x="3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E6E6E6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24845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8"/>
          <p:cNvSpPr txBox="1">
            <a:spLocks noGrp="1"/>
          </p:cNvSpPr>
          <p:nvPr>
            <p:ph type="ctrTitle"/>
          </p:nvPr>
        </p:nvSpPr>
        <p:spPr>
          <a:xfrm>
            <a:off x="3240000" y="713333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81" name="Google Shape;181;p28"/>
          <p:cNvSpPr txBox="1">
            <a:spLocks noGrp="1"/>
          </p:cNvSpPr>
          <p:nvPr>
            <p:ph type="subTitle" idx="1"/>
          </p:nvPr>
        </p:nvSpPr>
        <p:spPr>
          <a:xfrm>
            <a:off x="3233400" y="2223500"/>
            <a:ext cx="5725200" cy="18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" name="Google Shape;183;p28"/>
          <p:cNvSpPr/>
          <p:nvPr/>
        </p:nvSpPr>
        <p:spPr>
          <a:xfrm flipH="1">
            <a:off x="686067" y="-14800"/>
            <a:ext cx="18800" cy="68876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138646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4833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title"/>
          </p:nvPr>
        </p:nvSpPr>
        <p:spPr>
          <a:xfrm>
            <a:off x="6138700" y="944000"/>
            <a:ext cx="51024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700"/>
              <a:buNone/>
              <a:defRPr sz="62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8" name="Google Shape;108;p19"/>
          <p:cNvSpPr txBox="1">
            <a:spLocks noGrp="1"/>
          </p:cNvSpPr>
          <p:nvPr>
            <p:ph type="subTitle" idx="1"/>
          </p:nvPr>
        </p:nvSpPr>
        <p:spPr>
          <a:xfrm>
            <a:off x="6670833" y="5291567"/>
            <a:ext cx="4570400" cy="4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800"/>
              <a:buNone/>
              <a:defRPr sz="1067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19"/>
          <p:cNvSpPr txBox="1">
            <a:spLocks noGrp="1"/>
          </p:cNvSpPr>
          <p:nvPr>
            <p:ph type="subTitle" idx="2"/>
          </p:nvPr>
        </p:nvSpPr>
        <p:spPr>
          <a:xfrm>
            <a:off x="7008433" y="1951600"/>
            <a:ext cx="4232800" cy="19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19"/>
          <p:cNvSpPr/>
          <p:nvPr/>
        </p:nvSpPr>
        <p:spPr>
          <a:xfrm>
            <a:off x="-103600" y="5943200"/>
            <a:ext cx="12399200" cy="914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790150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" name="Google Shape;220;p31"/>
          <p:cNvPicPr preferRelativeResize="0"/>
          <p:nvPr/>
        </p:nvPicPr>
        <p:blipFill>
          <a:blip r:embed="rId2">
            <a:alphaModFix amt="34000"/>
          </a:blip>
          <a:stretch>
            <a:fillRect/>
          </a:stretch>
        </p:blipFill>
        <p:spPr>
          <a:xfrm>
            <a:off x="5" y="1"/>
            <a:ext cx="1218072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1" name="Google Shape;221;p31"/>
          <p:cNvSpPr txBox="1">
            <a:spLocks noGrp="1"/>
          </p:cNvSpPr>
          <p:nvPr>
            <p:ph type="ctrTitle"/>
          </p:nvPr>
        </p:nvSpPr>
        <p:spPr>
          <a:xfrm>
            <a:off x="6493223" y="730467"/>
            <a:ext cx="4663200" cy="108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latin typeface="Commissioner ExtraBold"/>
                <a:ea typeface="Commissioner ExtraBold"/>
                <a:cs typeface="Commissioner ExtraBold"/>
                <a:sym typeface="Commissioner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22" name="Google Shape;222;p31"/>
          <p:cNvSpPr txBox="1">
            <a:spLocks noGrp="1"/>
          </p:cNvSpPr>
          <p:nvPr>
            <p:ph type="subTitle" idx="1"/>
          </p:nvPr>
        </p:nvSpPr>
        <p:spPr>
          <a:xfrm>
            <a:off x="6493223" y="2153267"/>
            <a:ext cx="4663200" cy="20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airo"/>
                <a:ea typeface="Cairo"/>
                <a:cs typeface="Cairo"/>
                <a:sym typeface="Cai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3" name="Google Shape;223;p31"/>
          <p:cNvSpPr>
            <a:spLocks noGrp="1"/>
          </p:cNvSpPr>
          <p:nvPr>
            <p:ph type="pic" idx="2"/>
          </p:nvPr>
        </p:nvSpPr>
        <p:spPr>
          <a:xfrm>
            <a:off x="965187" y="716200"/>
            <a:ext cx="4657200" cy="54256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6592645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userDrawn="1">
  <p:cSld name="Thanks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p32"/>
          <p:cNvSpPr/>
          <p:nvPr/>
        </p:nvSpPr>
        <p:spPr>
          <a:xfrm>
            <a:off x="0" y="5667983"/>
            <a:ext cx="12192000" cy="11898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32"/>
          <p:cNvSpPr txBox="1">
            <a:spLocks noGrp="1"/>
          </p:cNvSpPr>
          <p:nvPr>
            <p:ph type="ctrTitle"/>
          </p:nvPr>
        </p:nvSpPr>
        <p:spPr>
          <a:xfrm>
            <a:off x="6323067" y="566267"/>
            <a:ext cx="4909600" cy="20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0" name="Google Shape;200;p32"/>
          <p:cNvSpPr txBox="1">
            <a:spLocks noGrp="1"/>
          </p:cNvSpPr>
          <p:nvPr>
            <p:ph type="subTitle" idx="1"/>
          </p:nvPr>
        </p:nvSpPr>
        <p:spPr>
          <a:xfrm>
            <a:off x="6322859" y="2704041"/>
            <a:ext cx="4909600" cy="14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77619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60997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9" name="Google Shape;3899;p27"/>
          <p:cNvGrpSpPr/>
          <p:nvPr/>
        </p:nvGrpSpPr>
        <p:grpSpPr>
          <a:xfrm rot="10800000" flipH="1">
            <a:off x="9554055" y="204"/>
            <a:ext cx="2637637" cy="6392395"/>
            <a:chOff x="5728375" y="1492875"/>
            <a:chExt cx="1308525" cy="3171250"/>
          </a:xfrm>
        </p:grpSpPr>
        <p:sp>
          <p:nvSpPr>
            <p:cNvPr id="3900" name="Google Shape;3900;p27"/>
            <p:cNvSpPr/>
            <p:nvPr/>
          </p:nvSpPr>
          <p:spPr>
            <a:xfrm>
              <a:off x="6942225" y="283590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0"/>
                  </a:moveTo>
                  <a:lnTo>
                    <a:pt x="24" y="0"/>
                  </a:lnTo>
                  <a:cubicBezTo>
                    <a:pt x="12" y="12"/>
                    <a:pt x="12" y="24"/>
                    <a:pt x="0" y="36"/>
                  </a:cubicBezTo>
                  <a:cubicBezTo>
                    <a:pt x="12" y="36"/>
                    <a:pt x="12" y="24"/>
                    <a:pt x="24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27"/>
            <p:cNvSpPr/>
            <p:nvPr/>
          </p:nvSpPr>
          <p:spPr>
            <a:xfrm>
              <a:off x="6942225" y="283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27"/>
            <p:cNvSpPr/>
            <p:nvPr/>
          </p:nvSpPr>
          <p:spPr>
            <a:xfrm>
              <a:off x="6945500" y="2844825"/>
              <a:ext cx="42300" cy="133375"/>
            </a:xfrm>
            <a:custGeom>
              <a:avLst/>
              <a:gdLst/>
              <a:ahLst/>
              <a:cxnLst/>
              <a:rect l="l" t="t" r="r" b="b"/>
              <a:pathLst>
                <a:path w="1692" h="5335" extrusionOk="0">
                  <a:moveTo>
                    <a:pt x="346" y="0"/>
                  </a:moveTo>
                  <a:lnTo>
                    <a:pt x="203" y="12"/>
                  </a:lnTo>
                  <a:lnTo>
                    <a:pt x="0" y="453"/>
                  </a:lnTo>
                  <a:lnTo>
                    <a:pt x="1215" y="5263"/>
                  </a:lnTo>
                  <a:lnTo>
                    <a:pt x="1691" y="5334"/>
                  </a:lnTo>
                  <a:lnTo>
                    <a:pt x="1691" y="5334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27"/>
            <p:cNvSpPr/>
            <p:nvPr/>
          </p:nvSpPr>
          <p:spPr>
            <a:xfrm>
              <a:off x="6943725" y="283530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27"/>
            <p:cNvSpPr/>
            <p:nvPr/>
          </p:nvSpPr>
          <p:spPr>
            <a:xfrm>
              <a:off x="6945500" y="2834575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5" y="0"/>
                  </a:moveTo>
                  <a:cubicBezTo>
                    <a:pt x="11" y="0"/>
                    <a:pt x="8" y="6"/>
                    <a:pt x="0" y="6"/>
                  </a:cubicBezTo>
                  <a:lnTo>
                    <a:pt x="24" y="6"/>
                  </a:lnTo>
                  <a:cubicBezTo>
                    <a:pt x="20" y="2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27"/>
            <p:cNvSpPr/>
            <p:nvPr/>
          </p:nvSpPr>
          <p:spPr>
            <a:xfrm>
              <a:off x="6943125" y="283562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6" y="1"/>
                  </a:moveTo>
                  <a:cubicBezTo>
                    <a:pt x="13" y="1"/>
                    <a:pt x="8" y="3"/>
                    <a:pt x="0" y="11"/>
                  </a:cubicBezTo>
                  <a:cubicBezTo>
                    <a:pt x="16" y="11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27"/>
            <p:cNvSpPr/>
            <p:nvPr/>
          </p:nvSpPr>
          <p:spPr>
            <a:xfrm>
              <a:off x="6978825" y="2988300"/>
              <a:ext cx="57175" cy="218500"/>
            </a:xfrm>
            <a:custGeom>
              <a:avLst/>
              <a:gdLst/>
              <a:ahLst/>
              <a:cxnLst/>
              <a:rect l="l" t="t" r="r" b="b"/>
              <a:pathLst>
                <a:path w="2287" h="8740" extrusionOk="0">
                  <a:moveTo>
                    <a:pt x="1" y="0"/>
                  </a:moveTo>
                  <a:lnTo>
                    <a:pt x="2227" y="8739"/>
                  </a:lnTo>
                  <a:cubicBezTo>
                    <a:pt x="2239" y="8728"/>
                    <a:pt x="2251" y="8704"/>
                    <a:pt x="2287" y="8692"/>
                  </a:cubicBezTo>
                  <a:lnTo>
                    <a:pt x="2287" y="7180"/>
                  </a:lnTo>
                  <a:lnTo>
                    <a:pt x="477" y="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27"/>
            <p:cNvSpPr/>
            <p:nvPr/>
          </p:nvSpPr>
          <p:spPr>
            <a:xfrm>
              <a:off x="6796675" y="2972825"/>
              <a:ext cx="91400" cy="176525"/>
            </a:xfrm>
            <a:custGeom>
              <a:avLst/>
              <a:gdLst/>
              <a:ahLst/>
              <a:cxnLst/>
              <a:rect l="l" t="t" r="r" b="b"/>
              <a:pathLst>
                <a:path w="3656" h="7061" extrusionOk="0">
                  <a:moveTo>
                    <a:pt x="3203" y="0"/>
                  </a:moveTo>
                  <a:lnTo>
                    <a:pt x="0" y="6632"/>
                  </a:lnTo>
                  <a:lnTo>
                    <a:pt x="286" y="7061"/>
                  </a:lnTo>
                  <a:lnTo>
                    <a:pt x="3656" y="48"/>
                  </a:lnTo>
                  <a:lnTo>
                    <a:pt x="3203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27"/>
            <p:cNvSpPr/>
            <p:nvPr/>
          </p:nvSpPr>
          <p:spPr>
            <a:xfrm>
              <a:off x="6629100" y="3150225"/>
              <a:ext cx="168775" cy="337550"/>
            </a:xfrm>
            <a:custGeom>
              <a:avLst/>
              <a:gdLst/>
              <a:ahLst/>
              <a:cxnLst/>
              <a:rect l="l" t="t" r="r" b="b"/>
              <a:pathLst>
                <a:path w="6751" h="13502" extrusionOk="0">
                  <a:moveTo>
                    <a:pt x="6465" y="0"/>
                  </a:moveTo>
                  <a:lnTo>
                    <a:pt x="0" y="13359"/>
                  </a:lnTo>
                  <a:cubicBezTo>
                    <a:pt x="155" y="13359"/>
                    <a:pt x="274" y="13419"/>
                    <a:pt x="381" y="13502"/>
                  </a:cubicBezTo>
                  <a:lnTo>
                    <a:pt x="464" y="13442"/>
                  </a:lnTo>
                  <a:lnTo>
                    <a:pt x="6751" y="429"/>
                  </a:lnTo>
                  <a:lnTo>
                    <a:pt x="6465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27"/>
            <p:cNvSpPr/>
            <p:nvPr/>
          </p:nvSpPr>
          <p:spPr>
            <a:xfrm>
              <a:off x="6945500" y="283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27"/>
            <p:cNvSpPr/>
            <p:nvPr/>
          </p:nvSpPr>
          <p:spPr>
            <a:xfrm>
              <a:off x="6943725" y="2835300"/>
              <a:ext cx="0" cy="625"/>
            </a:xfrm>
            <a:custGeom>
              <a:avLst/>
              <a:gdLst/>
              <a:ahLst/>
              <a:cxnLst/>
              <a:rect l="l" t="t" r="r" b="b"/>
              <a:pathLst>
                <a:path h="25" extrusionOk="0">
                  <a:moveTo>
                    <a:pt x="0" y="24"/>
                  </a:moveTo>
                  <a:cubicBezTo>
                    <a:pt x="0" y="24"/>
                    <a:pt x="0" y="0"/>
                    <a:pt x="0" y="24"/>
                  </a:cubicBezTo>
                  <a:cubicBezTo>
                    <a:pt x="0" y="0"/>
                    <a:pt x="0" y="0"/>
                    <a:pt x="0" y="24"/>
                  </a:cubicBezTo>
                  <a:cubicBezTo>
                    <a:pt x="0" y="0"/>
                    <a:pt x="0" y="0"/>
                    <a:pt x="0" y="24"/>
                  </a:cubicBezTo>
                  <a:cubicBezTo>
                    <a:pt x="0" y="0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27"/>
            <p:cNvSpPr/>
            <p:nvPr/>
          </p:nvSpPr>
          <p:spPr>
            <a:xfrm>
              <a:off x="6942225" y="283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27"/>
            <p:cNvSpPr/>
            <p:nvPr/>
          </p:nvSpPr>
          <p:spPr>
            <a:xfrm>
              <a:off x="6881800" y="2836500"/>
              <a:ext cx="68775" cy="126825"/>
            </a:xfrm>
            <a:custGeom>
              <a:avLst/>
              <a:gdLst/>
              <a:ahLst/>
              <a:cxnLst/>
              <a:rect l="l" t="t" r="r" b="b"/>
              <a:pathLst>
                <a:path w="2751" h="5073" extrusionOk="0">
                  <a:moveTo>
                    <a:pt x="2429" y="0"/>
                  </a:moveTo>
                  <a:cubicBezTo>
                    <a:pt x="2417" y="0"/>
                    <a:pt x="2417" y="12"/>
                    <a:pt x="2417" y="12"/>
                  </a:cubicBezTo>
                  <a:lnTo>
                    <a:pt x="1" y="5001"/>
                  </a:lnTo>
                  <a:lnTo>
                    <a:pt x="465" y="5072"/>
                  </a:lnTo>
                  <a:lnTo>
                    <a:pt x="2548" y="774"/>
                  </a:lnTo>
                  <a:lnTo>
                    <a:pt x="2751" y="345"/>
                  </a:lnTo>
                  <a:lnTo>
                    <a:pt x="2632" y="357"/>
                  </a:lnTo>
                  <a:cubicBezTo>
                    <a:pt x="2624" y="358"/>
                    <a:pt x="2615" y="358"/>
                    <a:pt x="2607" y="358"/>
                  </a:cubicBezTo>
                  <a:cubicBezTo>
                    <a:pt x="2488" y="358"/>
                    <a:pt x="2394" y="276"/>
                    <a:pt x="2394" y="131"/>
                  </a:cubicBezTo>
                  <a:cubicBezTo>
                    <a:pt x="2394" y="95"/>
                    <a:pt x="2394" y="48"/>
                    <a:pt x="2429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27"/>
            <p:cNvSpPr/>
            <p:nvPr/>
          </p:nvSpPr>
          <p:spPr>
            <a:xfrm>
              <a:off x="6902350" y="1492875"/>
              <a:ext cx="133950" cy="92000"/>
            </a:xfrm>
            <a:custGeom>
              <a:avLst/>
              <a:gdLst/>
              <a:ahLst/>
              <a:cxnLst/>
              <a:rect l="l" t="t" r="r" b="b"/>
              <a:pathLst>
                <a:path w="5358" h="3680" extrusionOk="0">
                  <a:moveTo>
                    <a:pt x="5358" y="0"/>
                  </a:moveTo>
                  <a:lnTo>
                    <a:pt x="0" y="3275"/>
                  </a:lnTo>
                  <a:lnTo>
                    <a:pt x="202" y="3679"/>
                  </a:lnTo>
                  <a:lnTo>
                    <a:pt x="5358" y="52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27"/>
            <p:cNvSpPr/>
            <p:nvPr/>
          </p:nvSpPr>
          <p:spPr>
            <a:xfrm>
              <a:off x="6839525" y="1837250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3" y="1"/>
                  </a:moveTo>
                  <a:cubicBezTo>
                    <a:pt x="1" y="1"/>
                    <a:pt x="1" y="25"/>
                    <a:pt x="1" y="37"/>
                  </a:cubicBezTo>
                  <a:cubicBezTo>
                    <a:pt x="1" y="25"/>
                    <a:pt x="1" y="13"/>
                    <a:pt x="13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27"/>
            <p:cNvSpPr/>
            <p:nvPr/>
          </p:nvSpPr>
          <p:spPr>
            <a:xfrm>
              <a:off x="6839525" y="1689025"/>
              <a:ext cx="97375" cy="151525"/>
            </a:xfrm>
            <a:custGeom>
              <a:avLst/>
              <a:gdLst/>
              <a:ahLst/>
              <a:cxnLst/>
              <a:rect l="l" t="t" r="r" b="b"/>
              <a:pathLst>
                <a:path w="3895" h="6061" extrusionOk="0">
                  <a:moveTo>
                    <a:pt x="20" y="5898"/>
                  </a:moveTo>
                  <a:cubicBezTo>
                    <a:pt x="13" y="5908"/>
                    <a:pt x="6" y="5919"/>
                    <a:pt x="1" y="5930"/>
                  </a:cubicBezTo>
                  <a:lnTo>
                    <a:pt x="20" y="5898"/>
                  </a:lnTo>
                  <a:close/>
                  <a:moveTo>
                    <a:pt x="3513" y="1"/>
                  </a:moveTo>
                  <a:lnTo>
                    <a:pt x="20" y="5898"/>
                  </a:lnTo>
                  <a:lnTo>
                    <a:pt x="20" y="5898"/>
                  </a:lnTo>
                  <a:cubicBezTo>
                    <a:pt x="42" y="5867"/>
                    <a:pt x="69" y="5844"/>
                    <a:pt x="96" y="5835"/>
                  </a:cubicBezTo>
                  <a:cubicBezTo>
                    <a:pt x="130" y="5818"/>
                    <a:pt x="166" y="5809"/>
                    <a:pt x="201" y="5809"/>
                  </a:cubicBezTo>
                  <a:cubicBezTo>
                    <a:pt x="288" y="5809"/>
                    <a:pt x="368" y="5860"/>
                    <a:pt x="394" y="5954"/>
                  </a:cubicBezTo>
                  <a:lnTo>
                    <a:pt x="441" y="6061"/>
                  </a:lnTo>
                  <a:lnTo>
                    <a:pt x="3894" y="239"/>
                  </a:lnTo>
                  <a:cubicBezTo>
                    <a:pt x="3727" y="191"/>
                    <a:pt x="3597" y="120"/>
                    <a:pt x="3513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27"/>
            <p:cNvSpPr/>
            <p:nvPr/>
          </p:nvSpPr>
          <p:spPr>
            <a:xfrm>
              <a:off x="6838950" y="1834425"/>
              <a:ext cx="124725" cy="258250"/>
            </a:xfrm>
            <a:custGeom>
              <a:avLst/>
              <a:gdLst/>
              <a:ahLst/>
              <a:cxnLst/>
              <a:rect l="l" t="t" r="r" b="b"/>
              <a:pathLst>
                <a:path w="4989" h="10330" extrusionOk="0">
                  <a:moveTo>
                    <a:pt x="212" y="0"/>
                  </a:moveTo>
                  <a:cubicBezTo>
                    <a:pt x="182" y="0"/>
                    <a:pt x="150" y="6"/>
                    <a:pt x="119" y="19"/>
                  </a:cubicBezTo>
                  <a:cubicBezTo>
                    <a:pt x="83" y="31"/>
                    <a:pt x="48" y="66"/>
                    <a:pt x="24" y="102"/>
                  </a:cubicBezTo>
                  <a:cubicBezTo>
                    <a:pt x="24" y="126"/>
                    <a:pt x="0" y="138"/>
                    <a:pt x="0" y="150"/>
                  </a:cubicBezTo>
                  <a:lnTo>
                    <a:pt x="0" y="162"/>
                  </a:lnTo>
                  <a:lnTo>
                    <a:pt x="0" y="197"/>
                  </a:lnTo>
                  <a:lnTo>
                    <a:pt x="0" y="209"/>
                  </a:lnTo>
                  <a:lnTo>
                    <a:pt x="0" y="245"/>
                  </a:lnTo>
                  <a:lnTo>
                    <a:pt x="0" y="257"/>
                  </a:lnTo>
                  <a:cubicBezTo>
                    <a:pt x="0" y="269"/>
                    <a:pt x="24" y="281"/>
                    <a:pt x="24" y="304"/>
                  </a:cubicBezTo>
                  <a:lnTo>
                    <a:pt x="4560" y="10329"/>
                  </a:lnTo>
                  <a:cubicBezTo>
                    <a:pt x="4624" y="10255"/>
                    <a:pt x="4736" y="10209"/>
                    <a:pt x="4845" y="10209"/>
                  </a:cubicBezTo>
                  <a:cubicBezTo>
                    <a:pt x="4857" y="10209"/>
                    <a:pt x="4869" y="10209"/>
                    <a:pt x="4882" y="10210"/>
                  </a:cubicBezTo>
                  <a:cubicBezTo>
                    <a:pt x="4917" y="10210"/>
                    <a:pt x="4965" y="10222"/>
                    <a:pt x="4989" y="10246"/>
                  </a:cubicBezTo>
                  <a:lnTo>
                    <a:pt x="464" y="221"/>
                  </a:lnTo>
                  <a:lnTo>
                    <a:pt x="417" y="126"/>
                  </a:lnTo>
                  <a:cubicBezTo>
                    <a:pt x="373" y="47"/>
                    <a:pt x="297" y="0"/>
                    <a:pt x="212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27"/>
            <p:cNvSpPr/>
            <p:nvPr/>
          </p:nvSpPr>
          <p:spPr>
            <a:xfrm>
              <a:off x="6945800" y="1529475"/>
              <a:ext cx="90500" cy="135175"/>
            </a:xfrm>
            <a:custGeom>
              <a:avLst/>
              <a:gdLst/>
              <a:ahLst/>
              <a:cxnLst/>
              <a:rect l="l" t="t" r="r" b="b"/>
              <a:pathLst>
                <a:path w="3620" h="5407" extrusionOk="0">
                  <a:moveTo>
                    <a:pt x="3620" y="1"/>
                  </a:moveTo>
                  <a:lnTo>
                    <a:pt x="0" y="5073"/>
                  </a:lnTo>
                  <a:lnTo>
                    <a:pt x="108" y="5263"/>
                  </a:lnTo>
                  <a:cubicBezTo>
                    <a:pt x="179" y="5299"/>
                    <a:pt x="250" y="5335"/>
                    <a:pt x="310" y="5406"/>
                  </a:cubicBezTo>
                  <a:lnTo>
                    <a:pt x="3620" y="775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27"/>
            <p:cNvSpPr/>
            <p:nvPr/>
          </p:nvSpPr>
          <p:spPr>
            <a:xfrm>
              <a:off x="6951750" y="1681000"/>
              <a:ext cx="84550" cy="169075"/>
            </a:xfrm>
            <a:custGeom>
              <a:avLst/>
              <a:gdLst/>
              <a:ahLst/>
              <a:cxnLst/>
              <a:rect l="l" t="t" r="r" b="b"/>
              <a:pathLst>
                <a:path w="3382" h="6763" extrusionOk="0">
                  <a:moveTo>
                    <a:pt x="286" y="0"/>
                  </a:moveTo>
                  <a:cubicBezTo>
                    <a:pt x="239" y="179"/>
                    <a:pt x="155" y="334"/>
                    <a:pt x="0" y="429"/>
                  </a:cubicBezTo>
                  <a:lnTo>
                    <a:pt x="3382" y="6763"/>
                  </a:lnTo>
                  <a:lnTo>
                    <a:pt x="3382" y="581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27"/>
            <p:cNvSpPr/>
            <p:nvPr/>
          </p:nvSpPr>
          <p:spPr>
            <a:xfrm>
              <a:off x="6891325" y="1570800"/>
              <a:ext cx="56875" cy="90275"/>
            </a:xfrm>
            <a:custGeom>
              <a:avLst/>
              <a:gdLst/>
              <a:ahLst/>
              <a:cxnLst/>
              <a:rect l="l" t="t" r="r" b="b"/>
              <a:pathLst>
                <a:path w="2275" h="3611" extrusionOk="0">
                  <a:moveTo>
                    <a:pt x="219" y="1"/>
                  </a:moveTo>
                  <a:cubicBezTo>
                    <a:pt x="185" y="1"/>
                    <a:pt x="151" y="9"/>
                    <a:pt x="120" y="27"/>
                  </a:cubicBezTo>
                  <a:cubicBezTo>
                    <a:pt x="84" y="62"/>
                    <a:pt x="48" y="86"/>
                    <a:pt x="36" y="122"/>
                  </a:cubicBezTo>
                  <a:cubicBezTo>
                    <a:pt x="24" y="146"/>
                    <a:pt x="1" y="193"/>
                    <a:pt x="1" y="241"/>
                  </a:cubicBezTo>
                  <a:cubicBezTo>
                    <a:pt x="72" y="205"/>
                    <a:pt x="143" y="193"/>
                    <a:pt x="215" y="193"/>
                  </a:cubicBezTo>
                  <a:cubicBezTo>
                    <a:pt x="405" y="205"/>
                    <a:pt x="572" y="384"/>
                    <a:pt x="548" y="574"/>
                  </a:cubicBezTo>
                  <a:cubicBezTo>
                    <a:pt x="524" y="717"/>
                    <a:pt x="441" y="836"/>
                    <a:pt x="322" y="872"/>
                  </a:cubicBezTo>
                  <a:lnTo>
                    <a:pt x="1763" y="3587"/>
                  </a:lnTo>
                  <a:cubicBezTo>
                    <a:pt x="1834" y="3560"/>
                    <a:pt x="1906" y="3546"/>
                    <a:pt x="1982" y="3546"/>
                  </a:cubicBezTo>
                  <a:cubicBezTo>
                    <a:pt x="2007" y="3546"/>
                    <a:pt x="2034" y="3548"/>
                    <a:pt x="2060" y="3551"/>
                  </a:cubicBezTo>
                  <a:cubicBezTo>
                    <a:pt x="2132" y="3575"/>
                    <a:pt x="2215" y="3587"/>
                    <a:pt x="2275" y="3610"/>
                  </a:cubicBezTo>
                  <a:lnTo>
                    <a:pt x="2167" y="3420"/>
                  </a:lnTo>
                  <a:lnTo>
                    <a:pt x="643" y="551"/>
                  </a:lnTo>
                  <a:lnTo>
                    <a:pt x="441" y="146"/>
                  </a:lnTo>
                  <a:lnTo>
                    <a:pt x="417" y="122"/>
                  </a:lnTo>
                  <a:cubicBezTo>
                    <a:pt x="375" y="47"/>
                    <a:pt x="298" y="1"/>
                    <a:pt x="219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27"/>
            <p:cNvSpPr/>
            <p:nvPr/>
          </p:nvSpPr>
          <p:spPr>
            <a:xfrm>
              <a:off x="6967825" y="2063475"/>
              <a:ext cx="68475" cy="40500"/>
            </a:xfrm>
            <a:custGeom>
              <a:avLst/>
              <a:gdLst/>
              <a:ahLst/>
              <a:cxnLst/>
              <a:rect l="l" t="t" r="r" b="b"/>
              <a:pathLst>
                <a:path w="2739" h="1620" extrusionOk="0">
                  <a:moveTo>
                    <a:pt x="2739" y="1"/>
                  </a:moveTo>
                  <a:lnTo>
                    <a:pt x="0" y="1167"/>
                  </a:lnTo>
                  <a:cubicBezTo>
                    <a:pt x="72" y="1263"/>
                    <a:pt x="131" y="1370"/>
                    <a:pt x="119" y="1501"/>
                  </a:cubicBezTo>
                  <a:cubicBezTo>
                    <a:pt x="119" y="1548"/>
                    <a:pt x="108" y="1572"/>
                    <a:pt x="84" y="1620"/>
                  </a:cubicBezTo>
                  <a:lnTo>
                    <a:pt x="2739" y="489"/>
                  </a:lnTo>
                  <a:lnTo>
                    <a:pt x="2739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27"/>
            <p:cNvSpPr/>
            <p:nvPr/>
          </p:nvSpPr>
          <p:spPr>
            <a:xfrm>
              <a:off x="6558850" y="2100100"/>
              <a:ext cx="396200" cy="178025"/>
            </a:xfrm>
            <a:custGeom>
              <a:avLst/>
              <a:gdLst/>
              <a:ahLst/>
              <a:cxnLst/>
              <a:rect l="l" t="t" r="r" b="b"/>
              <a:pathLst>
                <a:path w="15848" h="7121" extrusionOk="0">
                  <a:moveTo>
                    <a:pt x="15657" y="0"/>
                  </a:moveTo>
                  <a:lnTo>
                    <a:pt x="0" y="6703"/>
                  </a:lnTo>
                  <a:cubicBezTo>
                    <a:pt x="95" y="6822"/>
                    <a:pt x="155" y="6965"/>
                    <a:pt x="167" y="7120"/>
                  </a:cubicBezTo>
                  <a:lnTo>
                    <a:pt x="15824" y="417"/>
                  </a:lnTo>
                  <a:cubicBezTo>
                    <a:pt x="15836" y="393"/>
                    <a:pt x="15836" y="357"/>
                    <a:pt x="15847" y="345"/>
                  </a:cubicBezTo>
                  <a:cubicBezTo>
                    <a:pt x="15728" y="274"/>
                    <a:pt x="15657" y="155"/>
                    <a:pt x="15657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27"/>
            <p:cNvSpPr/>
            <p:nvPr/>
          </p:nvSpPr>
          <p:spPr>
            <a:xfrm>
              <a:off x="6954425" y="2108725"/>
              <a:ext cx="81875" cy="207200"/>
            </a:xfrm>
            <a:custGeom>
              <a:avLst/>
              <a:gdLst/>
              <a:ahLst/>
              <a:cxnLst/>
              <a:rect l="l" t="t" r="r" b="b"/>
              <a:pathLst>
                <a:path w="3275" h="8288" extrusionOk="0">
                  <a:moveTo>
                    <a:pt x="24" y="0"/>
                  </a:moveTo>
                  <a:cubicBezTo>
                    <a:pt x="13" y="36"/>
                    <a:pt x="1" y="48"/>
                    <a:pt x="1" y="60"/>
                  </a:cubicBezTo>
                  <a:cubicBezTo>
                    <a:pt x="1" y="108"/>
                    <a:pt x="1" y="155"/>
                    <a:pt x="13" y="191"/>
                  </a:cubicBezTo>
                  <a:lnTo>
                    <a:pt x="3275" y="8287"/>
                  </a:lnTo>
                  <a:lnTo>
                    <a:pt x="3275" y="7097"/>
                  </a:lnTo>
                  <a:lnTo>
                    <a:pt x="429" y="36"/>
                  </a:lnTo>
                  <a:cubicBezTo>
                    <a:pt x="417" y="36"/>
                    <a:pt x="417" y="12"/>
                    <a:pt x="417" y="12"/>
                  </a:cubicBezTo>
                  <a:cubicBezTo>
                    <a:pt x="358" y="48"/>
                    <a:pt x="286" y="60"/>
                    <a:pt x="203" y="60"/>
                  </a:cubicBezTo>
                  <a:cubicBezTo>
                    <a:pt x="132" y="48"/>
                    <a:pt x="72" y="36"/>
                    <a:pt x="24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27"/>
            <p:cNvSpPr/>
            <p:nvPr/>
          </p:nvSpPr>
          <p:spPr>
            <a:xfrm>
              <a:off x="6559150" y="2280175"/>
              <a:ext cx="477150" cy="150350"/>
            </a:xfrm>
            <a:custGeom>
              <a:avLst/>
              <a:gdLst/>
              <a:ahLst/>
              <a:cxnLst/>
              <a:rect l="l" t="t" r="r" b="b"/>
              <a:pathLst>
                <a:path w="19086" h="6014" extrusionOk="0">
                  <a:moveTo>
                    <a:pt x="167" y="0"/>
                  </a:moveTo>
                  <a:cubicBezTo>
                    <a:pt x="155" y="167"/>
                    <a:pt x="95" y="298"/>
                    <a:pt x="0" y="405"/>
                  </a:cubicBezTo>
                  <a:lnTo>
                    <a:pt x="19086" y="6013"/>
                  </a:lnTo>
                  <a:lnTo>
                    <a:pt x="19086" y="5561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27"/>
            <p:cNvSpPr/>
            <p:nvPr/>
          </p:nvSpPr>
          <p:spPr>
            <a:xfrm>
              <a:off x="6941625" y="2825775"/>
              <a:ext cx="95275" cy="19700"/>
            </a:xfrm>
            <a:custGeom>
              <a:avLst/>
              <a:gdLst/>
              <a:ahLst/>
              <a:cxnLst/>
              <a:rect l="l" t="t" r="r" b="b"/>
              <a:pathLst>
                <a:path w="3811" h="788" extrusionOk="0">
                  <a:moveTo>
                    <a:pt x="3811" y="0"/>
                  </a:moveTo>
                  <a:lnTo>
                    <a:pt x="227" y="334"/>
                  </a:lnTo>
                  <a:lnTo>
                    <a:pt x="155" y="334"/>
                  </a:lnTo>
                  <a:cubicBezTo>
                    <a:pt x="132" y="334"/>
                    <a:pt x="132" y="358"/>
                    <a:pt x="120" y="358"/>
                  </a:cubicBezTo>
                  <a:cubicBezTo>
                    <a:pt x="120" y="370"/>
                    <a:pt x="108" y="370"/>
                    <a:pt x="108" y="370"/>
                  </a:cubicBezTo>
                  <a:cubicBezTo>
                    <a:pt x="108" y="381"/>
                    <a:pt x="96" y="381"/>
                    <a:pt x="96" y="381"/>
                  </a:cubicBezTo>
                  <a:lnTo>
                    <a:pt x="84" y="405"/>
                  </a:lnTo>
                  <a:lnTo>
                    <a:pt x="60" y="417"/>
                  </a:lnTo>
                  <a:cubicBezTo>
                    <a:pt x="48" y="417"/>
                    <a:pt x="48" y="429"/>
                    <a:pt x="36" y="441"/>
                  </a:cubicBezTo>
                  <a:cubicBezTo>
                    <a:pt x="1" y="489"/>
                    <a:pt x="1" y="536"/>
                    <a:pt x="1" y="584"/>
                  </a:cubicBezTo>
                  <a:cubicBezTo>
                    <a:pt x="1" y="707"/>
                    <a:pt x="105" y="787"/>
                    <a:pt x="216" y="787"/>
                  </a:cubicBezTo>
                  <a:cubicBezTo>
                    <a:pt x="224" y="787"/>
                    <a:pt x="231" y="787"/>
                    <a:pt x="239" y="786"/>
                  </a:cubicBezTo>
                  <a:lnTo>
                    <a:pt x="358" y="774"/>
                  </a:lnTo>
                  <a:lnTo>
                    <a:pt x="501" y="762"/>
                  </a:lnTo>
                  <a:lnTo>
                    <a:pt x="3811" y="441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27"/>
            <p:cNvSpPr/>
            <p:nvPr/>
          </p:nvSpPr>
          <p:spPr>
            <a:xfrm>
              <a:off x="6649325" y="2926075"/>
              <a:ext cx="386100" cy="71175"/>
            </a:xfrm>
            <a:custGeom>
              <a:avLst/>
              <a:gdLst/>
              <a:ahLst/>
              <a:cxnLst/>
              <a:rect l="l" t="t" r="r" b="b"/>
              <a:pathLst>
                <a:path w="15444" h="2847" extrusionOk="0">
                  <a:moveTo>
                    <a:pt x="1" y="1"/>
                  </a:moveTo>
                  <a:lnTo>
                    <a:pt x="1" y="25"/>
                  </a:lnTo>
                  <a:cubicBezTo>
                    <a:pt x="18" y="20"/>
                    <a:pt x="36" y="17"/>
                    <a:pt x="52" y="17"/>
                  </a:cubicBezTo>
                  <a:cubicBezTo>
                    <a:pt x="117" y="17"/>
                    <a:pt x="175" y="52"/>
                    <a:pt x="203" y="108"/>
                  </a:cubicBezTo>
                  <a:lnTo>
                    <a:pt x="489" y="525"/>
                  </a:lnTo>
                  <a:lnTo>
                    <a:pt x="9097" y="1846"/>
                  </a:lnTo>
                  <a:lnTo>
                    <a:pt x="9550" y="1918"/>
                  </a:lnTo>
                  <a:lnTo>
                    <a:pt x="13169" y="2489"/>
                  </a:lnTo>
                  <a:lnTo>
                    <a:pt x="13645" y="2561"/>
                  </a:lnTo>
                  <a:lnTo>
                    <a:pt x="15443" y="2846"/>
                  </a:lnTo>
                  <a:lnTo>
                    <a:pt x="15443" y="2406"/>
                  </a:lnTo>
                  <a:lnTo>
                    <a:pt x="13526" y="2108"/>
                  </a:lnTo>
                  <a:lnTo>
                    <a:pt x="13050" y="2025"/>
                  </a:lnTo>
                  <a:lnTo>
                    <a:pt x="9752" y="1525"/>
                  </a:lnTo>
                  <a:lnTo>
                    <a:pt x="9288" y="14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27"/>
            <p:cNvSpPr/>
            <p:nvPr/>
          </p:nvSpPr>
          <p:spPr>
            <a:xfrm>
              <a:off x="6909175" y="3226725"/>
              <a:ext cx="125350" cy="88725"/>
            </a:xfrm>
            <a:custGeom>
              <a:avLst/>
              <a:gdLst/>
              <a:ahLst/>
              <a:cxnLst/>
              <a:rect l="l" t="t" r="r" b="b"/>
              <a:pathLst>
                <a:path w="5014" h="3549" extrusionOk="0">
                  <a:moveTo>
                    <a:pt x="4740" y="0"/>
                  </a:moveTo>
                  <a:lnTo>
                    <a:pt x="1" y="3179"/>
                  </a:lnTo>
                  <a:lnTo>
                    <a:pt x="263" y="3548"/>
                  </a:lnTo>
                  <a:lnTo>
                    <a:pt x="5013" y="357"/>
                  </a:lnTo>
                  <a:cubicBezTo>
                    <a:pt x="4871" y="274"/>
                    <a:pt x="4787" y="155"/>
                    <a:pt x="4740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27"/>
            <p:cNvSpPr/>
            <p:nvPr/>
          </p:nvSpPr>
          <p:spPr>
            <a:xfrm>
              <a:off x="6638625" y="3316900"/>
              <a:ext cx="267900" cy="180400"/>
            </a:xfrm>
            <a:custGeom>
              <a:avLst/>
              <a:gdLst/>
              <a:ahLst/>
              <a:cxnLst/>
              <a:rect l="l" t="t" r="r" b="b"/>
              <a:pathLst>
                <a:path w="10716" h="7216" extrusionOk="0">
                  <a:moveTo>
                    <a:pt x="10573" y="1"/>
                  </a:moveTo>
                  <a:cubicBezTo>
                    <a:pt x="10550" y="196"/>
                    <a:pt x="10372" y="347"/>
                    <a:pt x="10157" y="347"/>
                  </a:cubicBezTo>
                  <a:cubicBezTo>
                    <a:pt x="10149" y="347"/>
                    <a:pt x="10141" y="346"/>
                    <a:pt x="10132" y="346"/>
                  </a:cubicBezTo>
                  <a:cubicBezTo>
                    <a:pt x="10025" y="322"/>
                    <a:pt x="9918" y="287"/>
                    <a:pt x="9858" y="203"/>
                  </a:cubicBezTo>
                  <a:lnTo>
                    <a:pt x="83" y="6775"/>
                  </a:lnTo>
                  <a:lnTo>
                    <a:pt x="0" y="6835"/>
                  </a:lnTo>
                  <a:cubicBezTo>
                    <a:pt x="119" y="6930"/>
                    <a:pt x="203" y="7049"/>
                    <a:pt x="250" y="7216"/>
                  </a:cubicBezTo>
                  <a:lnTo>
                    <a:pt x="10716" y="191"/>
                  </a:lnTo>
                  <a:lnTo>
                    <a:pt x="10573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27"/>
            <p:cNvSpPr/>
            <p:nvPr/>
          </p:nvSpPr>
          <p:spPr>
            <a:xfrm>
              <a:off x="6965450" y="3661000"/>
              <a:ext cx="70850" cy="74725"/>
            </a:xfrm>
            <a:custGeom>
              <a:avLst/>
              <a:gdLst/>
              <a:ahLst/>
              <a:cxnLst/>
              <a:rect l="l" t="t" r="r" b="b"/>
              <a:pathLst>
                <a:path w="2834" h="2989" extrusionOk="0">
                  <a:moveTo>
                    <a:pt x="2834" y="0"/>
                  </a:moveTo>
                  <a:lnTo>
                    <a:pt x="0" y="2739"/>
                  </a:lnTo>
                  <a:lnTo>
                    <a:pt x="393" y="2989"/>
                  </a:lnTo>
                  <a:lnTo>
                    <a:pt x="2834" y="631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27"/>
            <p:cNvSpPr/>
            <p:nvPr/>
          </p:nvSpPr>
          <p:spPr>
            <a:xfrm>
              <a:off x="6647850" y="3864600"/>
              <a:ext cx="184850" cy="181875"/>
            </a:xfrm>
            <a:custGeom>
              <a:avLst/>
              <a:gdLst/>
              <a:ahLst/>
              <a:cxnLst/>
              <a:rect l="l" t="t" r="r" b="b"/>
              <a:pathLst>
                <a:path w="7394" h="7275" extrusionOk="0">
                  <a:moveTo>
                    <a:pt x="7156" y="0"/>
                  </a:moveTo>
                  <a:lnTo>
                    <a:pt x="0" y="6953"/>
                  </a:lnTo>
                  <a:cubicBezTo>
                    <a:pt x="119" y="7025"/>
                    <a:pt x="226" y="7144"/>
                    <a:pt x="310" y="7275"/>
                  </a:cubicBezTo>
                  <a:lnTo>
                    <a:pt x="7394" y="405"/>
                  </a:lnTo>
                  <a:lnTo>
                    <a:pt x="7346" y="322"/>
                  </a:lnTo>
                  <a:cubicBezTo>
                    <a:pt x="7311" y="286"/>
                    <a:pt x="7275" y="238"/>
                    <a:pt x="7263" y="179"/>
                  </a:cubicBezTo>
                  <a:lnTo>
                    <a:pt x="7156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27"/>
            <p:cNvSpPr/>
            <p:nvPr/>
          </p:nvSpPr>
          <p:spPr>
            <a:xfrm>
              <a:off x="6835375" y="3737800"/>
              <a:ext cx="131575" cy="122050"/>
            </a:xfrm>
            <a:custGeom>
              <a:avLst/>
              <a:gdLst/>
              <a:ahLst/>
              <a:cxnLst/>
              <a:rect l="l" t="t" r="r" b="b"/>
              <a:pathLst>
                <a:path w="5263" h="4882" extrusionOk="0">
                  <a:moveTo>
                    <a:pt x="4882" y="0"/>
                  </a:moveTo>
                  <a:lnTo>
                    <a:pt x="0" y="4727"/>
                  </a:lnTo>
                  <a:cubicBezTo>
                    <a:pt x="60" y="4703"/>
                    <a:pt x="119" y="4703"/>
                    <a:pt x="191" y="4703"/>
                  </a:cubicBezTo>
                  <a:cubicBezTo>
                    <a:pt x="310" y="4715"/>
                    <a:pt x="429" y="4775"/>
                    <a:pt x="488" y="4882"/>
                  </a:cubicBezTo>
                  <a:lnTo>
                    <a:pt x="5263" y="250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27"/>
            <p:cNvSpPr/>
            <p:nvPr/>
          </p:nvSpPr>
          <p:spPr>
            <a:xfrm>
              <a:off x="6647550" y="2926675"/>
              <a:ext cx="388750" cy="587000"/>
            </a:xfrm>
            <a:custGeom>
              <a:avLst/>
              <a:gdLst/>
              <a:ahLst/>
              <a:cxnLst/>
              <a:rect l="l" t="t" r="r" b="b"/>
              <a:pathLst>
                <a:path w="15550" h="23480" extrusionOk="0">
                  <a:moveTo>
                    <a:pt x="96" y="1"/>
                  </a:moveTo>
                  <a:lnTo>
                    <a:pt x="96" y="132"/>
                  </a:lnTo>
                  <a:cubicBezTo>
                    <a:pt x="84" y="251"/>
                    <a:pt x="60" y="358"/>
                    <a:pt x="0" y="441"/>
                  </a:cubicBezTo>
                  <a:lnTo>
                    <a:pt x="5739" y="8954"/>
                  </a:lnTo>
                  <a:lnTo>
                    <a:pt x="6025" y="9383"/>
                  </a:lnTo>
                  <a:lnTo>
                    <a:pt x="6561" y="10181"/>
                  </a:lnTo>
                  <a:lnTo>
                    <a:pt x="6608" y="10181"/>
                  </a:lnTo>
                  <a:cubicBezTo>
                    <a:pt x="6823" y="10192"/>
                    <a:pt x="7001" y="10395"/>
                    <a:pt x="6977" y="10621"/>
                  </a:cubicBezTo>
                  <a:cubicBezTo>
                    <a:pt x="6977" y="10669"/>
                    <a:pt x="6965" y="10692"/>
                    <a:pt x="6942" y="10740"/>
                  </a:cubicBezTo>
                  <a:lnTo>
                    <a:pt x="9918" y="15145"/>
                  </a:lnTo>
                  <a:cubicBezTo>
                    <a:pt x="10121" y="15193"/>
                    <a:pt x="10263" y="15372"/>
                    <a:pt x="10240" y="15574"/>
                  </a:cubicBezTo>
                  <a:lnTo>
                    <a:pt x="10240" y="15610"/>
                  </a:lnTo>
                  <a:lnTo>
                    <a:pt x="10371" y="15800"/>
                  </a:lnTo>
                  <a:lnTo>
                    <a:pt x="15550" y="23480"/>
                  </a:lnTo>
                  <a:lnTo>
                    <a:pt x="15550" y="22682"/>
                  </a:lnTo>
                  <a:lnTo>
                    <a:pt x="10728" y="15550"/>
                  </a:lnTo>
                  <a:lnTo>
                    <a:pt x="10478" y="15181"/>
                  </a:lnTo>
                  <a:lnTo>
                    <a:pt x="6263" y="8907"/>
                  </a:lnTo>
                  <a:lnTo>
                    <a:pt x="5977" y="8478"/>
                  </a:lnTo>
                  <a:lnTo>
                    <a:pt x="596" y="501"/>
                  </a:lnTo>
                  <a:lnTo>
                    <a:pt x="310" y="84"/>
                  </a:lnTo>
                  <a:cubicBezTo>
                    <a:pt x="262" y="25"/>
                    <a:pt x="179" y="1"/>
                    <a:pt x="96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27"/>
            <p:cNvSpPr/>
            <p:nvPr/>
          </p:nvSpPr>
          <p:spPr>
            <a:xfrm>
              <a:off x="6603800" y="3495625"/>
              <a:ext cx="7450" cy="13000"/>
            </a:xfrm>
            <a:custGeom>
              <a:avLst/>
              <a:gdLst/>
              <a:ahLst/>
              <a:cxnLst/>
              <a:rect l="l" t="t" r="r" b="b"/>
              <a:pathLst>
                <a:path w="298" h="520" extrusionOk="0">
                  <a:moveTo>
                    <a:pt x="237" y="0"/>
                  </a:moveTo>
                  <a:cubicBezTo>
                    <a:pt x="172" y="0"/>
                    <a:pt x="97" y="34"/>
                    <a:pt x="60" y="91"/>
                  </a:cubicBezTo>
                  <a:lnTo>
                    <a:pt x="60" y="115"/>
                  </a:lnTo>
                  <a:cubicBezTo>
                    <a:pt x="0" y="222"/>
                    <a:pt x="36" y="353"/>
                    <a:pt x="143" y="412"/>
                  </a:cubicBezTo>
                  <a:lnTo>
                    <a:pt x="298" y="519"/>
                  </a:lnTo>
                  <a:cubicBezTo>
                    <a:pt x="262" y="412"/>
                    <a:pt x="238" y="305"/>
                    <a:pt x="238" y="198"/>
                  </a:cubicBezTo>
                  <a:cubicBezTo>
                    <a:pt x="238" y="138"/>
                    <a:pt x="262" y="67"/>
                    <a:pt x="286" y="7"/>
                  </a:cubicBezTo>
                  <a:cubicBezTo>
                    <a:pt x="271" y="2"/>
                    <a:pt x="254" y="0"/>
                    <a:pt x="237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27"/>
            <p:cNvSpPr/>
            <p:nvPr/>
          </p:nvSpPr>
          <p:spPr>
            <a:xfrm>
              <a:off x="6640400" y="3514550"/>
              <a:ext cx="395900" cy="275350"/>
            </a:xfrm>
            <a:custGeom>
              <a:avLst/>
              <a:gdLst/>
              <a:ahLst/>
              <a:cxnLst/>
              <a:rect l="l" t="t" r="r" b="b"/>
              <a:pathLst>
                <a:path w="15836" h="11014" extrusionOk="0">
                  <a:moveTo>
                    <a:pt x="12" y="0"/>
                  </a:moveTo>
                  <a:lnTo>
                    <a:pt x="1" y="12"/>
                  </a:lnTo>
                  <a:lnTo>
                    <a:pt x="477" y="846"/>
                  </a:lnTo>
                  <a:lnTo>
                    <a:pt x="12681" y="8930"/>
                  </a:lnTo>
                  <a:lnTo>
                    <a:pt x="13062" y="9180"/>
                  </a:lnTo>
                  <a:lnTo>
                    <a:pt x="15836" y="11014"/>
                  </a:lnTo>
                  <a:lnTo>
                    <a:pt x="15836" y="10478"/>
                  </a:lnTo>
                  <a:lnTo>
                    <a:pt x="13395" y="8847"/>
                  </a:lnTo>
                  <a:lnTo>
                    <a:pt x="13002" y="859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27"/>
            <p:cNvSpPr/>
            <p:nvPr/>
          </p:nvSpPr>
          <p:spPr>
            <a:xfrm>
              <a:off x="6841925" y="4224750"/>
              <a:ext cx="194375" cy="153025"/>
            </a:xfrm>
            <a:custGeom>
              <a:avLst/>
              <a:gdLst/>
              <a:ahLst/>
              <a:cxnLst/>
              <a:rect l="l" t="t" r="r" b="b"/>
              <a:pathLst>
                <a:path w="7775" h="6121" extrusionOk="0">
                  <a:moveTo>
                    <a:pt x="560" y="1"/>
                  </a:moveTo>
                  <a:lnTo>
                    <a:pt x="0" y="120"/>
                  </a:lnTo>
                  <a:lnTo>
                    <a:pt x="7775" y="6121"/>
                  </a:lnTo>
                  <a:lnTo>
                    <a:pt x="7775" y="5549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27"/>
            <p:cNvSpPr/>
            <p:nvPr/>
          </p:nvSpPr>
          <p:spPr>
            <a:xfrm>
              <a:off x="6649325" y="4070575"/>
              <a:ext cx="195300" cy="148550"/>
            </a:xfrm>
            <a:custGeom>
              <a:avLst/>
              <a:gdLst/>
              <a:ahLst/>
              <a:cxnLst/>
              <a:rect l="l" t="t" r="r" b="b"/>
              <a:pathLst>
                <a:path w="7812" h="5942" extrusionOk="0">
                  <a:moveTo>
                    <a:pt x="263" y="0"/>
                  </a:moveTo>
                  <a:cubicBezTo>
                    <a:pt x="203" y="119"/>
                    <a:pt x="120" y="227"/>
                    <a:pt x="1" y="334"/>
                  </a:cubicBezTo>
                  <a:lnTo>
                    <a:pt x="48" y="405"/>
                  </a:lnTo>
                  <a:lnTo>
                    <a:pt x="7252" y="5942"/>
                  </a:lnTo>
                  <a:lnTo>
                    <a:pt x="7811" y="5811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27"/>
            <p:cNvSpPr/>
            <p:nvPr/>
          </p:nvSpPr>
          <p:spPr>
            <a:xfrm>
              <a:off x="6831200" y="3872325"/>
              <a:ext cx="180400" cy="298875"/>
            </a:xfrm>
            <a:custGeom>
              <a:avLst/>
              <a:gdLst/>
              <a:ahLst/>
              <a:cxnLst/>
              <a:rect l="l" t="t" r="r" b="b"/>
              <a:pathLst>
                <a:path w="7216" h="11955" extrusionOk="0">
                  <a:moveTo>
                    <a:pt x="0" y="1"/>
                  </a:moveTo>
                  <a:lnTo>
                    <a:pt x="48" y="72"/>
                  </a:lnTo>
                  <a:lnTo>
                    <a:pt x="6823" y="11955"/>
                  </a:lnTo>
                  <a:cubicBezTo>
                    <a:pt x="6918" y="11847"/>
                    <a:pt x="7073" y="11776"/>
                    <a:pt x="7216" y="11764"/>
                  </a:cubicBezTo>
                  <a:lnTo>
                    <a:pt x="4525" y="7025"/>
                  </a:lnTo>
                  <a:cubicBezTo>
                    <a:pt x="4465" y="7061"/>
                    <a:pt x="4394" y="7061"/>
                    <a:pt x="4334" y="7061"/>
                  </a:cubicBezTo>
                  <a:cubicBezTo>
                    <a:pt x="4108" y="7037"/>
                    <a:pt x="3941" y="6847"/>
                    <a:pt x="3965" y="6609"/>
                  </a:cubicBezTo>
                  <a:cubicBezTo>
                    <a:pt x="3977" y="6490"/>
                    <a:pt x="4037" y="6383"/>
                    <a:pt x="4120" y="6323"/>
                  </a:cubicBezTo>
                  <a:lnTo>
                    <a:pt x="548" y="60"/>
                  </a:lnTo>
                  <a:cubicBezTo>
                    <a:pt x="483" y="107"/>
                    <a:pt x="410" y="139"/>
                    <a:pt x="335" y="139"/>
                  </a:cubicBezTo>
                  <a:cubicBezTo>
                    <a:pt x="315" y="139"/>
                    <a:pt x="295" y="137"/>
                    <a:pt x="274" y="132"/>
                  </a:cubicBezTo>
                  <a:cubicBezTo>
                    <a:pt x="167" y="120"/>
                    <a:pt x="60" y="72"/>
                    <a:pt x="0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27"/>
            <p:cNvSpPr/>
            <p:nvPr/>
          </p:nvSpPr>
          <p:spPr>
            <a:xfrm>
              <a:off x="6632950" y="3514850"/>
              <a:ext cx="202450" cy="354225"/>
            </a:xfrm>
            <a:custGeom>
              <a:avLst/>
              <a:gdLst/>
              <a:ahLst/>
              <a:cxnLst/>
              <a:rect l="l" t="t" r="r" b="b"/>
              <a:pathLst>
                <a:path w="8098" h="14169" extrusionOk="0">
                  <a:moveTo>
                    <a:pt x="310" y="0"/>
                  </a:moveTo>
                  <a:cubicBezTo>
                    <a:pt x="227" y="84"/>
                    <a:pt x="120" y="143"/>
                    <a:pt x="1" y="179"/>
                  </a:cubicBezTo>
                  <a:lnTo>
                    <a:pt x="1" y="358"/>
                  </a:lnTo>
                  <a:lnTo>
                    <a:pt x="7764" y="13990"/>
                  </a:lnTo>
                  <a:lnTo>
                    <a:pt x="7871" y="14169"/>
                  </a:lnTo>
                  <a:cubicBezTo>
                    <a:pt x="7859" y="14121"/>
                    <a:pt x="7859" y="14062"/>
                    <a:pt x="7859" y="14002"/>
                  </a:cubicBezTo>
                  <a:cubicBezTo>
                    <a:pt x="7859" y="13835"/>
                    <a:pt x="7954" y="13716"/>
                    <a:pt x="8097" y="13657"/>
                  </a:cubicBezTo>
                  <a:lnTo>
                    <a:pt x="787" y="834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27"/>
            <p:cNvSpPr/>
            <p:nvPr/>
          </p:nvSpPr>
          <p:spPr>
            <a:xfrm>
              <a:off x="6621650" y="3519025"/>
              <a:ext cx="17000" cy="515550"/>
            </a:xfrm>
            <a:custGeom>
              <a:avLst/>
              <a:gdLst/>
              <a:ahLst/>
              <a:cxnLst/>
              <a:rect l="l" t="t" r="r" b="b"/>
              <a:pathLst>
                <a:path w="680" h="20622" extrusionOk="0">
                  <a:moveTo>
                    <a:pt x="0" y="0"/>
                  </a:moveTo>
                  <a:lnTo>
                    <a:pt x="227" y="20622"/>
                  </a:lnTo>
                  <a:cubicBezTo>
                    <a:pt x="311" y="20605"/>
                    <a:pt x="389" y="20588"/>
                    <a:pt x="470" y="20588"/>
                  </a:cubicBezTo>
                  <a:cubicBezTo>
                    <a:pt x="503" y="20588"/>
                    <a:pt x="537" y="20591"/>
                    <a:pt x="572" y="20598"/>
                  </a:cubicBezTo>
                  <a:cubicBezTo>
                    <a:pt x="596" y="20598"/>
                    <a:pt x="643" y="20610"/>
                    <a:pt x="679" y="20610"/>
                  </a:cubicBezTo>
                  <a:lnTo>
                    <a:pt x="453" y="202"/>
                  </a:lnTo>
                  <a:lnTo>
                    <a:pt x="453" y="24"/>
                  </a:lnTo>
                  <a:cubicBezTo>
                    <a:pt x="387" y="32"/>
                    <a:pt x="333" y="46"/>
                    <a:pt x="278" y="46"/>
                  </a:cubicBezTo>
                  <a:cubicBezTo>
                    <a:pt x="253" y="46"/>
                    <a:pt x="229" y="43"/>
                    <a:pt x="203" y="36"/>
                  </a:cubicBezTo>
                  <a:cubicBezTo>
                    <a:pt x="143" y="36"/>
                    <a:pt x="60" y="24"/>
                    <a:pt x="0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27"/>
            <p:cNvSpPr/>
            <p:nvPr/>
          </p:nvSpPr>
          <p:spPr>
            <a:xfrm>
              <a:off x="5767375" y="3510375"/>
              <a:ext cx="852500" cy="922475"/>
            </a:xfrm>
            <a:custGeom>
              <a:avLst/>
              <a:gdLst/>
              <a:ahLst/>
              <a:cxnLst/>
              <a:rect l="l" t="t" r="r" b="b"/>
              <a:pathLst>
                <a:path w="34100" h="36899" extrusionOk="0">
                  <a:moveTo>
                    <a:pt x="33779" y="1"/>
                  </a:moveTo>
                  <a:lnTo>
                    <a:pt x="1" y="36577"/>
                  </a:lnTo>
                  <a:cubicBezTo>
                    <a:pt x="143" y="36672"/>
                    <a:pt x="239" y="36779"/>
                    <a:pt x="334" y="36898"/>
                  </a:cubicBezTo>
                  <a:lnTo>
                    <a:pt x="34100" y="310"/>
                  </a:lnTo>
                  <a:cubicBezTo>
                    <a:pt x="33969" y="239"/>
                    <a:pt x="33862" y="132"/>
                    <a:pt x="33779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27"/>
            <p:cNvSpPr/>
            <p:nvPr/>
          </p:nvSpPr>
          <p:spPr>
            <a:xfrm>
              <a:off x="6299575" y="4069975"/>
              <a:ext cx="318525" cy="244400"/>
            </a:xfrm>
            <a:custGeom>
              <a:avLst/>
              <a:gdLst/>
              <a:ahLst/>
              <a:cxnLst/>
              <a:rect l="l" t="t" r="r" b="b"/>
              <a:pathLst>
                <a:path w="12741" h="9776" extrusionOk="0">
                  <a:moveTo>
                    <a:pt x="12455" y="1"/>
                  </a:moveTo>
                  <a:lnTo>
                    <a:pt x="1" y="9418"/>
                  </a:lnTo>
                  <a:cubicBezTo>
                    <a:pt x="108" y="9525"/>
                    <a:pt x="191" y="9645"/>
                    <a:pt x="263" y="9776"/>
                  </a:cubicBezTo>
                  <a:lnTo>
                    <a:pt x="12741" y="358"/>
                  </a:lnTo>
                  <a:cubicBezTo>
                    <a:pt x="12622" y="251"/>
                    <a:pt x="12514" y="131"/>
                    <a:pt x="12455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27"/>
            <p:cNvSpPr/>
            <p:nvPr/>
          </p:nvSpPr>
          <p:spPr>
            <a:xfrm>
              <a:off x="6312675" y="4246175"/>
              <a:ext cx="406325" cy="101975"/>
            </a:xfrm>
            <a:custGeom>
              <a:avLst/>
              <a:gdLst/>
              <a:ahLst/>
              <a:cxnLst/>
              <a:rect l="l" t="t" r="r" b="b"/>
              <a:pathLst>
                <a:path w="16253" h="4079" extrusionOk="0">
                  <a:moveTo>
                    <a:pt x="15931" y="1"/>
                  </a:moveTo>
                  <a:lnTo>
                    <a:pt x="13" y="3620"/>
                  </a:lnTo>
                  <a:cubicBezTo>
                    <a:pt x="25" y="3716"/>
                    <a:pt x="25" y="3799"/>
                    <a:pt x="13" y="3918"/>
                  </a:cubicBezTo>
                  <a:cubicBezTo>
                    <a:pt x="13" y="3966"/>
                    <a:pt x="13" y="4025"/>
                    <a:pt x="1" y="4073"/>
                  </a:cubicBezTo>
                  <a:cubicBezTo>
                    <a:pt x="17" y="4073"/>
                    <a:pt x="38" y="4078"/>
                    <a:pt x="61" y="4078"/>
                  </a:cubicBezTo>
                  <a:cubicBezTo>
                    <a:pt x="72" y="4078"/>
                    <a:pt x="84" y="4077"/>
                    <a:pt x="96" y="4073"/>
                  </a:cubicBezTo>
                  <a:lnTo>
                    <a:pt x="16253" y="394"/>
                  </a:lnTo>
                  <a:cubicBezTo>
                    <a:pt x="16074" y="346"/>
                    <a:pt x="15931" y="203"/>
                    <a:pt x="15931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27"/>
            <p:cNvSpPr/>
            <p:nvPr/>
          </p:nvSpPr>
          <p:spPr>
            <a:xfrm>
              <a:off x="6728200" y="4251550"/>
              <a:ext cx="2725" cy="2100"/>
            </a:xfrm>
            <a:custGeom>
              <a:avLst/>
              <a:gdLst/>
              <a:ahLst/>
              <a:cxnLst/>
              <a:rect l="l" t="t" r="r" b="b"/>
              <a:pathLst>
                <a:path w="109" h="84" extrusionOk="0">
                  <a:moveTo>
                    <a:pt x="72" y="0"/>
                  </a:moveTo>
                  <a:cubicBezTo>
                    <a:pt x="60" y="24"/>
                    <a:pt x="25" y="60"/>
                    <a:pt x="1" y="84"/>
                  </a:cubicBezTo>
                  <a:lnTo>
                    <a:pt x="108" y="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27"/>
            <p:cNvSpPr/>
            <p:nvPr/>
          </p:nvSpPr>
          <p:spPr>
            <a:xfrm>
              <a:off x="6736250" y="4181300"/>
              <a:ext cx="261950" cy="69375"/>
            </a:xfrm>
            <a:custGeom>
              <a:avLst/>
              <a:gdLst/>
              <a:ahLst/>
              <a:cxnLst/>
              <a:rect l="l" t="t" r="r" b="b"/>
              <a:pathLst>
                <a:path w="10478" h="2775" extrusionOk="0">
                  <a:moveTo>
                    <a:pt x="10442" y="0"/>
                  </a:moveTo>
                  <a:lnTo>
                    <a:pt x="4334" y="1382"/>
                  </a:lnTo>
                  <a:lnTo>
                    <a:pt x="3775" y="1513"/>
                  </a:lnTo>
                  <a:lnTo>
                    <a:pt x="0" y="2382"/>
                  </a:lnTo>
                  <a:lnTo>
                    <a:pt x="227" y="2775"/>
                  </a:lnTo>
                  <a:lnTo>
                    <a:pt x="4215" y="1870"/>
                  </a:lnTo>
                  <a:lnTo>
                    <a:pt x="4787" y="1739"/>
                  </a:lnTo>
                  <a:lnTo>
                    <a:pt x="10478" y="441"/>
                  </a:lnTo>
                  <a:cubicBezTo>
                    <a:pt x="10442" y="322"/>
                    <a:pt x="10406" y="203"/>
                    <a:pt x="10418" y="72"/>
                  </a:cubicBezTo>
                  <a:cubicBezTo>
                    <a:pt x="10418" y="36"/>
                    <a:pt x="10442" y="24"/>
                    <a:pt x="10442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27"/>
            <p:cNvSpPr/>
            <p:nvPr/>
          </p:nvSpPr>
          <p:spPr>
            <a:xfrm>
              <a:off x="6640400" y="4078600"/>
              <a:ext cx="213150" cy="382525"/>
            </a:xfrm>
            <a:custGeom>
              <a:avLst/>
              <a:gdLst/>
              <a:ahLst/>
              <a:cxnLst/>
              <a:rect l="l" t="t" r="r" b="b"/>
              <a:pathLst>
                <a:path w="8526" h="15301" extrusionOk="0">
                  <a:moveTo>
                    <a:pt x="405" y="1"/>
                  </a:moveTo>
                  <a:cubicBezTo>
                    <a:pt x="286" y="84"/>
                    <a:pt x="143" y="156"/>
                    <a:pt x="1" y="191"/>
                  </a:cubicBezTo>
                  <a:lnTo>
                    <a:pt x="3275" y="6275"/>
                  </a:lnTo>
                  <a:lnTo>
                    <a:pt x="3322" y="6275"/>
                  </a:lnTo>
                  <a:cubicBezTo>
                    <a:pt x="3537" y="6311"/>
                    <a:pt x="3703" y="6502"/>
                    <a:pt x="3691" y="6728"/>
                  </a:cubicBezTo>
                  <a:cubicBezTo>
                    <a:pt x="3680" y="6799"/>
                    <a:pt x="3644" y="6859"/>
                    <a:pt x="3620" y="6918"/>
                  </a:cubicBezTo>
                  <a:lnTo>
                    <a:pt x="3644" y="6978"/>
                  </a:lnTo>
                  <a:lnTo>
                    <a:pt x="8121" y="15300"/>
                  </a:lnTo>
                  <a:lnTo>
                    <a:pt x="8180" y="15193"/>
                  </a:lnTo>
                  <a:cubicBezTo>
                    <a:pt x="8204" y="15193"/>
                    <a:pt x="8204" y="15181"/>
                    <a:pt x="8216" y="15157"/>
                  </a:cubicBezTo>
                  <a:lnTo>
                    <a:pt x="8228" y="15146"/>
                  </a:lnTo>
                  <a:lnTo>
                    <a:pt x="8240" y="15134"/>
                  </a:lnTo>
                  <a:cubicBezTo>
                    <a:pt x="8240" y="15122"/>
                    <a:pt x="8263" y="15122"/>
                    <a:pt x="8263" y="15122"/>
                  </a:cubicBezTo>
                  <a:cubicBezTo>
                    <a:pt x="8263" y="15122"/>
                    <a:pt x="8263" y="15098"/>
                    <a:pt x="8275" y="15098"/>
                  </a:cubicBezTo>
                  <a:lnTo>
                    <a:pt x="8287" y="15098"/>
                  </a:lnTo>
                  <a:cubicBezTo>
                    <a:pt x="8287" y="15086"/>
                    <a:pt x="8299" y="15086"/>
                    <a:pt x="8299" y="15086"/>
                  </a:cubicBezTo>
                  <a:lnTo>
                    <a:pt x="8525" y="15026"/>
                  </a:lnTo>
                  <a:lnTo>
                    <a:pt x="4120" y="6871"/>
                  </a:lnTo>
                  <a:lnTo>
                    <a:pt x="3894" y="6466"/>
                  </a:lnTo>
                  <a:lnTo>
                    <a:pt x="441" y="72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27"/>
            <p:cNvSpPr/>
            <p:nvPr/>
          </p:nvSpPr>
          <p:spPr>
            <a:xfrm>
              <a:off x="6851450" y="4463175"/>
              <a:ext cx="184850" cy="115525"/>
            </a:xfrm>
            <a:custGeom>
              <a:avLst/>
              <a:gdLst/>
              <a:ahLst/>
              <a:cxnLst/>
              <a:rect l="l" t="t" r="r" b="b"/>
              <a:pathLst>
                <a:path w="7394" h="4621" extrusionOk="0">
                  <a:moveTo>
                    <a:pt x="488" y="1"/>
                  </a:moveTo>
                  <a:lnTo>
                    <a:pt x="60" y="108"/>
                  </a:lnTo>
                  <a:lnTo>
                    <a:pt x="0" y="227"/>
                  </a:lnTo>
                  <a:lnTo>
                    <a:pt x="7394" y="4620"/>
                  </a:lnTo>
                  <a:lnTo>
                    <a:pt x="7394" y="4096"/>
                  </a:lnTo>
                  <a:lnTo>
                    <a:pt x="488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27"/>
            <p:cNvSpPr/>
            <p:nvPr/>
          </p:nvSpPr>
          <p:spPr>
            <a:xfrm>
              <a:off x="6847575" y="4406025"/>
              <a:ext cx="188425" cy="60450"/>
            </a:xfrm>
            <a:custGeom>
              <a:avLst/>
              <a:gdLst/>
              <a:ahLst/>
              <a:cxnLst/>
              <a:rect l="l" t="t" r="r" b="b"/>
              <a:pathLst>
                <a:path w="7537" h="2418" extrusionOk="0">
                  <a:moveTo>
                    <a:pt x="17" y="1997"/>
                  </a:moveTo>
                  <a:cubicBezTo>
                    <a:pt x="11" y="1998"/>
                    <a:pt x="6" y="2000"/>
                    <a:pt x="0" y="2001"/>
                  </a:cubicBezTo>
                  <a:lnTo>
                    <a:pt x="17" y="1997"/>
                  </a:lnTo>
                  <a:close/>
                  <a:moveTo>
                    <a:pt x="7537" y="1"/>
                  </a:moveTo>
                  <a:lnTo>
                    <a:pt x="167" y="1965"/>
                  </a:lnTo>
                  <a:lnTo>
                    <a:pt x="17" y="1997"/>
                  </a:lnTo>
                  <a:lnTo>
                    <a:pt x="17" y="1997"/>
                  </a:lnTo>
                  <a:cubicBezTo>
                    <a:pt x="29" y="1995"/>
                    <a:pt x="43" y="1994"/>
                    <a:pt x="57" y="1994"/>
                  </a:cubicBezTo>
                  <a:cubicBezTo>
                    <a:pt x="92" y="1994"/>
                    <a:pt x="129" y="2002"/>
                    <a:pt x="167" y="2025"/>
                  </a:cubicBezTo>
                  <a:cubicBezTo>
                    <a:pt x="286" y="2084"/>
                    <a:pt x="310" y="2215"/>
                    <a:pt x="250" y="2322"/>
                  </a:cubicBezTo>
                  <a:lnTo>
                    <a:pt x="215" y="2418"/>
                  </a:lnTo>
                  <a:lnTo>
                    <a:pt x="631" y="2299"/>
                  </a:lnTo>
                  <a:lnTo>
                    <a:pt x="7537" y="453"/>
                  </a:lnTo>
                  <a:lnTo>
                    <a:pt x="7537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27"/>
            <p:cNvSpPr/>
            <p:nvPr/>
          </p:nvSpPr>
          <p:spPr>
            <a:xfrm>
              <a:off x="6725825" y="4654575"/>
              <a:ext cx="17300" cy="9550"/>
            </a:xfrm>
            <a:custGeom>
              <a:avLst/>
              <a:gdLst/>
              <a:ahLst/>
              <a:cxnLst/>
              <a:rect l="l" t="t" r="r" b="b"/>
              <a:pathLst>
                <a:path w="692" h="382" extrusionOk="0">
                  <a:moveTo>
                    <a:pt x="227" y="0"/>
                  </a:moveTo>
                  <a:lnTo>
                    <a:pt x="1" y="381"/>
                  </a:lnTo>
                  <a:lnTo>
                    <a:pt x="525" y="381"/>
                  </a:lnTo>
                  <a:lnTo>
                    <a:pt x="691" y="84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27"/>
            <p:cNvSpPr/>
            <p:nvPr/>
          </p:nvSpPr>
          <p:spPr>
            <a:xfrm>
              <a:off x="6737150" y="4455550"/>
              <a:ext cx="117875" cy="190425"/>
            </a:xfrm>
            <a:custGeom>
              <a:avLst/>
              <a:gdLst/>
              <a:ahLst/>
              <a:cxnLst/>
              <a:rect l="l" t="t" r="r" b="b"/>
              <a:pathLst>
                <a:path w="4715" h="7617" extrusionOk="0">
                  <a:moveTo>
                    <a:pt x="4478" y="0"/>
                  </a:moveTo>
                  <a:cubicBezTo>
                    <a:pt x="4455" y="0"/>
                    <a:pt x="4430" y="3"/>
                    <a:pt x="4405" y="8"/>
                  </a:cubicBezTo>
                  <a:cubicBezTo>
                    <a:pt x="4405" y="20"/>
                    <a:pt x="4382" y="20"/>
                    <a:pt x="4382" y="20"/>
                  </a:cubicBezTo>
                  <a:lnTo>
                    <a:pt x="4370" y="20"/>
                  </a:lnTo>
                  <a:lnTo>
                    <a:pt x="4358" y="32"/>
                  </a:lnTo>
                  <a:cubicBezTo>
                    <a:pt x="4358" y="56"/>
                    <a:pt x="4346" y="56"/>
                    <a:pt x="4346" y="56"/>
                  </a:cubicBezTo>
                  <a:lnTo>
                    <a:pt x="4334" y="68"/>
                  </a:lnTo>
                  <a:lnTo>
                    <a:pt x="4310" y="79"/>
                  </a:lnTo>
                  <a:cubicBezTo>
                    <a:pt x="4298" y="79"/>
                    <a:pt x="4298" y="91"/>
                    <a:pt x="4286" y="115"/>
                  </a:cubicBezTo>
                  <a:lnTo>
                    <a:pt x="4227" y="222"/>
                  </a:lnTo>
                  <a:lnTo>
                    <a:pt x="0" y="7521"/>
                  </a:lnTo>
                  <a:lnTo>
                    <a:pt x="453" y="7616"/>
                  </a:lnTo>
                  <a:lnTo>
                    <a:pt x="4548" y="508"/>
                  </a:lnTo>
                  <a:lnTo>
                    <a:pt x="4608" y="389"/>
                  </a:lnTo>
                  <a:lnTo>
                    <a:pt x="4655" y="318"/>
                  </a:lnTo>
                  <a:cubicBezTo>
                    <a:pt x="4715" y="210"/>
                    <a:pt x="4667" y="79"/>
                    <a:pt x="4560" y="20"/>
                  </a:cubicBezTo>
                  <a:cubicBezTo>
                    <a:pt x="4539" y="6"/>
                    <a:pt x="4510" y="0"/>
                    <a:pt x="4478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27"/>
            <p:cNvSpPr/>
            <p:nvPr/>
          </p:nvSpPr>
          <p:spPr>
            <a:xfrm>
              <a:off x="6337975" y="4576300"/>
              <a:ext cx="3900" cy="5375"/>
            </a:xfrm>
            <a:custGeom>
              <a:avLst/>
              <a:gdLst/>
              <a:ahLst/>
              <a:cxnLst/>
              <a:rect l="l" t="t" r="r" b="b"/>
              <a:pathLst>
                <a:path w="156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95"/>
                    <a:pt x="72" y="179"/>
                    <a:pt x="156" y="214"/>
                  </a:cubicBezTo>
                  <a:lnTo>
                    <a:pt x="156" y="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27"/>
            <p:cNvSpPr/>
            <p:nvPr/>
          </p:nvSpPr>
          <p:spPr>
            <a:xfrm>
              <a:off x="6410025" y="4583425"/>
              <a:ext cx="434000" cy="80700"/>
            </a:xfrm>
            <a:custGeom>
              <a:avLst/>
              <a:gdLst/>
              <a:ahLst/>
              <a:cxnLst/>
              <a:rect l="l" t="t" r="r" b="b"/>
              <a:pathLst>
                <a:path w="17360" h="3228" extrusionOk="0">
                  <a:moveTo>
                    <a:pt x="107" y="1"/>
                  </a:moveTo>
                  <a:cubicBezTo>
                    <a:pt x="95" y="144"/>
                    <a:pt x="60" y="298"/>
                    <a:pt x="0" y="429"/>
                  </a:cubicBezTo>
                  <a:lnTo>
                    <a:pt x="12859" y="2846"/>
                  </a:lnTo>
                  <a:lnTo>
                    <a:pt x="13323" y="2930"/>
                  </a:lnTo>
                  <a:lnTo>
                    <a:pt x="14931" y="3227"/>
                  </a:lnTo>
                  <a:lnTo>
                    <a:pt x="17359" y="3227"/>
                  </a:lnTo>
                  <a:lnTo>
                    <a:pt x="13561" y="2513"/>
                  </a:lnTo>
                  <a:lnTo>
                    <a:pt x="13097" y="2418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27"/>
            <p:cNvSpPr/>
            <p:nvPr/>
          </p:nvSpPr>
          <p:spPr>
            <a:xfrm>
              <a:off x="5778675" y="4344125"/>
              <a:ext cx="436700" cy="105675"/>
            </a:xfrm>
            <a:custGeom>
              <a:avLst/>
              <a:gdLst/>
              <a:ahLst/>
              <a:cxnLst/>
              <a:rect l="l" t="t" r="r" b="b"/>
              <a:pathLst>
                <a:path w="17468" h="4227" extrusionOk="0">
                  <a:moveTo>
                    <a:pt x="17384" y="0"/>
                  </a:moveTo>
                  <a:lnTo>
                    <a:pt x="1" y="3786"/>
                  </a:lnTo>
                  <a:cubicBezTo>
                    <a:pt x="25" y="3905"/>
                    <a:pt x="60" y="4048"/>
                    <a:pt x="49" y="4179"/>
                  </a:cubicBezTo>
                  <a:lnTo>
                    <a:pt x="49" y="4227"/>
                  </a:lnTo>
                  <a:lnTo>
                    <a:pt x="17467" y="429"/>
                  </a:lnTo>
                  <a:cubicBezTo>
                    <a:pt x="17432" y="286"/>
                    <a:pt x="17396" y="155"/>
                    <a:pt x="17384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27"/>
            <p:cNvSpPr/>
            <p:nvPr/>
          </p:nvSpPr>
          <p:spPr>
            <a:xfrm>
              <a:off x="5778975" y="4449775"/>
              <a:ext cx="566475" cy="127425"/>
            </a:xfrm>
            <a:custGeom>
              <a:avLst/>
              <a:gdLst/>
              <a:ahLst/>
              <a:cxnLst/>
              <a:rect l="l" t="t" r="r" b="b"/>
              <a:pathLst>
                <a:path w="22659" h="5097" extrusionOk="0">
                  <a:moveTo>
                    <a:pt x="48" y="1"/>
                  </a:moveTo>
                  <a:cubicBezTo>
                    <a:pt x="37" y="72"/>
                    <a:pt x="13" y="132"/>
                    <a:pt x="1" y="191"/>
                  </a:cubicBezTo>
                  <a:lnTo>
                    <a:pt x="691" y="596"/>
                  </a:lnTo>
                  <a:lnTo>
                    <a:pt x="22373" y="5061"/>
                  </a:lnTo>
                  <a:lnTo>
                    <a:pt x="22539" y="5097"/>
                  </a:lnTo>
                  <a:cubicBezTo>
                    <a:pt x="22551" y="4942"/>
                    <a:pt x="22575" y="4799"/>
                    <a:pt x="22658" y="4656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27"/>
            <p:cNvSpPr/>
            <p:nvPr/>
          </p:nvSpPr>
          <p:spPr>
            <a:xfrm>
              <a:off x="6395425" y="4603375"/>
              <a:ext cx="42600" cy="60750"/>
            </a:xfrm>
            <a:custGeom>
              <a:avLst/>
              <a:gdLst/>
              <a:ahLst/>
              <a:cxnLst/>
              <a:rect l="l" t="t" r="r" b="b"/>
              <a:pathLst>
                <a:path w="1704" h="2430" extrusionOk="0">
                  <a:moveTo>
                    <a:pt x="346" y="0"/>
                  </a:moveTo>
                  <a:cubicBezTo>
                    <a:pt x="239" y="120"/>
                    <a:pt x="144" y="215"/>
                    <a:pt x="1" y="286"/>
                  </a:cubicBezTo>
                  <a:lnTo>
                    <a:pt x="1191" y="2429"/>
                  </a:lnTo>
                  <a:lnTo>
                    <a:pt x="1703" y="2429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27"/>
            <p:cNvSpPr/>
            <p:nvPr/>
          </p:nvSpPr>
          <p:spPr>
            <a:xfrm>
              <a:off x="6271300" y="4385800"/>
              <a:ext cx="100350" cy="163725"/>
            </a:xfrm>
            <a:custGeom>
              <a:avLst/>
              <a:gdLst/>
              <a:ahLst/>
              <a:cxnLst/>
              <a:rect l="l" t="t" r="r" b="b"/>
              <a:pathLst>
                <a:path w="4014" h="6549" extrusionOk="0">
                  <a:moveTo>
                    <a:pt x="429" y="0"/>
                  </a:moveTo>
                  <a:cubicBezTo>
                    <a:pt x="298" y="60"/>
                    <a:pt x="144" y="107"/>
                    <a:pt x="1" y="131"/>
                  </a:cubicBezTo>
                  <a:lnTo>
                    <a:pt x="3585" y="6548"/>
                  </a:lnTo>
                  <a:cubicBezTo>
                    <a:pt x="3716" y="6477"/>
                    <a:pt x="3870" y="6429"/>
                    <a:pt x="4013" y="6406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27"/>
            <p:cNvSpPr/>
            <p:nvPr/>
          </p:nvSpPr>
          <p:spPr>
            <a:xfrm>
              <a:off x="5772725" y="4454250"/>
              <a:ext cx="364950" cy="209875"/>
            </a:xfrm>
            <a:custGeom>
              <a:avLst/>
              <a:gdLst/>
              <a:ahLst/>
              <a:cxnLst/>
              <a:rect l="l" t="t" r="r" b="b"/>
              <a:pathLst>
                <a:path w="14598" h="8395" extrusionOk="0">
                  <a:moveTo>
                    <a:pt x="239" y="0"/>
                  </a:moveTo>
                  <a:cubicBezTo>
                    <a:pt x="179" y="155"/>
                    <a:pt x="108" y="286"/>
                    <a:pt x="1" y="393"/>
                  </a:cubicBezTo>
                  <a:lnTo>
                    <a:pt x="13705" y="8394"/>
                  </a:lnTo>
                  <a:lnTo>
                    <a:pt x="14598" y="8394"/>
                  </a:lnTo>
                  <a:lnTo>
                    <a:pt x="918" y="417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27"/>
            <p:cNvSpPr/>
            <p:nvPr/>
          </p:nvSpPr>
          <p:spPr>
            <a:xfrm>
              <a:off x="6341850" y="4544475"/>
              <a:ext cx="72350" cy="71050"/>
            </a:xfrm>
            <a:custGeom>
              <a:avLst/>
              <a:gdLst/>
              <a:ahLst/>
              <a:cxnLst/>
              <a:rect l="l" t="t" r="r" b="b"/>
              <a:pathLst>
                <a:path w="2894" h="2842" extrusionOk="0">
                  <a:moveTo>
                    <a:pt x="1417" y="1"/>
                  </a:moveTo>
                  <a:cubicBezTo>
                    <a:pt x="1338" y="1"/>
                    <a:pt x="1261" y="15"/>
                    <a:pt x="1179" y="23"/>
                  </a:cubicBezTo>
                  <a:cubicBezTo>
                    <a:pt x="1036" y="59"/>
                    <a:pt x="882" y="94"/>
                    <a:pt x="751" y="166"/>
                  </a:cubicBezTo>
                  <a:cubicBezTo>
                    <a:pt x="465" y="321"/>
                    <a:pt x="239" y="559"/>
                    <a:pt x="108" y="856"/>
                  </a:cubicBezTo>
                  <a:cubicBezTo>
                    <a:pt x="60" y="987"/>
                    <a:pt x="24" y="1142"/>
                    <a:pt x="1" y="1285"/>
                  </a:cubicBezTo>
                  <a:lnTo>
                    <a:pt x="1" y="1297"/>
                  </a:lnTo>
                  <a:lnTo>
                    <a:pt x="1" y="1464"/>
                  </a:lnTo>
                  <a:cubicBezTo>
                    <a:pt x="36" y="2178"/>
                    <a:pt x="584" y="2773"/>
                    <a:pt x="1298" y="2833"/>
                  </a:cubicBezTo>
                  <a:cubicBezTo>
                    <a:pt x="1351" y="2839"/>
                    <a:pt x="1403" y="2842"/>
                    <a:pt x="1455" y="2842"/>
                  </a:cubicBezTo>
                  <a:cubicBezTo>
                    <a:pt x="1707" y="2842"/>
                    <a:pt x="1946" y="2771"/>
                    <a:pt x="2144" y="2642"/>
                  </a:cubicBezTo>
                  <a:cubicBezTo>
                    <a:pt x="2287" y="2571"/>
                    <a:pt x="2382" y="2476"/>
                    <a:pt x="2489" y="2345"/>
                  </a:cubicBezTo>
                  <a:cubicBezTo>
                    <a:pt x="2584" y="2225"/>
                    <a:pt x="2656" y="2106"/>
                    <a:pt x="2715" y="1975"/>
                  </a:cubicBezTo>
                  <a:cubicBezTo>
                    <a:pt x="2775" y="1833"/>
                    <a:pt x="2799" y="1690"/>
                    <a:pt x="2822" y="1535"/>
                  </a:cubicBezTo>
                  <a:cubicBezTo>
                    <a:pt x="2894" y="761"/>
                    <a:pt x="2310" y="82"/>
                    <a:pt x="1525" y="11"/>
                  </a:cubicBezTo>
                  <a:cubicBezTo>
                    <a:pt x="1488" y="4"/>
                    <a:pt x="1452" y="1"/>
                    <a:pt x="1417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27"/>
            <p:cNvSpPr/>
            <p:nvPr/>
          </p:nvSpPr>
          <p:spPr>
            <a:xfrm>
              <a:off x="6212375" y="4289200"/>
              <a:ext cx="100625" cy="100600"/>
            </a:xfrm>
            <a:custGeom>
              <a:avLst/>
              <a:gdLst/>
              <a:ahLst/>
              <a:cxnLst/>
              <a:rect l="l" t="t" r="r" b="b"/>
              <a:pathLst>
                <a:path w="4025" h="4024" extrusionOk="0">
                  <a:moveTo>
                    <a:pt x="2038" y="1"/>
                  </a:moveTo>
                  <a:cubicBezTo>
                    <a:pt x="1006" y="1"/>
                    <a:pt x="115" y="796"/>
                    <a:pt x="24" y="1840"/>
                  </a:cubicBezTo>
                  <a:cubicBezTo>
                    <a:pt x="0" y="1959"/>
                    <a:pt x="0" y="2078"/>
                    <a:pt x="24" y="2197"/>
                  </a:cubicBezTo>
                  <a:cubicBezTo>
                    <a:pt x="36" y="2352"/>
                    <a:pt x="60" y="2495"/>
                    <a:pt x="108" y="2626"/>
                  </a:cubicBezTo>
                  <a:cubicBezTo>
                    <a:pt x="358" y="3376"/>
                    <a:pt x="1036" y="3935"/>
                    <a:pt x="1846" y="4019"/>
                  </a:cubicBezTo>
                  <a:cubicBezTo>
                    <a:pt x="1890" y="4022"/>
                    <a:pt x="1934" y="4023"/>
                    <a:pt x="1978" y="4023"/>
                  </a:cubicBezTo>
                  <a:cubicBezTo>
                    <a:pt x="2107" y="4023"/>
                    <a:pt x="2230" y="4010"/>
                    <a:pt x="2346" y="3983"/>
                  </a:cubicBezTo>
                  <a:cubicBezTo>
                    <a:pt x="2501" y="3971"/>
                    <a:pt x="2655" y="3924"/>
                    <a:pt x="2786" y="3864"/>
                  </a:cubicBezTo>
                  <a:cubicBezTo>
                    <a:pt x="3417" y="3602"/>
                    <a:pt x="3894" y="3031"/>
                    <a:pt x="4013" y="2328"/>
                  </a:cubicBezTo>
                  <a:cubicBezTo>
                    <a:pt x="4013" y="2292"/>
                    <a:pt x="4025" y="2233"/>
                    <a:pt x="4025" y="2185"/>
                  </a:cubicBezTo>
                  <a:lnTo>
                    <a:pt x="4025" y="1899"/>
                  </a:lnTo>
                  <a:cubicBezTo>
                    <a:pt x="3989" y="1578"/>
                    <a:pt x="3906" y="1257"/>
                    <a:pt x="3739" y="995"/>
                  </a:cubicBezTo>
                  <a:cubicBezTo>
                    <a:pt x="3667" y="864"/>
                    <a:pt x="3572" y="745"/>
                    <a:pt x="3465" y="637"/>
                  </a:cubicBezTo>
                  <a:cubicBezTo>
                    <a:pt x="3144" y="292"/>
                    <a:pt x="2703" y="54"/>
                    <a:pt x="2191" y="6"/>
                  </a:cubicBezTo>
                  <a:cubicBezTo>
                    <a:pt x="2140" y="2"/>
                    <a:pt x="2089" y="1"/>
                    <a:pt x="2038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27"/>
            <p:cNvSpPr/>
            <p:nvPr/>
          </p:nvSpPr>
          <p:spPr>
            <a:xfrm>
              <a:off x="6886575" y="1575550"/>
              <a:ext cx="19050" cy="17950"/>
            </a:xfrm>
            <a:custGeom>
              <a:avLst/>
              <a:gdLst/>
              <a:ahLst/>
              <a:cxnLst/>
              <a:rect l="l" t="t" r="r" b="b"/>
              <a:pathLst>
                <a:path w="762" h="718" extrusionOk="0">
                  <a:moveTo>
                    <a:pt x="367" y="0"/>
                  </a:moveTo>
                  <a:cubicBezTo>
                    <a:pt x="308" y="0"/>
                    <a:pt x="251" y="22"/>
                    <a:pt x="202" y="51"/>
                  </a:cubicBezTo>
                  <a:cubicBezTo>
                    <a:pt x="95" y="111"/>
                    <a:pt x="36" y="206"/>
                    <a:pt x="24" y="325"/>
                  </a:cubicBezTo>
                  <a:cubicBezTo>
                    <a:pt x="0" y="539"/>
                    <a:pt x="155" y="706"/>
                    <a:pt x="345" y="718"/>
                  </a:cubicBezTo>
                  <a:cubicBezTo>
                    <a:pt x="405" y="718"/>
                    <a:pt x="464" y="706"/>
                    <a:pt x="512" y="682"/>
                  </a:cubicBezTo>
                  <a:cubicBezTo>
                    <a:pt x="631" y="646"/>
                    <a:pt x="714" y="539"/>
                    <a:pt x="738" y="384"/>
                  </a:cubicBezTo>
                  <a:cubicBezTo>
                    <a:pt x="762" y="194"/>
                    <a:pt x="595" y="15"/>
                    <a:pt x="405" y="3"/>
                  </a:cubicBezTo>
                  <a:cubicBezTo>
                    <a:pt x="392" y="1"/>
                    <a:pt x="380" y="0"/>
                    <a:pt x="367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27"/>
            <p:cNvSpPr/>
            <p:nvPr/>
          </p:nvSpPr>
          <p:spPr>
            <a:xfrm>
              <a:off x="6612725" y="2909675"/>
              <a:ext cx="36925" cy="36225"/>
            </a:xfrm>
            <a:custGeom>
              <a:avLst/>
              <a:gdLst/>
              <a:ahLst/>
              <a:cxnLst/>
              <a:rect l="l" t="t" r="r" b="b"/>
              <a:pathLst>
                <a:path w="1477" h="1449" extrusionOk="0">
                  <a:moveTo>
                    <a:pt x="765" y="1"/>
                  </a:moveTo>
                  <a:cubicBezTo>
                    <a:pt x="380" y="1"/>
                    <a:pt x="59" y="291"/>
                    <a:pt x="36" y="669"/>
                  </a:cubicBezTo>
                  <a:cubicBezTo>
                    <a:pt x="0" y="1074"/>
                    <a:pt x="298" y="1419"/>
                    <a:pt x="703" y="1443"/>
                  </a:cubicBezTo>
                  <a:cubicBezTo>
                    <a:pt x="732" y="1446"/>
                    <a:pt x="761" y="1448"/>
                    <a:pt x="790" y="1448"/>
                  </a:cubicBezTo>
                  <a:cubicBezTo>
                    <a:pt x="1039" y="1448"/>
                    <a:pt x="1252" y="1312"/>
                    <a:pt x="1369" y="1109"/>
                  </a:cubicBezTo>
                  <a:cubicBezTo>
                    <a:pt x="1429" y="1014"/>
                    <a:pt x="1465" y="907"/>
                    <a:pt x="1477" y="788"/>
                  </a:cubicBezTo>
                  <a:cubicBezTo>
                    <a:pt x="1477" y="752"/>
                    <a:pt x="1477" y="705"/>
                    <a:pt x="1465" y="657"/>
                  </a:cubicBezTo>
                  <a:lnTo>
                    <a:pt x="1465" y="645"/>
                  </a:lnTo>
                  <a:cubicBezTo>
                    <a:pt x="1417" y="312"/>
                    <a:pt x="1167" y="38"/>
                    <a:pt x="810" y="2"/>
                  </a:cubicBezTo>
                  <a:cubicBezTo>
                    <a:pt x="795" y="1"/>
                    <a:pt x="780" y="1"/>
                    <a:pt x="765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27"/>
            <p:cNvSpPr/>
            <p:nvPr/>
          </p:nvSpPr>
          <p:spPr>
            <a:xfrm>
              <a:off x="6607950" y="4033250"/>
              <a:ext cx="50925" cy="50550"/>
            </a:xfrm>
            <a:custGeom>
              <a:avLst/>
              <a:gdLst/>
              <a:ahLst/>
              <a:cxnLst/>
              <a:rect l="l" t="t" r="r" b="b"/>
              <a:pathLst>
                <a:path w="2037" h="2022" extrusionOk="0">
                  <a:moveTo>
                    <a:pt x="1019" y="1"/>
                  </a:moveTo>
                  <a:cubicBezTo>
                    <a:pt x="930" y="1"/>
                    <a:pt x="843" y="14"/>
                    <a:pt x="763" y="41"/>
                  </a:cubicBezTo>
                  <a:cubicBezTo>
                    <a:pt x="358" y="148"/>
                    <a:pt x="48" y="505"/>
                    <a:pt x="13" y="934"/>
                  </a:cubicBezTo>
                  <a:cubicBezTo>
                    <a:pt x="1" y="1124"/>
                    <a:pt x="25" y="1291"/>
                    <a:pt x="108" y="1458"/>
                  </a:cubicBezTo>
                  <a:cubicBezTo>
                    <a:pt x="179" y="1600"/>
                    <a:pt x="275" y="1720"/>
                    <a:pt x="394" y="1815"/>
                  </a:cubicBezTo>
                  <a:cubicBezTo>
                    <a:pt x="537" y="1934"/>
                    <a:pt x="727" y="2005"/>
                    <a:pt x="941" y="2017"/>
                  </a:cubicBezTo>
                  <a:cubicBezTo>
                    <a:pt x="969" y="2020"/>
                    <a:pt x="997" y="2021"/>
                    <a:pt x="1024" y="2021"/>
                  </a:cubicBezTo>
                  <a:cubicBezTo>
                    <a:pt x="1110" y="2021"/>
                    <a:pt x="1187" y="2006"/>
                    <a:pt x="1251" y="1970"/>
                  </a:cubicBezTo>
                  <a:cubicBezTo>
                    <a:pt x="1406" y="1946"/>
                    <a:pt x="1537" y="1874"/>
                    <a:pt x="1656" y="1779"/>
                  </a:cubicBezTo>
                  <a:cubicBezTo>
                    <a:pt x="1775" y="1696"/>
                    <a:pt x="1858" y="1589"/>
                    <a:pt x="1918" y="1470"/>
                  </a:cubicBezTo>
                  <a:cubicBezTo>
                    <a:pt x="1977" y="1350"/>
                    <a:pt x="2013" y="1219"/>
                    <a:pt x="2025" y="1077"/>
                  </a:cubicBezTo>
                  <a:cubicBezTo>
                    <a:pt x="2037" y="874"/>
                    <a:pt x="2001" y="660"/>
                    <a:pt x="1894" y="505"/>
                  </a:cubicBezTo>
                  <a:cubicBezTo>
                    <a:pt x="1799" y="362"/>
                    <a:pt x="1703" y="267"/>
                    <a:pt x="1584" y="172"/>
                  </a:cubicBezTo>
                  <a:cubicBezTo>
                    <a:pt x="1465" y="100"/>
                    <a:pt x="1346" y="53"/>
                    <a:pt x="1203" y="29"/>
                  </a:cubicBezTo>
                  <a:cubicBezTo>
                    <a:pt x="1179" y="29"/>
                    <a:pt x="1132" y="5"/>
                    <a:pt x="1108" y="5"/>
                  </a:cubicBezTo>
                  <a:cubicBezTo>
                    <a:pt x="1078" y="2"/>
                    <a:pt x="1049" y="1"/>
                    <a:pt x="1019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7"/>
            <p:cNvSpPr/>
            <p:nvPr/>
          </p:nvSpPr>
          <p:spPr>
            <a:xfrm>
              <a:off x="6996400" y="4166875"/>
              <a:ext cx="36325" cy="36000"/>
            </a:xfrm>
            <a:custGeom>
              <a:avLst/>
              <a:gdLst/>
              <a:ahLst/>
              <a:cxnLst/>
              <a:rect l="l" t="t" r="r" b="b"/>
              <a:pathLst>
                <a:path w="1453" h="1440" extrusionOk="0">
                  <a:moveTo>
                    <a:pt x="733" y="1"/>
                  </a:moveTo>
                  <a:cubicBezTo>
                    <a:pt x="700" y="1"/>
                    <a:pt x="671" y="6"/>
                    <a:pt x="631" y="6"/>
                  </a:cubicBezTo>
                  <a:cubicBezTo>
                    <a:pt x="465" y="18"/>
                    <a:pt x="334" y="101"/>
                    <a:pt x="227" y="196"/>
                  </a:cubicBezTo>
                  <a:cubicBezTo>
                    <a:pt x="119" y="304"/>
                    <a:pt x="60" y="423"/>
                    <a:pt x="36" y="577"/>
                  </a:cubicBezTo>
                  <a:cubicBezTo>
                    <a:pt x="36" y="601"/>
                    <a:pt x="12" y="613"/>
                    <a:pt x="12" y="649"/>
                  </a:cubicBezTo>
                  <a:cubicBezTo>
                    <a:pt x="0" y="780"/>
                    <a:pt x="36" y="899"/>
                    <a:pt x="84" y="1030"/>
                  </a:cubicBezTo>
                  <a:cubicBezTo>
                    <a:pt x="191" y="1256"/>
                    <a:pt x="405" y="1423"/>
                    <a:pt x="667" y="1435"/>
                  </a:cubicBezTo>
                  <a:cubicBezTo>
                    <a:pt x="696" y="1438"/>
                    <a:pt x="724" y="1440"/>
                    <a:pt x="752" y="1440"/>
                  </a:cubicBezTo>
                  <a:cubicBezTo>
                    <a:pt x="1119" y="1440"/>
                    <a:pt x="1419" y="1156"/>
                    <a:pt x="1441" y="780"/>
                  </a:cubicBezTo>
                  <a:cubicBezTo>
                    <a:pt x="1453" y="399"/>
                    <a:pt x="1155" y="42"/>
                    <a:pt x="786" y="6"/>
                  </a:cubicBezTo>
                  <a:cubicBezTo>
                    <a:pt x="766" y="2"/>
                    <a:pt x="749" y="1"/>
                    <a:pt x="733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27"/>
            <p:cNvSpPr/>
            <p:nvPr/>
          </p:nvSpPr>
          <p:spPr>
            <a:xfrm>
              <a:off x="6710350" y="4394000"/>
              <a:ext cx="37225" cy="35950"/>
            </a:xfrm>
            <a:custGeom>
              <a:avLst/>
              <a:gdLst/>
              <a:ahLst/>
              <a:cxnLst/>
              <a:rect l="l" t="t" r="r" b="b"/>
              <a:pathLst>
                <a:path w="1489" h="1438" extrusionOk="0">
                  <a:moveTo>
                    <a:pt x="737" y="0"/>
                  </a:moveTo>
                  <a:cubicBezTo>
                    <a:pt x="370" y="0"/>
                    <a:pt x="70" y="284"/>
                    <a:pt x="48" y="660"/>
                  </a:cubicBezTo>
                  <a:cubicBezTo>
                    <a:pt x="1" y="1053"/>
                    <a:pt x="298" y="1398"/>
                    <a:pt x="703" y="1434"/>
                  </a:cubicBezTo>
                  <a:cubicBezTo>
                    <a:pt x="724" y="1436"/>
                    <a:pt x="746" y="1437"/>
                    <a:pt x="767" y="1437"/>
                  </a:cubicBezTo>
                  <a:cubicBezTo>
                    <a:pt x="1133" y="1437"/>
                    <a:pt x="1443" y="1151"/>
                    <a:pt x="1477" y="779"/>
                  </a:cubicBezTo>
                  <a:cubicBezTo>
                    <a:pt x="1489" y="386"/>
                    <a:pt x="1203" y="41"/>
                    <a:pt x="822" y="5"/>
                  </a:cubicBezTo>
                  <a:cubicBezTo>
                    <a:pt x="793" y="2"/>
                    <a:pt x="765" y="0"/>
                    <a:pt x="737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27"/>
            <p:cNvSpPr/>
            <p:nvPr/>
          </p:nvSpPr>
          <p:spPr>
            <a:xfrm>
              <a:off x="6609750" y="3484075"/>
              <a:ext cx="35725" cy="35675"/>
            </a:xfrm>
            <a:custGeom>
              <a:avLst/>
              <a:gdLst/>
              <a:ahLst/>
              <a:cxnLst/>
              <a:rect l="l" t="t" r="r" b="b"/>
              <a:pathLst>
                <a:path w="1429" h="1427" extrusionOk="0">
                  <a:moveTo>
                    <a:pt x="700" y="1"/>
                  </a:moveTo>
                  <a:cubicBezTo>
                    <a:pt x="418" y="1"/>
                    <a:pt x="158" y="184"/>
                    <a:pt x="60" y="458"/>
                  </a:cubicBezTo>
                  <a:cubicBezTo>
                    <a:pt x="48" y="517"/>
                    <a:pt x="24" y="577"/>
                    <a:pt x="24" y="648"/>
                  </a:cubicBezTo>
                  <a:cubicBezTo>
                    <a:pt x="0" y="755"/>
                    <a:pt x="36" y="850"/>
                    <a:pt x="60" y="958"/>
                  </a:cubicBezTo>
                  <a:cubicBezTo>
                    <a:pt x="84" y="993"/>
                    <a:pt x="84" y="1005"/>
                    <a:pt x="95" y="1041"/>
                  </a:cubicBezTo>
                  <a:cubicBezTo>
                    <a:pt x="155" y="1172"/>
                    <a:pt x="274" y="1279"/>
                    <a:pt x="405" y="1350"/>
                  </a:cubicBezTo>
                  <a:cubicBezTo>
                    <a:pt x="417" y="1362"/>
                    <a:pt x="453" y="1362"/>
                    <a:pt x="465" y="1374"/>
                  </a:cubicBezTo>
                  <a:cubicBezTo>
                    <a:pt x="524" y="1398"/>
                    <a:pt x="584" y="1422"/>
                    <a:pt x="655" y="1422"/>
                  </a:cubicBezTo>
                  <a:cubicBezTo>
                    <a:pt x="683" y="1425"/>
                    <a:pt x="710" y="1427"/>
                    <a:pt x="736" y="1427"/>
                  </a:cubicBezTo>
                  <a:cubicBezTo>
                    <a:pt x="799" y="1427"/>
                    <a:pt x="858" y="1418"/>
                    <a:pt x="917" y="1410"/>
                  </a:cubicBezTo>
                  <a:cubicBezTo>
                    <a:pt x="1036" y="1374"/>
                    <a:pt x="1155" y="1315"/>
                    <a:pt x="1227" y="1243"/>
                  </a:cubicBezTo>
                  <a:lnTo>
                    <a:pt x="1238" y="1231"/>
                  </a:lnTo>
                  <a:cubicBezTo>
                    <a:pt x="1346" y="1112"/>
                    <a:pt x="1417" y="958"/>
                    <a:pt x="1429" y="779"/>
                  </a:cubicBezTo>
                  <a:cubicBezTo>
                    <a:pt x="1429" y="684"/>
                    <a:pt x="1429" y="600"/>
                    <a:pt x="1405" y="517"/>
                  </a:cubicBezTo>
                  <a:cubicBezTo>
                    <a:pt x="1358" y="362"/>
                    <a:pt x="1262" y="231"/>
                    <a:pt x="1143" y="148"/>
                  </a:cubicBezTo>
                  <a:cubicBezTo>
                    <a:pt x="1048" y="65"/>
                    <a:pt x="917" y="29"/>
                    <a:pt x="774" y="5"/>
                  </a:cubicBezTo>
                  <a:cubicBezTo>
                    <a:pt x="749" y="2"/>
                    <a:pt x="724" y="1"/>
                    <a:pt x="700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27"/>
            <p:cNvSpPr/>
            <p:nvPr/>
          </p:nvSpPr>
          <p:spPr>
            <a:xfrm>
              <a:off x="7027050" y="3205875"/>
              <a:ext cx="8950" cy="31275"/>
            </a:xfrm>
            <a:custGeom>
              <a:avLst/>
              <a:gdLst/>
              <a:ahLst/>
              <a:cxnLst/>
              <a:rect l="l" t="t" r="r" b="b"/>
              <a:pathLst>
                <a:path w="358" h="1251" extrusionOk="0">
                  <a:moveTo>
                    <a:pt x="358" y="1"/>
                  </a:moveTo>
                  <a:cubicBezTo>
                    <a:pt x="334" y="25"/>
                    <a:pt x="310" y="36"/>
                    <a:pt x="298" y="48"/>
                  </a:cubicBezTo>
                  <a:cubicBezTo>
                    <a:pt x="132" y="167"/>
                    <a:pt x="13" y="346"/>
                    <a:pt x="1" y="572"/>
                  </a:cubicBezTo>
                  <a:cubicBezTo>
                    <a:pt x="1" y="656"/>
                    <a:pt x="1" y="751"/>
                    <a:pt x="25" y="834"/>
                  </a:cubicBezTo>
                  <a:cubicBezTo>
                    <a:pt x="72" y="989"/>
                    <a:pt x="179" y="1108"/>
                    <a:pt x="275" y="1215"/>
                  </a:cubicBezTo>
                  <a:cubicBezTo>
                    <a:pt x="310" y="1227"/>
                    <a:pt x="322" y="1239"/>
                    <a:pt x="358" y="1251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27"/>
            <p:cNvSpPr/>
            <p:nvPr/>
          </p:nvSpPr>
          <p:spPr>
            <a:xfrm>
              <a:off x="6923175" y="1659900"/>
              <a:ext cx="35750" cy="35150"/>
            </a:xfrm>
            <a:custGeom>
              <a:avLst/>
              <a:gdLst/>
              <a:ahLst/>
              <a:cxnLst/>
              <a:rect l="l" t="t" r="r" b="b"/>
              <a:pathLst>
                <a:path w="1430" h="1406" extrusionOk="0">
                  <a:moveTo>
                    <a:pt x="681" y="1"/>
                  </a:moveTo>
                  <a:cubicBezTo>
                    <a:pt x="607" y="1"/>
                    <a:pt x="536" y="18"/>
                    <a:pt x="477" y="35"/>
                  </a:cubicBezTo>
                  <a:cubicBezTo>
                    <a:pt x="227" y="130"/>
                    <a:pt x="24" y="344"/>
                    <a:pt x="12" y="642"/>
                  </a:cubicBezTo>
                  <a:cubicBezTo>
                    <a:pt x="0" y="844"/>
                    <a:pt x="60" y="1035"/>
                    <a:pt x="179" y="1166"/>
                  </a:cubicBezTo>
                  <a:cubicBezTo>
                    <a:pt x="262" y="1285"/>
                    <a:pt x="405" y="1356"/>
                    <a:pt x="548" y="1392"/>
                  </a:cubicBezTo>
                  <a:cubicBezTo>
                    <a:pt x="584" y="1392"/>
                    <a:pt x="608" y="1404"/>
                    <a:pt x="655" y="1404"/>
                  </a:cubicBezTo>
                  <a:cubicBezTo>
                    <a:pt x="677" y="1405"/>
                    <a:pt x="698" y="1406"/>
                    <a:pt x="720" y="1406"/>
                  </a:cubicBezTo>
                  <a:cubicBezTo>
                    <a:pt x="874" y="1406"/>
                    <a:pt x="1016" y="1367"/>
                    <a:pt x="1132" y="1273"/>
                  </a:cubicBezTo>
                  <a:cubicBezTo>
                    <a:pt x="1263" y="1178"/>
                    <a:pt x="1370" y="1023"/>
                    <a:pt x="1394" y="844"/>
                  </a:cubicBezTo>
                  <a:cubicBezTo>
                    <a:pt x="1394" y="820"/>
                    <a:pt x="1417" y="797"/>
                    <a:pt x="1417" y="761"/>
                  </a:cubicBezTo>
                  <a:cubicBezTo>
                    <a:pt x="1429" y="546"/>
                    <a:pt x="1334" y="332"/>
                    <a:pt x="1191" y="189"/>
                  </a:cubicBezTo>
                  <a:cubicBezTo>
                    <a:pt x="1132" y="130"/>
                    <a:pt x="1060" y="82"/>
                    <a:pt x="977" y="46"/>
                  </a:cubicBezTo>
                  <a:cubicBezTo>
                    <a:pt x="917" y="35"/>
                    <a:pt x="846" y="11"/>
                    <a:pt x="774" y="11"/>
                  </a:cubicBezTo>
                  <a:cubicBezTo>
                    <a:pt x="743" y="4"/>
                    <a:pt x="712" y="1"/>
                    <a:pt x="681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27"/>
            <p:cNvSpPr/>
            <p:nvPr/>
          </p:nvSpPr>
          <p:spPr>
            <a:xfrm>
              <a:off x="6526400" y="2260750"/>
              <a:ext cx="36625" cy="35900"/>
            </a:xfrm>
            <a:custGeom>
              <a:avLst/>
              <a:gdLst/>
              <a:ahLst/>
              <a:cxnLst/>
              <a:rect l="l" t="t" r="r" b="b"/>
              <a:pathLst>
                <a:path w="1465" h="1436" extrusionOk="0">
                  <a:moveTo>
                    <a:pt x="756" y="1"/>
                  </a:moveTo>
                  <a:cubicBezTo>
                    <a:pt x="382" y="1"/>
                    <a:pt x="82" y="287"/>
                    <a:pt x="48" y="658"/>
                  </a:cubicBezTo>
                  <a:cubicBezTo>
                    <a:pt x="0" y="1063"/>
                    <a:pt x="298" y="1408"/>
                    <a:pt x="703" y="1432"/>
                  </a:cubicBezTo>
                  <a:cubicBezTo>
                    <a:pt x="727" y="1435"/>
                    <a:pt x="751" y="1436"/>
                    <a:pt x="775" y="1436"/>
                  </a:cubicBezTo>
                  <a:cubicBezTo>
                    <a:pt x="986" y="1436"/>
                    <a:pt x="1182" y="1343"/>
                    <a:pt x="1310" y="1182"/>
                  </a:cubicBezTo>
                  <a:cubicBezTo>
                    <a:pt x="1405" y="1075"/>
                    <a:pt x="1465" y="944"/>
                    <a:pt x="1465" y="765"/>
                  </a:cubicBezTo>
                  <a:lnTo>
                    <a:pt x="1465" y="754"/>
                  </a:lnTo>
                  <a:lnTo>
                    <a:pt x="1465" y="682"/>
                  </a:lnTo>
                  <a:cubicBezTo>
                    <a:pt x="1453" y="515"/>
                    <a:pt x="1393" y="384"/>
                    <a:pt x="1298" y="265"/>
                  </a:cubicBezTo>
                  <a:cubicBezTo>
                    <a:pt x="1179" y="123"/>
                    <a:pt x="1012" y="27"/>
                    <a:pt x="822" y="3"/>
                  </a:cubicBezTo>
                  <a:cubicBezTo>
                    <a:pt x="800" y="2"/>
                    <a:pt x="778" y="1"/>
                    <a:pt x="756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27"/>
            <p:cNvSpPr/>
            <p:nvPr/>
          </p:nvSpPr>
          <p:spPr>
            <a:xfrm>
              <a:off x="5728375" y="4421425"/>
              <a:ext cx="51825" cy="50475"/>
            </a:xfrm>
            <a:custGeom>
              <a:avLst/>
              <a:gdLst/>
              <a:ahLst/>
              <a:cxnLst/>
              <a:rect l="l" t="t" r="r" b="b"/>
              <a:pathLst>
                <a:path w="2073" h="2019" extrusionOk="0">
                  <a:moveTo>
                    <a:pt x="1045" y="0"/>
                  </a:moveTo>
                  <a:cubicBezTo>
                    <a:pt x="521" y="0"/>
                    <a:pt x="71" y="402"/>
                    <a:pt x="48" y="932"/>
                  </a:cubicBezTo>
                  <a:cubicBezTo>
                    <a:pt x="1" y="1492"/>
                    <a:pt x="418" y="1980"/>
                    <a:pt x="965" y="2016"/>
                  </a:cubicBezTo>
                  <a:cubicBezTo>
                    <a:pt x="992" y="2018"/>
                    <a:pt x="1019" y="2019"/>
                    <a:pt x="1046" y="2019"/>
                  </a:cubicBezTo>
                  <a:cubicBezTo>
                    <a:pt x="1333" y="2019"/>
                    <a:pt x="1579" y="1903"/>
                    <a:pt x="1775" y="1718"/>
                  </a:cubicBezTo>
                  <a:cubicBezTo>
                    <a:pt x="1870" y="1611"/>
                    <a:pt x="1965" y="1480"/>
                    <a:pt x="2013" y="1325"/>
                  </a:cubicBezTo>
                  <a:cubicBezTo>
                    <a:pt x="2037" y="1266"/>
                    <a:pt x="2037" y="1194"/>
                    <a:pt x="2061" y="1135"/>
                  </a:cubicBezTo>
                  <a:lnTo>
                    <a:pt x="2061" y="1123"/>
                  </a:lnTo>
                  <a:lnTo>
                    <a:pt x="2061" y="1075"/>
                  </a:lnTo>
                  <a:cubicBezTo>
                    <a:pt x="2072" y="944"/>
                    <a:pt x="2061" y="813"/>
                    <a:pt x="2013" y="671"/>
                  </a:cubicBezTo>
                  <a:cubicBezTo>
                    <a:pt x="1977" y="599"/>
                    <a:pt x="1942" y="528"/>
                    <a:pt x="1894" y="456"/>
                  </a:cubicBezTo>
                  <a:cubicBezTo>
                    <a:pt x="1822" y="337"/>
                    <a:pt x="1703" y="218"/>
                    <a:pt x="1561" y="135"/>
                  </a:cubicBezTo>
                  <a:cubicBezTo>
                    <a:pt x="1430" y="63"/>
                    <a:pt x="1275" y="16"/>
                    <a:pt x="1132" y="4"/>
                  </a:cubicBezTo>
                  <a:cubicBezTo>
                    <a:pt x="1103" y="1"/>
                    <a:pt x="1074" y="0"/>
                    <a:pt x="1045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27"/>
            <p:cNvSpPr/>
            <p:nvPr/>
          </p:nvSpPr>
          <p:spPr>
            <a:xfrm>
              <a:off x="6710950" y="4235475"/>
              <a:ext cx="20850" cy="20600"/>
            </a:xfrm>
            <a:custGeom>
              <a:avLst/>
              <a:gdLst/>
              <a:ahLst/>
              <a:cxnLst/>
              <a:rect l="l" t="t" r="r" b="b"/>
              <a:pathLst>
                <a:path w="834" h="824" extrusionOk="0">
                  <a:moveTo>
                    <a:pt x="405" y="0"/>
                  </a:moveTo>
                  <a:cubicBezTo>
                    <a:pt x="203" y="0"/>
                    <a:pt x="24" y="155"/>
                    <a:pt x="0" y="369"/>
                  </a:cubicBezTo>
                  <a:lnTo>
                    <a:pt x="0" y="417"/>
                  </a:lnTo>
                  <a:cubicBezTo>
                    <a:pt x="24" y="608"/>
                    <a:pt x="143" y="762"/>
                    <a:pt x="322" y="810"/>
                  </a:cubicBezTo>
                  <a:cubicBezTo>
                    <a:pt x="334" y="822"/>
                    <a:pt x="358" y="822"/>
                    <a:pt x="381" y="822"/>
                  </a:cubicBezTo>
                  <a:cubicBezTo>
                    <a:pt x="394" y="823"/>
                    <a:pt x="406" y="824"/>
                    <a:pt x="418" y="824"/>
                  </a:cubicBezTo>
                  <a:cubicBezTo>
                    <a:pt x="520" y="824"/>
                    <a:pt x="604" y="780"/>
                    <a:pt x="679" y="727"/>
                  </a:cubicBezTo>
                  <a:cubicBezTo>
                    <a:pt x="703" y="703"/>
                    <a:pt x="739" y="667"/>
                    <a:pt x="750" y="643"/>
                  </a:cubicBezTo>
                  <a:cubicBezTo>
                    <a:pt x="798" y="584"/>
                    <a:pt x="822" y="524"/>
                    <a:pt x="822" y="453"/>
                  </a:cubicBezTo>
                  <a:cubicBezTo>
                    <a:pt x="834" y="227"/>
                    <a:pt x="679" y="36"/>
                    <a:pt x="453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27"/>
            <p:cNvSpPr/>
            <p:nvPr/>
          </p:nvSpPr>
          <p:spPr>
            <a:xfrm>
              <a:off x="6828225" y="3855375"/>
              <a:ext cx="21150" cy="20450"/>
            </a:xfrm>
            <a:custGeom>
              <a:avLst/>
              <a:gdLst/>
              <a:ahLst/>
              <a:cxnLst/>
              <a:rect l="l" t="t" r="r" b="b"/>
              <a:pathLst>
                <a:path w="846" h="818" extrusionOk="0">
                  <a:moveTo>
                    <a:pt x="465" y="0"/>
                  </a:moveTo>
                  <a:cubicBezTo>
                    <a:pt x="393" y="0"/>
                    <a:pt x="334" y="12"/>
                    <a:pt x="274" y="24"/>
                  </a:cubicBezTo>
                  <a:lnTo>
                    <a:pt x="250" y="24"/>
                  </a:lnTo>
                  <a:cubicBezTo>
                    <a:pt x="119" y="83"/>
                    <a:pt x="36" y="203"/>
                    <a:pt x="12" y="369"/>
                  </a:cubicBezTo>
                  <a:cubicBezTo>
                    <a:pt x="0" y="429"/>
                    <a:pt x="12" y="488"/>
                    <a:pt x="36" y="536"/>
                  </a:cubicBezTo>
                  <a:cubicBezTo>
                    <a:pt x="60" y="595"/>
                    <a:pt x="96" y="631"/>
                    <a:pt x="119" y="679"/>
                  </a:cubicBezTo>
                  <a:cubicBezTo>
                    <a:pt x="191" y="774"/>
                    <a:pt x="286" y="810"/>
                    <a:pt x="369" y="810"/>
                  </a:cubicBezTo>
                  <a:cubicBezTo>
                    <a:pt x="392" y="815"/>
                    <a:pt x="415" y="817"/>
                    <a:pt x="438" y="817"/>
                  </a:cubicBezTo>
                  <a:cubicBezTo>
                    <a:pt x="521" y="817"/>
                    <a:pt x="599" y="785"/>
                    <a:pt x="655" y="738"/>
                  </a:cubicBezTo>
                  <a:cubicBezTo>
                    <a:pt x="762" y="679"/>
                    <a:pt x="822" y="572"/>
                    <a:pt x="834" y="441"/>
                  </a:cubicBezTo>
                  <a:cubicBezTo>
                    <a:pt x="846" y="357"/>
                    <a:pt x="822" y="250"/>
                    <a:pt x="762" y="179"/>
                  </a:cubicBezTo>
                  <a:cubicBezTo>
                    <a:pt x="703" y="72"/>
                    <a:pt x="596" y="12"/>
                    <a:pt x="465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27"/>
            <p:cNvSpPr/>
            <p:nvPr/>
          </p:nvSpPr>
          <p:spPr>
            <a:xfrm>
              <a:off x="6930325" y="4028600"/>
              <a:ext cx="21450" cy="20575"/>
            </a:xfrm>
            <a:custGeom>
              <a:avLst/>
              <a:gdLst/>
              <a:ahLst/>
              <a:cxnLst/>
              <a:rect l="l" t="t" r="r" b="b"/>
              <a:pathLst>
                <a:path w="858" h="823" extrusionOk="0">
                  <a:moveTo>
                    <a:pt x="476" y="1"/>
                  </a:moveTo>
                  <a:cubicBezTo>
                    <a:pt x="357" y="1"/>
                    <a:pt x="250" y="36"/>
                    <a:pt x="179" y="96"/>
                  </a:cubicBezTo>
                  <a:cubicBezTo>
                    <a:pt x="84" y="155"/>
                    <a:pt x="24" y="251"/>
                    <a:pt x="12" y="370"/>
                  </a:cubicBezTo>
                  <a:cubicBezTo>
                    <a:pt x="0" y="608"/>
                    <a:pt x="143" y="810"/>
                    <a:pt x="381" y="822"/>
                  </a:cubicBezTo>
                  <a:cubicBezTo>
                    <a:pt x="453" y="822"/>
                    <a:pt x="512" y="810"/>
                    <a:pt x="572" y="786"/>
                  </a:cubicBezTo>
                  <a:cubicBezTo>
                    <a:pt x="727" y="751"/>
                    <a:pt x="834" y="608"/>
                    <a:pt x="846" y="453"/>
                  </a:cubicBezTo>
                  <a:cubicBezTo>
                    <a:pt x="857" y="215"/>
                    <a:pt x="679" y="12"/>
                    <a:pt x="476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27"/>
            <p:cNvSpPr/>
            <p:nvPr/>
          </p:nvSpPr>
          <p:spPr>
            <a:xfrm>
              <a:off x="6984800" y="3178775"/>
              <a:ext cx="21450" cy="20600"/>
            </a:xfrm>
            <a:custGeom>
              <a:avLst/>
              <a:gdLst/>
              <a:ahLst/>
              <a:cxnLst/>
              <a:rect l="l" t="t" r="r" b="b"/>
              <a:pathLst>
                <a:path w="858" h="824" extrusionOk="0">
                  <a:moveTo>
                    <a:pt x="440" y="1"/>
                  </a:moveTo>
                  <a:cubicBezTo>
                    <a:pt x="225" y="1"/>
                    <a:pt x="47" y="152"/>
                    <a:pt x="24" y="370"/>
                  </a:cubicBezTo>
                  <a:cubicBezTo>
                    <a:pt x="0" y="608"/>
                    <a:pt x="155" y="799"/>
                    <a:pt x="393" y="823"/>
                  </a:cubicBezTo>
                  <a:cubicBezTo>
                    <a:pt x="402" y="823"/>
                    <a:pt x="411" y="823"/>
                    <a:pt x="420" y="823"/>
                  </a:cubicBezTo>
                  <a:cubicBezTo>
                    <a:pt x="646" y="823"/>
                    <a:pt x="822" y="682"/>
                    <a:pt x="834" y="442"/>
                  </a:cubicBezTo>
                  <a:cubicBezTo>
                    <a:pt x="857" y="204"/>
                    <a:pt x="703" y="13"/>
                    <a:pt x="464" y="1"/>
                  </a:cubicBezTo>
                  <a:cubicBezTo>
                    <a:pt x="456" y="1"/>
                    <a:pt x="448" y="1"/>
                    <a:pt x="440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27"/>
            <p:cNvSpPr/>
            <p:nvPr/>
          </p:nvSpPr>
          <p:spPr>
            <a:xfrm>
              <a:off x="6950250" y="2089625"/>
              <a:ext cx="20875" cy="20600"/>
            </a:xfrm>
            <a:custGeom>
              <a:avLst/>
              <a:gdLst/>
              <a:ahLst/>
              <a:cxnLst/>
              <a:rect l="l" t="t" r="r" b="b"/>
              <a:pathLst>
                <a:path w="835" h="824" extrusionOk="0">
                  <a:moveTo>
                    <a:pt x="410" y="1"/>
                  </a:moveTo>
                  <a:cubicBezTo>
                    <a:pt x="287" y="1"/>
                    <a:pt x="183" y="47"/>
                    <a:pt x="108" y="121"/>
                  </a:cubicBezTo>
                  <a:cubicBezTo>
                    <a:pt x="49" y="205"/>
                    <a:pt x="1" y="276"/>
                    <a:pt x="1" y="383"/>
                  </a:cubicBezTo>
                  <a:lnTo>
                    <a:pt x="1" y="419"/>
                  </a:lnTo>
                  <a:cubicBezTo>
                    <a:pt x="1" y="574"/>
                    <a:pt x="72" y="693"/>
                    <a:pt x="191" y="764"/>
                  </a:cubicBezTo>
                  <a:cubicBezTo>
                    <a:pt x="239" y="800"/>
                    <a:pt x="299" y="824"/>
                    <a:pt x="370" y="824"/>
                  </a:cubicBezTo>
                  <a:cubicBezTo>
                    <a:pt x="441" y="824"/>
                    <a:pt x="525" y="812"/>
                    <a:pt x="584" y="776"/>
                  </a:cubicBezTo>
                  <a:cubicBezTo>
                    <a:pt x="692" y="741"/>
                    <a:pt x="751" y="657"/>
                    <a:pt x="787" y="574"/>
                  </a:cubicBezTo>
                  <a:cubicBezTo>
                    <a:pt x="811" y="538"/>
                    <a:pt x="822" y="502"/>
                    <a:pt x="822" y="455"/>
                  </a:cubicBezTo>
                  <a:cubicBezTo>
                    <a:pt x="834" y="324"/>
                    <a:pt x="787" y="217"/>
                    <a:pt x="703" y="121"/>
                  </a:cubicBezTo>
                  <a:cubicBezTo>
                    <a:pt x="656" y="98"/>
                    <a:pt x="608" y="50"/>
                    <a:pt x="549" y="38"/>
                  </a:cubicBezTo>
                  <a:cubicBezTo>
                    <a:pt x="525" y="26"/>
                    <a:pt x="489" y="2"/>
                    <a:pt x="453" y="2"/>
                  </a:cubicBezTo>
                  <a:cubicBezTo>
                    <a:pt x="439" y="1"/>
                    <a:pt x="424" y="1"/>
                    <a:pt x="410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27"/>
            <p:cNvSpPr/>
            <p:nvPr/>
          </p:nvSpPr>
          <p:spPr>
            <a:xfrm>
              <a:off x="6882700" y="3304975"/>
              <a:ext cx="21450" cy="20600"/>
            </a:xfrm>
            <a:custGeom>
              <a:avLst/>
              <a:gdLst/>
              <a:ahLst/>
              <a:cxnLst/>
              <a:rect l="l" t="t" r="r" b="b"/>
              <a:pathLst>
                <a:path w="858" h="824" extrusionOk="0">
                  <a:moveTo>
                    <a:pt x="425" y="1"/>
                  </a:moveTo>
                  <a:cubicBezTo>
                    <a:pt x="200" y="1"/>
                    <a:pt x="24" y="142"/>
                    <a:pt x="12" y="371"/>
                  </a:cubicBezTo>
                  <a:cubicBezTo>
                    <a:pt x="0" y="490"/>
                    <a:pt x="36" y="597"/>
                    <a:pt x="119" y="680"/>
                  </a:cubicBezTo>
                  <a:cubicBezTo>
                    <a:pt x="179" y="764"/>
                    <a:pt x="274" y="799"/>
                    <a:pt x="381" y="823"/>
                  </a:cubicBezTo>
                  <a:cubicBezTo>
                    <a:pt x="391" y="824"/>
                    <a:pt x="400" y="824"/>
                    <a:pt x="410" y="824"/>
                  </a:cubicBezTo>
                  <a:cubicBezTo>
                    <a:pt x="623" y="824"/>
                    <a:pt x="799" y="694"/>
                    <a:pt x="834" y="478"/>
                  </a:cubicBezTo>
                  <a:lnTo>
                    <a:pt x="834" y="442"/>
                  </a:lnTo>
                  <a:cubicBezTo>
                    <a:pt x="857" y="252"/>
                    <a:pt x="727" y="61"/>
                    <a:pt x="512" y="13"/>
                  </a:cubicBezTo>
                  <a:cubicBezTo>
                    <a:pt x="500" y="2"/>
                    <a:pt x="476" y="2"/>
                    <a:pt x="453" y="2"/>
                  </a:cubicBezTo>
                  <a:cubicBezTo>
                    <a:pt x="443" y="1"/>
                    <a:pt x="434" y="1"/>
                    <a:pt x="425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27"/>
            <p:cNvSpPr/>
            <p:nvPr/>
          </p:nvSpPr>
          <p:spPr>
            <a:xfrm>
              <a:off x="6801125" y="3180575"/>
              <a:ext cx="21475" cy="20600"/>
            </a:xfrm>
            <a:custGeom>
              <a:avLst/>
              <a:gdLst/>
              <a:ahLst/>
              <a:cxnLst/>
              <a:rect l="l" t="t" r="r" b="b"/>
              <a:pathLst>
                <a:path w="859" h="824" extrusionOk="0">
                  <a:moveTo>
                    <a:pt x="418" y="1"/>
                  </a:moveTo>
                  <a:cubicBezTo>
                    <a:pt x="203" y="1"/>
                    <a:pt x="25" y="155"/>
                    <a:pt x="13" y="370"/>
                  </a:cubicBezTo>
                  <a:cubicBezTo>
                    <a:pt x="1" y="620"/>
                    <a:pt x="144" y="810"/>
                    <a:pt x="382" y="822"/>
                  </a:cubicBezTo>
                  <a:cubicBezTo>
                    <a:pt x="392" y="823"/>
                    <a:pt x="402" y="823"/>
                    <a:pt x="412" y="823"/>
                  </a:cubicBezTo>
                  <a:cubicBezTo>
                    <a:pt x="579" y="823"/>
                    <a:pt x="731" y="730"/>
                    <a:pt x="799" y="572"/>
                  </a:cubicBezTo>
                  <a:cubicBezTo>
                    <a:pt x="822" y="536"/>
                    <a:pt x="834" y="489"/>
                    <a:pt x="834" y="453"/>
                  </a:cubicBezTo>
                  <a:cubicBezTo>
                    <a:pt x="858" y="227"/>
                    <a:pt x="703" y="25"/>
                    <a:pt x="465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75" name="Google Shape;3975;p27"/>
          <p:cNvGrpSpPr/>
          <p:nvPr/>
        </p:nvGrpSpPr>
        <p:grpSpPr>
          <a:xfrm rot="10800000">
            <a:off x="355" y="204"/>
            <a:ext cx="2637637" cy="6392395"/>
            <a:chOff x="5728375" y="1492875"/>
            <a:chExt cx="1308525" cy="3171250"/>
          </a:xfrm>
        </p:grpSpPr>
        <p:sp>
          <p:nvSpPr>
            <p:cNvPr id="3976" name="Google Shape;3976;p27"/>
            <p:cNvSpPr/>
            <p:nvPr/>
          </p:nvSpPr>
          <p:spPr>
            <a:xfrm>
              <a:off x="6942225" y="283590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0"/>
                  </a:moveTo>
                  <a:lnTo>
                    <a:pt x="24" y="0"/>
                  </a:lnTo>
                  <a:cubicBezTo>
                    <a:pt x="12" y="12"/>
                    <a:pt x="12" y="24"/>
                    <a:pt x="0" y="36"/>
                  </a:cubicBezTo>
                  <a:cubicBezTo>
                    <a:pt x="12" y="36"/>
                    <a:pt x="12" y="24"/>
                    <a:pt x="24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27"/>
            <p:cNvSpPr/>
            <p:nvPr/>
          </p:nvSpPr>
          <p:spPr>
            <a:xfrm>
              <a:off x="6942225" y="283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27"/>
            <p:cNvSpPr/>
            <p:nvPr/>
          </p:nvSpPr>
          <p:spPr>
            <a:xfrm>
              <a:off x="6945500" y="2844825"/>
              <a:ext cx="42300" cy="133375"/>
            </a:xfrm>
            <a:custGeom>
              <a:avLst/>
              <a:gdLst/>
              <a:ahLst/>
              <a:cxnLst/>
              <a:rect l="l" t="t" r="r" b="b"/>
              <a:pathLst>
                <a:path w="1692" h="5335" extrusionOk="0">
                  <a:moveTo>
                    <a:pt x="346" y="0"/>
                  </a:moveTo>
                  <a:lnTo>
                    <a:pt x="203" y="12"/>
                  </a:lnTo>
                  <a:lnTo>
                    <a:pt x="0" y="453"/>
                  </a:lnTo>
                  <a:lnTo>
                    <a:pt x="1215" y="5263"/>
                  </a:lnTo>
                  <a:lnTo>
                    <a:pt x="1691" y="5334"/>
                  </a:lnTo>
                  <a:lnTo>
                    <a:pt x="1691" y="5334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27"/>
            <p:cNvSpPr/>
            <p:nvPr/>
          </p:nvSpPr>
          <p:spPr>
            <a:xfrm>
              <a:off x="6943725" y="2835300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27"/>
            <p:cNvSpPr/>
            <p:nvPr/>
          </p:nvSpPr>
          <p:spPr>
            <a:xfrm>
              <a:off x="6945500" y="2834575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5" y="0"/>
                  </a:moveTo>
                  <a:cubicBezTo>
                    <a:pt x="11" y="0"/>
                    <a:pt x="8" y="6"/>
                    <a:pt x="0" y="6"/>
                  </a:cubicBezTo>
                  <a:lnTo>
                    <a:pt x="24" y="6"/>
                  </a:lnTo>
                  <a:cubicBezTo>
                    <a:pt x="20" y="2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27"/>
            <p:cNvSpPr/>
            <p:nvPr/>
          </p:nvSpPr>
          <p:spPr>
            <a:xfrm>
              <a:off x="6943125" y="283562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6" y="1"/>
                  </a:moveTo>
                  <a:cubicBezTo>
                    <a:pt x="13" y="1"/>
                    <a:pt x="8" y="3"/>
                    <a:pt x="0" y="11"/>
                  </a:cubicBezTo>
                  <a:cubicBezTo>
                    <a:pt x="16" y="11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27"/>
            <p:cNvSpPr/>
            <p:nvPr/>
          </p:nvSpPr>
          <p:spPr>
            <a:xfrm>
              <a:off x="6978825" y="2988300"/>
              <a:ext cx="57175" cy="218500"/>
            </a:xfrm>
            <a:custGeom>
              <a:avLst/>
              <a:gdLst/>
              <a:ahLst/>
              <a:cxnLst/>
              <a:rect l="l" t="t" r="r" b="b"/>
              <a:pathLst>
                <a:path w="2287" h="8740" extrusionOk="0">
                  <a:moveTo>
                    <a:pt x="1" y="0"/>
                  </a:moveTo>
                  <a:lnTo>
                    <a:pt x="2227" y="8739"/>
                  </a:lnTo>
                  <a:cubicBezTo>
                    <a:pt x="2239" y="8728"/>
                    <a:pt x="2251" y="8704"/>
                    <a:pt x="2287" y="8692"/>
                  </a:cubicBezTo>
                  <a:lnTo>
                    <a:pt x="2287" y="7180"/>
                  </a:lnTo>
                  <a:lnTo>
                    <a:pt x="477" y="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27"/>
            <p:cNvSpPr/>
            <p:nvPr/>
          </p:nvSpPr>
          <p:spPr>
            <a:xfrm>
              <a:off x="6796675" y="2972825"/>
              <a:ext cx="91400" cy="176525"/>
            </a:xfrm>
            <a:custGeom>
              <a:avLst/>
              <a:gdLst/>
              <a:ahLst/>
              <a:cxnLst/>
              <a:rect l="l" t="t" r="r" b="b"/>
              <a:pathLst>
                <a:path w="3656" h="7061" extrusionOk="0">
                  <a:moveTo>
                    <a:pt x="3203" y="0"/>
                  </a:moveTo>
                  <a:lnTo>
                    <a:pt x="0" y="6632"/>
                  </a:lnTo>
                  <a:lnTo>
                    <a:pt x="286" y="7061"/>
                  </a:lnTo>
                  <a:lnTo>
                    <a:pt x="3656" y="48"/>
                  </a:lnTo>
                  <a:lnTo>
                    <a:pt x="3203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27"/>
            <p:cNvSpPr/>
            <p:nvPr/>
          </p:nvSpPr>
          <p:spPr>
            <a:xfrm>
              <a:off x="6629100" y="3150225"/>
              <a:ext cx="168775" cy="337550"/>
            </a:xfrm>
            <a:custGeom>
              <a:avLst/>
              <a:gdLst/>
              <a:ahLst/>
              <a:cxnLst/>
              <a:rect l="l" t="t" r="r" b="b"/>
              <a:pathLst>
                <a:path w="6751" h="13502" extrusionOk="0">
                  <a:moveTo>
                    <a:pt x="6465" y="0"/>
                  </a:moveTo>
                  <a:lnTo>
                    <a:pt x="0" y="13359"/>
                  </a:lnTo>
                  <a:cubicBezTo>
                    <a:pt x="155" y="13359"/>
                    <a:pt x="274" y="13419"/>
                    <a:pt x="381" y="13502"/>
                  </a:cubicBezTo>
                  <a:lnTo>
                    <a:pt x="464" y="13442"/>
                  </a:lnTo>
                  <a:lnTo>
                    <a:pt x="6751" y="429"/>
                  </a:lnTo>
                  <a:lnTo>
                    <a:pt x="6465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27"/>
            <p:cNvSpPr/>
            <p:nvPr/>
          </p:nvSpPr>
          <p:spPr>
            <a:xfrm>
              <a:off x="6945500" y="283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27"/>
            <p:cNvSpPr/>
            <p:nvPr/>
          </p:nvSpPr>
          <p:spPr>
            <a:xfrm>
              <a:off x="6943725" y="2835300"/>
              <a:ext cx="0" cy="625"/>
            </a:xfrm>
            <a:custGeom>
              <a:avLst/>
              <a:gdLst/>
              <a:ahLst/>
              <a:cxnLst/>
              <a:rect l="l" t="t" r="r" b="b"/>
              <a:pathLst>
                <a:path h="25" extrusionOk="0">
                  <a:moveTo>
                    <a:pt x="0" y="24"/>
                  </a:moveTo>
                  <a:cubicBezTo>
                    <a:pt x="0" y="24"/>
                    <a:pt x="0" y="0"/>
                    <a:pt x="0" y="24"/>
                  </a:cubicBezTo>
                  <a:cubicBezTo>
                    <a:pt x="0" y="0"/>
                    <a:pt x="0" y="0"/>
                    <a:pt x="0" y="24"/>
                  </a:cubicBezTo>
                  <a:cubicBezTo>
                    <a:pt x="0" y="0"/>
                    <a:pt x="0" y="0"/>
                    <a:pt x="0" y="24"/>
                  </a:cubicBezTo>
                  <a:cubicBezTo>
                    <a:pt x="0" y="0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27"/>
            <p:cNvSpPr/>
            <p:nvPr/>
          </p:nvSpPr>
          <p:spPr>
            <a:xfrm>
              <a:off x="6942225" y="283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27"/>
            <p:cNvSpPr/>
            <p:nvPr/>
          </p:nvSpPr>
          <p:spPr>
            <a:xfrm>
              <a:off x="6881800" y="2836500"/>
              <a:ext cx="68775" cy="126825"/>
            </a:xfrm>
            <a:custGeom>
              <a:avLst/>
              <a:gdLst/>
              <a:ahLst/>
              <a:cxnLst/>
              <a:rect l="l" t="t" r="r" b="b"/>
              <a:pathLst>
                <a:path w="2751" h="5073" extrusionOk="0">
                  <a:moveTo>
                    <a:pt x="2429" y="0"/>
                  </a:moveTo>
                  <a:cubicBezTo>
                    <a:pt x="2417" y="0"/>
                    <a:pt x="2417" y="12"/>
                    <a:pt x="2417" y="12"/>
                  </a:cubicBezTo>
                  <a:lnTo>
                    <a:pt x="1" y="5001"/>
                  </a:lnTo>
                  <a:lnTo>
                    <a:pt x="465" y="5072"/>
                  </a:lnTo>
                  <a:lnTo>
                    <a:pt x="2548" y="774"/>
                  </a:lnTo>
                  <a:lnTo>
                    <a:pt x="2751" y="345"/>
                  </a:lnTo>
                  <a:lnTo>
                    <a:pt x="2632" y="357"/>
                  </a:lnTo>
                  <a:cubicBezTo>
                    <a:pt x="2624" y="358"/>
                    <a:pt x="2615" y="358"/>
                    <a:pt x="2607" y="358"/>
                  </a:cubicBezTo>
                  <a:cubicBezTo>
                    <a:pt x="2488" y="358"/>
                    <a:pt x="2394" y="276"/>
                    <a:pt x="2394" y="131"/>
                  </a:cubicBezTo>
                  <a:cubicBezTo>
                    <a:pt x="2394" y="95"/>
                    <a:pt x="2394" y="48"/>
                    <a:pt x="2429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27"/>
            <p:cNvSpPr/>
            <p:nvPr/>
          </p:nvSpPr>
          <p:spPr>
            <a:xfrm>
              <a:off x="6902350" y="1492875"/>
              <a:ext cx="133950" cy="92000"/>
            </a:xfrm>
            <a:custGeom>
              <a:avLst/>
              <a:gdLst/>
              <a:ahLst/>
              <a:cxnLst/>
              <a:rect l="l" t="t" r="r" b="b"/>
              <a:pathLst>
                <a:path w="5358" h="3680" extrusionOk="0">
                  <a:moveTo>
                    <a:pt x="5358" y="0"/>
                  </a:moveTo>
                  <a:lnTo>
                    <a:pt x="0" y="3275"/>
                  </a:lnTo>
                  <a:lnTo>
                    <a:pt x="202" y="3679"/>
                  </a:lnTo>
                  <a:lnTo>
                    <a:pt x="5358" y="52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27"/>
            <p:cNvSpPr/>
            <p:nvPr/>
          </p:nvSpPr>
          <p:spPr>
            <a:xfrm>
              <a:off x="6839525" y="1837250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3" y="1"/>
                  </a:moveTo>
                  <a:cubicBezTo>
                    <a:pt x="1" y="1"/>
                    <a:pt x="1" y="25"/>
                    <a:pt x="1" y="37"/>
                  </a:cubicBezTo>
                  <a:cubicBezTo>
                    <a:pt x="1" y="25"/>
                    <a:pt x="1" y="13"/>
                    <a:pt x="13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27"/>
            <p:cNvSpPr/>
            <p:nvPr/>
          </p:nvSpPr>
          <p:spPr>
            <a:xfrm>
              <a:off x="6839525" y="1689025"/>
              <a:ext cx="97375" cy="151525"/>
            </a:xfrm>
            <a:custGeom>
              <a:avLst/>
              <a:gdLst/>
              <a:ahLst/>
              <a:cxnLst/>
              <a:rect l="l" t="t" r="r" b="b"/>
              <a:pathLst>
                <a:path w="3895" h="6061" extrusionOk="0">
                  <a:moveTo>
                    <a:pt x="20" y="5898"/>
                  </a:moveTo>
                  <a:cubicBezTo>
                    <a:pt x="13" y="5908"/>
                    <a:pt x="6" y="5919"/>
                    <a:pt x="1" y="5930"/>
                  </a:cubicBezTo>
                  <a:lnTo>
                    <a:pt x="20" y="5898"/>
                  </a:lnTo>
                  <a:close/>
                  <a:moveTo>
                    <a:pt x="3513" y="1"/>
                  </a:moveTo>
                  <a:lnTo>
                    <a:pt x="20" y="5898"/>
                  </a:lnTo>
                  <a:lnTo>
                    <a:pt x="20" y="5898"/>
                  </a:lnTo>
                  <a:cubicBezTo>
                    <a:pt x="42" y="5867"/>
                    <a:pt x="69" y="5844"/>
                    <a:pt x="96" y="5835"/>
                  </a:cubicBezTo>
                  <a:cubicBezTo>
                    <a:pt x="130" y="5818"/>
                    <a:pt x="166" y="5809"/>
                    <a:pt x="201" y="5809"/>
                  </a:cubicBezTo>
                  <a:cubicBezTo>
                    <a:pt x="288" y="5809"/>
                    <a:pt x="368" y="5860"/>
                    <a:pt x="394" y="5954"/>
                  </a:cubicBezTo>
                  <a:lnTo>
                    <a:pt x="441" y="6061"/>
                  </a:lnTo>
                  <a:lnTo>
                    <a:pt x="3894" y="239"/>
                  </a:lnTo>
                  <a:cubicBezTo>
                    <a:pt x="3727" y="191"/>
                    <a:pt x="3597" y="120"/>
                    <a:pt x="3513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27"/>
            <p:cNvSpPr/>
            <p:nvPr/>
          </p:nvSpPr>
          <p:spPr>
            <a:xfrm>
              <a:off x="6838950" y="1834425"/>
              <a:ext cx="124725" cy="258250"/>
            </a:xfrm>
            <a:custGeom>
              <a:avLst/>
              <a:gdLst/>
              <a:ahLst/>
              <a:cxnLst/>
              <a:rect l="l" t="t" r="r" b="b"/>
              <a:pathLst>
                <a:path w="4989" h="10330" extrusionOk="0">
                  <a:moveTo>
                    <a:pt x="212" y="0"/>
                  </a:moveTo>
                  <a:cubicBezTo>
                    <a:pt x="182" y="0"/>
                    <a:pt x="150" y="6"/>
                    <a:pt x="119" y="19"/>
                  </a:cubicBezTo>
                  <a:cubicBezTo>
                    <a:pt x="83" y="31"/>
                    <a:pt x="48" y="66"/>
                    <a:pt x="24" y="102"/>
                  </a:cubicBezTo>
                  <a:cubicBezTo>
                    <a:pt x="24" y="126"/>
                    <a:pt x="0" y="138"/>
                    <a:pt x="0" y="150"/>
                  </a:cubicBezTo>
                  <a:lnTo>
                    <a:pt x="0" y="162"/>
                  </a:lnTo>
                  <a:lnTo>
                    <a:pt x="0" y="197"/>
                  </a:lnTo>
                  <a:lnTo>
                    <a:pt x="0" y="209"/>
                  </a:lnTo>
                  <a:lnTo>
                    <a:pt x="0" y="245"/>
                  </a:lnTo>
                  <a:lnTo>
                    <a:pt x="0" y="257"/>
                  </a:lnTo>
                  <a:cubicBezTo>
                    <a:pt x="0" y="269"/>
                    <a:pt x="24" y="281"/>
                    <a:pt x="24" y="304"/>
                  </a:cubicBezTo>
                  <a:lnTo>
                    <a:pt x="4560" y="10329"/>
                  </a:lnTo>
                  <a:cubicBezTo>
                    <a:pt x="4624" y="10255"/>
                    <a:pt x="4736" y="10209"/>
                    <a:pt x="4845" y="10209"/>
                  </a:cubicBezTo>
                  <a:cubicBezTo>
                    <a:pt x="4857" y="10209"/>
                    <a:pt x="4869" y="10209"/>
                    <a:pt x="4882" y="10210"/>
                  </a:cubicBezTo>
                  <a:cubicBezTo>
                    <a:pt x="4917" y="10210"/>
                    <a:pt x="4965" y="10222"/>
                    <a:pt x="4989" y="10246"/>
                  </a:cubicBezTo>
                  <a:lnTo>
                    <a:pt x="464" y="221"/>
                  </a:lnTo>
                  <a:lnTo>
                    <a:pt x="417" y="126"/>
                  </a:lnTo>
                  <a:cubicBezTo>
                    <a:pt x="373" y="47"/>
                    <a:pt x="297" y="0"/>
                    <a:pt x="212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27"/>
            <p:cNvSpPr/>
            <p:nvPr/>
          </p:nvSpPr>
          <p:spPr>
            <a:xfrm>
              <a:off x="6945800" y="1529475"/>
              <a:ext cx="90500" cy="135175"/>
            </a:xfrm>
            <a:custGeom>
              <a:avLst/>
              <a:gdLst/>
              <a:ahLst/>
              <a:cxnLst/>
              <a:rect l="l" t="t" r="r" b="b"/>
              <a:pathLst>
                <a:path w="3620" h="5407" extrusionOk="0">
                  <a:moveTo>
                    <a:pt x="3620" y="1"/>
                  </a:moveTo>
                  <a:lnTo>
                    <a:pt x="0" y="5073"/>
                  </a:lnTo>
                  <a:lnTo>
                    <a:pt x="108" y="5263"/>
                  </a:lnTo>
                  <a:cubicBezTo>
                    <a:pt x="179" y="5299"/>
                    <a:pt x="250" y="5335"/>
                    <a:pt x="310" y="5406"/>
                  </a:cubicBezTo>
                  <a:lnTo>
                    <a:pt x="3620" y="775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27"/>
            <p:cNvSpPr/>
            <p:nvPr/>
          </p:nvSpPr>
          <p:spPr>
            <a:xfrm>
              <a:off x="6951750" y="1681000"/>
              <a:ext cx="84550" cy="169075"/>
            </a:xfrm>
            <a:custGeom>
              <a:avLst/>
              <a:gdLst/>
              <a:ahLst/>
              <a:cxnLst/>
              <a:rect l="l" t="t" r="r" b="b"/>
              <a:pathLst>
                <a:path w="3382" h="6763" extrusionOk="0">
                  <a:moveTo>
                    <a:pt x="286" y="0"/>
                  </a:moveTo>
                  <a:cubicBezTo>
                    <a:pt x="239" y="179"/>
                    <a:pt x="155" y="334"/>
                    <a:pt x="0" y="429"/>
                  </a:cubicBezTo>
                  <a:lnTo>
                    <a:pt x="3382" y="6763"/>
                  </a:lnTo>
                  <a:lnTo>
                    <a:pt x="3382" y="581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27"/>
            <p:cNvSpPr/>
            <p:nvPr/>
          </p:nvSpPr>
          <p:spPr>
            <a:xfrm>
              <a:off x="6891325" y="1570800"/>
              <a:ext cx="56875" cy="90275"/>
            </a:xfrm>
            <a:custGeom>
              <a:avLst/>
              <a:gdLst/>
              <a:ahLst/>
              <a:cxnLst/>
              <a:rect l="l" t="t" r="r" b="b"/>
              <a:pathLst>
                <a:path w="2275" h="3611" extrusionOk="0">
                  <a:moveTo>
                    <a:pt x="219" y="1"/>
                  </a:moveTo>
                  <a:cubicBezTo>
                    <a:pt x="185" y="1"/>
                    <a:pt x="151" y="9"/>
                    <a:pt x="120" y="27"/>
                  </a:cubicBezTo>
                  <a:cubicBezTo>
                    <a:pt x="84" y="62"/>
                    <a:pt x="48" y="86"/>
                    <a:pt x="36" y="122"/>
                  </a:cubicBezTo>
                  <a:cubicBezTo>
                    <a:pt x="24" y="146"/>
                    <a:pt x="1" y="193"/>
                    <a:pt x="1" y="241"/>
                  </a:cubicBezTo>
                  <a:cubicBezTo>
                    <a:pt x="72" y="205"/>
                    <a:pt x="143" y="193"/>
                    <a:pt x="215" y="193"/>
                  </a:cubicBezTo>
                  <a:cubicBezTo>
                    <a:pt x="405" y="205"/>
                    <a:pt x="572" y="384"/>
                    <a:pt x="548" y="574"/>
                  </a:cubicBezTo>
                  <a:cubicBezTo>
                    <a:pt x="524" y="717"/>
                    <a:pt x="441" y="836"/>
                    <a:pt x="322" y="872"/>
                  </a:cubicBezTo>
                  <a:lnTo>
                    <a:pt x="1763" y="3587"/>
                  </a:lnTo>
                  <a:cubicBezTo>
                    <a:pt x="1834" y="3560"/>
                    <a:pt x="1906" y="3546"/>
                    <a:pt x="1982" y="3546"/>
                  </a:cubicBezTo>
                  <a:cubicBezTo>
                    <a:pt x="2007" y="3546"/>
                    <a:pt x="2034" y="3548"/>
                    <a:pt x="2060" y="3551"/>
                  </a:cubicBezTo>
                  <a:cubicBezTo>
                    <a:pt x="2132" y="3575"/>
                    <a:pt x="2215" y="3587"/>
                    <a:pt x="2275" y="3610"/>
                  </a:cubicBezTo>
                  <a:lnTo>
                    <a:pt x="2167" y="3420"/>
                  </a:lnTo>
                  <a:lnTo>
                    <a:pt x="643" y="551"/>
                  </a:lnTo>
                  <a:lnTo>
                    <a:pt x="441" y="146"/>
                  </a:lnTo>
                  <a:lnTo>
                    <a:pt x="417" y="122"/>
                  </a:lnTo>
                  <a:cubicBezTo>
                    <a:pt x="375" y="47"/>
                    <a:pt x="298" y="1"/>
                    <a:pt x="219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27"/>
            <p:cNvSpPr/>
            <p:nvPr/>
          </p:nvSpPr>
          <p:spPr>
            <a:xfrm>
              <a:off x="6967825" y="2063475"/>
              <a:ext cx="68475" cy="40500"/>
            </a:xfrm>
            <a:custGeom>
              <a:avLst/>
              <a:gdLst/>
              <a:ahLst/>
              <a:cxnLst/>
              <a:rect l="l" t="t" r="r" b="b"/>
              <a:pathLst>
                <a:path w="2739" h="1620" extrusionOk="0">
                  <a:moveTo>
                    <a:pt x="2739" y="1"/>
                  </a:moveTo>
                  <a:lnTo>
                    <a:pt x="0" y="1167"/>
                  </a:lnTo>
                  <a:cubicBezTo>
                    <a:pt x="72" y="1263"/>
                    <a:pt x="131" y="1370"/>
                    <a:pt x="119" y="1501"/>
                  </a:cubicBezTo>
                  <a:cubicBezTo>
                    <a:pt x="119" y="1548"/>
                    <a:pt x="108" y="1572"/>
                    <a:pt x="84" y="1620"/>
                  </a:cubicBezTo>
                  <a:lnTo>
                    <a:pt x="2739" y="489"/>
                  </a:lnTo>
                  <a:lnTo>
                    <a:pt x="2739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27"/>
            <p:cNvSpPr/>
            <p:nvPr/>
          </p:nvSpPr>
          <p:spPr>
            <a:xfrm>
              <a:off x="6558850" y="2100100"/>
              <a:ext cx="396200" cy="178025"/>
            </a:xfrm>
            <a:custGeom>
              <a:avLst/>
              <a:gdLst/>
              <a:ahLst/>
              <a:cxnLst/>
              <a:rect l="l" t="t" r="r" b="b"/>
              <a:pathLst>
                <a:path w="15848" h="7121" extrusionOk="0">
                  <a:moveTo>
                    <a:pt x="15657" y="0"/>
                  </a:moveTo>
                  <a:lnTo>
                    <a:pt x="0" y="6703"/>
                  </a:lnTo>
                  <a:cubicBezTo>
                    <a:pt x="95" y="6822"/>
                    <a:pt x="155" y="6965"/>
                    <a:pt x="167" y="7120"/>
                  </a:cubicBezTo>
                  <a:lnTo>
                    <a:pt x="15824" y="417"/>
                  </a:lnTo>
                  <a:cubicBezTo>
                    <a:pt x="15836" y="393"/>
                    <a:pt x="15836" y="357"/>
                    <a:pt x="15847" y="345"/>
                  </a:cubicBezTo>
                  <a:cubicBezTo>
                    <a:pt x="15728" y="274"/>
                    <a:pt x="15657" y="155"/>
                    <a:pt x="15657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27"/>
            <p:cNvSpPr/>
            <p:nvPr/>
          </p:nvSpPr>
          <p:spPr>
            <a:xfrm>
              <a:off x="6954425" y="2108725"/>
              <a:ext cx="81875" cy="207200"/>
            </a:xfrm>
            <a:custGeom>
              <a:avLst/>
              <a:gdLst/>
              <a:ahLst/>
              <a:cxnLst/>
              <a:rect l="l" t="t" r="r" b="b"/>
              <a:pathLst>
                <a:path w="3275" h="8288" extrusionOk="0">
                  <a:moveTo>
                    <a:pt x="24" y="0"/>
                  </a:moveTo>
                  <a:cubicBezTo>
                    <a:pt x="13" y="36"/>
                    <a:pt x="1" y="48"/>
                    <a:pt x="1" y="60"/>
                  </a:cubicBezTo>
                  <a:cubicBezTo>
                    <a:pt x="1" y="108"/>
                    <a:pt x="1" y="155"/>
                    <a:pt x="13" y="191"/>
                  </a:cubicBezTo>
                  <a:lnTo>
                    <a:pt x="3275" y="8287"/>
                  </a:lnTo>
                  <a:lnTo>
                    <a:pt x="3275" y="7097"/>
                  </a:lnTo>
                  <a:lnTo>
                    <a:pt x="429" y="36"/>
                  </a:lnTo>
                  <a:cubicBezTo>
                    <a:pt x="417" y="36"/>
                    <a:pt x="417" y="12"/>
                    <a:pt x="417" y="12"/>
                  </a:cubicBezTo>
                  <a:cubicBezTo>
                    <a:pt x="358" y="48"/>
                    <a:pt x="286" y="60"/>
                    <a:pt x="203" y="60"/>
                  </a:cubicBezTo>
                  <a:cubicBezTo>
                    <a:pt x="132" y="48"/>
                    <a:pt x="72" y="36"/>
                    <a:pt x="24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27"/>
            <p:cNvSpPr/>
            <p:nvPr/>
          </p:nvSpPr>
          <p:spPr>
            <a:xfrm>
              <a:off x="6559150" y="2280175"/>
              <a:ext cx="477150" cy="150350"/>
            </a:xfrm>
            <a:custGeom>
              <a:avLst/>
              <a:gdLst/>
              <a:ahLst/>
              <a:cxnLst/>
              <a:rect l="l" t="t" r="r" b="b"/>
              <a:pathLst>
                <a:path w="19086" h="6014" extrusionOk="0">
                  <a:moveTo>
                    <a:pt x="167" y="0"/>
                  </a:moveTo>
                  <a:cubicBezTo>
                    <a:pt x="155" y="167"/>
                    <a:pt x="95" y="298"/>
                    <a:pt x="0" y="405"/>
                  </a:cubicBezTo>
                  <a:lnTo>
                    <a:pt x="19086" y="6013"/>
                  </a:lnTo>
                  <a:lnTo>
                    <a:pt x="19086" y="5561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27"/>
            <p:cNvSpPr/>
            <p:nvPr/>
          </p:nvSpPr>
          <p:spPr>
            <a:xfrm>
              <a:off x="6941625" y="2825775"/>
              <a:ext cx="95275" cy="19700"/>
            </a:xfrm>
            <a:custGeom>
              <a:avLst/>
              <a:gdLst/>
              <a:ahLst/>
              <a:cxnLst/>
              <a:rect l="l" t="t" r="r" b="b"/>
              <a:pathLst>
                <a:path w="3811" h="788" extrusionOk="0">
                  <a:moveTo>
                    <a:pt x="3811" y="0"/>
                  </a:moveTo>
                  <a:lnTo>
                    <a:pt x="227" y="334"/>
                  </a:lnTo>
                  <a:lnTo>
                    <a:pt x="155" y="334"/>
                  </a:lnTo>
                  <a:cubicBezTo>
                    <a:pt x="132" y="334"/>
                    <a:pt x="132" y="358"/>
                    <a:pt x="120" y="358"/>
                  </a:cubicBezTo>
                  <a:cubicBezTo>
                    <a:pt x="120" y="370"/>
                    <a:pt x="108" y="370"/>
                    <a:pt x="108" y="370"/>
                  </a:cubicBezTo>
                  <a:cubicBezTo>
                    <a:pt x="108" y="381"/>
                    <a:pt x="96" y="381"/>
                    <a:pt x="96" y="381"/>
                  </a:cubicBezTo>
                  <a:lnTo>
                    <a:pt x="84" y="405"/>
                  </a:lnTo>
                  <a:lnTo>
                    <a:pt x="60" y="417"/>
                  </a:lnTo>
                  <a:cubicBezTo>
                    <a:pt x="48" y="417"/>
                    <a:pt x="48" y="429"/>
                    <a:pt x="36" y="441"/>
                  </a:cubicBezTo>
                  <a:cubicBezTo>
                    <a:pt x="1" y="489"/>
                    <a:pt x="1" y="536"/>
                    <a:pt x="1" y="584"/>
                  </a:cubicBezTo>
                  <a:cubicBezTo>
                    <a:pt x="1" y="707"/>
                    <a:pt x="105" y="787"/>
                    <a:pt x="216" y="787"/>
                  </a:cubicBezTo>
                  <a:cubicBezTo>
                    <a:pt x="224" y="787"/>
                    <a:pt x="231" y="787"/>
                    <a:pt x="239" y="786"/>
                  </a:cubicBezTo>
                  <a:lnTo>
                    <a:pt x="358" y="774"/>
                  </a:lnTo>
                  <a:lnTo>
                    <a:pt x="501" y="762"/>
                  </a:lnTo>
                  <a:lnTo>
                    <a:pt x="3811" y="441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27"/>
            <p:cNvSpPr/>
            <p:nvPr/>
          </p:nvSpPr>
          <p:spPr>
            <a:xfrm>
              <a:off x="6649325" y="2926075"/>
              <a:ext cx="386100" cy="71175"/>
            </a:xfrm>
            <a:custGeom>
              <a:avLst/>
              <a:gdLst/>
              <a:ahLst/>
              <a:cxnLst/>
              <a:rect l="l" t="t" r="r" b="b"/>
              <a:pathLst>
                <a:path w="15444" h="2847" extrusionOk="0">
                  <a:moveTo>
                    <a:pt x="1" y="1"/>
                  </a:moveTo>
                  <a:lnTo>
                    <a:pt x="1" y="25"/>
                  </a:lnTo>
                  <a:cubicBezTo>
                    <a:pt x="18" y="20"/>
                    <a:pt x="36" y="17"/>
                    <a:pt x="52" y="17"/>
                  </a:cubicBezTo>
                  <a:cubicBezTo>
                    <a:pt x="117" y="17"/>
                    <a:pt x="175" y="52"/>
                    <a:pt x="203" y="108"/>
                  </a:cubicBezTo>
                  <a:lnTo>
                    <a:pt x="489" y="525"/>
                  </a:lnTo>
                  <a:lnTo>
                    <a:pt x="9097" y="1846"/>
                  </a:lnTo>
                  <a:lnTo>
                    <a:pt x="9550" y="1918"/>
                  </a:lnTo>
                  <a:lnTo>
                    <a:pt x="13169" y="2489"/>
                  </a:lnTo>
                  <a:lnTo>
                    <a:pt x="13645" y="2561"/>
                  </a:lnTo>
                  <a:lnTo>
                    <a:pt x="15443" y="2846"/>
                  </a:lnTo>
                  <a:lnTo>
                    <a:pt x="15443" y="2406"/>
                  </a:lnTo>
                  <a:lnTo>
                    <a:pt x="13526" y="2108"/>
                  </a:lnTo>
                  <a:lnTo>
                    <a:pt x="13050" y="2025"/>
                  </a:lnTo>
                  <a:lnTo>
                    <a:pt x="9752" y="1525"/>
                  </a:lnTo>
                  <a:lnTo>
                    <a:pt x="9288" y="14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27"/>
            <p:cNvSpPr/>
            <p:nvPr/>
          </p:nvSpPr>
          <p:spPr>
            <a:xfrm>
              <a:off x="6909175" y="3226725"/>
              <a:ext cx="125350" cy="88725"/>
            </a:xfrm>
            <a:custGeom>
              <a:avLst/>
              <a:gdLst/>
              <a:ahLst/>
              <a:cxnLst/>
              <a:rect l="l" t="t" r="r" b="b"/>
              <a:pathLst>
                <a:path w="5014" h="3549" extrusionOk="0">
                  <a:moveTo>
                    <a:pt x="4740" y="0"/>
                  </a:moveTo>
                  <a:lnTo>
                    <a:pt x="1" y="3179"/>
                  </a:lnTo>
                  <a:lnTo>
                    <a:pt x="263" y="3548"/>
                  </a:lnTo>
                  <a:lnTo>
                    <a:pt x="5013" y="357"/>
                  </a:lnTo>
                  <a:cubicBezTo>
                    <a:pt x="4871" y="274"/>
                    <a:pt x="4787" y="155"/>
                    <a:pt x="4740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27"/>
            <p:cNvSpPr/>
            <p:nvPr/>
          </p:nvSpPr>
          <p:spPr>
            <a:xfrm>
              <a:off x="6638625" y="3316900"/>
              <a:ext cx="267900" cy="180400"/>
            </a:xfrm>
            <a:custGeom>
              <a:avLst/>
              <a:gdLst/>
              <a:ahLst/>
              <a:cxnLst/>
              <a:rect l="l" t="t" r="r" b="b"/>
              <a:pathLst>
                <a:path w="10716" h="7216" extrusionOk="0">
                  <a:moveTo>
                    <a:pt x="10573" y="1"/>
                  </a:moveTo>
                  <a:cubicBezTo>
                    <a:pt x="10550" y="196"/>
                    <a:pt x="10372" y="347"/>
                    <a:pt x="10157" y="347"/>
                  </a:cubicBezTo>
                  <a:cubicBezTo>
                    <a:pt x="10149" y="347"/>
                    <a:pt x="10141" y="346"/>
                    <a:pt x="10132" y="346"/>
                  </a:cubicBezTo>
                  <a:cubicBezTo>
                    <a:pt x="10025" y="322"/>
                    <a:pt x="9918" y="287"/>
                    <a:pt x="9858" y="203"/>
                  </a:cubicBezTo>
                  <a:lnTo>
                    <a:pt x="83" y="6775"/>
                  </a:lnTo>
                  <a:lnTo>
                    <a:pt x="0" y="6835"/>
                  </a:lnTo>
                  <a:cubicBezTo>
                    <a:pt x="119" y="6930"/>
                    <a:pt x="203" y="7049"/>
                    <a:pt x="250" y="7216"/>
                  </a:cubicBezTo>
                  <a:lnTo>
                    <a:pt x="10716" y="191"/>
                  </a:lnTo>
                  <a:lnTo>
                    <a:pt x="10573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27"/>
            <p:cNvSpPr/>
            <p:nvPr/>
          </p:nvSpPr>
          <p:spPr>
            <a:xfrm>
              <a:off x="6965450" y="3661000"/>
              <a:ext cx="70850" cy="74725"/>
            </a:xfrm>
            <a:custGeom>
              <a:avLst/>
              <a:gdLst/>
              <a:ahLst/>
              <a:cxnLst/>
              <a:rect l="l" t="t" r="r" b="b"/>
              <a:pathLst>
                <a:path w="2834" h="2989" extrusionOk="0">
                  <a:moveTo>
                    <a:pt x="2834" y="0"/>
                  </a:moveTo>
                  <a:lnTo>
                    <a:pt x="0" y="2739"/>
                  </a:lnTo>
                  <a:lnTo>
                    <a:pt x="393" y="2989"/>
                  </a:lnTo>
                  <a:lnTo>
                    <a:pt x="2834" y="631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27"/>
            <p:cNvSpPr/>
            <p:nvPr/>
          </p:nvSpPr>
          <p:spPr>
            <a:xfrm>
              <a:off x="6647850" y="3864600"/>
              <a:ext cx="184850" cy="181875"/>
            </a:xfrm>
            <a:custGeom>
              <a:avLst/>
              <a:gdLst/>
              <a:ahLst/>
              <a:cxnLst/>
              <a:rect l="l" t="t" r="r" b="b"/>
              <a:pathLst>
                <a:path w="7394" h="7275" extrusionOk="0">
                  <a:moveTo>
                    <a:pt x="7156" y="0"/>
                  </a:moveTo>
                  <a:lnTo>
                    <a:pt x="0" y="6953"/>
                  </a:lnTo>
                  <a:cubicBezTo>
                    <a:pt x="119" y="7025"/>
                    <a:pt x="226" y="7144"/>
                    <a:pt x="310" y="7275"/>
                  </a:cubicBezTo>
                  <a:lnTo>
                    <a:pt x="7394" y="405"/>
                  </a:lnTo>
                  <a:lnTo>
                    <a:pt x="7346" y="322"/>
                  </a:lnTo>
                  <a:cubicBezTo>
                    <a:pt x="7311" y="286"/>
                    <a:pt x="7275" y="238"/>
                    <a:pt x="7263" y="179"/>
                  </a:cubicBezTo>
                  <a:lnTo>
                    <a:pt x="7156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27"/>
            <p:cNvSpPr/>
            <p:nvPr/>
          </p:nvSpPr>
          <p:spPr>
            <a:xfrm>
              <a:off x="6835375" y="3737800"/>
              <a:ext cx="131575" cy="122050"/>
            </a:xfrm>
            <a:custGeom>
              <a:avLst/>
              <a:gdLst/>
              <a:ahLst/>
              <a:cxnLst/>
              <a:rect l="l" t="t" r="r" b="b"/>
              <a:pathLst>
                <a:path w="5263" h="4882" extrusionOk="0">
                  <a:moveTo>
                    <a:pt x="4882" y="0"/>
                  </a:moveTo>
                  <a:lnTo>
                    <a:pt x="0" y="4727"/>
                  </a:lnTo>
                  <a:cubicBezTo>
                    <a:pt x="60" y="4703"/>
                    <a:pt x="119" y="4703"/>
                    <a:pt x="191" y="4703"/>
                  </a:cubicBezTo>
                  <a:cubicBezTo>
                    <a:pt x="310" y="4715"/>
                    <a:pt x="429" y="4775"/>
                    <a:pt x="488" y="4882"/>
                  </a:cubicBezTo>
                  <a:lnTo>
                    <a:pt x="5263" y="250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27"/>
            <p:cNvSpPr/>
            <p:nvPr/>
          </p:nvSpPr>
          <p:spPr>
            <a:xfrm>
              <a:off x="6647550" y="2926675"/>
              <a:ext cx="388750" cy="587000"/>
            </a:xfrm>
            <a:custGeom>
              <a:avLst/>
              <a:gdLst/>
              <a:ahLst/>
              <a:cxnLst/>
              <a:rect l="l" t="t" r="r" b="b"/>
              <a:pathLst>
                <a:path w="15550" h="23480" extrusionOk="0">
                  <a:moveTo>
                    <a:pt x="96" y="1"/>
                  </a:moveTo>
                  <a:lnTo>
                    <a:pt x="96" y="132"/>
                  </a:lnTo>
                  <a:cubicBezTo>
                    <a:pt x="84" y="251"/>
                    <a:pt x="60" y="358"/>
                    <a:pt x="0" y="441"/>
                  </a:cubicBezTo>
                  <a:lnTo>
                    <a:pt x="5739" y="8954"/>
                  </a:lnTo>
                  <a:lnTo>
                    <a:pt x="6025" y="9383"/>
                  </a:lnTo>
                  <a:lnTo>
                    <a:pt x="6561" y="10181"/>
                  </a:lnTo>
                  <a:lnTo>
                    <a:pt x="6608" y="10181"/>
                  </a:lnTo>
                  <a:cubicBezTo>
                    <a:pt x="6823" y="10192"/>
                    <a:pt x="7001" y="10395"/>
                    <a:pt x="6977" y="10621"/>
                  </a:cubicBezTo>
                  <a:cubicBezTo>
                    <a:pt x="6977" y="10669"/>
                    <a:pt x="6965" y="10692"/>
                    <a:pt x="6942" y="10740"/>
                  </a:cubicBezTo>
                  <a:lnTo>
                    <a:pt x="9918" y="15145"/>
                  </a:lnTo>
                  <a:cubicBezTo>
                    <a:pt x="10121" y="15193"/>
                    <a:pt x="10263" y="15372"/>
                    <a:pt x="10240" y="15574"/>
                  </a:cubicBezTo>
                  <a:lnTo>
                    <a:pt x="10240" y="15610"/>
                  </a:lnTo>
                  <a:lnTo>
                    <a:pt x="10371" y="15800"/>
                  </a:lnTo>
                  <a:lnTo>
                    <a:pt x="15550" y="23480"/>
                  </a:lnTo>
                  <a:lnTo>
                    <a:pt x="15550" y="22682"/>
                  </a:lnTo>
                  <a:lnTo>
                    <a:pt x="10728" y="15550"/>
                  </a:lnTo>
                  <a:lnTo>
                    <a:pt x="10478" y="15181"/>
                  </a:lnTo>
                  <a:lnTo>
                    <a:pt x="6263" y="8907"/>
                  </a:lnTo>
                  <a:lnTo>
                    <a:pt x="5977" y="8478"/>
                  </a:lnTo>
                  <a:lnTo>
                    <a:pt x="596" y="501"/>
                  </a:lnTo>
                  <a:lnTo>
                    <a:pt x="310" y="84"/>
                  </a:lnTo>
                  <a:cubicBezTo>
                    <a:pt x="262" y="25"/>
                    <a:pt x="179" y="1"/>
                    <a:pt x="96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27"/>
            <p:cNvSpPr/>
            <p:nvPr/>
          </p:nvSpPr>
          <p:spPr>
            <a:xfrm>
              <a:off x="6603800" y="3495625"/>
              <a:ext cx="7450" cy="13000"/>
            </a:xfrm>
            <a:custGeom>
              <a:avLst/>
              <a:gdLst/>
              <a:ahLst/>
              <a:cxnLst/>
              <a:rect l="l" t="t" r="r" b="b"/>
              <a:pathLst>
                <a:path w="298" h="520" extrusionOk="0">
                  <a:moveTo>
                    <a:pt x="237" y="0"/>
                  </a:moveTo>
                  <a:cubicBezTo>
                    <a:pt x="172" y="0"/>
                    <a:pt x="97" y="34"/>
                    <a:pt x="60" y="91"/>
                  </a:cubicBezTo>
                  <a:lnTo>
                    <a:pt x="60" y="115"/>
                  </a:lnTo>
                  <a:cubicBezTo>
                    <a:pt x="0" y="222"/>
                    <a:pt x="36" y="353"/>
                    <a:pt x="143" y="412"/>
                  </a:cubicBezTo>
                  <a:lnTo>
                    <a:pt x="298" y="519"/>
                  </a:lnTo>
                  <a:cubicBezTo>
                    <a:pt x="262" y="412"/>
                    <a:pt x="238" y="305"/>
                    <a:pt x="238" y="198"/>
                  </a:cubicBezTo>
                  <a:cubicBezTo>
                    <a:pt x="238" y="138"/>
                    <a:pt x="262" y="67"/>
                    <a:pt x="286" y="7"/>
                  </a:cubicBezTo>
                  <a:cubicBezTo>
                    <a:pt x="271" y="2"/>
                    <a:pt x="254" y="0"/>
                    <a:pt x="237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27"/>
            <p:cNvSpPr/>
            <p:nvPr/>
          </p:nvSpPr>
          <p:spPr>
            <a:xfrm>
              <a:off x="6640400" y="3514550"/>
              <a:ext cx="395900" cy="275350"/>
            </a:xfrm>
            <a:custGeom>
              <a:avLst/>
              <a:gdLst/>
              <a:ahLst/>
              <a:cxnLst/>
              <a:rect l="l" t="t" r="r" b="b"/>
              <a:pathLst>
                <a:path w="15836" h="11014" extrusionOk="0">
                  <a:moveTo>
                    <a:pt x="12" y="0"/>
                  </a:moveTo>
                  <a:lnTo>
                    <a:pt x="1" y="12"/>
                  </a:lnTo>
                  <a:lnTo>
                    <a:pt x="477" y="846"/>
                  </a:lnTo>
                  <a:lnTo>
                    <a:pt x="12681" y="8930"/>
                  </a:lnTo>
                  <a:lnTo>
                    <a:pt x="13062" y="9180"/>
                  </a:lnTo>
                  <a:lnTo>
                    <a:pt x="15836" y="11014"/>
                  </a:lnTo>
                  <a:lnTo>
                    <a:pt x="15836" y="10478"/>
                  </a:lnTo>
                  <a:lnTo>
                    <a:pt x="13395" y="8847"/>
                  </a:lnTo>
                  <a:lnTo>
                    <a:pt x="13002" y="859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27"/>
            <p:cNvSpPr/>
            <p:nvPr/>
          </p:nvSpPr>
          <p:spPr>
            <a:xfrm>
              <a:off x="6841925" y="4224750"/>
              <a:ext cx="194375" cy="153025"/>
            </a:xfrm>
            <a:custGeom>
              <a:avLst/>
              <a:gdLst/>
              <a:ahLst/>
              <a:cxnLst/>
              <a:rect l="l" t="t" r="r" b="b"/>
              <a:pathLst>
                <a:path w="7775" h="6121" extrusionOk="0">
                  <a:moveTo>
                    <a:pt x="560" y="1"/>
                  </a:moveTo>
                  <a:lnTo>
                    <a:pt x="0" y="120"/>
                  </a:lnTo>
                  <a:lnTo>
                    <a:pt x="7775" y="6121"/>
                  </a:lnTo>
                  <a:lnTo>
                    <a:pt x="7775" y="5549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27"/>
            <p:cNvSpPr/>
            <p:nvPr/>
          </p:nvSpPr>
          <p:spPr>
            <a:xfrm>
              <a:off x="6649325" y="4070575"/>
              <a:ext cx="195300" cy="148550"/>
            </a:xfrm>
            <a:custGeom>
              <a:avLst/>
              <a:gdLst/>
              <a:ahLst/>
              <a:cxnLst/>
              <a:rect l="l" t="t" r="r" b="b"/>
              <a:pathLst>
                <a:path w="7812" h="5942" extrusionOk="0">
                  <a:moveTo>
                    <a:pt x="263" y="0"/>
                  </a:moveTo>
                  <a:cubicBezTo>
                    <a:pt x="203" y="119"/>
                    <a:pt x="120" y="227"/>
                    <a:pt x="1" y="334"/>
                  </a:cubicBezTo>
                  <a:lnTo>
                    <a:pt x="48" y="405"/>
                  </a:lnTo>
                  <a:lnTo>
                    <a:pt x="7252" y="5942"/>
                  </a:lnTo>
                  <a:lnTo>
                    <a:pt x="7811" y="5811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27"/>
            <p:cNvSpPr/>
            <p:nvPr/>
          </p:nvSpPr>
          <p:spPr>
            <a:xfrm>
              <a:off x="6831200" y="3872325"/>
              <a:ext cx="180400" cy="298875"/>
            </a:xfrm>
            <a:custGeom>
              <a:avLst/>
              <a:gdLst/>
              <a:ahLst/>
              <a:cxnLst/>
              <a:rect l="l" t="t" r="r" b="b"/>
              <a:pathLst>
                <a:path w="7216" h="11955" extrusionOk="0">
                  <a:moveTo>
                    <a:pt x="0" y="1"/>
                  </a:moveTo>
                  <a:lnTo>
                    <a:pt x="48" y="72"/>
                  </a:lnTo>
                  <a:lnTo>
                    <a:pt x="6823" y="11955"/>
                  </a:lnTo>
                  <a:cubicBezTo>
                    <a:pt x="6918" y="11847"/>
                    <a:pt x="7073" y="11776"/>
                    <a:pt x="7216" y="11764"/>
                  </a:cubicBezTo>
                  <a:lnTo>
                    <a:pt x="4525" y="7025"/>
                  </a:lnTo>
                  <a:cubicBezTo>
                    <a:pt x="4465" y="7061"/>
                    <a:pt x="4394" y="7061"/>
                    <a:pt x="4334" y="7061"/>
                  </a:cubicBezTo>
                  <a:cubicBezTo>
                    <a:pt x="4108" y="7037"/>
                    <a:pt x="3941" y="6847"/>
                    <a:pt x="3965" y="6609"/>
                  </a:cubicBezTo>
                  <a:cubicBezTo>
                    <a:pt x="3977" y="6490"/>
                    <a:pt x="4037" y="6383"/>
                    <a:pt x="4120" y="6323"/>
                  </a:cubicBezTo>
                  <a:lnTo>
                    <a:pt x="548" y="60"/>
                  </a:lnTo>
                  <a:cubicBezTo>
                    <a:pt x="483" y="107"/>
                    <a:pt x="410" y="139"/>
                    <a:pt x="335" y="139"/>
                  </a:cubicBezTo>
                  <a:cubicBezTo>
                    <a:pt x="315" y="139"/>
                    <a:pt x="295" y="137"/>
                    <a:pt x="274" y="132"/>
                  </a:cubicBezTo>
                  <a:cubicBezTo>
                    <a:pt x="167" y="120"/>
                    <a:pt x="60" y="72"/>
                    <a:pt x="0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27"/>
            <p:cNvSpPr/>
            <p:nvPr/>
          </p:nvSpPr>
          <p:spPr>
            <a:xfrm>
              <a:off x="6632950" y="3514850"/>
              <a:ext cx="202450" cy="354225"/>
            </a:xfrm>
            <a:custGeom>
              <a:avLst/>
              <a:gdLst/>
              <a:ahLst/>
              <a:cxnLst/>
              <a:rect l="l" t="t" r="r" b="b"/>
              <a:pathLst>
                <a:path w="8098" h="14169" extrusionOk="0">
                  <a:moveTo>
                    <a:pt x="310" y="0"/>
                  </a:moveTo>
                  <a:cubicBezTo>
                    <a:pt x="227" y="84"/>
                    <a:pt x="120" y="143"/>
                    <a:pt x="1" y="179"/>
                  </a:cubicBezTo>
                  <a:lnTo>
                    <a:pt x="1" y="358"/>
                  </a:lnTo>
                  <a:lnTo>
                    <a:pt x="7764" y="13990"/>
                  </a:lnTo>
                  <a:lnTo>
                    <a:pt x="7871" y="14169"/>
                  </a:lnTo>
                  <a:cubicBezTo>
                    <a:pt x="7859" y="14121"/>
                    <a:pt x="7859" y="14062"/>
                    <a:pt x="7859" y="14002"/>
                  </a:cubicBezTo>
                  <a:cubicBezTo>
                    <a:pt x="7859" y="13835"/>
                    <a:pt x="7954" y="13716"/>
                    <a:pt x="8097" y="13657"/>
                  </a:cubicBezTo>
                  <a:lnTo>
                    <a:pt x="787" y="834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27"/>
            <p:cNvSpPr/>
            <p:nvPr/>
          </p:nvSpPr>
          <p:spPr>
            <a:xfrm>
              <a:off x="6621650" y="3519025"/>
              <a:ext cx="17000" cy="515550"/>
            </a:xfrm>
            <a:custGeom>
              <a:avLst/>
              <a:gdLst/>
              <a:ahLst/>
              <a:cxnLst/>
              <a:rect l="l" t="t" r="r" b="b"/>
              <a:pathLst>
                <a:path w="680" h="20622" extrusionOk="0">
                  <a:moveTo>
                    <a:pt x="0" y="0"/>
                  </a:moveTo>
                  <a:lnTo>
                    <a:pt x="227" y="20622"/>
                  </a:lnTo>
                  <a:cubicBezTo>
                    <a:pt x="311" y="20605"/>
                    <a:pt x="389" y="20588"/>
                    <a:pt x="470" y="20588"/>
                  </a:cubicBezTo>
                  <a:cubicBezTo>
                    <a:pt x="503" y="20588"/>
                    <a:pt x="537" y="20591"/>
                    <a:pt x="572" y="20598"/>
                  </a:cubicBezTo>
                  <a:cubicBezTo>
                    <a:pt x="596" y="20598"/>
                    <a:pt x="643" y="20610"/>
                    <a:pt x="679" y="20610"/>
                  </a:cubicBezTo>
                  <a:lnTo>
                    <a:pt x="453" y="202"/>
                  </a:lnTo>
                  <a:lnTo>
                    <a:pt x="453" y="24"/>
                  </a:lnTo>
                  <a:cubicBezTo>
                    <a:pt x="387" y="32"/>
                    <a:pt x="333" y="46"/>
                    <a:pt x="278" y="46"/>
                  </a:cubicBezTo>
                  <a:cubicBezTo>
                    <a:pt x="253" y="46"/>
                    <a:pt x="229" y="43"/>
                    <a:pt x="203" y="36"/>
                  </a:cubicBezTo>
                  <a:cubicBezTo>
                    <a:pt x="143" y="36"/>
                    <a:pt x="60" y="24"/>
                    <a:pt x="0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27"/>
            <p:cNvSpPr/>
            <p:nvPr/>
          </p:nvSpPr>
          <p:spPr>
            <a:xfrm>
              <a:off x="5767375" y="3510375"/>
              <a:ext cx="852500" cy="922475"/>
            </a:xfrm>
            <a:custGeom>
              <a:avLst/>
              <a:gdLst/>
              <a:ahLst/>
              <a:cxnLst/>
              <a:rect l="l" t="t" r="r" b="b"/>
              <a:pathLst>
                <a:path w="34100" h="36899" extrusionOk="0">
                  <a:moveTo>
                    <a:pt x="33779" y="1"/>
                  </a:moveTo>
                  <a:lnTo>
                    <a:pt x="1" y="36577"/>
                  </a:lnTo>
                  <a:cubicBezTo>
                    <a:pt x="143" y="36672"/>
                    <a:pt x="239" y="36779"/>
                    <a:pt x="334" y="36898"/>
                  </a:cubicBezTo>
                  <a:lnTo>
                    <a:pt x="34100" y="310"/>
                  </a:lnTo>
                  <a:cubicBezTo>
                    <a:pt x="33969" y="239"/>
                    <a:pt x="33862" y="132"/>
                    <a:pt x="33779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27"/>
            <p:cNvSpPr/>
            <p:nvPr/>
          </p:nvSpPr>
          <p:spPr>
            <a:xfrm>
              <a:off x="6299575" y="4069975"/>
              <a:ext cx="318525" cy="244400"/>
            </a:xfrm>
            <a:custGeom>
              <a:avLst/>
              <a:gdLst/>
              <a:ahLst/>
              <a:cxnLst/>
              <a:rect l="l" t="t" r="r" b="b"/>
              <a:pathLst>
                <a:path w="12741" h="9776" extrusionOk="0">
                  <a:moveTo>
                    <a:pt x="12455" y="1"/>
                  </a:moveTo>
                  <a:lnTo>
                    <a:pt x="1" y="9418"/>
                  </a:lnTo>
                  <a:cubicBezTo>
                    <a:pt x="108" y="9525"/>
                    <a:pt x="191" y="9645"/>
                    <a:pt x="263" y="9776"/>
                  </a:cubicBezTo>
                  <a:lnTo>
                    <a:pt x="12741" y="358"/>
                  </a:lnTo>
                  <a:cubicBezTo>
                    <a:pt x="12622" y="251"/>
                    <a:pt x="12514" y="131"/>
                    <a:pt x="12455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27"/>
            <p:cNvSpPr/>
            <p:nvPr/>
          </p:nvSpPr>
          <p:spPr>
            <a:xfrm>
              <a:off x="6312675" y="4246175"/>
              <a:ext cx="406325" cy="101975"/>
            </a:xfrm>
            <a:custGeom>
              <a:avLst/>
              <a:gdLst/>
              <a:ahLst/>
              <a:cxnLst/>
              <a:rect l="l" t="t" r="r" b="b"/>
              <a:pathLst>
                <a:path w="16253" h="4079" extrusionOk="0">
                  <a:moveTo>
                    <a:pt x="15931" y="1"/>
                  </a:moveTo>
                  <a:lnTo>
                    <a:pt x="13" y="3620"/>
                  </a:lnTo>
                  <a:cubicBezTo>
                    <a:pt x="25" y="3716"/>
                    <a:pt x="25" y="3799"/>
                    <a:pt x="13" y="3918"/>
                  </a:cubicBezTo>
                  <a:cubicBezTo>
                    <a:pt x="13" y="3966"/>
                    <a:pt x="13" y="4025"/>
                    <a:pt x="1" y="4073"/>
                  </a:cubicBezTo>
                  <a:cubicBezTo>
                    <a:pt x="17" y="4073"/>
                    <a:pt x="38" y="4078"/>
                    <a:pt x="61" y="4078"/>
                  </a:cubicBezTo>
                  <a:cubicBezTo>
                    <a:pt x="72" y="4078"/>
                    <a:pt x="84" y="4077"/>
                    <a:pt x="96" y="4073"/>
                  </a:cubicBezTo>
                  <a:lnTo>
                    <a:pt x="16253" y="394"/>
                  </a:lnTo>
                  <a:cubicBezTo>
                    <a:pt x="16074" y="346"/>
                    <a:pt x="15931" y="203"/>
                    <a:pt x="15931" y="1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27"/>
            <p:cNvSpPr/>
            <p:nvPr/>
          </p:nvSpPr>
          <p:spPr>
            <a:xfrm>
              <a:off x="6728200" y="4251550"/>
              <a:ext cx="2725" cy="2100"/>
            </a:xfrm>
            <a:custGeom>
              <a:avLst/>
              <a:gdLst/>
              <a:ahLst/>
              <a:cxnLst/>
              <a:rect l="l" t="t" r="r" b="b"/>
              <a:pathLst>
                <a:path w="109" h="84" extrusionOk="0">
                  <a:moveTo>
                    <a:pt x="72" y="0"/>
                  </a:moveTo>
                  <a:cubicBezTo>
                    <a:pt x="60" y="24"/>
                    <a:pt x="25" y="60"/>
                    <a:pt x="1" y="84"/>
                  </a:cubicBezTo>
                  <a:lnTo>
                    <a:pt x="108" y="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27"/>
            <p:cNvSpPr/>
            <p:nvPr/>
          </p:nvSpPr>
          <p:spPr>
            <a:xfrm>
              <a:off x="6736250" y="4181300"/>
              <a:ext cx="261950" cy="69375"/>
            </a:xfrm>
            <a:custGeom>
              <a:avLst/>
              <a:gdLst/>
              <a:ahLst/>
              <a:cxnLst/>
              <a:rect l="l" t="t" r="r" b="b"/>
              <a:pathLst>
                <a:path w="10478" h="2775" extrusionOk="0">
                  <a:moveTo>
                    <a:pt x="10442" y="0"/>
                  </a:moveTo>
                  <a:lnTo>
                    <a:pt x="4334" y="1382"/>
                  </a:lnTo>
                  <a:lnTo>
                    <a:pt x="3775" y="1513"/>
                  </a:lnTo>
                  <a:lnTo>
                    <a:pt x="0" y="2382"/>
                  </a:lnTo>
                  <a:lnTo>
                    <a:pt x="227" y="2775"/>
                  </a:lnTo>
                  <a:lnTo>
                    <a:pt x="4215" y="1870"/>
                  </a:lnTo>
                  <a:lnTo>
                    <a:pt x="4787" y="1739"/>
                  </a:lnTo>
                  <a:lnTo>
                    <a:pt x="10478" y="441"/>
                  </a:lnTo>
                  <a:cubicBezTo>
                    <a:pt x="10442" y="322"/>
                    <a:pt x="10406" y="203"/>
                    <a:pt x="10418" y="72"/>
                  </a:cubicBezTo>
                  <a:cubicBezTo>
                    <a:pt x="10418" y="36"/>
                    <a:pt x="10442" y="24"/>
                    <a:pt x="10442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27"/>
            <p:cNvSpPr/>
            <p:nvPr/>
          </p:nvSpPr>
          <p:spPr>
            <a:xfrm>
              <a:off x="6640400" y="4078600"/>
              <a:ext cx="213150" cy="382525"/>
            </a:xfrm>
            <a:custGeom>
              <a:avLst/>
              <a:gdLst/>
              <a:ahLst/>
              <a:cxnLst/>
              <a:rect l="l" t="t" r="r" b="b"/>
              <a:pathLst>
                <a:path w="8526" h="15301" extrusionOk="0">
                  <a:moveTo>
                    <a:pt x="405" y="1"/>
                  </a:moveTo>
                  <a:cubicBezTo>
                    <a:pt x="286" y="84"/>
                    <a:pt x="143" y="156"/>
                    <a:pt x="1" y="191"/>
                  </a:cubicBezTo>
                  <a:lnTo>
                    <a:pt x="3275" y="6275"/>
                  </a:lnTo>
                  <a:lnTo>
                    <a:pt x="3322" y="6275"/>
                  </a:lnTo>
                  <a:cubicBezTo>
                    <a:pt x="3537" y="6311"/>
                    <a:pt x="3703" y="6502"/>
                    <a:pt x="3691" y="6728"/>
                  </a:cubicBezTo>
                  <a:cubicBezTo>
                    <a:pt x="3680" y="6799"/>
                    <a:pt x="3644" y="6859"/>
                    <a:pt x="3620" y="6918"/>
                  </a:cubicBezTo>
                  <a:lnTo>
                    <a:pt x="3644" y="6978"/>
                  </a:lnTo>
                  <a:lnTo>
                    <a:pt x="8121" y="15300"/>
                  </a:lnTo>
                  <a:lnTo>
                    <a:pt x="8180" y="15193"/>
                  </a:lnTo>
                  <a:cubicBezTo>
                    <a:pt x="8204" y="15193"/>
                    <a:pt x="8204" y="15181"/>
                    <a:pt x="8216" y="15157"/>
                  </a:cubicBezTo>
                  <a:lnTo>
                    <a:pt x="8228" y="15146"/>
                  </a:lnTo>
                  <a:lnTo>
                    <a:pt x="8240" y="15134"/>
                  </a:lnTo>
                  <a:cubicBezTo>
                    <a:pt x="8240" y="15122"/>
                    <a:pt x="8263" y="15122"/>
                    <a:pt x="8263" y="15122"/>
                  </a:cubicBezTo>
                  <a:cubicBezTo>
                    <a:pt x="8263" y="15122"/>
                    <a:pt x="8263" y="15098"/>
                    <a:pt x="8275" y="15098"/>
                  </a:cubicBezTo>
                  <a:lnTo>
                    <a:pt x="8287" y="15098"/>
                  </a:lnTo>
                  <a:cubicBezTo>
                    <a:pt x="8287" y="15086"/>
                    <a:pt x="8299" y="15086"/>
                    <a:pt x="8299" y="15086"/>
                  </a:cubicBezTo>
                  <a:lnTo>
                    <a:pt x="8525" y="15026"/>
                  </a:lnTo>
                  <a:lnTo>
                    <a:pt x="4120" y="6871"/>
                  </a:lnTo>
                  <a:lnTo>
                    <a:pt x="3894" y="6466"/>
                  </a:lnTo>
                  <a:lnTo>
                    <a:pt x="441" y="72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27"/>
            <p:cNvSpPr/>
            <p:nvPr/>
          </p:nvSpPr>
          <p:spPr>
            <a:xfrm>
              <a:off x="6851450" y="4463175"/>
              <a:ext cx="184850" cy="115525"/>
            </a:xfrm>
            <a:custGeom>
              <a:avLst/>
              <a:gdLst/>
              <a:ahLst/>
              <a:cxnLst/>
              <a:rect l="l" t="t" r="r" b="b"/>
              <a:pathLst>
                <a:path w="7394" h="4621" extrusionOk="0">
                  <a:moveTo>
                    <a:pt x="488" y="1"/>
                  </a:moveTo>
                  <a:lnTo>
                    <a:pt x="60" y="108"/>
                  </a:lnTo>
                  <a:lnTo>
                    <a:pt x="0" y="227"/>
                  </a:lnTo>
                  <a:lnTo>
                    <a:pt x="7394" y="4620"/>
                  </a:lnTo>
                  <a:lnTo>
                    <a:pt x="7394" y="4096"/>
                  </a:lnTo>
                  <a:lnTo>
                    <a:pt x="488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27"/>
            <p:cNvSpPr/>
            <p:nvPr/>
          </p:nvSpPr>
          <p:spPr>
            <a:xfrm>
              <a:off x="6847575" y="4406025"/>
              <a:ext cx="188425" cy="60450"/>
            </a:xfrm>
            <a:custGeom>
              <a:avLst/>
              <a:gdLst/>
              <a:ahLst/>
              <a:cxnLst/>
              <a:rect l="l" t="t" r="r" b="b"/>
              <a:pathLst>
                <a:path w="7537" h="2418" extrusionOk="0">
                  <a:moveTo>
                    <a:pt x="17" y="1997"/>
                  </a:moveTo>
                  <a:cubicBezTo>
                    <a:pt x="11" y="1998"/>
                    <a:pt x="6" y="2000"/>
                    <a:pt x="0" y="2001"/>
                  </a:cubicBezTo>
                  <a:lnTo>
                    <a:pt x="17" y="1997"/>
                  </a:lnTo>
                  <a:close/>
                  <a:moveTo>
                    <a:pt x="7537" y="1"/>
                  </a:moveTo>
                  <a:lnTo>
                    <a:pt x="167" y="1965"/>
                  </a:lnTo>
                  <a:lnTo>
                    <a:pt x="17" y="1997"/>
                  </a:lnTo>
                  <a:lnTo>
                    <a:pt x="17" y="1997"/>
                  </a:lnTo>
                  <a:cubicBezTo>
                    <a:pt x="29" y="1995"/>
                    <a:pt x="43" y="1994"/>
                    <a:pt x="57" y="1994"/>
                  </a:cubicBezTo>
                  <a:cubicBezTo>
                    <a:pt x="92" y="1994"/>
                    <a:pt x="129" y="2002"/>
                    <a:pt x="167" y="2025"/>
                  </a:cubicBezTo>
                  <a:cubicBezTo>
                    <a:pt x="286" y="2084"/>
                    <a:pt x="310" y="2215"/>
                    <a:pt x="250" y="2322"/>
                  </a:cubicBezTo>
                  <a:lnTo>
                    <a:pt x="215" y="2418"/>
                  </a:lnTo>
                  <a:lnTo>
                    <a:pt x="631" y="2299"/>
                  </a:lnTo>
                  <a:lnTo>
                    <a:pt x="7537" y="453"/>
                  </a:lnTo>
                  <a:lnTo>
                    <a:pt x="7537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27"/>
            <p:cNvSpPr/>
            <p:nvPr/>
          </p:nvSpPr>
          <p:spPr>
            <a:xfrm>
              <a:off x="6725825" y="4654575"/>
              <a:ext cx="17300" cy="9550"/>
            </a:xfrm>
            <a:custGeom>
              <a:avLst/>
              <a:gdLst/>
              <a:ahLst/>
              <a:cxnLst/>
              <a:rect l="l" t="t" r="r" b="b"/>
              <a:pathLst>
                <a:path w="692" h="382" extrusionOk="0">
                  <a:moveTo>
                    <a:pt x="227" y="0"/>
                  </a:moveTo>
                  <a:lnTo>
                    <a:pt x="1" y="381"/>
                  </a:lnTo>
                  <a:lnTo>
                    <a:pt x="525" y="381"/>
                  </a:lnTo>
                  <a:lnTo>
                    <a:pt x="691" y="84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27"/>
            <p:cNvSpPr/>
            <p:nvPr/>
          </p:nvSpPr>
          <p:spPr>
            <a:xfrm>
              <a:off x="6737150" y="4455550"/>
              <a:ext cx="117875" cy="190425"/>
            </a:xfrm>
            <a:custGeom>
              <a:avLst/>
              <a:gdLst/>
              <a:ahLst/>
              <a:cxnLst/>
              <a:rect l="l" t="t" r="r" b="b"/>
              <a:pathLst>
                <a:path w="4715" h="7617" extrusionOk="0">
                  <a:moveTo>
                    <a:pt x="4478" y="0"/>
                  </a:moveTo>
                  <a:cubicBezTo>
                    <a:pt x="4455" y="0"/>
                    <a:pt x="4430" y="3"/>
                    <a:pt x="4405" y="8"/>
                  </a:cubicBezTo>
                  <a:cubicBezTo>
                    <a:pt x="4405" y="20"/>
                    <a:pt x="4382" y="20"/>
                    <a:pt x="4382" y="20"/>
                  </a:cubicBezTo>
                  <a:lnTo>
                    <a:pt x="4370" y="20"/>
                  </a:lnTo>
                  <a:lnTo>
                    <a:pt x="4358" y="32"/>
                  </a:lnTo>
                  <a:cubicBezTo>
                    <a:pt x="4358" y="56"/>
                    <a:pt x="4346" y="56"/>
                    <a:pt x="4346" y="56"/>
                  </a:cubicBezTo>
                  <a:lnTo>
                    <a:pt x="4334" y="68"/>
                  </a:lnTo>
                  <a:lnTo>
                    <a:pt x="4310" y="79"/>
                  </a:lnTo>
                  <a:cubicBezTo>
                    <a:pt x="4298" y="79"/>
                    <a:pt x="4298" y="91"/>
                    <a:pt x="4286" y="115"/>
                  </a:cubicBezTo>
                  <a:lnTo>
                    <a:pt x="4227" y="222"/>
                  </a:lnTo>
                  <a:lnTo>
                    <a:pt x="0" y="7521"/>
                  </a:lnTo>
                  <a:lnTo>
                    <a:pt x="453" y="7616"/>
                  </a:lnTo>
                  <a:lnTo>
                    <a:pt x="4548" y="508"/>
                  </a:lnTo>
                  <a:lnTo>
                    <a:pt x="4608" y="389"/>
                  </a:lnTo>
                  <a:lnTo>
                    <a:pt x="4655" y="318"/>
                  </a:lnTo>
                  <a:cubicBezTo>
                    <a:pt x="4715" y="210"/>
                    <a:pt x="4667" y="79"/>
                    <a:pt x="4560" y="20"/>
                  </a:cubicBezTo>
                  <a:cubicBezTo>
                    <a:pt x="4539" y="6"/>
                    <a:pt x="4510" y="0"/>
                    <a:pt x="4478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27"/>
            <p:cNvSpPr/>
            <p:nvPr/>
          </p:nvSpPr>
          <p:spPr>
            <a:xfrm>
              <a:off x="6337975" y="4576300"/>
              <a:ext cx="3900" cy="5375"/>
            </a:xfrm>
            <a:custGeom>
              <a:avLst/>
              <a:gdLst/>
              <a:ahLst/>
              <a:cxnLst/>
              <a:rect l="l" t="t" r="r" b="b"/>
              <a:pathLst>
                <a:path w="156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95"/>
                    <a:pt x="72" y="179"/>
                    <a:pt x="156" y="214"/>
                  </a:cubicBezTo>
                  <a:lnTo>
                    <a:pt x="156" y="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27"/>
            <p:cNvSpPr/>
            <p:nvPr/>
          </p:nvSpPr>
          <p:spPr>
            <a:xfrm>
              <a:off x="6410025" y="4583425"/>
              <a:ext cx="434000" cy="80700"/>
            </a:xfrm>
            <a:custGeom>
              <a:avLst/>
              <a:gdLst/>
              <a:ahLst/>
              <a:cxnLst/>
              <a:rect l="l" t="t" r="r" b="b"/>
              <a:pathLst>
                <a:path w="17360" h="3228" extrusionOk="0">
                  <a:moveTo>
                    <a:pt x="107" y="1"/>
                  </a:moveTo>
                  <a:cubicBezTo>
                    <a:pt x="95" y="144"/>
                    <a:pt x="60" y="298"/>
                    <a:pt x="0" y="429"/>
                  </a:cubicBezTo>
                  <a:lnTo>
                    <a:pt x="12859" y="2846"/>
                  </a:lnTo>
                  <a:lnTo>
                    <a:pt x="13323" y="2930"/>
                  </a:lnTo>
                  <a:lnTo>
                    <a:pt x="14931" y="3227"/>
                  </a:lnTo>
                  <a:lnTo>
                    <a:pt x="17359" y="3227"/>
                  </a:lnTo>
                  <a:lnTo>
                    <a:pt x="13561" y="2513"/>
                  </a:lnTo>
                  <a:lnTo>
                    <a:pt x="13097" y="2418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27"/>
            <p:cNvSpPr/>
            <p:nvPr/>
          </p:nvSpPr>
          <p:spPr>
            <a:xfrm>
              <a:off x="5778675" y="4344125"/>
              <a:ext cx="436700" cy="105675"/>
            </a:xfrm>
            <a:custGeom>
              <a:avLst/>
              <a:gdLst/>
              <a:ahLst/>
              <a:cxnLst/>
              <a:rect l="l" t="t" r="r" b="b"/>
              <a:pathLst>
                <a:path w="17468" h="4227" extrusionOk="0">
                  <a:moveTo>
                    <a:pt x="17384" y="0"/>
                  </a:moveTo>
                  <a:lnTo>
                    <a:pt x="1" y="3786"/>
                  </a:lnTo>
                  <a:cubicBezTo>
                    <a:pt x="25" y="3905"/>
                    <a:pt x="60" y="4048"/>
                    <a:pt x="49" y="4179"/>
                  </a:cubicBezTo>
                  <a:lnTo>
                    <a:pt x="49" y="4227"/>
                  </a:lnTo>
                  <a:lnTo>
                    <a:pt x="17467" y="429"/>
                  </a:lnTo>
                  <a:cubicBezTo>
                    <a:pt x="17432" y="286"/>
                    <a:pt x="17396" y="155"/>
                    <a:pt x="17384" y="0"/>
                  </a:cubicBez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27"/>
            <p:cNvSpPr/>
            <p:nvPr/>
          </p:nvSpPr>
          <p:spPr>
            <a:xfrm>
              <a:off x="5778975" y="4449775"/>
              <a:ext cx="566475" cy="127425"/>
            </a:xfrm>
            <a:custGeom>
              <a:avLst/>
              <a:gdLst/>
              <a:ahLst/>
              <a:cxnLst/>
              <a:rect l="l" t="t" r="r" b="b"/>
              <a:pathLst>
                <a:path w="22659" h="5097" extrusionOk="0">
                  <a:moveTo>
                    <a:pt x="48" y="1"/>
                  </a:moveTo>
                  <a:cubicBezTo>
                    <a:pt x="37" y="72"/>
                    <a:pt x="13" y="132"/>
                    <a:pt x="1" y="191"/>
                  </a:cubicBezTo>
                  <a:lnTo>
                    <a:pt x="691" y="596"/>
                  </a:lnTo>
                  <a:lnTo>
                    <a:pt x="22373" y="5061"/>
                  </a:lnTo>
                  <a:lnTo>
                    <a:pt x="22539" y="5097"/>
                  </a:lnTo>
                  <a:cubicBezTo>
                    <a:pt x="22551" y="4942"/>
                    <a:pt x="22575" y="4799"/>
                    <a:pt x="22658" y="4656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27"/>
            <p:cNvSpPr/>
            <p:nvPr/>
          </p:nvSpPr>
          <p:spPr>
            <a:xfrm>
              <a:off x="6395425" y="4603375"/>
              <a:ext cx="42600" cy="60750"/>
            </a:xfrm>
            <a:custGeom>
              <a:avLst/>
              <a:gdLst/>
              <a:ahLst/>
              <a:cxnLst/>
              <a:rect l="l" t="t" r="r" b="b"/>
              <a:pathLst>
                <a:path w="1704" h="2430" extrusionOk="0">
                  <a:moveTo>
                    <a:pt x="346" y="0"/>
                  </a:moveTo>
                  <a:cubicBezTo>
                    <a:pt x="239" y="120"/>
                    <a:pt x="144" y="215"/>
                    <a:pt x="1" y="286"/>
                  </a:cubicBezTo>
                  <a:lnTo>
                    <a:pt x="1191" y="2429"/>
                  </a:lnTo>
                  <a:lnTo>
                    <a:pt x="1703" y="2429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27"/>
            <p:cNvSpPr/>
            <p:nvPr/>
          </p:nvSpPr>
          <p:spPr>
            <a:xfrm>
              <a:off x="6271300" y="4385800"/>
              <a:ext cx="100350" cy="163725"/>
            </a:xfrm>
            <a:custGeom>
              <a:avLst/>
              <a:gdLst/>
              <a:ahLst/>
              <a:cxnLst/>
              <a:rect l="l" t="t" r="r" b="b"/>
              <a:pathLst>
                <a:path w="4014" h="6549" extrusionOk="0">
                  <a:moveTo>
                    <a:pt x="429" y="0"/>
                  </a:moveTo>
                  <a:cubicBezTo>
                    <a:pt x="298" y="60"/>
                    <a:pt x="144" y="107"/>
                    <a:pt x="1" y="131"/>
                  </a:cubicBezTo>
                  <a:lnTo>
                    <a:pt x="3585" y="6548"/>
                  </a:lnTo>
                  <a:cubicBezTo>
                    <a:pt x="3716" y="6477"/>
                    <a:pt x="3870" y="6429"/>
                    <a:pt x="4013" y="6406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27"/>
            <p:cNvSpPr/>
            <p:nvPr/>
          </p:nvSpPr>
          <p:spPr>
            <a:xfrm>
              <a:off x="5772725" y="4454250"/>
              <a:ext cx="364950" cy="209875"/>
            </a:xfrm>
            <a:custGeom>
              <a:avLst/>
              <a:gdLst/>
              <a:ahLst/>
              <a:cxnLst/>
              <a:rect l="l" t="t" r="r" b="b"/>
              <a:pathLst>
                <a:path w="14598" h="8395" extrusionOk="0">
                  <a:moveTo>
                    <a:pt x="239" y="0"/>
                  </a:moveTo>
                  <a:cubicBezTo>
                    <a:pt x="179" y="155"/>
                    <a:pt x="108" y="286"/>
                    <a:pt x="1" y="393"/>
                  </a:cubicBezTo>
                  <a:lnTo>
                    <a:pt x="13705" y="8394"/>
                  </a:lnTo>
                  <a:lnTo>
                    <a:pt x="14598" y="8394"/>
                  </a:lnTo>
                  <a:lnTo>
                    <a:pt x="918" y="417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CBD7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27"/>
            <p:cNvSpPr/>
            <p:nvPr/>
          </p:nvSpPr>
          <p:spPr>
            <a:xfrm>
              <a:off x="6341850" y="4544475"/>
              <a:ext cx="72350" cy="71050"/>
            </a:xfrm>
            <a:custGeom>
              <a:avLst/>
              <a:gdLst/>
              <a:ahLst/>
              <a:cxnLst/>
              <a:rect l="l" t="t" r="r" b="b"/>
              <a:pathLst>
                <a:path w="2894" h="2842" extrusionOk="0">
                  <a:moveTo>
                    <a:pt x="1417" y="1"/>
                  </a:moveTo>
                  <a:cubicBezTo>
                    <a:pt x="1338" y="1"/>
                    <a:pt x="1261" y="15"/>
                    <a:pt x="1179" y="23"/>
                  </a:cubicBezTo>
                  <a:cubicBezTo>
                    <a:pt x="1036" y="59"/>
                    <a:pt x="882" y="94"/>
                    <a:pt x="751" y="166"/>
                  </a:cubicBezTo>
                  <a:cubicBezTo>
                    <a:pt x="465" y="321"/>
                    <a:pt x="239" y="559"/>
                    <a:pt x="108" y="856"/>
                  </a:cubicBezTo>
                  <a:cubicBezTo>
                    <a:pt x="60" y="987"/>
                    <a:pt x="24" y="1142"/>
                    <a:pt x="1" y="1285"/>
                  </a:cubicBezTo>
                  <a:lnTo>
                    <a:pt x="1" y="1297"/>
                  </a:lnTo>
                  <a:lnTo>
                    <a:pt x="1" y="1464"/>
                  </a:lnTo>
                  <a:cubicBezTo>
                    <a:pt x="36" y="2178"/>
                    <a:pt x="584" y="2773"/>
                    <a:pt x="1298" y="2833"/>
                  </a:cubicBezTo>
                  <a:cubicBezTo>
                    <a:pt x="1351" y="2839"/>
                    <a:pt x="1403" y="2842"/>
                    <a:pt x="1455" y="2842"/>
                  </a:cubicBezTo>
                  <a:cubicBezTo>
                    <a:pt x="1707" y="2842"/>
                    <a:pt x="1946" y="2771"/>
                    <a:pt x="2144" y="2642"/>
                  </a:cubicBezTo>
                  <a:cubicBezTo>
                    <a:pt x="2287" y="2571"/>
                    <a:pt x="2382" y="2476"/>
                    <a:pt x="2489" y="2345"/>
                  </a:cubicBezTo>
                  <a:cubicBezTo>
                    <a:pt x="2584" y="2225"/>
                    <a:pt x="2656" y="2106"/>
                    <a:pt x="2715" y="1975"/>
                  </a:cubicBezTo>
                  <a:cubicBezTo>
                    <a:pt x="2775" y="1833"/>
                    <a:pt x="2799" y="1690"/>
                    <a:pt x="2822" y="1535"/>
                  </a:cubicBezTo>
                  <a:cubicBezTo>
                    <a:pt x="2894" y="761"/>
                    <a:pt x="2310" y="82"/>
                    <a:pt x="1525" y="11"/>
                  </a:cubicBezTo>
                  <a:cubicBezTo>
                    <a:pt x="1488" y="4"/>
                    <a:pt x="1452" y="1"/>
                    <a:pt x="1417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27"/>
            <p:cNvSpPr/>
            <p:nvPr/>
          </p:nvSpPr>
          <p:spPr>
            <a:xfrm>
              <a:off x="6212375" y="4289200"/>
              <a:ext cx="100625" cy="100600"/>
            </a:xfrm>
            <a:custGeom>
              <a:avLst/>
              <a:gdLst/>
              <a:ahLst/>
              <a:cxnLst/>
              <a:rect l="l" t="t" r="r" b="b"/>
              <a:pathLst>
                <a:path w="4025" h="4024" extrusionOk="0">
                  <a:moveTo>
                    <a:pt x="2038" y="1"/>
                  </a:moveTo>
                  <a:cubicBezTo>
                    <a:pt x="1006" y="1"/>
                    <a:pt x="115" y="796"/>
                    <a:pt x="24" y="1840"/>
                  </a:cubicBezTo>
                  <a:cubicBezTo>
                    <a:pt x="0" y="1959"/>
                    <a:pt x="0" y="2078"/>
                    <a:pt x="24" y="2197"/>
                  </a:cubicBezTo>
                  <a:cubicBezTo>
                    <a:pt x="36" y="2352"/>
                    <a:pt x="60" y="2495"/>
                    <a:pt x="108" y="2626"/>
                  </a:cubicBezTo>
                  <a:cubicBezTo>
                    <a:pt x="358" y="3376"/>
                    <a:pt x="1036" y="3935"/>
                    <a:pt x="1846" y="4019"/>
                  </a:cubicBezTo>
                  <a:cubicBezTo>
                    <a:pt x="1890" y="4022"/>
                    <a:pt x="1934" y="4023"/>
                    <a:pt x="1978" y="4023"/>
                  </a:cubicBezTo>
                  <a:cubicBezTo>
                    <a:pt x="2107" y="4023"/>
                    <a:pt x="2230" y="4010"/>
                    <a:pt x="2346" y="3983"/>
                  </a:cubicBezTo>
                  <a:cubicBezTo>
                    <a:pt x="2501" y="3971"/>
                    <a:pt x="2655" y="3924"/>
                    <a:pt x="2786" y="3864"/>
                  </a:cubicBezTo>
                  <a:cubicBezTo>
                    <a:pt x="3417" y="3602"/>
                    <a:pt x="3894" y="3031"/>
                    <a:pt x="4013" y="2328"/>
                  </a:cubicBezTo>
                  <a:cubicBezTo>
                    <a:pt x="4013" y="2292"/>
                    <a:pt x="4025" y="2233"/>
                    <a:pt x="4025" y="2185"/>
                  </a:cubicBezTo>
                  <a:lnTo>
                    <a:pt x="4025" y="1899"/>
                  </a:lnTo>
                  <a:cubicBezTo>
                    <a:pt x="3989" y="1578"/>
                    <a:pt x="3906" y="1257"/>
                    <a:pt x="3739" y="995"/>
                  </a:cubicBezTo>
                  <a:cubicBezTo>
                    <a:pt x="3667" y="864"/>
                    <a:pt x="3572" y="745"/>
                    <a:pt x="3465" y="637"/>
                  </a:cubicBezTo>
                  <a:cubicBezTo>
                    <a:pt x="3144" y="292"/>
                    <a:pt x="2703" y="54"/>
                    <a:pt x="2191" y="6"/>
                  </a:cubicBezTo>
                  <a:cubicBezTo>
                    <a:pt x="2140" y="2"/>
                    <a:pt x="2089" y="1"/>
                    <a:pt x="2038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27"/>
            <p:cNvSpPr/>
            <p:nvPr/>
          </p:nvSpPr>
          <p:spPr>
            <a:xfrm>
              <a:off x="6886575" y="1575550"/>
              <a:ext cx="19050" cy="17950"/>
            </a:xfrm>
            <a:custGeom>
              <a:avLst/>
              <a:gdLst/>
              <a:ahLst/>
              <a:cxnLst/>
              <a:rect l="l" t="t" r="r" b="b"/>
              <a:pathLst>
                <a:path w="762" h="718" extrusionOk="0">
                  <a:moveTo>
                    <a:pt x="367" y="0"/>
                  </a:moveTo>
                  <a:cubicBezTo>
                    <a:pt x="308" y="0"/>
                    <a:pt x="251" y="22"/>
                    <a:pt x="202" y="51"/>
                  </a:cubicBezTo>
                  <a:cubicBezTo>
                    <a:pt x="95" y="111"/>
                    <a:pt x="36" y="206"/>
                    <a:pt x="24" y="325"/>
                  </a:cubicBezTo>
                  <a:cubicBezTo>
                    <a:pt x="0" y="539"/>
                    <a:pt x="155" y="706"/>
                    <a:pt x="345" y="718"/>
                  </a:cubicBezTo>
                  <a:cubicBezTo>
                    <a:pt x="405" y="718"/>
                    <a:pt x="464" y="706"/>
                    <a:pt x="512" y="682"/>
                  </a:cubicBezTo>
                  <a:cubicBezTo>
                    <a:pt x="631" y="646"/>
                    <a:pt x="714" y="539"/>
                    <a:pt x="738" y="384"/>
                  </a:cubicBezTo>
                  <a:cubicBezTo>
                    <a:pt x="762" y="194"/>
                    <a:pt x="595" y="15"/>
                    <a:pt x="405" y="3"/>
                  </a:cubicBezTo>
                  <a:cubicBezTo>
                    <a:pt x="392" y="1"/>
                    <a:pt x="380" y="0"/>
                    <a:pt x="367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27"/>
            <p:cNvSpPr/>
            <p:nvPr/>
          </p:nvSpPr>
          <p:spPr>
            <a:xfrm>
              <a:off x="6612725" y="2909675"/>
              <a:ext cx="36925" cy="36225"/>
            </a:xfrm>
            <a:custGeom>
              <a:avLst/>
              <a:gdLst/>
              <a:ahLst/>
              <a:cxnLst/>
              <a:rect l="l" t="t" r="r" b="b"/>
              <a:pathLst>
                <a:path w="1477" h="1449" extrusionOk="0">
                  <a:moveTo>
                    <a:pt x="765" y="1"/>
                  </a:moveTo>
                  <a:cubicBezTo>
                    <a:pt x="380" y="1"/>
                    <a:pt x="59" y="291"/>
                    <a:pt x="36" y="669"/>
                  </a:cubicBezTo>
                  <a:cubicBezTo>
                    <a:pt x="0" y="1074"/>
                    <a:pt x="298" y="1419"/>
                    <a:pt x="703" y="1443"/>
                  </a:cubicBezTo>
                  <a:cubicBezTo>
                    <a:pt x="732" y="1446"/>
                    <a:pt x="761" y="1448"/>
                    <a:pt x="790" y="1448"/>
                  </a:cubicBezTo>
                  <a:cubicBezTo>
                    <a:pt x="1039" y="1448"/>
                    <a:pt x="1252" y="1312"/>
                    <a:pt x="1369" y="1109"/>
                  </a:cubicBezTo>
                  <a:cubicBezTo>
                    <a:pt x="1429" y="1014"/>
                    <a:pt x="1465" y="907"/>
                    <a:pt x="1477" y="788"/>
                  </a:cubicBezTo>
                  <a:cubicBezTo>
                    <a:pt x="1477" y="752"/>
                    <a:pt x="1477" y="705"/>
                    <a:pt x="1465" y="657"/>
                  </a:cubicBezTo>
                  <a:lnTo>
                    <a:pt x="1465" y="645"/>
                  </a:lnTo>
                  <a:cubicBezTo>
                    <a:pt x="1417" y="312"/>
                    <a:pt x="1167" y="38"/>
                    <a:pt x="810" y="2"/>
                  </a:cubicBezTo>
                  <a:cubicBezTo>
                    <a:pt x="795" y="1"/>
                    <a:pt x="780" y="1"/>
                    <a:pt x="765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27"/>
            <p:cNvSpPr/>
            <p:nvPr/>
          </p:nvSpPr>
          <p:spPr>
            <a:xfrm>
              <a:off x="6607950" y="4033250"/>
              <a:ext cx="50925" cy="50550"/>
            </a:xfrm>
            <a:custGeom>
              <a:avLst/>
              <a:gdLst/>
              <a:ahLst/>
              <a:cxnLst/>
              <a:rect l="l" t="t" r="r" b="b"/>
              <a:pathLst>
                <a:path w="2037" h="2022" extrusionOk="0">
                  <a:moveTo>
                    <a:pt x="1019" y="1"/>
                  </a:moveTo>
                  <a:cubicBezTo>
                    <a:pt x="930" y="1"/>
                    <a:pt x="843" y="14"/>
                    <a:pt x="763" y="41"/>
                  </a:cubicBezTo>
                  <a:cubicBezTo>
                    <a:pt x="358" y="148"/>
                    <a:pt x="48" y="505"/>
                    <a:pt x="13" y="934"/>
                  </a:cubicBezTo>
                  <a:cubicBezTo>
                    <a:pt x="1" y="1124"/>
                    <a:pt x="25" y="1291"/>
                    <a:pt x="108" y="1458"/>
                  </a:cubicBezTo>
                  <a:cubicBezTo>
                    <a:pt x="179" y="1600"/>
                    <a:pt x="275" y="1720"/>
                    <a:pt x="394" y="1815"/>
                  </a:cubicBezTo>
                  <a:cubicBezTo>
                    <a:pt x="537" y="1934"/>
                    <a:pt x="727" y="2005"/>
                    <a:pt x="941" y="2017"/>
                  </a:cubicBezTo>
                  <a:cubicBezTo>
                    <a:pt x="969" y="2020"/>
                    <a:pt x="997" y="2021"/>
                    <a:pt x="1024" y="2021"/>
                  </a:cubicBezTo>
                  <a:cubicBezTo>
                    <a:pt x="1110" y="2021"/>
                    <a:pt x="1187" y="2006"/>
                    <a:pt x="1251" y="1970"/>
                  </a:cubicBezTo>
                  <a:cubicBezTo>
                    <a:pt x="1406" y="1946"/>
                    <a:pt x="1537" y="1874"/>
                    <a:pt x="1656" y="1779"/>
                  </a:cubicBezTo>
                  <a:cubicBezTo>
                    <a:pt x="1775" y="1696"/>
                    <a:pt x="1858" y="1589"/>
                    <a:pt x="1918" y="1470"/>
                  </a:cubicBezTo>
                  <a:cubicBezTo>
                    <a:pt x="1977" y="1350"/>
                    <a:pt x="2013" y="1219"/>
                    <a:pt x="2025" y="1077"/>
                  </a:cubicBezTo>
                  <a:cubicBezTo>
                    <a:pt x="2037" y="874"/>
                    <a:pt x="2001" y="660"/>
                    <a:pt x="1894" y="505"/>
                  </a:cubicBezTo>
                  <a:cubicBezTo>
                    <a:pt x="1799" y="362"/>
                    <a:pt x="1703" y="267"/>
                    <a:pt x="1584" y="172"/>
                  </a:cubicBezTo>
                  <a:cubicBezTo>
                    <a:pt x="1465" y="100"/>
                    <a:pt x="1346" y="53"/>
                    <a:pt x="1203" y="29"/>
                  </a:cubicBezTo>
                  <a:cubicBezTo>
                    <a:pt x="1179" y="29"/>
                    <a:pt x="1132" y="5"/>
                    <a:pt x="1108" y="5"/>
                  </a:cubicBezTo>
                  <a:cubicBezTo>
                    <a:pt x="1078" y="2"/>
                    <a:pt x="1049" y="1"/>
                    <a:pt x="1019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27"/>
            <p:cNvSpPr/>
            <p:nvPr/>
          </p:nvSpPr>
          <p:spPr>
            <a:xfrm>
              <a:off x="6996400" y="4166875"/>
              <a:ext cx="36325" cy="36000"/>
            </a:xfrm>
            <a:custGeom>
              <a:avLst/>
              <a:gdLst/>
              <a:ahLst/>
              <a:cxnLst/>
              <a:rect l="l" t="t" r="r" b="b"/>
              <a:pathLst>
                <a:path w="1453" h="1440" extrusionOk="0">
                  <a:moveTo>
                    <a:pt x="733" y="1"/>
                  </a:moveTo>
                  <a:cubicBezTo>
                    <a:pt x="700" y="1"/>
                    <a:pt x="671" y="6"/>
                    <a:pt x="631" y="6"/>
                  </a:cubicBezTo>
                  <a:cubicBezTo>
                    <a:pt x="465" y="18"/>
                    <a:pt x="334" y="101"/>
                    <a:pt x="227" y="196"/>
                  </a:cubicBezTo>
                  <a:cubicBezTo>
                    <a:pt x="119" y="304"/>
                    <a:pt x="60" y="423"/>
                    <a:pt x="36" y="577"/>
                  </a:cubicBezTo>
                  <a:cubicBezTo>
                    <a:pt x="36" y="601"/>
                    <a:pt x="12" y="613"/>
                    <a:pt x="12" y="649"/>
                  </a:cubicBezTo>
                  <a:cubicBezTo>
                    <a:pt x="0" y="780"/>
                    <a:pt x="36" y="899"/>
                    <a:pt x="84" y="1030"/>
                  </a:cubicBezTo>
                  <a:cubicBezTo>
                    <a:pt x="191" y="1256"/>
                    <a:pt x="405" y="1423"/>
                    <a:pt x="667" y="1435"/>
                  </a:cubicBezTo>
                  <a:cubicBezTo>
                    <a:pt x="696" y="1438"/>
                    <a:pt x="724" y="1440"/>
                    <a:pt x="752" y="1440"/>
                  </a:cubicBezTo>
                  <a:cubicBezTo>
                    <a:pt x="1119" y="1440"/>
                    <a:pt x="1419" y="1156"/>
                    <a:pt x="1441" y="780"/>
                  </a:cubicBezTo>
                  <a:cubicBezTo>
                    <a:pt x="1453" y="399"/>
                    <a:pt x="1155" y="42"/>
                    <a:pt x="786" y="6"/>
                  </a:cubicBezTo>
                  <a:cubicBezTo>
                    <a:pt x="766" y="2"/>
                    <a:pt x="749" y="1"/>
                    <a:pt x="733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27"/>
            <p:cNvSpPr/>
            <p:nvPr/>
          </p:nvSpPr>
          <p:spPr>
            <a:xfrm>
              <a:off x="6710350" y="4394000"/>
              <a:ext cx="37225" cy="35950"/>
            </a:xfrm>
            <a:custGeom>
              <a:avLst/>
              <a:gdLst/>
              <a:ahLst/>
              <a:cxnLst/>
              <a:rect l="l" t="t" r="r" b="b"/>
              <a:pathLst>
                <a:path w="1489" h="1438" extrusionOk="0">
                  <a:moveTo>
                    <a:pt x="737" y="0"/>
                  </a:moveTo>
                  <a:cubicBezTo>
                    <a:pt x="370" y="0"/>
                    <a:pt x="70" y="284"/>
                    <a:pt x="48" y="660"/>
                  </a:cubicBezTo>
                  <a:cubicBezTo>
                    <a:pt x="1" y="1053"/>
                    <a:pt x="298" y="1398"/>
                    <a:pt x="703" y="1434"/>
                  </a:cubicBezTo>
                  <a:cubicBezTo>
                    <a:pt x="724" y="1436"/>
                    <a:pt x="746" y="1437"/>
                    <a:pt x="767" y="1437"/>
                  </a:cubicBezTo>
                  <a:cubicBezTo>
                    <a:pt x="1133" y="1437"/>
                    <a:pt x="1443" y="1151"/>
                    <a:pt x="1477" y="779"/>
                  </a:cubicBezTo>
                  <a:cubicBezTo>
                    <a:pt x="1489" y="386"/>
                    <a:pt x="1203" y="41"/>
                    <a:pt x="822" y="5"/>
                  </a:cubicBezTo>
                  <a:cubicBezTo>
                    <a:pt x="793" y="2"/>
                    <a:pt x="765" y="0"/>
                    <a:pt x="737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27"/>
            <p:cNvSpPr/>
            <p:nvPr/>
          </p:nvSpPr>
          <p:spPr>
            <a:xfrm>
              <a:off x="6609750" y="3484075"/>
              <a:ext cx="35725" cy="35675"/>
            </a:xfrm>
            <a:custGeom>
              <a:avLst/>
              <a:gdLst/>
              <a:ahLst/>
              <a:cxnLst/>
              <a:rect l="l" t="t" r="r" b="b"/>
              <a:pathLst>
                <a:path w="1429" h="1427" extrusionOk="0">
                  <a:moveTo>
                    <a:pt x="700" y="1"/>
                  </a:moveTo>
                  <a:cubicBezTo>
                    <a:pt x="418" y="1"/>
                    <a:pt x="158" y="184"/>
                    <a:pt x="60" y="458"/>
                  </a:cubicBezTo>
                  <a:cubicBezTo>
                    <a:pt x="48" y="517"/>
                    <a:pt x="24" y="577"/>
                    <a:pt x="24" y="648"/>
                  </a:cubicBezTo>
                  <a:cubicBezTo>
                    <a:pt x="0" y="755"/>
                    <a:pt x="36" y="850"/>
                    <a:pt x="60" y="958"/>
                  </a:cubicBezTo>
                  <a:cubicBezTo>
                    <a:pt x="84" y="993"/>
                    <a:pt x="84" y="1005"/>
                    <a:pt x="95" y="1041"/>
                  </a:cubicBezTo>
                  <a:cubicBezTo>
                    <a:pt x="155" y="1172"/>
                    <a:pt x="274" y="1279"/>
                    <a:pt x="405" y="1350"/>
                  </a:cubicBezTo>
                  <a:cubicBezTo>
                    <a:pt x="417" y="1362"/>
                    <a:pt x="453" y="1362"/>
                    <a:pt x="465" y="1374"/>
                  </a:cubicBezTo>
                  <a:cubicBezTo>
                    <a:pt x="524" y="1398"/>
                    <a:pt x="584" y="1422"/>
                    <a:pt x="655" y="1422"/>
                  </a:cubicBezTo>
                  <a:cubicBezTo>
                    <a:pt x="683" y="1425"/>
                    <a:pt x="710" y="1427"/>
                    <a:pt x="736" y="1427"/>
                  </a:cubicBezTo>
                  <a:cubicBezTo>
                    <a:pt x="799" y="1427"/>
                    <a:pt x="858" y="1418"/>
                    <a:pt x="917" y="1410"/>
                  </a:cubicBezTo>
                  <a:cubicBezTo>
                    <a:pt x="1036" y="1374"/>
                    <a:pt x="1155" y="1315"/>
                    <a:pt x="1227" y="1243"/>
                  </a:cubicBezTo>
                  <a:lnTo>
                    <a:pt x="1238" y="1231"/>
                  </a:lnTo>
                  <a:cubicBezTo>
                    <a:pt x="1346" y="1112"/>
                    <a:pt x="1417" y="958"/>
                    <a:pt x="1429" y="779"/>
                  </a:cubicBezTo>
                  <a:cubicBezTo>
                    <a:pt x="1429" y="684"/>
                    <a:pt x="1429" y="600"/>
                    <a:pt x="1405" y="517"/>
                  </a:cubicBezTo>
                  <a:cubicBezTo>
                    <a:pt x="1358" y="362"/>
                    <a:pt x="1262" y="231"/>
                    <a:pt x="1143" y="148"/>
                  </a:cubicBezTo>
                  <a:cubicBezTo>
                    <a:pt x="1048" y="65"/>
                    <a:pt x="917" y="29"/>
                    <a:pt x="774" y="5"/>
                  </a:cubicBezTo>
                  <a:cubicBezTo>
                    <a:pt x="749" y="2"/>
                    <a:pt x="724" y="1"/>
                    <a:pt x="700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27"/>
            <p:cNvSpPr/>
            <p:nvPr/>
          </p:nvSpPr>
          <p:spPr>
            <a:xfrm>
              <a:off x="7027050" y="3205875"/>
              <a:ext cx="8950" cy="31275"/>
            </a:xfrm>
            <a:custGeom>
              <a:avLst/>
              <a:gdLst/>
              <a:ahLst/>
              <a:cxnLst/>
              <a:rect l="l" t="t" r="r" b="b"/>
              <a:pathLst>
                <a:path w="358" h="1251" extrusionOk="0">
                  <a:moveTo>
                    <a:pt x="358" y="1"/>
                  </a:moveTo>
                  <a:cubicBezTo>
                    <a:pt x="334" y="25"/>
                    <a:pt x="310" y="36"/>
                    <a:pt x="298" y="48"/>
                  </a:cubicBezTo>
                  <a:cubicBezTo>
                    <a:pt x="132" y="167"/>
                    <a:pt x="13" y="346"/>
                    <a:pt x="1" y="572"/>
                  </a:cubicBezTo>
                  <a:cubicBezTo>
                    <a:pt x="1" y="656"/>
                    <a:pt x="1" y="751"/>
                    <a:pt x="25" y="834"/>
                  </a:cubicBezTo>
                  <a:cubicBezTo>
                    <a:pt x="72" y="989"/>
                    <a:pt x="179" y="1108"/>
                    <a:pt x="275" y="1215"/>
                  </a:cubicBezTo>
                  <a:cubicBezTo>
                    <a:pt x="310" y="1227"/>
                    <a:pt x="322" y="1239"/>
                    <a:pt x="358" y="1251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27"/>
            <p:cNvSpPr/>
            <p:nvPr/>
          </p:nvSpPr>
          <p:spPr>
            <a:xfrm>
              <a:off x="6923175" y="1659900"/>
              <a:ext cx="35750" cy="35150"/>
            </a:xfrm>
            <a:custGeom>
              <a:avLst/>
              <a:gdLst/>
              <a:ahLst/>
              <a:cxnLst/>
              <a:rect l="l" t="t" r="r" b="b"/>
              <a:pathLst>
                <a:path w="1430" h="1406" extrusionOk="0">
                  <a:moveTo>
                    <a:pt x="681" y="1"/>
                  </a:moveTo>
                  <a:cubicBezTo>
                    <a:pt x="607" y="1"/>
                    <a:pt x="536" y="18"/>
                    <a:pt x="477" y="35"/>
                  </a:cubicBezTo>
                  <a:cubicBezTo>
                    <a:pt x="227" y="130"/>
                    <a:pt x="24" y="344"/>
                    <a:pt x="12" y="642"/>
                  </a:cubicBezTo>
                  <a:cubicBezTo>
                    <a:pt x="0" y="844"/>
                    <a:pt x="60" y="1035"/>
                    <a:pt x="179" y="1166"/>
                  </a:cubicBezTo>
                  <a:cubicBezTo>
                    <a:pt x="262" y="1285"/>
                    <a:pt x="405" y="1356"/>
                    <a:pt x="548" y="1392"/>
                  </a:cubicBezTo>
                  <a:cubicBezTo>
                    <a:pt x="584" y="1392"/>
                    <a:pt x="608" y="1404"/>
                    <a:pt x="655" y="1404"/>
                  </a:cubicBezTo>
                  <a:cubicBezTo>
                    <a:pt x="677" y="1405"/>
                    <a:pt x="698" y="1406"/>
                    <a:pt x="720" y="1406"/>
                  </a:cubicBezTo>
                  <a:cubicBezTo>
                    <a:pt x="874" y="1406"/>
                    <a:pt x="1016" y="1367"/>
                    <a:pt x="1132" y="1273"/>
                  </a:cubicBezTo>
                  <a:cubicBezTo>
                    <a:pt x="1263" y="1178"/>
                    <a:pt x="1370" y="1023"/>
                    <a:pt x="1394" y="844"/>
                  </a:cubicBezTo>
                  <a:cubicBezTo>
                    <a:pt x="1394" y="820"/>
                    <a:pt x="1417" y="797"/>
                    <a:pt x="1417" y="761"/>
                  </a:cubicBezTo>
                  <a:cubicBezTo>
                    <a:pt x="1429" y="546"/>
                    <a:pt x="1334" y="332"/>
                    <a:pt x="1191" y="189"/>
                  </a:cubicBezTo>
                  <a:cubicBezTo>
                    <a:pt x="1132" y="130"/>
                    <a:pt x="1060" y="82"/>
                    <a:pt x="977" y="46"/>
                  </a:cubicBezTo>
                  <a:cubicBezTo>
                    <a:pt x="917" y="35"/>
                    <a:pt x="846" y="11"/>
                    <a:pt x="774" y="11"/>
                  </a:cubicBezTo>
                  <a:cubicBezTo>
                    <a:pt x="743" y="4"/>
                    <a:pt x="712" y="1"/>
                    <a:pt x="681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27"/>
            <p:cNvSpPr/>
            <p:nvPr/>
          </p:nvSpPr>
          <p:spPr>
            <a:xfrm>
              <a:off x="6526400" y="2260750"/>
              <a:ext cx="36625" cy="35900"/>
            </a:xfrm>
            <a:custGeom>
              <a:avLst/>
              <a:gdLst/>
              <a:ahLst/>
              <a:cxnLst/>
              <a:rect l="l" t="t" r="r" b="b"/>
              <a:pathLst>
                <a:path w="1465" h="1436" extrusionOk="0">
                  <a:moveTo>
                    <a:pt x="756" y="1"/>
                  </a:moveTo>
                  <a:cubicBezTo>
                    <a:pt x="382" y="1"/>
                    <a:pt x="82" y="287"/>
                    <a:pt x="48" y="658"/>
                  </a:cubicBezTo>
                  <a:cubicBezTo>
                    <a:pt x="0" y="1063"/>
                    <a:pt x="298" y="1408"/>
                    <a:pt x="703" y="1432"/>
                  </a:cubicBezTo>
                  <a:cubicBezTo>
                    <a:pt x="727" y="1435"/>
                    <a:pt x="751" y="1436"/>
                    <a:pt x="775" y="1436"/>
                  </a:cubicBezTo>
                  <a:cubicBezTo>
                    <a:pt x="986" y="1436"/>
                    <a:pt x="1182" y="1343"/>
                    <a:pt x="1310" y="1182"/>
                  </a:cubicBezTo>
                  <a:cubicBezTo>
                    <a:pt x="1405" y="1075"/>
                    <a:pt x="1465" y="944"/>
                    <a:pt x="1465" y="765"/>
                  </a:cubicBezTo>
                  <a:lnTo>
                    <a:pt x="1465" y="754"/>
                  </a:lnTo>
                  <a:lnTo>
                    <a:pt x="1465" y="682"/>
                  </a:lnTo>
                  <a:cubicBezTo>
                    <a:pt x="1453" y="515"/>
                    <a:pt x="1393" y="384"/>
                    <a:pt x="1298" y="265"/>
                  </a:cubicBezTo>
                  <a:cubicBezTo>
                    <a:pt x="1179" y="123"/>
                    <a:pt x="1012" y="27"/>
                    <a:pt x="822" y="3"/>
                  </a:cubicBezTo>
                  <a:cubicBezTo>
                    <a:pt x="800" y="2"/>
                    <a:pt x="778" y="1"/>
                    <a:pt x="756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27"/>
            <p:cNvSpPr/>
            <p:nvPr/>
          </p:nvSpPr>
          <p:spPr>
            <a:xfrm>
              <a:off x="5728375" y="4421425"/>
              <a:ext cx="51825" cy="50475"/>
            </a:xfrm>
            <a:custGeom>
              <a:avLst/>
              <a:gdLst/>
              <a:ahLst/>
              <a:cxnLst/>
              <a:rect l="l" t="t" r="r" b="b"/>
              <a:pathLst>
                <a:path w="2073" h="2019" extrusionOk="0">
                  <a:moveTo>
                    <a:pt x="1045" y="0"/>
                  </a:moveTo>
                  <a:cubicBezTo>
                    <a:pt x="521" y="0"/>
                    <a:pt x="71" y="402"/>
                    <a:pt x="48" y="932"/>
                  </a:cubicBezTo>
                  <a:cubicBezTo>
                    <a:pt x="1" y="1492"/>
                    <a:pt x="418" y="1980"/>
                    <a:pt x="965" y="2016"/>
                  </a:cubicBezTo>
                  <a:cubicBezTo>
                    <a:pt x="992" y="2018"/>
                    <a:pt x="1019" y="2019"/>
                    <a:pt x="1046" y="2019"/>
                  </a:cubicBezTo>
                  <a:cubicBezTo>
                    <a:pt x="1333" y="2019"/>
                    <a:pt x="1579" y="1903"/>
                    <a:pt x="1775" y="1718"/>
                  </a:cubicBezTo>
                  <a:cubicBezTo>
                    <a:pt x="1870" y="1611"/>
                    <a:pt x="1965" y="1480"/>
                    <a:pt x="2013" y="1325"/>
                  </a:cubicBezTo>
                  <a:cubicBezTo>
                    <a:pt x="2037" y="1266"/>
                    <a:pt x="2037" y="1194"/>
                    <a:pt x="2061" y="1135"/>
                  </a:cubicBezTo>
                  <a:lnTo>
                    <a:pt x="2061" y="1123"/>
                  </a:lnTo>
                  <a:lnTo>
                    <a:pt x="2061" y="1075"/>
                  </a:lnTo>
                  <a:cubicBezTo>
                    <a:pt x="2072" y="944"/>
                    <a:pt x="2061" y="813"/>
                    <a:pt x="2013" y="671"/>
                  </a:cubicBezTo>
                  <a:cubicBezTo>
                    <a:pt x="1977" y="599"/>
                    <a:pt x="1942" y="528"/>
                    <a:pt x="1894" y="456"/>
                  </a:cubicBezTo>
                  <a:cubicBezTo>
                    <a:pt x="1822" y="337"/>
                    <a:pt x="1703" y="218"/>
                    <a:pt x="1561" y="135"/>
                  </a:cubicBezTo>
                  <a:cubicBezTo>
                    <a:pt x="1430" y="63"/>
                    <a:pt x="1275" y="16"/>
                    <a:pt x="1132" y="4"/>
                  </a:cubicBezTo>
                  <a:cubicBezTo>
                    <a:pt x="1103" y="1"/>
                    <a:pt x="1074" y="0"/>
                    <a:pt x="1045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27"/>
            <p:cNvSpPr/>
            <p:nvPr/>
          </p:nvSpPr>
          <p:spPr>
            <a:xfrm>
              <a:off x="6710950" y="4235475"/>
              <a:ext cx="20850" cy="20600"/>
            </a:xfrm>
            <a:custGeom>
              <a:avLst/>
              <a:gdLst/>
              <a:ahLst/>
              <a:cxnLst/>
              <a:rect l="l" t="t" r="r" b="b"/>
              <a:pathLst>
                <a:path w="834" h="824" extrusionOk="0">
                  <a:moveTo>
                    <a:pt x="405" y="0"/>
                  </a:moveTo>
                  <a:cubicBezTo>
                    <a:pt x="203" y="0"/>
                    <a:pt x="24" y="155"/>
                    <a:pt x="0" y="369"/>
                  </a:cubicBezTo>
                  <a:lnTo>
                    <a:pt x="0" y="417"/>
                  </a:lnTo>
                  <a:cubicBezTo>
                    <a:pt x="24" y="608"/>
                    <a:pt x="143" y="762"/>
                    <a:pt x="322" y="810"/>
                  </a:cubicBezTo>
                  <a:cubicBezTo>
                    <a:pt x="334" y="822"/>
                    <a:pt x="358" y="822"/>
                    <a:pt x="381" y="822"/>
                  </a:cubicBezTo>
                  <a:cubicBezTo>
                    <a:pt x="394" y="823"/>
                    <a:pt x="406" y="824"/>
                    <a:pt x="418" y="824"/>
                  </a:cubicBezTo>
                  <a:cubicBezTo>
                    <a:pt x="520" y="824"/>
                    <a:pt x="604" y="780"/>
                    <a:pt x="679" y="727"/>
                  </a:cubicBezTo>
                  <a:cubicBezTo>
                    <a:pt x="703" y="703"/>
                    <a:pt x="739" y="667"/>
                    <a:pt x="750" y="643"/>
                  </a:cubicBezTo>
                  <a:cubicBezTo>
                    <a:pt x="798" y="584"/>
                    <a:pt x="822" y="524"/>
                    <a:pt x="822" y="453"/>
                  </a:cubicBezTo>
                  <a:cubicBezTo>
                    <a:pt x="834" y="227"/>
                    <a:pt x="679" y="36"/>
                    <a:pt x="453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27"/>
            <p:cNvSpPr/>
            <p:nvPr/>
          </p:nvSpPr>
          <p:spPr>
            <a:xfrm>
              <a:off x="6828225" y="3855375"/>
              <a:ext cx="21150" cy="20450"/>
            </a:xfrm>
            <a:custGeom>
              <a:avLst/>
              <a:gdLst/>
              <a:ahLst/>
              <a:cxnLst/>
              <a:rect l="l" t="t" r="r" b="b"/>
              <a:pathLst>
                <a:path w="846" h="818" extrusionOk="0">
                  <a:moveTo>
                    <a:pt x="465" y="0"/>
                  </a:moveTo>
                  <a:cubicBezTo>
                    <a:pt x="393" y="0"/>
                    <a:pt x="334" y="12"/>
                    <a:pt x="274" y="24"/>
                  </a:cubicBezTo>
                  <a:lnTo>
                    <a:pt x="250" y="24"/>
                  </a:lnTo>
                  <a:cubicBezTo>
                    <a:pt x="119" y="83"/>
                    <a:pt x="36" y="203"/>
                    <a:pt x="12" y="369"/>
                  </a:cubicBezTo>
                  <a:cubicBezTo>
                    <a:pt x="0" y="429"/>
                    <a:pt x="12" y="488"/>
                    <a:pt x="36" y="536"/>
                  </a:cubicBezTo>
                  <a:cubicBezTo>
                    <a:pt x="60" y="595"/>
                    <a:pt x="96" y="631"/>
                    <a:pt x="119" y="679"/>
                  </a:cubicBezTo>
                  <a:cubicBezTo>
                    <a:pt x="191" y="774"/>
                    <a:pt x="286" y="810"/>
                    <a:pt x="369" y="810"/>
                  </a:cubicBezTo>
                  <a:cubicBezTo>
                    <a:pt x="392" y="815"/>
                    <a:pt x="415" y="817"/>
                    <a:pt x="438" y="817"/>
                  </a:cubicBezTo>
                  <a:cubicBezTo>
                    <a:pt x="521" y="817"/>
                    <a:pt x="599" y="785"/>
                    <a:pt x="655" y="738"/>
                  </a:cubicBezTo>
                  <a:cubicBezTo>
                    <a:pt x="762" y="679"/>
                    <a:pt x="822" y="572"/>
                    <a:pt x="834" y="441"/>
                  </a:cubicBezTo>
                  <a:cubicBezTo>
                    <a:pt x="846" y="357"/>
                    <a:pt x="822" y="250"/>
                    <a:pt x="762" y="179"/>
                  </a:cubicBezTo>
                  <a:cubicBezTo>
                    <a:pt x="703" y="72"/>
                    <a:pt x="596" y="12"/>
                    <a:pt x="465" y="0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27"/>
            <p:cNvSpPr/>
            <p:nvPr/>
          </p:nvSpPr>
          <p:spPr>
            <a:xfrm>
              <a:off x="6930325" y="4028600"/>
              <a:ext cx="21450" cy="20575"/>
            </a:xfrm>
            <a:custGeom>
              <a:avLst/>
              <a:gdLst/>
              <a:ahLst/>
              <a:cxnLst/>
              <a:rect l="l" t="t" r="r" b="b"/>
              <a:pathLst>
                <a:path w="858" h="823" extrusionOk="0">
                  <a:moveTo>
                    <a:pt x="476" y="1"/>
                  </a:moveTo>
                  <a:cubicBezTo>
                    <a:pt x="357" y="1"/>
                    <a:pt x="250" y="36"/>
                    <a:pt x="179" y="96"/>
                  </a:cubicBezTo>
                  <a:cubicBezTo>
                    <a:pt x="84" y="155"/>
                    <a:pt x="24" y="251"/>
                    <a:pt x="12" y="370"/>
                  </a:cubicBezTo>
                  <a:cubicBezTo>
                    <a:pt x="0" y="608"/>
                    <a:pt x="143" y="810"/>
                    <a:pt x="381" y="822"/>
                  </a:cubicBezTo>
                  <a:cubicBezTo>
                    <a:pt x="453" y="822"/>
                    <a:pt x="512" y="810"/>
                    <a:pt x="572" y="786"/>
                  </a:cubicBezTo>
                  <a:cubicBezTo>
                    <a:pt x="727" y="751"/>
                    <a:pt x="834" y="608"/>
                    <a:pt x="846" y="453"/>
                  </a:cubicBezTo>
                  <a:cubicBezTo>
                    <a:pt x="857" y="215"/>
                    <a:pt x="679" y="12"/>
                    <a:pt x="476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27"/>
            <p:cNvSpPr/>
            <p:nvPr/>
          </p:nvSpPr>
          <p:spPr>
            <a:xfrm>
              <a:off x="6984800" y="3178775"/>
              <a:ext cx="21450" cy="20600"/>
            </a:xfrm>
            <a:custGeom>
              <a:avLst/>
              <a:gdLst/>
              <a:ahLst/>
              <a:cxnLst/>
              <a:rect l="l" t="t" r="r" b="b"/>
              <a:pathLst>
                <a:path w="858" h="824" extrusionOk="0">
                  <a:moveTo>
                    <a:pt x="440" y="1"/>
                  </a:moveTo>
                  <a:cubicBezTo>
                    <a:pt x="225" y="1"/>
                    <a:pt x="47" y="152"/>
                    <a:pt x="24" y="370"/>
                  </a:cubicBezTo>
                  <a:cubicBezTo>
                    <a:pt x="0" y="608"/>
                    <a:pt x="155" y="799"/>
                    <a:pt x="393" y="823"/>
                  </a:cubicBezTo>
                  <a:cubicBezTo>
                    <a:pt x="402" y="823"/>
                    <a:pt x="411" y="823"/>
                    <a:pt x="420" y="823"/>
                  </a:cubicBezTo>
                  <a:cubicBezTo>
                    <a:pt x="646" y="823"/>
                    <a:pt x="822" y="682"/>
                    <a:pt x="834" y="442"/>
                  </a:cubicBezTo>
                  <a:cubicBezTo>
                    <a:pt x="857" y="204"/>
                    <a:pt x="703" y="13"/>
                    <a:pt x="464" y="1"/>
                  </a:cubicBezTo>
                  <a:cubicBezTo>
                    <a:pt x="456" y="1"/>
                    <a:pt x="448" y="1"/>
                    <a:pt x="440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27"/>
            <p:cNvSpPr/>
            <p:nvPr/>
          </p:nvSpPr>
          <p:spPr>
            <a:xfrm>
              <a:off x="6950250" y="2089625"/>
              <a:ext cx="20875" cy="20600"/>
            </a:xfrm>
            <a:custGeom>
              <a:avLst/>
              <a:gdLst/>
              <a:ahLst/>
              <a:cxnLst/>
              <a:rect l="l" t="t" r="r" b="b"/>
              <a:pathLst>
                <a:path w="835" h="824" extrusionOk="0">
                  <a:moveTo>
                    <a:pt x="410" y="1"/>
                  </a:moveTo>
                  <a:cubicBezTo>
                    <a:pt x="287" y="1"/>
                    <a:pt x="183" y="47"/>
                    <a:pt x="108" y="121"/>
                  </a:cubicBezTo>
                  <a:cubicBezTo>
                    <a:pt x="49" y="205"/>
                    <a:pt x="1" y="276"/>
                    <a:pt x="1" y="383"/>
                  </a:cubicBezTo>
                  <a:lnTo>
                    <a:pt x="1" y="419"/>
                  </a:lnTo>
                  <a:cubicBezTo>
                    <a:pt x="1" y="574"/>
                    <a:pt x="72" y="693"/>
                    <a:pt x="191" y="764"/>
                  </a:cubicBezTo>
                  <a:cubicBezTo>
                    <a:pt x="239" y="800"/>
                    <a:pt x="299" y="824"/>
                    <a:pt x="370" y="824"/>
                  </a:cubicBezTo>
                  <a:cubicBezTo>
                    <a:pt x="441" y="824"/>
                    <a:pt x="525" y="812"/>
                    <a:pt x="584" y="776"/>
                  </a:cubicBezTo>
                  <a:cubicBezTo>
                    <a:pt x="692" y="741"/>
                    <a:pt x="751" y="657"/>
                    <a:pt x="787" y="574"/>
                  </a:cubicBezTo>
                  <a:cubicBezTo>
                    <a:pt x="811" y="538"/>
                    <a:pt x="822" y="502"/>
                    <a:pt x="822" y="455"/>
                  </a:cubicBezTo>
                  <a:cubicBezTo>
                    <a:pt x="834" y="324"/>
                    <a:pt x="787" y="217"/>
                    <a:pt x="703" y="121"/>
                  </a:cubicBezTo>
                  <a:cubicBezTo>
                    <a:pt x="656" y="98"/>
                    <a:pt x="608" y="50"/>
                    <a:pt x="549" y="38"/>
                  </a:cubicBezTo>
                  <a:cubicBezTo>
                    <a:pt x="525" y="26"/>
                    <a:pt x="489" y="2"/>
                    <a:pt x="453" y="2"/>
                  </a:cubicBezTo>
                  <a:cubicBezTo>
                    <a:pt x="439" y="1"/>
                    <a:pt x="424" y="1"/>
                    <a:pt x="410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27"/>
            <p:cNvSpPr/>
            <p:nvPr/>
          </p:nvSpPr>
          <p:spPr>
            <a:xfrm>
              <a:off x="6882700" y="3304975"/>
              <a:ext cx="21450" cy="20600"/>
            </a:xfrm>
            <a:custGeom>
              <a:avLst/>
              <a:gdLst/>
              <a:ahLst/>
              <a:cxnLst/>
              <a:rect l="l" t="t" r="r" b="b"/>
              <a:pathLst>
                <a:path w="858" h="824" extrusionOk="0">
                  <a:moveTo>
                    <a:pt x="425" y="1"/>
                  </a:moveTo>
                  <a:cubicBezTo>
                    <a:pt x="200" y="1"/>
                    <a:pt x="24" y="142"/>
                    <a:pt x="12" y="371"/>
                  </a:cubicBezTo>
                  <a:cubicBezTo>
                    <a:pt x="0" y="490"/>
                    <a:pt x="36" y="597"/>
                    <a:pt x="119" y="680"/>
                  </a:cubicBezTo>
                  <a:cubicBezTo>
                    <a:pt x="179" y="764"/>
                    <a:pt x="274" y="799"/>
                    <a:pt x="381" y="823"/>
                  </a:cubicBezTo>
                  <a:cubicBezTo>
                    <a:pt x="391" y="824"/>
                    <a:pt x="400" y="824"/>
                    <a:pt x="410" y="824"/>
                  </a:cubicBezTo>
                  <a:cubicBezTo>
                    <a:pt x="623" y="824"/>
                    <a:pt x="799" y="694"/>
                    <a:pt x="834" y="478"/>
                  </a:cubicBezTo>
                  <a:lnTo>
                    <a:pt x="834" y="442"/>
                  </a:lnTo>
                  <a:cubicBezTo>
                    <a:pt x="857" y="252"/>
                    <a:pt x="727" y="61"/>
                    <a:pt x="512" y="13"/>
                  </a:cubicBezTo>
                  <a:cubicBezTo>
                    <a:pt x="500" y="2"/>
                    <a:pt x="476" y="2"/>
                    <a:pt x="453" y="2"/>
                  </a:cubicBezTo>
                  <a:cubicBezTo>
                    <a:pt x="443" y="1"/>
                    <a:pt x="434" y="1"/>
                    <a:pt x="425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27"/>
            <p:cNvSpPr/>
            <p:nvPr/>
          </p:nvSpPr>
          <p:spPr>
            <a:xfrm>
              <a:off x="6801125" y="3180575"/>
              <a:ext cx="21475" cy="20600"/>
            </a:xfrm>
            <a:custGeom>
              <a:avLst/>
              <a:gdLst/>
              <a:ahLst/>
              <a:cxnLst/>
              <a:rect l="l" t="t" r="r" b="b"/>
              <a:pathLst>
                <a:path w="859" h="824" extrusionOk="0">
                  <a:moveTo>
                    <a:pt x="418" y="1"/>
                  </a:moveTo>
                  <a:cubicBezTo>
                    <a:pt x="203" y="1"/>
                    <a:pt x="25" y="155"/>
                    <a:pt x="13" y="370"/>
                  </a:cubicBezTo>
                  <a:cubicBezTo>
                    <a:pt x="1" y="620"/>
                    <a:pt x="144" y="810"/>
                    <a:pt x="382" y="822"/>
                  </a:cubicBezTo>
                  <a:cubicBezTo>
                    <a:pt x="392" y="823"/>
                    <a:pt x="402" y="823"/>
                    <a:pt x="412" y="823"/>
                  </a:cubicBezTo>
                  <a:cubicBezTo>
                    <a:pt x="579" y="823"/>
                    <a:pt x="731" y="730"/>
                    <a:pt x="799" y="572"/>
                  </a:cubicBezTo>
                  <a:cubicBezTo>
                    <a:pt x="822" y="536"/>
                    <a:pt x="834" y="489"/>
                    <a:pt x="834" y="453"/>
                  </a:cubicBezTo>
                  <a:cubicBezTo>
                    <a:pt x="858" y="227"/>
                    <a:pt x="703" y="25"/>
                    <a:pt x="465" y="1"/>
                  </a:cubicBezTo>
                  <a:close/>
                </a:path>
              </a:pathLst>
            </a:custGeom>
            <a:solidFill>
              <a:srgbClr val="8E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051" name="Google Shape;4051;p27"/>
          <p:cNvSpPr/>
          <p:nvPr/>
        </p:nvSpPr>
        <p:spPr>
          <a:xfrm>
            <a:off x="0" y="6461100"/>
            <a:ext cx="12192000" cy="396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2" name="Google Shape;4052;p27"/>
          <p:cNvSpPr txBox="1">
            <a:spLocks noGrp="1"/>
          </p:cNvSpPr>
          <p:nvPr>
            <p:ph type="subTitle" idx="1"/>
          </p:nvPr>
        </p:nvSpPr>
        <p:spPr>
          <a:xfrm>
            <a:off x="3806200" y="15112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54" name="Google Shape;4054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11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6936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2425048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26"/>
          <p:cNvSpPr txBox="1">
            <a:spLocks noGrp="1"/>
          </p:cNvSpPr>
          <p:nvPr>
            <p:ph type="ctrTitle"/>
          </p:nvPr>
        </p:nvSpPr>
        <p:spPr>
          <a:xfrm>
            <a:off x="950967" y="558800"/>
            <a:ext cx="4205200" cy="21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6267">
                <a:latin typeface="Bebas Neue"/>
                <a:ea typeface="Bebas Neue"/>
                <a:cs typeface="Bebas Neue"/>
                <a:sym typeface="Bebas Neu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5" name="Google Shape;205;p26"/>
          <p:cNvSpPr txBox="1">
            <a:spLocks noGrp="1"/>
          </p:cNvSpPr>
          <p:nvPr>
            <p:ph type="subTitle" idx="1"/>
          </p:nvPr>
        </p:nvSpPr>
        <p:spPr>
          <a:xfrm>
            <a:off x="950967" y="2746867"/>
            <a:ext cx="5238400" cy="18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Inter"/>
                <a:ea typeface="Inter"/>
                <a:cs typeface="Inter"/>
                <a:sym typeface="Int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61946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18"/>
          <p:cNvSpPr txBox="1">
            <a:spLocks noGrp="1"/>
          </p:cNvSpPr>
          <p:nvPr>
            <p:ph type="title"/>
          </p:nvPr>
        </p:nvSpPr>
        <p:spPr>
          <a:xfrm>
            <a:off x="7188967" y="485867"/>
            <a:ext cx="4043200" cy="105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18"/>
          <p:cNvSpPr/>
          <p:nvPr/>
        </p:nvSpPr>
        <p:spPr>
          <a:xfrm flipH="1">
            <a:off x="-1552664" y="-3556000"/>
            <a:ext cx="8604531" cy="10501675"/>
          </a:xfrm>
          <a:custGeom>
            <a:avLst/>
            <a:gdLst/>
            <a:ahLst/>
            <a:cxnLst/>
            <a:rect l="l" t="t" r="r" b="b"/>
            <a:pathLst>
              <a:path w="164617" h="155896" extrusionOk="0">
                <a:moveTo>
                  <a:pt x="69000" y="1"/>
                </a:moveTo>
                <a:cubicBezTo>
                  <a:pt x="65456" y="1"/>
                  <a:pt x="61916" y="124"/>
                  <a:pt x="58387" y="455"/>
                </a:cubicBezTo>
                <a:cubicBezTo>
                  <a:pt x="46381" y="1551"/>
                  <a:pt x="34603" y="5089"/>
                  <a:pt x="24058" y="10772"/>
                </a:cubicBezTo>
                <a:cubicBezTo>
                  <a:pt x="16252" y="14972"/>
                  <a:pt x="8925" y="20541"/>
                  <a:pt x="4748" y="28142"/>
                </a:cubicBezTo>
                <a:cubicBezTo>
                  <a:pt x="936" y="34990"/>
                  <a:pt x="0" y="43230"/>
                  <a:pt x="2146" y="50716"/>
                </a:cubicBezTo>
                <a:cubicBezTo>
                  <a:pt x="4291" y="58203"/>
                  <a:pt x="9496" y="64822"/>
                  <a:pt x="16412" y="68862"/>
                </a:cubicBezTo>
                <a:cubicBezTo>
                  <a:pt x="20474" y="71236"/>
                  <a:pt x="25040" y="72697"/>
                  <a:pt x="29262" y="74797"/>
                </a:cubicBezTo>
                <a:cubicBezTo>
                  <a:pt x="32412" y="76372"/>
                  <a:pt x="35471" y="78358"/>
                  <a:pt x="37411" y="81188"/>
                </a:cubicBezTo>
                <a:cubicBezTo>
                  <a:pt x="40857" y="86232"/>
                  <a:pt x="40150" y="92829"/>
                  <a:pt x="38780" y="98718"/>
                </a:cubicBezTo>
                <a:cubicBezTo>
                  <a:pt x="37411" y="104584"/>
                  <a:pt x="35494" y="110633"/>
                  <a:pt x="36909" y="116499"/>
                </a:cubicBezTo>
                <a:cubicBezTo>
                  <a:pt x="38278" y="122159"/>
                  <a:pt x="42935" y="126998"/>
                  <a:pt x="48709" y="128779"/>
                </a:cubicBezTo>
                <a:cubicBezTo>
                  <a:pt x="52886" y="130057"/>
                  <a:pt x="57474" y="129829"/>
                  <a:pt x="61560" y="131335"/>
                </a:cubicBezTo>
                <a:cubicBezTo>
                  <a:pt x="68316" y="133800"/>
                  <a:pt x="72585" y="141264"/>
                  <a:pt x="71147" y="148043"/>
                </a:cubicBezTo>
                <a:lnTo>
                  <a:pt x="99541" y="155895"/>
                </a:lnTo>
                <a:cubicBezTo>
                  <a:pt x="98674" y="144345"/>
                  <a:pt x="108147" y="132956"/>
                  <a:pt x="120084" y="131175"/>
                </a:cubicBezTo>
                <a:cubicBezTo>
                  <a:pt x="124467" y="130536"/>
                  <a:pt x="129146" y="130993"/>
                  <a:pt x="133117" y="129144"/>
                </a:cubicBezTo>
                <a:cubicBezTo>
                  <a:pt x="138618" y="126587"/>
                  <a:pt x="141129" y="120425"/>
                  <a:pt x="142270" y="114650"/>
                </a:cubicBezTo>
                <a:cubicBezTo>
                  <a:pt x="143434" y="108898"/>
                  <a:pt x="143800" y="102781"/>
                  <a:pt x="146995" y="97782"/>
                </a:cubicBezTo>
                <a:cubicBezTo>
                  <a:pt x="149209" y="94358"/>
                  <a:pt x="152587" y="91779"/>
                  <a:pt x="155212" y="88629"/>
                </a:cubicBezTo>
                <a:cubicBezTo>
                  <a:pt x="161535" y="81142"/>
                  <a:pt x="163338" y="71099"/>
                  <a:pt x="164046" y="61490"/>
                </a:cubicBezTo>
                <a:cubicBezTo>
                  <a:pt x="164616" y="53638"/>
                  <a:pt x="164502" y="45421"/>
                  <a:pt x="160850" y="38368"/>
                </a:cubicBezTo>
                <a:cubicBezTo>
                  <a:pt x="155509" y="28096"/>
                  <a:pt x="144051" y="22641"/>
                  <a:pt x="132592" y="18624"/>
                </a:cubicBezTo>
                <a:cubicBezTo>
                  <a:pt x="121865" y="3148"/>
                  <a:pt x="102006" y="1414"/>
                  <a:pt x="84020" y="501"/>
                </a:cubicBezTo>
                <a:cubicBezTo>
                  <a:pt x="79022" y="247"/>
                  <a:pt x="74007" y="1"/>
                  <a:pt x="6900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18"/>
          <p:cNvSpPr/>
          <p:nvPr/>
        </p:nvSpPr>
        <p:spPr>
          <a:xfrm flipH="1">
            <a:off x="-1506184" y="-1289602"/>
            <a:ext cx="7595197" cy="6000961"/>
          </a:xfrm>
          <a:custGeom>
            <a:avLst/>
            <a:gdLst/>
            <a:ahLst/>
            <a:cxnLst/>
            <a:rect l="l" t="t" r="r" b="b"/>
            <a:pathLst>
              <a:path w="145307" h="114807" extrusionOk="0">
                <a:moveTo>
                  <a:pt x="29438" y="1"/>
                </a:moveTo>
                <a:cubicBezTo>
                  <a:pt x="29012" y="1"/>
                  <a:pt x="28572" y="26"/>
                  <a:pt x="28121" y="74"/>
                </a:cubicBezTo>
                <a:cubicBezTo>
                  <a:pt x="20155" y="942"/>
                  <a:pt x="8993" y="5507"/>
                  <a:pt x="4657" y="12605"/>
                </a:cubicBezTo>
                <a:cubicBezTo>
                  <a:pt x="0" y="20252"/>
                  <a:pt x="6642" y="27396"/>
                  <a:pt x="11162" y="33034"/>
                </a:cubicBezTo>
                <a:cubicBezTo>
                  <a:pt x="17827" y="41320"/>
                  <a:pt x="20726" y="52253"/>
                  <a:pt x="21958" y="62638"/>
                </a:cubicBezTo>
                <a:cubicBezTo>
                  <a:pt x="23556" y="76014"/>
                  <a:pt x="21136" y="92562"/>
                  <a:pt x="28714" y="104386"/>
                </a:cubicBezTo>
                <a:cubicBezTo>
                  <a:pt x="32175" y="109814"/>
                  <a:pt x="39445" y="111794"/>
                  <a:pt x="45925" y="111794"/>
                </a:cubicBezTo>
                <a:cubicBezTo>
                  <a:pt x="47266" y="111794"/>
                  <a:pt x="48573" y="111709"/>
                  <a:pt x="49805" y="111553"/>
                </a:cubicBezTo>
                <a:cubicBezTo>
                  <a:pt x="60830" y="110161"/>
                  <a:pt x="71010" y="104295"/>
                  <a:pt x="80437" y="98794"/>
                </a:cubicBezTo>
                <a:cubicBezTo>
                  <a:pt x="87113" y="94901"/>
                  <a:pt x="95864" y="87356"/>
                  <a:pt x="104411" y="87356"/>
                </a:cubicBezTo>
                <a:cubicBezTo>
                  <a:pt x="105887" y="87356"/>
                  <a:pt x="107357" y="87581"/>
                  <a:pt x="108808" y="88089"/>
                </a:cubicBezTo>
                <a:cubicBezTo>
                  <a:pt x="113510" y="89732"/>
                  <a:pt x="116364" y="94525"/>
                  <a:pt x="118053" y="99227"/>
                </a:cubicBezTo>
                <a:cubicBezTo>
                  <a:pt x="119262" y="102537"/>
                  <a:pt x="120084" y="105984"/>
                  <a:pt x="120518" y="109499"/>
                </a:cubicBezTo>
                <a:cubicBezTo>
                  <a:pt x="120632" y="110320"/>
                  <a:pt x="120723" y="111188"/>
                  <a:pt x="121111" y="111964"/>
                </a:cubicBezTo>
                <a:cubicBezTo>
                  <a:pt x="122171" y="114054"/>
                  <a:pt x="124792" y="114806"/>
                  <a:pt x="127310" y="114806"/>
                </a:cubicBezTo>
                <a:cubicBezTo>
                  <a:pt x="128752" y="114806"/>
                  <a:pt x="130160" y="114560"/>
                  <a:pt x="131223" y="114178"/>
                </a:cubicBezTo>
                <a:cubicBezTo>
                  <a:pt x="137431" y="111987"/>
                  <a:pt x="141996" y="105664"/>
                  <a:pt x="143640" y="98611"/>
                </a:cubicBezTo>
                <a:cubicBezTo>
                  <a:pt x="145306" y="91558"/>
                  <a:pt x="144325" y="83889"/>
                  <a:pt x="141974" y="76973"/>
                </a:cubicBezTo>
                <a:cubicBezTo>
                  <a:pt x="140421" y="72339"/>
                  <a:pt x="138207" y="67865"/>
                  <a:pt x="134898" y="64556"/>
                </a:cubicBezTo>
                <a:cubicBezTo>
                  <a:pt x="130004" y="59679"/>
                  <a:pt x="123901" y="57927"/>
                  <a:pt x="117401" y="57927"/>
                </a:cubicBezTo>
                <a:cubicBezTo>
                  <a:pt x="105952" y="57927"/>
                  <a:pt x="93270" y="63361"/>
                  <a:pt x="83792" y="66724"/>
                </a:cubicBezTo>
                <a:cubicBezTo>
                  <a:pt x="76428" y="69338"/>
                  <a:pt x="66010" y="72973"/>
                  <a:pt x="56581" y="72973"/>
                </a:cubicBezTo>
                <a:cubicBezTo>
                  <a:pt x="50695" y="72973"/>
                  <a:pt x="45195" y="71557"/>
                  <a:pt x="41063" y="67592"/>
                </a:cubicBezTo>
                <a:cubicBezTo>
                  <a:pt x="36863" y="63551"/>
                  <a:pt x="35060" y="57731"/>
                  <a:pt x="34192" y="51774"/>
                </a:cubicBezTo>
                <a:cubicBezTo>
                  <a:pt x="33645" y="47848"/>
                  <a:pt x="33508" y="43876"/>
                  <a:pt x="33371" y="40315"/>
                </a:cubicBezTo>
                <a:cubicBezTo>
                  <a:pt x="32960" y="29085"/>
                  <a:pt x="33987" y="17855"/>
                  <a:pt x="35311" y="6717"/>
                </a:cubicBezTo>
                <a:cubicBezTo>
                  <a:pt x="35885" y="1958"/>
                  <a:pt x="33215" y="1"/>
                  <a:pt x="294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18"/>
          <p:cNvSpPr txBox="1">
            <a:spLocks noGrp="1"/>
          </p:cNvSpPr>
          <p:nvPr>
            <p:ph type="subTitle" idx="1"/>
          </p:nvPr>
        </p:nvSpPr>
        <p:spPr>
          <a:xfrm>
            <a:off x="7502800" y="3097600"/>
            <a:ext cx="3729200" cy="105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77" name="Google Shape;677;p18"/>
          <p:cNvSpPr txBox="1">
            <a:spLocks noGrp="1"/>
          </p:cNvSpPr>
          <p:nvPr>
            <p:ph type="subTitle" idx="2"/>
          </p:nvPr>
        </p:nvSpPr>
        <p:spPr>
          <a:xfrm>
            <a:off x="6370000" y="2709200"/>
            <a:ext cx="4862000" cy="38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7279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p30"/>
          <p:cNvSpPr txBox="1">
            <a:spLocks noGrp="1"/>
          </p:cNvSpPr>
          <p:nvPr>
            <p:ph type="ctrTitle"/>
          </p:nvPr>
        </p:nvSpPr>
        <p:spPr>
          <a:xfrm>
            <a:off x="3239900" y="7927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600">
                <a:latin typeface="Ingrid Darling"/>
                <a:ea typeface="Ingrid Darling"/>
                <a:cs typeface="Ingrid Darling"/>
                <a:sym typeface="Ingrid Darling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4" name="Google Shape;344;p30"/>
          <p:cNvSpPr txBox="1">
            <a:spLocks noGrp="1"/>
          </p:cNvSpPr>
          <p:nvPr>
            <p:ph type="subTitle" idx="1"/>
          </p:nvPr>
        </p:nvSpPr>
        <p:spPr>
          <a:xfrm>
            <a:off x="3233400" y="2438067"/>
            <a:ext cx="5725200" cy="156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345" name="Google Shape;345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8745236" y="3242269"/>
            <a:ext cx="3455531" cy="365356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30"/>
          <p:cNvPicPr preferRelativeResize="0"/>
          <p:nvPr/>
        </p:nvPicPr>
        <p:blipFill>
          <a:blip r:embed="rId3">
            <a:alphaModFix amt="42000"/>
          </a:blip>
          <a:stretch>
            <a:fillRect/>
          </a:stretch>
        </p:blipFill>
        <p:spPr>
          <a:xfrm rot="1771295" flipH="1">
            <a:off x="8732835" y="-1996104"/>
            <a:ext cx="5689204" cy="37168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448344">
            <a:off x="8378097" y="-2640479"/>
            <a:ext cx="4562876" cy="2981012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791725" flipH="1">
            <a:off x="-1960106" y="5405219"/>
            <a:ext cx="4562875" cy="2981012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30"/>
          <p:cNvPicPr preferRelativeResize="0"/>
          <p:nvPr/>
        </p:nvPicPr>
        <p:blipFill>
          <a:blip r:embed="rId3">
            <a:alphaModFix amt="42000"/>
          </a:blip>
          <a:stretch>
            <a:fillRect/>
          </a:stretch>
        </p:blipFill>
        <p:spPr>
          <a:xfrm rot="-9948443">
            <a:off x="-1445998" y="5669529"/>
            <a:ext cx="5689203" cy="37168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0" name="Google Shape;350;p3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0800000">
            <a:off x="8765" y="-19732"/>
            <a:ext cx="3576703" cy="37816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444097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lt2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898345" y="1"/>
            <a:ext cx="10293655" cy="6857800"/>
          </a:xfrm>
          <a:prstGeom prst="rect">
            <a:avLst/>
          </a:prstGeom>
        </p:spPr>
      </p:pic>
      <p:sp>
        <p:nvSpPr>
          <p:cNvPr id="575" name="Google Shape;575;p24"/>
          <p:cNvSpPr/>
          <p:nvPr/>
        </p:nvSpPr>
        <p:spPr>
          <a:xfrm>
            <a:off x="0" y="-20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6" name="Google Shape;576;p24"/>
          <p:cNvSpPr txBox="1">
            <a:spLocks noGrp="1"/>
          </p:cNvSpPr>
          <p:nvPr>
            <p:ph type="title"/>
          </p:nvPr>
        </p:nvSpPr>
        <p:spPr>
          <a:xfrm>
            <a:off x="705733" y="959567"/>
            <a:ext cx="5376000" cy="1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8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77" name="Google Shape;577;p24"/>
          <p:cNvSpPr txBox="1">
            <a:spLocks noGrp="1"/>
          </p:cNvSpPr>
          <p:nvPr>
            <p:ph type="subTitle" idx="1"/>
          </p:nvPr>
        </p:nvSpPr>
        <p:spPr>
          <a:xfrm>
            <a:off x="1053133" y="2546184"/>
            <a:ext cx="4681200" cy="182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78" name="Google Shape;578;p24"/>
          <p:cNvSpPr/>
          <p:nvPr/>
        </p:nvSpPr>
        <p:spPr>
          <a:xfrm rot="5400000" flipH="1">
            <a:off x="3626561" y="-1975256"/>
            <a:ext cx="4938857" cy="10808512"/>
          </a:xfrm>
          <a:custGeom>
            <a:avLst/>
            <a:gdLst/>
            <a:ahLst/>
            <a:cxnLst/>
            <a:rect l="l" t="t" r="r" b="b"/>
            <a:pathLst>
              <a:path w="37479" h="60123" fill="none" extrusionOk="0">
                <a:moveTo>
                  <a:pt x="1" y="0"/>
                </a:moveTo>
                <a:lnTo>
                  <a:pt x="37479" y="0"/>
                </a:lnTo>
                <a:lnTo>
                  <a:pt x="37479" y="60123"/>
                </a:lnTo>
                <a:lnTo>
                  <a:pt x="1" y="60123"/>
                </a:lnTo>
                <a:close/>
              </a:path>
            </a:pathLst>
          </a:custGeom>
          <a:noFill/>
          <a:ln w="19050" cap="flat" cmpd="sng">
            <a:solidFill>
              <a:schemeClr val="lt1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</a:endParaRPr>
          </a:p>
        </p:txBody>
      </p:sp>
      <p:sp>
        <p:nvSpPr>
          <p:cNvPr id="579" name="Google Shape;579;p24"/>
          <p:cNvSpPr/>
          <p:nvPr/>
        </p:nvSpPr>
        <p:spPr>
          <a:xfrm>
            <a:off x="2311206" y="5473801"/>
            <a:ext cx="1848636" cy="812444"/>
          </a:xfrm>
          <a:custGeom>
            <a:avLst/>
            <a:gdLst/>
            <a:ahLst/>
            <a:cxnLst/>
            <a:rect l="l" t="t" r="r" b="b"/>
            <a:pathLst>
              <a:path w="25047" h="27631" extrusionOk="0">
                <a:moveTo>
                  <a:pt x="0" y="1"/>
                </a:moveTo>
                <a:lnTo>
                  <a:pt x="0" y="27630"/>
                </a:lnTo>
                <a:lnTo>
                  <a:pt x="25046" y="27630"/>
                </a:lnTo>
                <a:lnTo>
                  <a:pt x="2504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0" name="Google Shape;580;p24"/>
          <p:cNvSpPr/>
          <p:nvPr/>
        </p:nvSpPr>
        <p:spPr>
          <a:xfrm rot="5400000" flipH="1">
            <a:off x="2684141" y="5669735"/>
            <a:ext cx="414663" cy="420536"/>
          </a:xfrm>
          <a:custGeom>
            <a:avLst/>
            <a:gdLst/>
            <a:ahLst/>
            <a:cxnLst/>
            <a:rect l="l" t="t" r="r" b="b"/>
            <a:pathLst>
              <a:path w="4317" h="4378" extrusionOk="0">
                <a:moveTo>
                  <a:pt x="821" y="0"/>
                </a:moveTo>
                <a:lnTo>
                  <a:pt x="1" y="852"/>
                </a:lnTo>
                <a:lnTo>
                  <a:pt x="1308" y="2189"/>
                </a:lnTo>
                <a:lnTo>
                  <a:pt x="1" y="3496"/>
                </a:lnTo>
                <a:lnTo>
                  <a:pt x="821" y="4377"/>
                </a:lnTo>
                <a:lnTo>
                  <a:pt x="2159" y="3040"/>
                </a:lnTo>
                <a:lnTo>
                  <a:pt x="3496" y="4377"/>
                </a:lnTo>
                <a:lnTo>
                  <a:pt x="4317" y="3496"/>
                </a:lnTo>
                <a:lnTo>
                  <a:pt x="2979" y="2189"/>
                </a:lnTo>
                <a:lnTo>
                  <a:pt x="4317" y="852"/>
                </a:lnTo>
                <a:lnTo>
                  <a:pt x="3496" y="0"/>
                </a:lnTo>
                <a:lnTo>
                  <a:pt x="2159" y="1338"/>
                </a:lnTo>
                <a:lnTo>
                  <a:pt x="82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24"/>
          <p:cNvSpPr/>
          <p:nvPr/>
        </p:nvSpPr>
        <p:spPr>
          <a:xfrm rot="5400000" flipH="1">
            <a:off x="3353356" y="5660253"/>
            <a:ext cx="433469" cy="439495"/>
          </a:xfrm>
          <a:custGeom>
            <a:avLst/>
            <a:gdLst/>
            <a:ahLst/>
            <a:cxnLst/>
            <a:rect l="l" t="t" r="r" b="b"/>
            <a:pathLst>
              <a:path w="4317" h="4377" extrusionOk="0">
                <a:moveTo>
                  <a:pt x="821" y="0"/>
                </a:moveTo>
                <a:lnTo>
                  <a:pt x="1" y="851"/>
                </a:lnTo>
                <a:lnTo>
                  <a:pt x="1308" y="2158"/>
                </a:lnTo>
                <a:lnTo>
                  <a:pt x="1" y="3495"/>
                </a:lnTo>
                <a:lnTo>
                  <a:pt x="821" y="4377"/>
                </a:lnTo>
                <a:lnTo>
                  <a:pt x="2159" y="3040"/>
                </a:lnTo>
                <a:lnTo>
                  <a:pt x="3496" y="4377"/>
                </a:lnTo>
                <a:lnTo>
                  <a:pt x="4317" y="3495"/>
                </a:lnTo>
                <a:lnTo>
                  <a:pt x="2979" y="2158"/>
                </a:lnTo>
                <a:lnTo>
                  <a:pt x="4317" y="851"/>
                </a:lnTo>
                <a:lnTo>
                  <a:pt x="3496" y="0"/>
                </a:lnTo>
                <a:lnTo>
                  <a:pt x="2159" y="1337"/>
                </a:lnTo>
                <a:lnTo>
                  <a:pt x="82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24"/>
          <p:cNvSpPr/>
          <p:nvPr/>
        </p:nvSpPr>
        <p:spPr>
          <a:xfrm rot="5400000" flipH="1">
            <a:off x="9157461" y="2328295"/>
            <a:ext cx="794471" cy="5274607"/>
          </a:xfrm>
          <a:custGeom>
            <a:avLst/>
            <a:gdLst/>
            <a:ahLst/>
            <a:cxnLst/>
            <a:rect l="l" t="t" r="r" b="b"/>
            <a:pathLst>
              <a:path w="5502" h="43740" extrusionOk="0">
                <a:moveTo>
                  <a:pt x="0" y="0"/>
                </a:moveTo>
                <a:lnTo>
                  <a:pt x="0" y="43739"/>
                </a:lnTo>
                <a:lnTo>
                  <a:pt x="5502" y="43739"/>
                </a:lnTo>
                <a:lnTo>
                  <a:pt x="550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4" name="Google Shape;584;p24"/>
          <p:cNvSpPr/>
          <p:nvPr/>
        </p:nvSpPr>
        <p:spPr>
          <a:xfrm flipH="1">
            <a:off x="8368540" y="275800"/>
            <a:ext cx="1368400" cy="1368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32426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62038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7" y="2870638"/>
            <a:ext cx="5932223" cy="711081"/>
          </a:xfr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</p:spTree>
    <p:extLst>
      <p:ext uri="{BB962C8B-B14F-4D97-AF65-F5344CB8AC3E}">
        <p14:creationId xmlns:p14="http://schemas.microsoft.com/office/powerpoint/2010/main" val="9106676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3333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31940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34650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16800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2573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3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1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26.xml"/></Relationships>
</file>

<file path=ppt/slideMasters/_rels/slideMaster13.xml.rels><?xml version="1.0" encoding="UTF-8" standalone="yes"?>
<Relationships xmlns="http://schemas.openxmlformats.org/package/2006/relationships"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27.xml"/></Relationships>
</file>

<file path=ppt/slideMasters/_rels/slideMaster14.xml.rels><?xml version="1.0" encoding="UTF-8" standalone="yes"?>
<Relationships xmlns="http://schemas.openxmlformats.org/package/2006/relationships"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28.xml"/></Relationships>
</file>

<file path=ppt/slideMasters/_rels/slideMaster15.xml.rels><?xml version="1.0" encoding="UTF-8" standalone="yes"?>
<Relationships xmlns="http://schemas.openxmlformats.org/package/2006/relationships"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29.xml"/></Relationships>
</file>

<file path=ppt/slideMasters/_rels/slideMaster16.xml.rels><?xml version="1.0" encoding="UTF-8" standalone="yes"?>
<Relationships xmlns="http://schemas.openxmlformats.org/package/2006/relationships"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30.xml"/></Relationships>
</file>

<file path=ppt/slideMasters/_rels/slideMaster17.xml.rels><?xml version="1.0" encoding="UTF-8" standalone="yes"?>
<Relationships xmlns="http://schemas.openxmlformats.org/package/2006/relationships"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31.xml"/></Relationships>
</file>

<file path=ppt/slideMasters/_rels/slideMaster18.xml.rels><?xml version="1.0" encoding="UTF-8" standalone="yes"?>
<Relationships xmlns="http://schemas.openxmlformats.org/package/2006/relationships"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32.xml"/></Relationships>
</file>

<file path=ppt/slideMasters/_rels/slideMaster19.xml.rels><?xml version="1.0" encoding="UTF-8" standalone="yes"?>
<Relationships xmlns="http://schemas.openxmlformats.org/package/2006/relationships"><Relationship Id="rId2" Type="http://schemas.openxmlformats.org/officeDocument/2006/relationships/theme" Target="../theme/theme19.xml"/><Relationship Id="rId1" Type="http://schemas.openxmlformats.org/officeDocument/2006/relationships/slideLayout" Target="../slideLayouts/slideLayout33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4.xml"/></Relationships>
</file>

<file path=ppt/slideMasters/_rels/slideMaster20.xml.rels><?xml version="1.0" encoding="UTF-8" standalone="yes"?>
<Relationships xmlns="http://schemas.openxmlformats.org/package/2006/relationships"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34.xml"/></Relationships>
</file>

<file path=ppt/slideMasters/_rels/slideMaster21.xml.rels><?xml version="1.0" encoding="UTF-8" standalone="yes"?>
<Relationships xmlns="http://schemas.openxmlformats.org/package/2006/relationships"><Relationship Id="rId2" Type="http://schemas.openxmlformats.org/officeDocument/2006/relationships/theme" Target="../theme/theme21.xml"/><Relationship Id="rId1" Type="http://schemas.openxmlformats.org/officeDocument/2006/relationships/slideLayout" Target="../slideLayouts/slideLayout35.xml"/></Relationships>
</file>

<file path=ppt/slideMasters/_rels/slideMaster2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2.xml"/><Relationship Id="rId1" Type="http://schemas.openxmlformats.org/officeDocument/2006/relationships/slideLayout" Target="../slideLayouts/slideLayout36.xml"/></Relationships>
</file>

<file path=ppt/slideMasters/_rels/slideMaster23.xml.rels><?xml version="1.0" encoding="UTF-8" standalone="yes"?>
<Relationships xmlns="http://schemas.openxmlformats.org/package/2006/relationships"><Relationship Id="rId2" Type="http://schemas.openxmlformats.org/officeDocument/2006/relationships/theme" Target="../theme/theme23.xml"/><Relationship Id="rId1" Type="http://schemas.openxmlformats.org/officeDocument/2006/relationships/slideLayout" Target="../slideLayouts/slideLayout37.xml"/></Relationships>
</file>

<file path=ppt/slideMasters/_rels/slideMaster24.xml.rels><?xml version="1.0" encoding="UTF-8" standalone="yes"?>
<Relationships xmlns="http://schemas.openxmlformats.org/package/2006/relationships"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38.xml"/></Relationships>
</file>

<file path=ppt/slideMasters/_rels/slideMaster25.xml.rels><?xml version="1.0" encoding="UTF-8" standalone="yes"?>
<Relationships xmlns="http://schemas.openxmlformats.org/package/2006/relationships"><Relationship Id="rId2" Type="http://schemas.openxmlformats.org/officeDocument/2006/relationships/theme" Target="../theme/theme25.xml"/><Relationship Id="rId1" Type="http://schemas.openxmlformats.org/officeDocument/2006/relationships/slideLayout" Target="../slideLayouts/slideLayout39.xml"/></Relationships>
</file>

<file path=ppt/slideMasters/_rels/slideMaster26.xml.rels><?xml version="1.0" encoding="UTF-8" standalone="yes"?>
<Relationships xmlns="http://schemas.openxmlformats.org/package/2006/relationships"><Relationship Id="rId2" Type="http://schemas.openxmlformats.org/officeDocument/2006/relationships/theme" Target="../theme/theme26.xml"/><Relationship Id="rId1" Type="http://schemas.openxmlformats.org/officeDocument/2006/relationships/slideLayout" Target="../slideLayouts/slideLayout40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5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6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9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20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21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1C7614A-50E1-4523-B7E5-F443B6DEEC7A}" type="datetimeFigureOut">
              <a:rPr lang="en-US" smtClean="0"/>
              <a:t>4/7/2023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AA90DCA-AFF7-48BE-89E5-F8D4E9067B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7643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4128" r:id="rId13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09600" y="547200"/>
            <a:ext cx="10972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 b="1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09600" y="1547767"/>
            <a:ext cx="10972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●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●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●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018627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1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52700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3" r:id="rId1"/>
    <p:sldLayoutId id="2147483834" r:id="rId2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828133" y="520700"/>
            <a:ext cx="10535600" cy="93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rchivo"/>
              <a:buNone/>
              <a:defRPr sz="3500" b="1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828133" y="1536633"/>
            <a:ext cx="10535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●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lvl="1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○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lvl="2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■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lvl="3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●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lvl="4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○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lvl="5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■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lvl="6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●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lvl="7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○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lvl="8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Source Sans Pro"/>
              <a:buChar char="■"/>
              <a:defRPr sz="16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99653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52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91">
          <p15:clr>
            <a:srgbClr val="EA4335"/>
          </p15:clr>
        </p15:guide>
        <p15:guide id="2" pos="5369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2500" y="593367"/>
            <a:ext cx="10287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exend"/>
              <a:buNone/>
              <a:defRPr sz="350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exend"/>
              <a:buNone/>
              <a:defRPr sz="350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exend"/>
              <a:buNone/>
              <a:defRPr sz="350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exend"/>
              <a:buNone/>
              <a:defRPr sz="350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exend"/>
              <a:buNone/>
              <a:defRPr sz="350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exend"/>
              <a:buNone/>
              <a:defRPr sz="350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exend"/>
              <a:buNone/>
              <a:defRPr sz="350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exend"/>
              <a:buNone/>
              <a:defRPr sz="350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Lexend"/>
              <a:buNone/>
              <a:defRPr sz="350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2500" y="1536633"/>
            <a:ext cx="10287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345472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4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 Black"/>
              <a:buNone/>
              <a:defRPr sz="28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002099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2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Josefin Sans"/>
              <a:buNone/>
              <a:defRPr sz="35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Medium"/>
              <a:buChar char="●"/>
              <a:defRPr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Medium"/>
              <a:buChar char="○"/>
              <a:defRPr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Medium"/>
              <a:buChar char="■"/>
              <a:defRPr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Medium"/>
              <a:buChar char="●"/>
              <a:defRPr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Medium"/>
              <a:buChar char="○"/>
              <a:defRPr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Medium"/>
              <a:buChar char="■"/>
              <a:defRPr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Medium"/>
              <a:buChar char="●"/>
              <a:defRPr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Medium"/>
              <a:buChar char="○"/>
              <a:defRPr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ontserrat Medium"/>
              <a:buChar char="■"/>
              <a:defRPr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917519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20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09600" y="548633"/>
            <a:ext cx="10972800" cy="80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Font typeface="Roboto Condensed"/>
              <a:buNone/>
              <a:defRPr sz="3000" b="1"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Font typeface="Roboto Condensed"/>
              <a:buNone/>
              <a:defRPr sz="3000" b="1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Font typeface="Roboto Condensed"/>
              <a:buNone/>
              <a:defRPr sz="3000" b="1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Font typeface="Roboto Condensed"/>
              <a:buNone/>
              <a:defRPr sz="3000" b="1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Font typeface="Roboto Condensed"/>
              <a:buNone/>
              <a:defRPr sz="3000" b="1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Font typeface="Roboto Condensed"/>
              <a:buNone/>
              <a:defRPr sz="3000" b="1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Font typeface="Roboto Condensed"/>
              <a:buNone/>
              <a:defRPr sz="3000" b="1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Font typeface="Roboto Condensed"/>
              <a:buNone/>
              <a:defRPr sz="3000" b="1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Font typeface="Roboto Condensed"/>
              <a:buNone/>
              <a:defRPr sz="3000" b="1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943138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40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missioner ExtraBold"/>
              <a:buNone/>
              <a:defRPr sz="2800">
                <a:solidFill>
                  <a:schemeClr val="dk1"/>
                </a:solidFill>
                <a:latin typeface="Commissioner ExtraBold"/>
                <a:ea typeface="Commissioner ExtraBold"/>
                <a:cs typeface="Commissioner ExtraBold"/>
                <a:sym typeface="Commissioner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iro"/>
              <a:buChar char="●"/>
              <a:defRPr sz="1800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○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■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●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○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■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●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○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■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25169839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71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47033" y="715533"/>
            <a:ext cx="10298000" cy="6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 Medium"/>
              <a:buNone/>
              <a:defRPr sz="2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47033" y="1536633"/>
            <a:ext cx="10298000" cy="46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Roboto"/>
              <a:buChar char="●"/>
              <a:def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●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●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66690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86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594409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9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6184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Font typeface="Inter"/>
              <a:buNone/>
              <a:defRPr sz="2500" b="1">
                <a:solidFill>
                  <a:schemeClr val="accent3"/>
                </a:solidFill>
                <a:latin typeface="Inter"/>
                <a:ea typeface="Inter"/>
                <a:cs typeface="Inter"/>
                <a:sym typeface="Int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DM Serif Text"/>
              <a:buNone/>
              <a:defRPr sz="3000" b="1">
                <a:solidFill>
                  <a:schemeClr val="accent3"/>
                </a:solidFill>
                <a:latin typeface="DM Serif Text"/>
                <a:ea typeface="DM Serif Text"/>
                <a:cs typeface="DM Serif Text"/>
                <a:sym typeface="DM Serif Tex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DM Serif Text"/>
              <a:buNone/>
              <a:defRPr sz="3000" b="1">
                <a:solidFill>
                  <a:schemeClr val="accent3"/>
                </a:solidFill>
                <a:latin typeface="DM Serif Text"/>
                <a:ea typeface="DM Serif Text"/>
                <a:cs typeface="DM Serif Text"/>
                <a:sym typeface="DM Serif Tex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DM Serif Text"/>
              <a:buNone/>
              <a:defRPr sz="3000" b="1">
                <a:solidFill>
                  <a:schemeClr val="accent3"/>
                </a:solidFill>
                <a:latin typeface="DM Serif Text"/>
                <a:ea typeface="DM Serif Text"/>
                <a:cs typeface="DM Serif Text"/>
                <a:sym typeface="DM Serif Tex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DM Serif Text"/>
              <a:buNone/>
              <a:defRPr sz="3000" b="1">
                <a:solidFill>
                  <a:schemeClr val="accent3"/>
                </a:solidFill>
                <a:latin typeface="DM Serif Text"/>
                <a:ea typeface="DM Serif Text"/>
                <a:cs typeface="DM Serif Text"/>
                <a:sym typeface="DM Serif Tex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DM Serif Text"/>
              <a:buNone/>
              <a:defRPr sz="3000" b="1">
                <a:solidFill>
                  <a:schemeClr val="accent3"/>
                </a:solidFill>
                <a:latin typeface="DM Serif Text"/>
                <a:ea typeface="DM Serif Text"/>
                <a:cs typeface="DM Serif Text"/>
                <a:sym typeface="DM Serif Tex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DM Serif Text"/>
              <a:buNone/>
              <a:defRPr sz="3000" b="1">
                <a:solidFill>
                  <a:schemeClr val="accent3"/>
                </a:solidFill>
                <a:latin typeface="DM Serif Text"/>
                <a:ea typeface="DM Serif Text"/>
                <a:cs typeface="DM Serif Text"/>
                <a:sym typeface="DM Serif Tex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DM Serif Text"/>
              <a:buNone/>
              <a:defRPr sz="3000" b="1">
                <a:solidFill>
                  <a:schemeClr val="accent3"/>
                </a:solidFill>
                <a:latin typeface="DM Serif Text"/>
                <a:ea typeface="DM Serif Text"/>
                <a:cs typeface="DM Serif Text"/>
                <a:sym typeface="DM Serif Tex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DM Serif Text"/>
              <a:buNone/>
              <a:defRPr sz="3000" b="1">
                <a:solidFill>
                  <a:schemeClr val="accent3"/>
                </a:solidFill>
                <a:latin typeface="DM Serif Text"/>
                <a:ea typeface="DM Serif Text"/>
                <a:cs typeface="DM Serif Text"/>
                <a:sym typeface="DM Serif Tex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●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○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■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●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○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■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●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○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iro"/>
              <a:buChar char="■"/>
              <a:defRPr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34684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2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9F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lack Han Sans"/>
              <a:buNone/>
              <a:defRPr sz="3500">
                <a:solidFill>
                  <a:schemeClr val="lt2"/>
                </a:solidFill>
                <a:latin typeface="Black Han Sans"/>
                <a:ea typeface="Black Han Sans"/>
                <a:cs typeface="Black Han Sans"/>
                <a:sym typeface="Black Ha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lack Han Sans"/>
              <a:buNone/>
              <a:defRPr sz="3500">
                <a:solidFill>
                  <a:schemeClr val="lt2"/>
                </a:solidFill>
                <a:latin typeface="Black Han Sans"/>
                <a:ea typeface="Black Han Sans"/>
                <a:cs typeface="Black Han Sans"/>
                <a:sym typeface="Black Ha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lack Han Sans"/>
              <a:buNone/>
              <a:defRPr sz="3500">
                <a:solidFill>
                  <a:schemeClr val="lt2"/>
                </a:solidFill>
                <a:latin typeface="Black Han Sans"/>
                <a:ea typeface="Black Han Sans"/>
                <a:cs typeface="Black Han Sans"/>
                <a:sym typeface="Black Ha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lack Han Sans"/>
              <a:buNone/>
              <a:defRPr sz="3500">
                <a:solidFill>
                  <a:schemeClr val="lt2"/>
                </a:solidFill>
                <a:latin typeface="Black Han Sans"/>
                <a:ea typeface="Black Han Sans"/>
                <a:cs typeface="Black Han Sans"/>
                <a:sym typeface="Black Ha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lack Han Sans"/>
              <a:buNone/>
              <a:defRPr sz="3500">
                <a:solidFill>
                  <a:schemeClr val="lt2"/>
                </a:solidFill>
                <a:latin typeface="Black Han Sans"/>
                <a:ea typeface="Black Han Sans"/>
                <a:cs typeface="Black Han Sans"/>
                <a:sym typeface="Black Ha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lack Han Sans"/>
              <a:buNone/>
              <a:defRPr sz="3500">
                <a:solidFill>
                  <a:schemeClr val="lt2"/>
                </a:solidFill>
                <a:latin typeface="Black Han Sans"/>
                <a:ea typeface="Black Han Sans"/>
                <a:cs typeface="Black Han Sans"/>
                <a:sym typeface="Black Ha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lack Han Sans"/>
              <a:buNone/>
              <a:defRPr sz="3500">
                <a:solidFill>
                  <a:schemeClr val="lt2"/>
                </a:solidFill>
                <a:latin typeface="Black Han Sans"/>
                <a:ea typeface="Black Han Sans"/>
                <a:cs typeface="Black Han Sans"/>
                <a:sym typeface="Black Ha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lack Han Sans"/>
              <a:buNone/>
              <a:defRPr sz="3500">
                <a:solidFill>
                  <a:schemeClr val="lt2"/>
                </a:solidFill>
                <a:latin typeface="Black Han Sans"/>
                <a:ea typeface="Black Han Sans"/>
                <a:cs typeface="Black Han Sans"/>
                <a:sym typeface="Black Ha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lack Han Sans"/>
              <a:buNone/>
              <a:defRPr sz="3500">
                <a:solidFill>
                  <a:schemeClr val="lt2"/>
                </a:solidFill>
                <a:latin typeface="Black Han Sans"/>
                <a:ea typeface="Black Han Sans"/>
                <a:cs typeface="Black Han Sans"/>
                <a:sym typeface="Black Han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Char char="●"/>
              <a:defRPr sz="16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Char char="○"/>
              <a:defRPr sz="16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Char char="■"/>
              <a:defRPr sz="16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Char char="●"/>
              <a:defRPr sz="16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Char char="○"/>
              <a:defRPr sz="16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Char char="■"/>
              <a:defRPr sz="16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Char char="●"/>
              <a:defRPr sz="16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Char char="○"/>
              <a:defRPr sz="16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BeeZee"/>
              <a:buChar char="■"/>
              <a:defRPr sz="1600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249955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15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09600" y="545233"/>
            <a:ext cx="10972800" cy="8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09600" y="1536633"/>
            <a:ext cx="10972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Extra Condensed"/>
              <a:buChar char="●"/>
              <a:defRPr sz="1800"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Extra Condensed"/>
              <a:buChar char="○"/>
              <a:defRPr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Extra Condensed"/>
              <a:buChar char="■"/>
              <a:defRPr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Extra Condensed"/>
              <a:buChar char="●"/>
              <a:defRPr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Extra Condensed"/>
              <a:buChar char="○"/>
              <a:defRPr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Extra Condensed"/>
              <a:buChar char="■"/>
              <a:defRPr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Extra Condensed"/>
              <a:buChar char="●"/>
              <a:defRPr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Fira Sans Extra Condensed"/>
              <a:buChar char="○"/>
              <a:defRPr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Fira Sans Extra Condensed"/>
              <a:buChar char="■"/>
              <a:defRPr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27642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25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Bebas Neue"/>
              <a:buNone/>
              <a:defRPr sz="4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Inter"/>
              <a:buChar char="●"/>
              <a:defRPr sz="1800"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Inter"/>
              <a:buChar char="○"/>
              <a:defRPr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Inter"/>
              <a:buChar char="■"/>
              <a:defRPr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Inter"/>
              <a:buChar char="●"/>
              <a:defRPr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Inter"/>
              <a:buChar char="○"/>
              <a:defRPr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Inter"/>
              <a:buChar char="■"/>
              <a:defRPr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Inter"/>
              <a:buChar char="●"/>
              <a:defRPr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Inter"/>
              <a:buChar char="○"/>
              <a:defRPr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Inter"/>
              <a:buChar char="■"/>
              <a:defRPr>
                <a:solidFill>
                  <a:schemeClr val="dk2"/>
                </a:solidFill>
                <a:latin typeface="Inter"/>
                <a:ea typeface="Inter"/>
                <a:cs typeface="Inter"/>
                <a:sym typeface="In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79599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51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6900351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69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ahkwang"/>
              <a:buNone/>
              <a:defRPr sz="2800">
                <a:solidFill>
                  <a:schemeClr val="lt2"/>
                </a:solidFill>
                <a:latin typeface="Fahkwang"/>
                <a:ea typeface="Fahkwang"/>
                <a:cs typeface="Fahkwang"/>
                <a:sym typeface="Fahkw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ahkwang"/>
              <a:buNone/>
              <a:defRPr sz="2800" i="1">
                <a:solidFill>
                  <a:schemeClr val="lt2"/>
                </a:solidFill>
                <a:latin typeface="Fahkwang"/>
                <a:ea typeface="Fahkwang"/>
                <a:cs typeface="Fahkwang"/>
                <a:sym typeface="Fahkw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ahkwang"/>
              <a:buNone/>
              <a:defRPr sz="2800" i="1">
                <a:solidFill>
                  <a:schemeClr val="lt2"/>
                </a:solidFill>
                <a:latin typeface="Fahkwang"/>
                <a:ea typeface="Fahkwang"/>
                <a:cs typeface="Fahkwang"/>
                <a:sym typeface="Fahkw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ahkwang"/>
              <a:buNone/>
              <a:defRPr sz="2800" i="1">
                <a:solidFill>
                  <a:schemeClr val="lt2"/>
                </a:solidFill>
                <a:latin typeface="Fahkwang"/>
                <a:ea typeface="Fahkwang"/>
                <a:cs typeface="Fahkwang"/>
                <a:sym typeface="Fahkw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ahkwang"/>
              <a:buNone/>
              <a:defRPr sz="2800" i="1">
                <a:solidFill>
                  <a:schemeClr val="lt2"/>
                </a:solidFill>
                <a:latin typeface="Fahkwang"/>
                <a:ea typeface="Fahkwang"/>
                <a:cs typeface="Fahkwang"/>
                <a:sym typeface="Fahkw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ahkwang"/>
              <a:buNone/>
              <a:defRPr sz="2800" i="1">
                <a:solidFill>
                  <a:schemeClr val="lt2"/>
                </a:solidFill>
                <a:latin typeface="Fahkwang"/>
                <a:ea typeface="Fahkwang"/>
                <a:cs typeface="Fahkwang"/>
                <a:sym typeface="Fahkw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ahkwang"/>
              <a:buNone/>
              <a:defRPr sz="2800" i="1">
                <a:solidFill>
                  <a:schemeClr val="lt2"/>
                </a:solidFill>
                <a:latin typeface="Fahkwang"/>
                <a:ea typeface="Fahkwang"/>
                <a:cs typeface="Fahkwang"/>
                <a:sym typeface="Fahkw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ahkwang"/>
              <a:buNone/>
              <a:defRPr sz="2800" i="1">
                <a:solidFill>
                  <a:schemeClr val="lt2"/>
                </a:solidFill>
                <a:latin typeface="Fahkwang"/>
                <a:ea typeface="Fahkwang"/>
                <a:cs typeface="Fahkwang"/>
                <a:sym typeface="Fahkw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ahkwang"/>
              <a:buNone/>
              <a:defRPr sz="2800" i="1">
                <a:solidFill>
                  <a:schemeClr val="lt2"/>
                </a:solidFill>
                <a:latin typeface="Fahkwang"/>
                <a:ea typeface="Fahkwang"/>
                <a:cs typeface="Fahkwang"/>
                <a:sym typeface="Fahkw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821882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99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720967"/>
            <a:ext cx="108000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700"/>
              <a:buFont typeface="Righteous"/>
              <a:buNone/>
              <a:defRPr sz="3700" b="1">
                <a:latin typeface="Righteous"/>
                <a:ea typeface="Righteous"/>
                <a:cs typeface="Righteous"/>
                <a:sym typeface="Righteou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Righteous"/>
              <a:buNone/>
              <a:defRPr sz="4000" b="1">
                <a:solidFill>
                  <a:schemeClr val="accent1"/>
                </a:solidFill>
                <a:latin typeface="Righteous"/>
                <a:ea typeface="Righteous"/>
                <a:cs typeface="Righteous"/>
                <a:sym typeface="Righteou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Righteous"/>
              <a:buNone/>
              <a:defRPr sz="4000" b="1">
                <a:solidFill>
                  <a:schemeClr val="accent1"/>
                </a:solidFill>
                <a:latin typeface="Righteous"/>
                <a:ea typeface="Righteous"/>
                <a:cs typeface="Righteous"/>
                <a:sym typeface="Righteou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Righteous"/>
              <a:buNone/>
              <a:defRPr sz="4000" b="1">
                <a:solidFill>
                  <a:schemeClr val="accent1"/>
                </a:solidFill>
                <a:latin typeface="Righteous"/>
                <a:ea typeface="Righteous"/>
                <a:cs typeface="Righteous"/>
                <a:sym typeface="Righteou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Righteous"/>
              <a:buNone/>
              <a:defRPr sz="4000" b="1">
                <a:solidFill>
                  <a:schemeClr val="accent1"/>
                </a:solidFill>
                <a:latin typeface="Righteous"/>
                <a:ea typeface="Righteous"/>
                <a:cs typeface="Righteous"/>
                <a:sym typeface="Righteou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Righteous"/>
              <a:buNone/>
              <a:defRPr sz="4000" b="1">
                <a:solidFill>
                  <a:schemeClr val="accent1"/>
                </a:solidFill>
                <a:latin typeface="Righteous"/>
                <a:ea typeface="Righteous"/>
                <a:cs typeface="Righteous"/>
                <a:sym typeface="Righteou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Righteous"/>
              <a:buNone/>
              <a:defRPr sz="4000" b="1">
                <a:solidFill>
                  <a:schemeClr val="accent1"/>
                </a:solidFill>
                <a:latin typeface="Righteous"/>
                <a:ea typeface="Righteous"/>
                <a:cs typeface="Righteous"/>
                <a:sym typeface="Righteou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Righteous"/>
              <a:buNone/>
              <a:defRPr sz="4000" b="1">
                <a:solidFill>
                  <a:schemeClr val="accent1"/>
                </a:solidFill>
                <a:latin typeface="Righteous"/>
                <a:ea typeface="Righteous"/>
                <a:cs typeface="Righteous"/>
                <a:sym typeface="Righteou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Righteous"/>
              <a:buNone/>
              <a:defRPr sz="4000" b="1">
                <a:solidFill>
                  <a:schemeClr val="accent1"/>
                </a:solidFill>
                <a:latin typeface="Righteous"/>
                <a:ea typeface="Righteous"/>
                <a:cs typeface="Righteous"/>
                <a:sym typeface="Righteo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2059000"/>
            <a:ext cx="10800000" cy="38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rimo"/>
              <a:buChar char="●"/>
              <a:defRPr sz="1600">
                <a:solidFill>
                  <a:schemeClr val="dk2"/>
                </a:solidFill>
                <a:latin typeface="Arimo"/>
                <a:ea typeface="Arimo"/>
                <a:cs typeface="Arimo"/>
                <a:sym typeface="Arim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rimo"/>
              <a:buChar char="○"/>
              <a:defRPr sz="1600">
                <a:solidFill>
                  <a:schemeClr val="dk2"/>
                </a:solidFill>
                <a:latin typeface="Arimo"/>
                <a:ea typeface="Arimo"/>
                <a:cs typeface="Arimo"/>
                <a:sym typeface="Arim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rimo"/>
              <a:buChar char="■"/>
              <a:defRPr sz="1600">
                <a:solidFill>
                  <a:schemeClr val="dk2"/>
                </a:solidFill>
                <a:latin typeface="Arimo"/>
                <a:ea typeface="Arimo"/>
                <a:cs typeface="Arimo"/>
                <a:sym typeface="Arim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rimo"/>
              <a:buChar char="●"/>
              <a:defRPr sz="1600">
                <a:solidFill>
                  <a:schemeClr val="dk2"/>
                </a:solidFill>
                <a:latin typeface="Arimo"/>
                <a:ea typeface="Arimo"/>
                <a:cs typeface="Arimo"/>
                <a:sym typeface="Arim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rimo"/>
              <a:buChar char="○"/>
              <a:defRPr sz="1600">
                <a:solidFill>
                  <a:schemeClr val="dk2"/>
                </a:solidFill>
                <a:latin typeface="Arimo"/>
                <a:ea typeface="Arimo"/>
                <a:cs typeface="Arimo"/>
                <a:sym typeface="Arim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rimo"/>
              <a:buChar char="■"/>
              <a:defRPr sz="1600">
                <a:solidFill>
                  <a:schemeClr val="dk2"/>
                </a:solidFill>
                <a:latin typeface="Arimo"/>
                <a:ea typeface="Arimo"/>
                <a:cs typeface="Arimo"/>
                <a:sym typeface="Arim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rimo"/>
              <a:buChar char="●"/>
              <a:defRPr sz="1600">
                <a:solidFill>
                  <a:schemeClr val="dk2"/>
                </a:solidFill>
                <a:latin typeface="Arimo"/>
                <a:ea typeface="Arimo"/>
                <a:cs typeface="Arimo"/>
                <a:sym typeface="Arim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rimo"/>
              <a:buChar char="○"/>
              <a:defRPr sz="1600">
                <a:solidFill>
                  <a:schemeClr val="dk2"/>
                </a:solidFill>
                <a:latin typeface="Arimo"/>
                <a:ea typeface="Arimo"/>
                <a:cs typeface="Arimo"/>
                <a:sym typeface="Arim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Arimo"/>
              <a:buChar char="■"/>
              <a:defRPr sz="1600">
                <a:solidFill>
                  <a:schemeClr val="dk2"/>
                </a:solidFill>
                <a:latin typeface="Arimo"/>
                <a:ea typeface="Arimo"/>
                <a:cs typeface="Arimo"/>
                <a:sym typeface="Arim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479502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123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30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31" name="Google Shape;231;p30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84726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127" r:id="rId1"/>
  </p:sldLayoutIdLst>
  <p:transition spd="slow">
    <p:push dir="u"/>
  </p:transition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41F30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hape 6"/>
          <p:cNvSpPr txBox="1">
            <a:spLocks noGrp="1"/>
          </p:cNvSpPr>
          <p:nvPr>
            <p:ph type="title"/>
          </p:nvPr>
        </p:nvSpPr>
        <p:spPr>
          <a:xfrm>
            <a:off x="1422783" y="1217134"/>
            <a:ext cx="7962800" cy="84799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b" anchorCtr="0"/>
          <a:lstStyle>
            <a:lvl1pPr lvl="0">
              <a:spcBef>
                <a:spcPts val="0"/>
              </a:spcBef>
              <a:buClr>
                <a:srgbClr val="FFFFFF"/>
              </a:buClr>
              <a:buSzPct val="100000"/>
              <a:buFont typeface="Hind"/>
              <a:buNone/>
              <a:defRPr sz="3000" b="1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1pPr>
            <a:lvl2pPr lvl="1">
              <a:spcBef>
                <a:spcPts val="0"/>
              </a:spcBef>
              <a:buClr>
                <a:srgbClr val="FFFFFF"/>
              </a:buClr>
              <a:buSzPct val="100000"/>
              <a:buFont typeface="Hind"/>
              <a:buNone/>
              <a:defRPr sz="3000" b="1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2pPr>
            <a:lvl3pPr lvl="2">
              <a:spcBef>
                <a:spcPts val="0"/>
              </a:spcBef>
              <a:buClr>
                <a:srgbClr val="FFFFFF"/>
              </a:buClr>
              <a:buSzPct val="100000"/>
              <a:buFont typeface="Hind"/>
              <a:buNone/>
              <a:defRPr sz="3000" b="1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3pPr>
            <a:lvl4pPr lvl="3">
              <a:spcBef>
                <a:spcPts val="0"/>
              </a:spcBef>
              <a:buClr>
                <a:srgbClr val="FFFFFF"/>
              </a:buClr>
              <a:buSzPct val="100000"/>
              <a:buFont typeface="Hind"/>
              <a:buNone/>
              <a:defRPr sz="3000" b="1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4pPr>
            <a:lvl5pPr lvl="4">
              <a:spcBef>
                <a:spcPts val="0"/>
              </a:spcBef>
              <a:buClr>
                <a:srgbClr val="FFFFFF"/>
              </a:buClr>
              <a:buSzPct val="100000"/>
              <a:buFont typeface="Hind"/>
              <a:buNone/>
              <a:defRPr sz="3000" b="1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5pPr>
            <a:lvl6pPr lvl="5">
              <a:spcBef>
                <a:spcPts val="0"/>
              </a:spcBef>
              <a:buClr>
                <a:srgbClr val="FFFFFF"/>
              </a:buClr>
              <a:buSzPct val="100000"/>
              <a:buFont typeface="Hind"/>
              <a:buNone/>
              <a:defRPr sz="3000" b="1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6pPr>
            <a:lvl7pPr lvl="6">
              <a:spcBef>
                <a:spcPts val="0"/>
              </a:spcBef>
              <a:buClr>
                <a:srgbClr val="FFFFFF"/>
              </a:buClr>
              <a:buSzPct val="100000"/>
              <a:buFont typeface="Hind"/>
              <a:buNone/>
              <a:defRPr sz="3000" b="1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7pPr>
            <a:lvl8pPr lvl="7">
              <a:spcBef>
                <a:spcPts val="0"/>
              </a:spcBef>
              <a:buClr>
                <a:srgbClr val="FFFFFF"/>
              </a:buClr>
              <a:buSzPct val="100000"/>
              <a:buFont typeface="Hind"/>
              <a:buNone/>
              <a:defRPr sz="3000" b="1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8pPr>
            <a:lvl9pPr lvl="8">
              <a:spcBef>
                <a:spcPts val="0"/>
              </a:spcBef>
              <a:buClr>
                <a:srgbClr val="FFFFFF"/>
              </a:buClr>
              <a:buSzPct val="100000"/>
              <a:buFont typeface="Hind"/>
              <a:buNone/>
              <a:defRPr sz="3000" b="1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  <p:sp>
        <p:nvSpPr>
          <p:cNvPr id="7" name="Shape 7"/>
          <p:cNvSpPr txBox="1">
            <a:spLocks noGrp="1"/>
          </p:cNvSpPr>
          <p:nvPr>
            <p:ph type="body" idx="1"/>
          </p:nvPr>
        </p:nvSpPr>
        <p:spPr>
          <a:xfrm>
            <a:off x="1422783" y="2200729"/>
            <a:ext cx="7962800" cy="3686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lvl="0">
              <a:spcBef>
                <a:spcPts val="600"/>
              </a:spcBef>
              <a:buClr>
                <a:srgbClr val="1C4587"/>
              </a:buClr>
              <a:buSzPct val="100000"/>
              <a:buFont typeface="Hind"/>
              <a:buChar char="›"/>
              <a:defRPr sz="2400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1pPr>
            <a:lvl2pPr lvl="1">
              <a:spcBef>
                <a:spcPts val="480"/>
              </a:spcBef>
              <a:buClr>
                <a:srgbClr val="1C4587"/>
              </a:buClr>
              <a:buSzPct val="100000"/>
              <a:buFont typeface="Hind"/>
              <a:buChar char="›"/>
              <a:defRPr sz="2400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2pPr>
            <a:lvl3pPr lvl="2">
              <a:spcBef>
                <a:spcPts val="480"/>
              </a:spcBef>
              <a:buClr>
                <a:srgbClr val="1C4587"/>
              </a:buClr>
              <a:buSzPct val="100000"/>
              <a:buFont typeface="Hind"/>
              <a:buChar char="›"/>
              <a:defRPr sz="2400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3pPr>
            <a:lvl4pPr lvl="3">
              <a:spcBef>
                <a:spcPts val="360"/>
              </a:spcBef>
              <a:buClr>
                <a:srgbClr val="1C4587"/>
              </a:buClr>
              <a:buSzPct val="100000"/>
              <a:buFont typeface="Hind"/>
              <a:buChar char="›"/>
              <a:defRPr sz="2400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4pPr>
            <a:lvl5pPr lvl="4">
              <a:spcBef>
                <a:spcPts val="360"/>
              </a:spcBef>
              <a:buClr>
                <a:srgbClr val="1C4587"/>
              </a:buClr>
              <a:buSzPct val="100000"/>
              <a:buFont typeface="Hind"/>
              <a:buChar char="›"/>
              <a:defRPr sz="2400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5pPr>
            <a:lvl6pPr lvl="5">
              <a:spcBef>
                <a:spcPts val="360"/>
              </a:spcBef>
              <a:buClr>
                <a:srgbClr val="1C4587"/>
              </a:buClr>
              <a:buSzPct val="100000"/>
              <a:buFont typeface="Hind"/>
              <a:buChar char="›"/>
              <a:defRPr sz="2400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6pPr>
            <a:lvl7pPr lvl="6">
              <a:spcBef>
                <a:spcPts val="360"/>
              </a:spcBef>
              <a:buClr>
                <a:srgbClr val="1C4587"/>
              </a:buClr>
              <a:buSzPct val="100000"/>
              <a:buFont typeface="Hind"/>
              <a:buChar char="›"/>
              <a:defRPr sz="2400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7pPr>
            <a:lvl8pPr lvl="7">
              <a:spcBef>
                <a:spcPts val="360"/>
              </a:spcBef>
              <a:buClr>
                <a:srgbClr val="1C4587"/>
              </a:buClr>
              <a:buSzPct val="100000"/>
              <a:buFont typeface="Hind"/>
              <a:buChar char="›"/>
              <a:defRPr sz="2400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8pPr>
            <a:lvl9pPr lvl="8">
              <a:spcBef>
                <a:spcPts val="360"/>
              </a:spcBef>
              <a:buClr>
                <a:srgbClr val="1C4587"/>
              </a:buClr>
              <a:buSzPct val="100000"/>
              <a:buFont typeface="Hind"/>
              <a:buChar char="»"/>
              <a:defRPr sz="2400">
                <a:solidFill>
                  <a:srgbClr val="FFFFFF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202763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BFAF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hape 6"/>
          <p:cNvSpPr txBox="1">
            <a:spLocks noGrp="1"/>
          </p:cNvSpPr>
          <p:nvPr>
            <p:ph type="title"/>
          </p:nvPr>
        </p:nvSpPr>
        <p:spPr>
          <a:xfrm>
            <a:off x="1668801" y="1392234"/>
            <a:ext cx="8854399" cy="127199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lvl="0">
              <a:spcBef>
                <a:spcPts val="0"/>
              </a:spcBef>
              <a:buClr>
                <a:srgbClr val="231F1C"/>
              </a:buClr>
              <a:buSzPct val="100000"/>
              <a:buFont typeface="Playfair Display"/>
              <a:buNone/>
              <a:defRPr sz="4800" b="1">
                <a:solidFill>
                  <a:srgbClr val="231F1C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0"/>
              </a:spcBef>
              <a:buClr>
                <a:srgbClr val="231F1C"/>
              </a:buClr>
              <a:buSzPct val="100000"/>
              <a:buFont typeface="Playfair Display"/>
              <a:buNone/>
              <a:defRPr sz="4800" b="1">
                <a:solidFill>
                  <a:srgbClr val="231F1C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spcBef>
                <a:spcPts val="0"/>
              </a:spcBef>
              <a:buClr>
                <a:srgbClr val="231F1C"/>
              </a:buClr>
              <a:buSzPct val="100000"/>
              <a:buFont typeface="Playfair Display"/>
              <a:buNone/>
              <a:defRPr sz="4800" b="1">
                <a:solidFill>
                  <a:srgbClr val="231F1C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spcBef>
                <a:spcPts val="0"/>
              </a:spcBef>
              <a:buClr>
                <a:srgbClr val="231F1C"/>
              </a:buClr>
              <a:buSzPct val="100000"/>
              <a:buFont typeface="Playfair Display"/>
              <a:buNone/>
              <a:defRPr sz="4800" b="1">
                <a:solidFill>
                  <a:srgbClr val="231F1C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spcBef>
                <a:spcPts val="0"/>
              </a:spcBef>
              <a:buClr>
                <a:srgbClr val="231F1C"/>
              </a:buClr>
              <a:buSzPct val="100000"/>
              <a:buFont typeface="Playfair Display"/>
              <a:buNone/>
              <a:defRPr sz="4800" b="1">
                <a:solidFill>
                  <a:srgbClr val="231F1C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spcBef>
                <a:spcPts val="0"/>
              </a:spcBef>
              <a:buClr>
                <a:srgbClr val="231F1C"/>
              </a:buClr>
              <a:buSzPct val="100000"/>
              <a:buFont typeface="Playfair Display"/>
              <a:buNone/>
              <a:defRPr sz="4800" b="1">
                <a:solidFill>
                  <a:srgbClr val="231F1C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spcBef>
                <a:spcPts val="0"/>
              </a:spcBef>
              <a:buClr>
                <a:srgbClr val="231F1C"/>
              </a:buClr>
              <a:buSzPct val="100000"/>
              <a:buFont typeface="Playfair Display"/>
              <a:buNone/>
              <a:defRPr sz="4800" b="1">
                <a:solidFill>
                  <a:srgbClr val="231F1C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spcBef>
                <a:spcPts val="0"/>
              </a:spcBef>
              <a:buClr>
                <a:srgbClr val="231F1C"/>
              </a:buClr>
              <a:buSzPct val="100000"/>
              <a:buFont typeface="Playfair Display"/>
              <a:buNone/>
              <a:defRPr sz="4800" b="1">
                <a:solidFill>
                  <a:srgbClr val="231F1C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spcBef>
                <a:spcPts val="0"/>
              </a:spcBef>
              <a:buClr>
                <a:srgbClr val="231F1C"/>
              </a:buClr>
              <a:buSzPct val="100000"/>
              <a:buFont typeface="Playfair Display"/>
              <a:buNone/>
              <a:defRPr sz="4800" b="1">
                <a:solidFill>
                  <a:srgbClr val="231F1C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7" name="Shape 7"/>
          <p:cNvSpPr txBox="1">
            <a:spLocks noGrp="1"/>
          </p:cNvSpPr>
          <p:nvPr>
            <p:ph type="body" idx="1"/>
          </p:nvPr>
        </p:nvSpPr>
        <p:spPr>
          <a:xfrm>
            <a:off x="1668801" y="2829933"/>
            <a:ext cx="8854399" cy="310319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lvl="0">
              <a:spcBef>
                <a:spcPts val="600"/>
              </a:spcBef>
              <a:buClr>
                <a:schemeClr val="dk2"/>
              </a:buClr>
              <a:buFont typeface="Tinos"/>
              <a:buChar char="◉"/>
              <a:defRPr>
                <a:solidFill>
                  <a:schemeClr val="dk2"/>
                </a:solidFill>
                <a:latin typeface="Tinos"/>
                <a:ea typeface="Tinos"/>
                <a:cs typeface="Tinos"/>
                <a:sym typeface="Tinos"/>
              </a:defRPr>
            </a:lvl1pPr>
            <a:lvl2pPr lvl="1">
              <a:spcBef>
                <a:spcPts val="480"/>
              </a:spcBef>
              <a:buClr>
                <a:schemeClr val="dk2"/>
              </a:buClr>
              <a:buFont typeface="Tinos"/>
              <a:buChar char="◎"/>
              <a:defRPr>
                <a:solidFill>
                  <a:schemeClr val="dk2"/>
                </a:solidFill>
                <a:latin typeface="Tinos"/>
                <a:ea typeface="Tinos"/>
                <a:cs typeface="Tinos"/>
                <a:sym typeface="Tinos"/>
              </a:defRPr>
            </a:lvl2pPr>
            <a:lvl3pPr lvl="2">
              <a:spcBef>
                <a:spcPts val="480"/>
              </a:spcBef>
              <a:buClr>
                <a:schemeClr val="dk2"/>
              </a:buClr>
              <a:buFont typeface="Tinos"/>
              <a:buChar char="○"/>
              <a:defRPr>
                <a:solidFill>
                  <a:schemeClr val="dk2"/>
                </a:solidFill>
                <a:latin typeface="Tinos"/>
                <a:ea typeface="Tinos"/>
                <a:cs typeface="Tinos"/>
                <a:sym typeface="Tinos"/>
              </a:defRPr>
            </a:lvl3pPr>
            <a:lvl4pPr lvl="3">
              <a:spcBef>
                <a:spcPts val="360"/>
              </a:spcBef>
              <a:buClr>
                <a:schemeClr val="dk2"/>
              </a:buClr>
              <a:buFont typeface="Tinos"/>
              <a:defRPr>
                <a:solidFill>
                  <a:schemeClr val="dk2"/>
                </a:solidFill>
                <a:latin typeface="Tinos"/>
                <a:ea typeface="Tinos"/>
                <a:cs typeface="Tinos"/>
                <a:sym typeface="Tinos"/>
              </a:defRPr>
            </a:lvl4pPr>
            <a:lvl5pPr lvl="4">
              <a:spcBef>
                <a:spcPts val="360"/>
              </a:spcBef>
              <a:buClr>
                <a:schemeClr val="dk2"/>
              </a:buClr>
              <a:buFont typeface="Tinos"/>
              <a:defRPr>
                <a:solidFill>
                  <a:schemeClr val="dk2"/>
                </a:solidFill>
                <a:latin typeface="Tinos"/>
                <a:ea typeface="Tinos"/>
                <a:cs typeface="Tinos"/>
                <a:sym typeface="Tinos"/>
              </a:defRPr>
            </a:lvl5pPr>
            <a:lvl6pPr lvl="5">
              <a:spcBef>
                <a:spcPts val="360"/>
              </a:spcBef>
              <a:buClr>
                <a:schemeClr val="dk2"/>
              </a:buClr>
              <a:buFont typeface="Tinos"/>
              <a:defRPr>
                <a:solidFill>
                  <a:schemeClr val="dk2"/>
                </a:solidFill>
                <a:latin typeface="Tinos"/>
                <a:ea typeface="Tinos"/>
                <a:cs typeface="Tinos"/>
                <a:sym typeface="Tinos"/>
              </a:defRPr>
            </a:lvl6pPr>
            <a:lvl7pPr lvl="6">
              <a:spcBef>
                <a:spcPts val="360"/>
              </a:spcBef>
              <a:buClr>
                <a:schemeClr val="dk2"/>
              </a:buClr>
              <a:buFont typeface="Tinos"/>
              <a:defRPr>
                <a:solidFill>
                  <a:schemeClr val="dk2"/>
                </a:solidFill>
                <a:latin typeface="Tinos"/>
                <a:ea typeface="Tinos"/>
                <a:cs typeface="Tinos"/>
                <a:sym typeface="Tinos"/>
              </a:defRPr>
            </a:lvl7pPr>
            <a:lvl8pPr lvl="7">
              <a:spcBef>
                <a:spcPts val="360"/>
              </a:spcBef>
              <a:buClr>
                <a:schemeClr val="dk2"/>
              </a:buClr>
              <a:buFont typeface="Tinos"/>
              <a:defRPr>
                <a:solidFill>
                  <a:schemeClr val="dk2"/>
                </a:solidFill>
                <a:latin typeface="Tinos"/>
                <a:ea typeface="Tinos"/>
                <a:cs typeface="Tinos"/>
                <a:sym typeface="Tinos"/>
              </a:defRPr>
            </a:lvl8pPr>
            <a:lvl9pPr lvl="8">
              <a:spcBef>
                <a:spcPts val="360"/>
              </a:spcBef>
              <a:buClr>
                <a:schemeClr val="dk2"/>
              </a:buClr>
              <a:buFont typeface="Tinos"/>
              <a:defRPr>
                <a:solidFill>
                  <a:schemeClr val="dk2"/>
                </a:solidFill>
                <a:latin typeface="Tinos"/>
                <a:ea typeface="Tinos"/>
                <a:cs typeface="Tinos"/>
                <a:sym typeface="Tino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48496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hape 6"/>
          <p:cNvGrpSpPr/>
          <p:nvPr/>
        </p:nvGrpSpPr>
        <p:grpSpPr>
          <a:xfrm>
            <a:off x="-7" y="-30"/>
            <a:ext cx="12191729" cy="6857836"/>
            <a:chOff x="239950" y="872550"/>
            <a:chExt cx="7042900" cy="3961625"/>
          </a:xfrm>
        </p:grpSpPr>
        <p:sp>
          <p:nvSpPr>
            <p:cNvPr id="7" name="Shape 7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0" t="0" r="0" b="0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" name="Shape 8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" name="Shape 9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" name="Shape 10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" name="Shape 1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" name="Shape 12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" name="Shape 13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" name="Shape 14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5" name="Shape 15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6" name="Shape 16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7" name="Shape 17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8" name="Shape 18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9" name="Shape 19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0" name="Shape 20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1" name="Shape 2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2" name="Shape 22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3" name="Shape 23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4" name="Shape 24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5" name="Shape 25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6" name="Shape 26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7" name="Shape 27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8" name="Shape 28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29" name="Shape 29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0" name="Shape 30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1" name="Shape 3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2" name="Shape 32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0" t="0" r="0" b="0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3" name="Shape 33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4" name="Shape 34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5" name="Shape 35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6" name="Shape 36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7" name="Shape 37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8" name="Shape 38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39" name="Shape 39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0" name="Shape 40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1" name="Shape 4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2" name="Shape 42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3" name="Shape 43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4" name="Shape 44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5" name="Shape 45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6" name="Shape 46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7" name="Shape 47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8" name="Shape 48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49" name="Shape 49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0" name="Shape 50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1" name="Shape 5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2" name="Shape 52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3" name="Shape 53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4" name="Shape 54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5" name="Shape 55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6" name="Shape 56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7" name="Shape 57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8" name="Shape 58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59" name="Shape 59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0" name="Shape 60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1" name="Shape 6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0" t="0" r="0" b="0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2" name="Shape 62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3" name="Shape 63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4" name="Shape 64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5" name="Shape 65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6" name="Shape 66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7" name="Shape 67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8" name="Shape 68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69" name="Shape 69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0" name="Shape 70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1" name="Shape 7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2" name="Shape 72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3" name="Shape 73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4" name="Shape 74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5" name="Shape 75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6" name="Shape 76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7" name="Shape 77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8" name="Shape 78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79" name="Shape 79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0" name="Shape 80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1" name="Shape 8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2" name="Shape 82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3" name="Shape 83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4" name="Shape 84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5" name="Shape 85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6" name="Shape 86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7" name="Shape 87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8" name="Shape 88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89" name="Shape 89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0" name="Shape 90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1" name="Shape 9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2" name="Shape 92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3" name="Shape 93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4" name="Shape 94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5" name="Shape 95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6" name="Shape 96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7" name="Shape 97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8" name="Shape 98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99" name="Shape 99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0" name="Shape 100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1" name="Shape 10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2" name="Shape 102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3" name="Shape 103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4" name="Shape 104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5" name="Shape 105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6" name="Shape 106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7" name="Shape 107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8" name="Shape 108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09" name="Shape 109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0" name="Shape 110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1" name="Shape 11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2" name="Shape 112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3" name="Shape 113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4" name="Shape 114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5" name="Shape 115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6" name="Shape 116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7" name="Shape 117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8" name="Shape 118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19" name="Shape 119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0" name="Shape 120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1" name="Shape 12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2" name="Shape 122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3" name="Shape 123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4" name="Shape 124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5" name="Shape 125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6" name="Shape 126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7" name="Shape 127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8" name="Shape 128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29" name="Shape 129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0" name="Shape 130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1" name="Shape 13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2" name="Shape 132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3" name="Shape 133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4" name="Shape 134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5" name="Shape 135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6" name="Shape 136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7" name="Shape 137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8" name="Shape 138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39" name="Shape 139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0" name="Shape 140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1" name="Shape 14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2" name="Shape 142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3" name="Shape 143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4" name="Shape 144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5" name="Shape 145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6" name="Shape 146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7" name="Shape 147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8" name="Shape 148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49" name="Shape 149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50" name="Shape 150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51" name="Shape 15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52" name="Shape 152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53" name="Shape 153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54" name="Shape 154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55" name="Shape 155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56" name="Shape 156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  <p:sp>
          <p:nvSpPr>
            <p:cNvPr id="157" name="Shape 157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0" t="0" r="0" b="0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91425" rIns="91425" bIns="91425" anchor="ctr" anchorCtr="0">
              <a:noAutofit/>
            </a:bodyPr>
            <a:lstStyle/>
            <a:p>
              <a:pPr lvl="0">
                <a:spcBef>
                  <a:spcPts val="0"/>
                </a:spcBef>
                <a:buNone/>
              </a:pPr>
              <a:endParaRPr sz="2400"/>
            </a:p>
          </p:txBody>
        </p:sp>
      </p:grpSp>
      <p:sp>
        <p:nvSpPr>
          <p:cNvPr id="158" name="Shape 158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9055600" cy="11432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b" anchorCtr="0"/>
          <a:lstStyle>
            <a:lvl1pPr lvl="0">
              <a:spcBef>
                <a:spcPts val="0"/>
              </a:spcBef>
              <a:buClr>
                <a:srgbClr val="3C78D8"/>
              </a:buClr>
              <a:buSzPct val="100000"/>
              <a:buFont typeface="Sniglet"/>
              <a:buNone/>
              <a:defRPr sz="1800" b="1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buClr>
                <a:srgbClr val="3C78D8"/>
              </a:buClr>
              <a:buSzPct val="100000"/>
              <a:buFont typeface="Sniglet"/>
              <a:buNone/>
              <a:defRPr sz="1800" b="1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buClr>
                <a:srgbClr val="3C78D8"/>
              </a:buClr>
              <a:buSzPct val="100000"/>
              <a:buFont typeface="Sniglet"/>
              <a:buNone/>
              <a:defRPr sz="1800" b="1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buClr>
                <a:srgbClr val="3C78D8"/>
              </a:buClr>
              <a:buSzPct val="100000"/>
              <a:buFont typeface="Sniglet"/>
              <a:buNone/>
              <a:defRPr sz="1800" b="1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buClr>
                <a:srgbClr val="3C78D8"/>
              </a:buClr>
              <a:buSzPct val="100000"/>
              <a:buFont typeface="Sniglet"/>
              <a:buNone/>
              <a:defRPr sz="1800" b="1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buClr>
                <a:srgbClr val="3C78D8"/>
              </a:buClr>
              <a:buSzPct val="100000"/>
              <a:buFont typeface="Sniglet"/>
              <a:buNone/>
              <a:defRPr sz="1800" b="1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buClr>
                <a:srgbClr val="3C78D8"/>
              </a:buClr>
              <a:buSzPct val="100000"/>
              <a:buFont typeface="Sniglet"/>
              <a:buNone/>
              <a:defRPr sz="1800" b="1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buClr>
                <a:srgbClr val="3C78D8"/>
              </a:buClr>
              <a:buSzPct val="100000"/>
              <a:buFont typeface="Sniglet"/>
              <a:buNone/>
              <a:defRPr sz="1800" b="1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buClr>
                <a:srgbClr val="3C78D8"/>
              </a:buClr>
              <a:buSzPct val="100000"/>
              <a:buFont typeface="Sniglet"/>
              <a:buNone/>
              <a:defRPr sz="1800" b="1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Shape 159"/>
          <p:cNvSpPr txBox="1">
            <a:spLocks noGrp="1"/>
          </p:cNvSpPr>
          <p:nvPr>
            <p:ph type="body" idx="1"/>
          </p:nvPr>
        </p:nvSpPr>
        <p:spPr>
          <a:xfrm>
            <a:off x="997233" y="1753200"/>
            <a:ext cx="9055600" cy="48144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lvl="0">
              <a:spcBef>
                <a:spcPts val="600"/>
              </a:spcBef>
              <a:buClr>
                <a:srgbClr val="3D4965"/>
              </a:buClr>
              <a:buSzPct val="100000"/>
              <a:buFont typeface="Dosis"/>
              <a:buChar char="✘"/>
              <a:defRPr sz="26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>
              <a:spcBef>
                <a:spcPts val="480"/>
              </a:spcBef>
              <a:buClr>
                <a:srgbClr val="3D4965"/>
              </a:buClr>
              <a:buSzPct val="100000"/>
              <a:buFont typeface="Dosis"/>
              <a:buChar char="✗"/>
              <a:defRPr sz="20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lvl="2">
              <a:spcBef>
                <a:spcPts val="480"/>
              </a:spcBef>
              <a:buClr>
                <a:srgbClr val="3D4965"/>
              </a:buClr>
              <a:buSzPct val="100000"/>
              <a:buFont typeface="Dosis"/>
              <a:defRPr sz="20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lvl="3">
              <a:spcBef>
                <a:spcPts val="360"/>
              </a:spcBef>
              <a:buClr>
                <a:srgbClr val="3D4965"/>
              </a:buClr>
              <a:buSzPct val="100000"/>
              <a:buFont typeface="Dosis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lvl="4">
              <a:spcBef>
                <a:spcPts val="360"/>
              </a:spcBef>
              <a:buClr>
                <a:srgbClr val="3D4965"/>
              </a:buClr>
              <a:buSzPct val="100000"/>
              <a:buFont typeface="Dosis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lvl="5">
              <a:spcBef>
                <a:spcPts val="360"/>
              </a:spcBef>
              <a:buClr>
                <a:srgbClr val="3D4965"/>
              </a:buClr>
              <a:buSzPct val="100000"/>
              <a:buFont typeface="Dosis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lvl="6">
              <a:spcBef>
                <a:spcPts val="360"/>
              </a:spcBef>
              <a:buClr>
                <a:srgbClr val="3D4965"/>
              </a:buClr>
              <a:buSzPct val="100000"/>
              <a:buFont typeface="Dosis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lvl="7">
              <a:spcBef>
                <a:spcPts val="360"/>
              </a:spcBef>
              <a:buClr>
                <a:srgbClr val="3D4965"/>
              </a:buClr>
              <a:buSzPct val="100000"/>
              <a:buFont typeface="Dosis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lvl="8">
              <a:spcBef>
                <a:spcPts val="360"/>
              </a:spcBef>
              <a:buClr>
                <a:srgbClr val="3D4965"/>
              </a:buClr>
              <a:buSzPct val="100000"/>
              <a:buFont typeface="Dosis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021618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7" r:id="rId1"/>
    <p:sldLayoutId id="2147483718" r:id="rId2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09600" y="548633"/>
            <a:ext cx="10972800" cy="4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Fira Sans Extra Condensed Medium"/>
              <a:buNone/>
              <a:defRPr sz="2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09600" y="1536633"/>
            <a:ext cx="10972800" cy="47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Roboto"/>
              <a:buChar char="●"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8616621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0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AF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6949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tan One"/>
              <a:buNone/>
              <a:defRPr sz="32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tan One"/>
              <a:buNone/>
              <a:defRPr sz="32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tan One"/>
              <a:buNone/>
              <a:defRPr sz="32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tan One"/>
              <a:buNone/>
              <a:defRPr sz="32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tan One"/>
              <a:buNone/>
              <a:defRPr sz="32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tan One"/>
              <a:buNone/>
              <a:defRPr sz="32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tan One"/>
              <a:buNone/>
              <a:defRPr sz="32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tan One"/>
              <a:buNone/>
              <a:defRPr sz="32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tan One"/>
              <a:buNone/>
              <a:defRPr sz="32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vo"/>
              <a:buChar char="●"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vo"/>
              <a:buChar char="○"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vo"/>
              <a:buChar char="■"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vo"/>
              <a:buChar char="●"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vo"/>
              <a:buChar char="○"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vo"/>
              <a:buChar char="■"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vo"/>
              <a:buChar char="●"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vo"/>
              <a:buChar char="○"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vo"/>
              <a:buChar char="■"/>
              <a:defRPr sz="1600"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5927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jalla One"/>
              <a:buNone/>
              <a:defRPr sz="3000" b="1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jalla One"/>
              <a:buNone/>
              <a:defRPr sz="3000" b="1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jalla One"/>
              <a:buNone/>
              <a:defRPr sz="3000" b="1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jalla One"/>
              <a:buNone/>
              <a:defRPr sz="3000" b="1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jalla One"/>
              <a:buNone/>
              <a:defRPr sz="3000" b="1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jalla One"/>
              <a:buNone/>
              <a:defRPr sz="3000" b="1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jalla One"/>
              <a:buNone/>
              <a:defRPr sz="3000" b="1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jalla One"/>
              <a:buNone/>
              <a:defRPr sz="3000" b="1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jalla One"/>
              <a:buNone/>
              <a:defRPr sz="3000" b="1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126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6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9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Henny Penny"/>
              <a:buNone/>
              <a:defRPr sz="3600">
                <a:solidFill>
                  <a:schemeClr val="dk1"/>
                </a:solidFill>
                <a:latin typeface="Henny Penny"/>
                <a:ea typeface="Henny Penny"/>
                <a:cs typeface="Henny Penny"/>
                <a:sym typeface="Henny Penn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Henny Penny"/>
              <a:buNone/>
              <a:defRPr sz="2400">
                <a:solidFill>
                  <a:schemeClr val="dk1"/>
                </a:solidFill>
                <a:latin typeface="Henny Penny"/>
                <a:ea typeface="Henny Penny"/>
                <a:cs typeface="Henny Penny"/>
                <a:sym typeface="Henny Penn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Henny Penny"/>
              <a:buNone/>
              <a:defRPr sz="2400">
                <a:solidFill>
                  <a:schemeClr val="dk1"/>
                </a:solidFill>
                <a:latin typeface="Henny Penny"/>
                <a:ea typeface="Henny Penny"/>
                <a:cs typeface="Henny Penny"/>
                <a:sym typeface="Henny Penn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Henny Penny"/>
              <a:buNone/>
              <a:defRPr sz="2400">
                <a:solidFill>
                  <a:schemeClr val="dk1"/>
                </a:solidFill>
                <a:latin typeface="Henny Penny"/>
                <a:ea typeface="Henny Penny"/>
                <a:cs typeface="Henny Penny"/>
                <a:sym typeface="Henny Penn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Henny Penny"/>
              <a:buNone/>
              <a:defRPr sz="2400">
                <a:solidFill>
                  <a:schemeClr val="dk1"/>
                </a:solidFill>
                <a:latin typeface="Henny Penny"/>
                <a:ea typeface="Henny Penny"/>
                <a:cs typeface="Henny Penny"/>
                <a:sym typeface="Henny Penn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Henny Penny"/>
              <a:buNone/>
              <a:defRPr sz="2400">
                <a:solidFill>
                  <a:schemeClr val="dk1"/>
                </a:solidFill>
                <a:latin typeface="Henny Penny"/>
                <a:ea typeface="Henny Penny"/>
                <a:cs typeface="Henny Penny"/>
                <a:sym typeface="Henny Penn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Henny Penny"/>
              <a:buNone/>
              <a:defRPr sz="2400">
                <a:solidFill>
                  <a:schemeClr val="dk1"/>
                </a:solidFill>
                <a:latin typeface="Henny Penny"/>
                <a:ea typeface="Henny Penny"/>
                <a:cs typeface="Henny Penny"/>
                <a:sym typeface="Henny Penn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Henny Penny"/>
              <a:buNone/>
              <a:defRPr sz="2400">
                <a:solidFill>
                  <a:schemeClr val="dk1"/>
                </a:solidFill>
                <a:latin typeface="Henny Penny"/>
                <a:ea typeface="Henny Penny"/>
                <a:cs typeface="Henny Penny"/>
                <a:sym typeface="Henny Penn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Henny Penny"/>
              <a:buNone/>
              <a:defRPr sz="2400">
                <a:solidFill>
                  <a:schemeClr val="dk1"/>
                </a:solidFill>
                <a:latin typeface="Henny Penny"/>
                <a:ea typeface="Henny Penny"/>
                <a:cs typeface="Henny Penny"/>
                <a:sym typeface="Henny Penn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6315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7" r:id="rId1"/>
  </p:sldLayoutIdLst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897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34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41.png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3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9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68188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317456" cy="6858000"/>
          </a:xfrm>
          <a:prstGeom prst="rect">
            <a:avLst/>
          </a:prstGeom>
        </p:spPr>
      </p:pic>
      <p:sp>
        <p:nvSpPr>
          <p:cNvPr id="5" name="Google Shape;6922;p122"/>
          <p:cNvSpPr txBox="1">
            <a:spLocks/>
          </p:cNvSpPr>
          <p:nvPr/>
        </p:nvSpPr>
        <p:spPr>
          <a:xfrm>
            <a:off x="3731266" y="1899514"/>
            <a:ext cx="4854924" cy="2673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80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متشکرم!</a:t>
            </a:r>
            <a:endParaRPr lang="fa-IR" sz="80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9563100" y="857250"/>
            <a:ext cx="1771650" cy="1619250"/>
          </a:xfrm>
          <a:custGeom>
            <a:avLst/>
            <a:gdLst>
              <a:gd name="connsiteX0" fmla="*/ 0 w 1771650"/>
              <a:gd name="connsiteY0" fmla="*/ 0 h 1619250"/>
              <a:gd name="connsiteX1" fmla="*/ 1771650 w 1771650"/>
              <a:gd name="connsiteY1" fmla="*/ 0 h 1619250"/>
              <a:gd name="connsiteX2" fmla="*/ 1771650 w 1771650"/>
              <a:gd name="connsiteY2" fmla="*/ 1619250 h 16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1650" h="1619250">
                <a:moveTo>
                  <a:pt x="0" y="0"/>
                </a:moveTo>
                <a:lnTo>
                  <a:pt x="1771650" y="0"/>
                </a:lnTo>
                <a:lnTo>
                  <a:pt x="1771650" y="1619250"/>
                </a:lnTo>
              </a:path>
            </a:pathLst>
          </a:custGeom>
          <a:noFill/>
          <a:ln w="381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 rot="10800000">
            <a:off x="859367" y="4419600"/>
            <a:ext cx="1771650" cy="1619250"/>
          </a:xfrm>
          <a:custGeom>
            <a:avLst/>
            <a:gdLst>
              <a:gd name="connsiteX0" fmla="*/ 0 w 1771650"/>
              <a:gd name="connsiteY0" fmla="*/ 0 h 1619250"/>
              <a:gd name="connsiteX1" fmla="*/ 1771650 w 1771650"/>
              <a:gd name="connsiteY1" fmla="*/ 0 h 1619250"/>
              <a:gd name="connsiteX2" fmla="*/ 1771650 w 1771650"/>
              <a:gd name="connsiteY2" fmla="*/ 1619250 h 16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1650" h="1619250">
                <a:moveTo>
                  <a:pt x="0" y="0"/>
                </a:moveTo>
                <a:lnTo>
                  <a:pt x="1771650" y="0"/>
                </a:lnTo>
                <a:lnTo>
                  <a:pt x="1771650" y="1619250"/>
                </a:lnTo>
              </a:path>
            </a:pathLst>
          </a:custGeom>
          <a:noFill/>
          <a:ln w="381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86941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 w="254000">
            <a:solidFill>
              <a:srgbClr val="478FC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Cloud 6"/>
          <p:cNvSpPr/>
          <p:nvPr/>
        </p:nvSpPr>
        <p:spPr>
          <a:xfrm>
            <a:off x="6215466" y="1925051"/>
            <a:ext cx="5070155" cy="3745833"/>
          </a:xfrm>
          <a:prstGeom prst="cloud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Google Shape;6922;p122"/>
          <p:cNvSpPr txBox="1">
            <a:spLocks/>
          </p:cNvSpPr>
          <p:nvPr/>
        </p:nvSpPr>
        <p:spPr>
          <a:xfrm>
            <a:off x="6648602" y="2245601"/>
            <a:ext cx="4203882" cy="26013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8000" b="1" kern="0" dirty="0" smtClean="0">
                <a:solidFill>
                  <a:srgbClr val="002060"/>
                </a:solidFill>
                <a:latin typeface="Shabnam" panose="020B0603030804020204" pitchFamily="34" charset="-78"/>
                <a:cs typeface="A Afsaneh" panose="02000700000000000000" pitchFamily="2" charset="-78"/>
              </a:rPr>
              <a:t>خیلی</a:t>
            </a:r>
            <a:endParaRPr lang="en-US" sz="8000" b="1" kern="0" dirty="0" smtClean="0">
              <a:solidFill>
                <a:srgbClr val="002060"/>
              </a:solidFill>
              <a:latin typeface="Shabnam" panose="020B0603030804020204" pitchFamily="34" charset="-78"/>
              <a:cs typeface="A Afsaneh" panose="02000700000000000000" pitchFamily="2" charset="-78"/>
            </a:endParaRPr>
          </a:p>
          <a:p>
            <a:pPr algn="ctr" defTabSz="1219170" rtl="1">
              <a:buClr>
                <a:srgbClr val="212529"/>
              </a:buClr>
            </a:pPr>
            <a:r>
              <a:rPr lang="fa-IR" sz="8000" b="1" kern="0" dirty="0" smtClean="0">
                <a:solidFill>
                  <a:srgbClr val="002060"/>
                </a:solidFill>
                <a:latin typeface="Shabnam" panose="020B0603030804020204" pitchFamily="34" charset="-78"/>
                <a:cs typeface="A Afsaneh" panose="02000700000000000000" pitchFamily="2" charset="-78"/>
              </a:rPr>
              <a:t> متشکرم!</a:t>
            </a:r>
            <a:endParaRPr lang="fa-IR" sz="8000" b="1" kern="0" dirty="0">
              <a:solidFill>
                <a:srgbClr val="002060"/>
              </a:solidFill>
              <a:latin typeface="Shabnam" panose="020B0603030804020204" pitchFamily="34" charset="-78"/>
              <a:cs typeface="A Afsaneh" panose="02000700000000000000" pitchFamily="2" charset="-78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522" y="1036691"/>
            <a:ext cx="4441883" cy="5019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78702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p70"/>
          <p:cNvSpPr/>
          <p:nvPr/>
        </p:nvSpPr>
        <p:spPr>
          <a:xfrm>
            <a:off x="7608433" y="2025667"/>
            <a:ext cx="4036400" cy="4036400"/>
          </a:xfrm>
          <a:prstGeom prst="ellipse">
            <a:avLst/>
          </a:prstGeom>
          <a:gradFill>
            <a:gsLst>
              <a:gs pos="0">
                <a:srgbClr val="C3EAF6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en" sz="1867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ile</a:t>
            </a: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1" name="Google Shape;2241;p70"/>
          <p:cNvSpPr/>
          <p:nvPr/>
        </p:nvSpPr>
        <p:spPr>
          <a:xfrm>
            <a:off x="5939633" y="5080085"/>
            <a:ext cx="7421600" cy="2140400"/>
          </a:xfrm>
          <a:prstGeom prst="ellipse">
            <a:avLst/>
          </a:prstGeom>
          <a:solidFill>
            <a:srgbClr val="93BF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2242" name="Google Shape;2242;p7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8433" y="356332"/>
            <a:ext cx="3344000" cy="50842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43" name="Google Shape;2243;p70"/>
          <p:cNvGrpSpPr/>
          <p:nvPr/>
        </p:nvGrpSpPr>
        <p:grpSpPr>
          <a:xfrm rot="906444">
            <a:off x="7689958" y="5667805"/>
            <a:ext cx="1933775" cy="770523"/>
            <a:chOff x="2765108" y="233815"/>
            <a:chExt cx="1964650" cy="782825"/>
          </a:xfrm>
        </p:grpSpPr>
        <p:sp>
          <p:nvSpPr>
            <p:cNvPr id="2244" name="Google Shape;2244;p70"/>
            <p:cNvSpPr/>
            <p:nvPr/>
          </p:nvSpPr>
          <p:spPr>
            <a:xfrm>
              <a:off x="2765108" y="233815"/>
              <a:ext cx="1964650" cy="782825"/>
            </a:xfrm>
            <a:custGeom>
              <a:avLst/>
              <a:gdLst/>
              <a:ahLst/>
              <a:cxnLst/>
              <a:rect l="l" t="t" r="r" b="b"/>
              <a:pathLst>
                <a:path w="78586" h="31313" extrusionOk="0">
                  <a:moveTo>
                    <a:pt x="71087" y="30765"/>
                  </a:moveTo>
                  <a:cubicBezTo>
                    <a:pt x="52944" y="29907"/>
                    <a:pt x="34825" y="28633"/>
                    <a:pt x="16821" y="30994"/>
                  </a:cubicBezTo>
                  <a:cubicBezTo>
                    <a:pt x="14394" y="31313"/>
                    <a:pt x="11936" y="30790"/>
                    <a:pt x="9853" y="29515"/>
                  </a:cubicBezTo>
                  <a:cubicBezTo>
                    <a:pt x="5801" y="27024"/>
                    <a:pt x="1" y="22196"/>
                    <a:pt x="1896" y="15473"/>
                  </a:cubicBezTo>
                  <a:cubicBezTo>
                    <a:pt x="2296" y="14713"/>
                    <a:pt x="2917" y="14027"/>
                    <a:pt x="3865" y="13741"/>
                  </a:cubicBezTo>
                  <a:cubicBezTo>
                    <a:pt x="6332" y="12990"/>
                    <a:pt x="7647" y="15342"/>
                    <a:pt x="7647" y="15342"/>
                  </a:cubicBezTo>
                  <a:cubicBezTo>
                    <a:pt x="7639" y="15334"/>
                    <a:pt x="7312" y="11870"/>
                    <a:pt x="10514" y="11070"/>
                  </a:cubicBezTo>
                  <a:cubicBezTo>
                    <a:pt x="13725" y="10286"/>
                    <a:pt x="16241" y="14550"/>
                    <a:pt x="16232" y="14550"/>
                  </a:cubicBezTo>
                  <a:cubicBezTo>
                    <a:pt x="16216" y="14550"/>
                    <a:pt x="18030" y="11143"/>
                    <a:pt x="20766" y="11609"/>
                  </a:cubicBezTo>
                  <a:cubicBezTo>
                    <a:pt x="23323" y="12050"/>
                    <a:pt x="22849" y="14182"/>
                    <a:pt x="22792" y="14444"/>
                  </a:cubicBezTo>
                  <a:cubicBezTo>
                    <a:pt x="22874" y="14158"/>
                    <a:pt x="23707" y="11748"/>
                    <a:pt x="25994" y="11658"/>
                  </a:cubicBezTo>
                  <a:cubicBezTo>
                    <a:pt x="28429" y="11576"/>
                    <a:pt x="30381" y="13357"/>
                    <a:pt x="30373" y="13357"/>
                  </a:cubicBezTo>
                  <a:cubicBezTo>
                    <a:pt x="30373" y="13357"/>
                    <a:pt x="29041" y="10482"/>
                    <a:pt x="31459" y="10237"/>
                  </a:cubicBezTo>
                  <a:cubicBezTo>
                    <a:pt x="33885" y="9992"/>
                    <a:pt x="35609" y="12467"/>
                    <a:pt x="35609" y="12467"/>
                  </a:cubicBezTo>
                  <a:cubicBezTo>
                    <a:pt x="35601" y="12467"/>
                    <a:pt x="35086" y="8268"/>
                    <a:pt x="37169" y="7467"/>
                  </a:cubicBezTo>
                  <a:cubicBezTo>
                    <a:pt x="39261" y="6659"/>
                    <a:pt x="41867" y="7680"/>
                    <a:pt x="41858" y="7680"/>
                  </a:cubicBezTo>
                  <a:cubicBezTo>
                    <a:pt x="41850" y="7680"/>
                    <a:pt x="40903" y="6324"/>
                    <a:pt x="41842" y="5785"/>
                  </a:cubicBezTo>
                  <a:cubicBezTo>
                    <a:pt x="42675" y="5311"/>
                    <a:pt x="43149" y="6087"/>
                    <a:pt x="43239" y="6266"/>
                  </a:cubicBezTo>
                  <a:cubicBezTo>
                    <a:pt x="43116" y="5981"/>
                    <a:pt x="42283" y="3947"/>
                    <a:pt x="43713" y="3358"/>
                  </a:cubicBezTo>
                  <a:cubicBezTo>
                    <a:pt x="45265" y="2721"/>
                    <a:pt x="46098" y="4200"/>
                    <a:pt x="46090" y="4200"/>
                  </a:cubicBezTo>
                  <a:cubicBezTo>
                    <a:pt x="46090" y="4200"/>
                    <a:pt x="47920" y="1"/>
                    <a:pt x="49970" y="360"/>
                  </a:cubicBezTo>
                  <a:cubicBezTo>
                    <a:pt x="51833" y="695"/>
                    <a:pt x="53066" y="4134"/>
                    <a:pt x="53278" y="4780"/>
                  </a:cubicBezTo>
                  <a:cubicBezTo>
                    <a:pt x="53205" y="4502"/>
                    <a:pt x="53050" y="3775"/>
                    <a:pt x="53352" y="3293"/>
                  </a:cubicBezTo>
                  <a:cubicBezTo>
                    <a:pt x="53573" y="2934"/>
                    <a:pt x="54063" y="2705"/>
                    <a:pt x="55051" y="2950"/>
                  </a:cubicBezTo>
                  <a:cubicBezTo>
                    <a:pt x="57665" y="3603"/>
                    <a:pt x="57837" y="6675"/>
                    <a:pt x="57837" y="6675"/>
                  </a:cubicBezTo>
                  <a:cubicBezTo>
                    <a:pt x="57837" y="6675"/>
                    <a:pt x="60124" y="4167"/>
                    <a:pt x="61660" y="6079"/>
                  </a:cubicBezTo>
                  <a:cubicBezTo>
                    <a:pt x="63179" y="7982"/>
                    <a:pt x="62665" y="11323"/>
                    <a:pt x="62673" y="11323"/>
                  </a:cubicBezTo>
                  <a:cubicBezTo>
                    <a:pt x="62640" y="11315"/>
                    <a:pt x="67354" y="8627"/>
                    <a:pt x="70368" y="12156"/>
                  </a:cubicBezTo>
                  <a:cubicBezTo>
                    <a:pt x="70646" y="12475"/>
                    <a:pt x="70874" y="12834"/>
                    <a:pt x="71054" y="13218"/>
                  </a:cubicBezTo>
                  <a:cubicBezTo>
                    <a:pt x="72712" y="16837"/>
                    <a:pt x="70017" y="22163"/>
                    <a:pt x="70033" y="22171"/>
                  </a:cubicBezTo>
                  <a:cubicBezTo>
                    <a:pt x="69992" y="22147"/>
                    <a:pt x="73970" y="19386"/>
                    <a:pt x="76903" y="22637"/>
                  </a:cubicBezTo>
                  <a:cubicBezTo>
                    <a:pt x="78480" y="24385"/>
                    <a:pt x="78586" y="31125"/>
                    <a:pt x="71087" y="307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70"/>
            <p:cNvSpPr/>
            <p:nvPr/>
          </p:nvSpPr>
          <p:spPr>
            <a:xfrm>
              <a:off x="3166675" y="616125"/>
              <a:ext cx="223050" cy="370500"/>
            </a:xfrm>
            <a:custGeom>
              <a:avLst/>
              <a:gdLst/>
              <a:ahLst/>
              <a:cxnLst/>
              <a:rect l="l" t="t" r="r" b="b"/>
              <a:pathLst>
                <a:path w="8922" h="14820" extrusionOk="0">
                  <a:moveTo>
                    <a:pt x="8529" y="1063"/>
                  </a:moveTo>
                  <a:cubicBezTo>
                    <a:pt x="8529" y="1063"/>
                    <a:pt x="7990" y="2991"/>
                    <a:pt x="6757" y="4510"/>
                  </a:cubicBezTo>
                  <a:cubicBezTo>
                    <a:pt x="6136" y="2876"/>
                    <a:pt x="5262" y="1357"/>
                    <a:pt x="4175" y="1"/>
                  </a:cubicBezTo>
                  <a:cubicBezTo>
                    <a:pt x="5989" y="2721"/>
                    <a:pt x="6601" y="5596"/>
                    <a:pt x="6732" y="8080"/>
                  </a:cubicBezTo>
                  <a:cubicBezTo>
                    <a:pt x="5629" y="7688"/>
                    <a:pt x="4592" y="7132"/>
                    <a:pt x="3644" y="6438"/>
                  </a:cubicBezTo>
                  <a:cubicBezTo>
                    <a:pt x="3710" y="5335"/>
                    <a:pt x="3620" y="3424"/>
                    <a:pt x="2337" y="1961"/>
                  </a:cubicBezTo>
                  <a:cubicBezTo>
                    <a:pt x="2337" y="1961"/>
                    <a:pt x="2999" y="4306"/>
                    <a:pt x="2934" y="5866"/>
                  </a:cubicBezTo>
                  <a:cubicBezTo>
                    <a:pt x="867" y="4102"/>
                    <a:pt x="1" y="2174"/>
                    <a:pt x="9" y="2174"/>
                  </a:cubicBezTo>
                  <a:cubicBezTo>
                    <a:pt x="9" y="2166"/>
                    <a:pt x="132" y="4265"/>
                    <a:pt x="2501" y="6675"/>
                  </a:cubicBezTo>
                  <a:cubicBezTo>
                    <a:pt x="3203" y="7385"/>
                    <a:pt x="3979" y="8014"/>
                    <a:pt x="4829" y="8554"/>
                  </a:cubicBezTo>
                  <a:cubicBezTo>
                    <a:pt x="4175" y="8978"/>
                    <a:pt x="2688" y="9722"/>
                    <a:pt x="156" y="9787"/>
                  </a:cubicBezTo>
                  <a:cubicBezTo>
                    <a:pt x="164" y="9787"/>
                    <a:pt x="2860" y="11160"/>
                    <a:pt x="5662" y="9044"/>
                  </a:cubicBezTo>
                  <a:cubicBezTo>
                    <a:pt x="6013" y="9232"/>
                    <a:pt x="6381" y="9403"/>
                    <a:pt x="6757" y="9558"/>
                  </a:cubicBezTo>
                  <a:cubicBezTo>
                    <a:pt x="6675" y="12638"/>
                    <a:pt x="5956" y="14819"/>
                    <a:pt x="5956" y="14819"/>
                  </a:cubicBezTo>
                  <a:cubicBezTo>
                    <a:pt x="6356" y="14778"/>
                    <a:pt x="6757" y="14738"/>
                    <a:pt x="7157" y="14697"/>
                  </a:cubicBezTo>
                  <a:cubicBezTo>
                    <a:pt x="7157" y="14697"/>
                    <a:pt x="7998" y="12369"/>
                    <a:pt x="7598" y="7974"/>
                  </a:cubicBezTo>
                  <a:cubicBezTo>
                    <a:pt x="7508" y="7091"/>
                    <a:pt x="7328" y="6225"/>
                    <a:pt x="7067" y="5384"/>
                  </a:cubicBezTo>
                  <a:cubicBezTo>
                    <a:pt x="7582" y="4698"/>
                    <a:pt x="8921" y="2778"/>
                    <a:pt x="8529" y="10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70"/>
            <p:cNvSpPr/>
            <p:nvPr/>
          </p:nvSpPr>
          <p:spPr>
            <a:xfrm>
              <a:off x="3397650" y="610625"/>
              <a:ext cx="191400" cy="367200"/>
            </a:xfrm>
            <a:custGeom>
              <a:avLst/>
              <a:gdLst/>
              <a:ahLst/>
              <a:cxnLst/>
              <a:rect l="l" t="t" r="r" b="b"/>
              <a:pathLst>
                <a:path w="7656" h="14688" extrusionOk="0">
                  <a:moveTo>
                    <a:pt x="4012" y="6241"/>
                  </a:moveTo>
                  <a:cubicBezTo>
                    <a:pt x="4723" y="6225"/>
                    <a:pt x="5956" y="6127"/>
                    <a:pt x="7149" y="5645"/>
                  </a:cubicBezTo>
                  <a:cubicBezTo>
                    <a:pt x="7149" y="5645"/>
                    <a:pt x="5670" y="5776"/>
                    <a:pt x="4437" y="5514"/>
                  </a:cubicBezTo>
                  <a:cubicBezTo>
                    <a:pt x="5401" y="3954"/>
                    <a:pt x="6479" y="2459"/>
                    <a:pt x="7655" y="1054"/>
                  </a:cubicBezTo>
                  <a:cubicBezTo>
                    <a:pt x="6732" y="1724"/>
                    <a:pt x="5866" y="2484"/>
                    <a:pt x="5082" y="3309"/>
                  </a:cubicBezTo>
                  <a:cubicBezTo>
                    <a:pt x="4625" y="2116"/>
                    <a:pt x="5180" y="0"/>
                    <a:pt x="5188" y="0"/>
                  </a:cubicBezTo>
                  <a:cubicBezTo>
                    <a:pt x="4420" y="1209"/>
                    <a:pt x="4151" y="2663"/>
                    <a:pt x="4420" y="4060"/>
                  </a:cubicBezTo>
                  <a:cubicBezTo>
                    <a:pt x="3375" y="5294"/>
                    <a:pt x="2517" y="6658"/>
                    <a:pt x="1863" y="8128"/>
                  </a:cubicBezTo>
                  <a:cubicBezTo>
                    <a:pt x="1545" y="7311"/>
                    <a:pt x="1422" y="6225"/>
                    <a:pt x="1398" y="5196"/>
                  </a:cubicBezTo>
                  <a:cubicBezTo>
                    <a:pt x="2100" y="4738"/>
                    <a:pt x="2656" y="4076"/>
                    <a:pt x="2991" y="3309"/>
                  </a:cubicBezTo>
                  <a:cubicBezTo>
                    <a:pt x="2991" y="3309"/>
                    <a:pt x="2141" y="4166"/>
                    <a:pt x="1390" y="4485"/>
                  </a:cubicBezTo>
                  <a:cubicBezTo>
                    <a:pt x="1398" y="3676"/>
                    <a:pt x="1455" y="2876"/>
                    <a:pt x="1553" y="2075"/>
                  </a:cubicBezTo>
                  <a:cubicBezTo>
                    <a:pt x="1" y="5808"/>
                    <a:pt x="810" y="8455"/>
                    <a:pt x="1292" y="9574"/>
                  </a:cubicBezTo>
                  <a:cubicBezTo>
                    <a:pt x="287" y="12499"/>
                    <a:pt x="393" y="14688"/>
                    <a:pt x="393" y="14688"/>
                  </a:cubicBezTo>
                  <a:cubicBezTo>
                    <a:pt x="793" y="14655"/>
                    <a:pt x="1194" y="14623"/>
                    <a:pt x="1594" y="14590"/>
                  </a:cubicBezTo>
                  <a:cubicBezTo>
                    <a:pt x="1602" y="14132"/>
                    <a:pt x="1643" y="13675"/>
                    <a:pt x="1708" y="13226"/>
                  </a:cubicBezTo>
                  <a:cubicBezTo>
                    <a:pt x="2729" y="13250"/>
                    <a:pt x="5205" y="13160"/>
                    <a:pt x="6659" y="11151"/>
                  </a:cubicBezTo>
                  <a:cubicBezTo>
                    <a:pt x="5858" y="11633"/>
                    <a:pt x="4984" y="11976"/>
                    <a:pt x="4069" y="12164"/>
                  </a:cubicBezTo>
                  <a:cubicBezTo>
                    <a:pt x="4314" y="11085"/>
                    <a:pt x="5319" y="9403"/>
                    <a:pt x="5319" y="9403"/>
                  </a:cubicBezTo>
                  <a:cubicBezTo>
                    <a:pt x="3963" y="10505"/>
                    <a:pt x="3497" y="11641"/>
                    <a:pt x="3334" y="12286"/>
                  </a:cubicBezTo>
                  <a:cubicBezTo>
                    <a:pt x="2844" y="12352"/>
                    <a:pt x="2345" y="12368"/>
                    <a:pt x="1847" y="12343"/>
                  </a:cubicBezTo>
                  <a:cubicBezTo>
                    <a:pt x="2068" y="11134"/>
                    <a:pt x="2386" y="9950"/>
                    <a:pt x="2795" y="8806"/>
                  </a:cubicBezTo>
                  <a:cubicBezTo>
                    <a:pt x="3130" y="7916"/>
                    <a:pt x="3538" y="7058"/>
                    <a:pt x="4012" y="62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70"/>
            <p:cNvSpPr/>
            <p:nvPr/>
          </p:nvSpPr>
          <p:spPr>
            <a:xfrm>
              <a:off x="3829600" y="436625"/>
              <a:ext cx="255300" cy="522425"/>
            </a:xfrm>
            <a:custGeom>
              <a:avLst/>
              <a:gdLst/>
              <a:ahLst/>
              <a:cxnLst/>
              <a:rect l="l" t="t" r="r" b="b"/>
              <a:pathLst>
                <a:path w="10212" h="20897" extrusionOk="0">
                  <a:moveTo>
                    <a:pt x="5514" y="8692"/>
                  </a:moveTo>
                  <a:cubicBezTo>
                    <a:pt x="6470" y="8512"/>
                    <a:pt x="8112" y="8096"/>
                    <a:pt x="9615" y="7164"/>
                  </a:cubicBezTo>
                  <a:cubicBezTo>
                    <a:pt x="9615" y="7164"/>
                    <a:pt x="7646" y="7687"/>
                    <a:pt x="5923" y="7614"/>
                  </a:cubicBezTo>
                  <a:cubicBezTo>
                    <a:pt x="6862" y="5286"/>
                    <a:pt x="7973" y="3031"/>
                    <a:pt x="9239" y="858"/>
                  </a:cubicBezTo>
                  <a:cubicBezTo>
                    <a:pt x="8145" y="1977"/>
                    <a:pt x="7156" y="3194"/>
                    <a:pt x="6290" y="4493"/>
                  </a:cubicBezTo>
                  <a:cubicBezTo>
                    <a:pt x="5400" y="2982"/>
                    <a:pt x="5653" y="0"/>
                    <a:pt x="5653" y="0"/>
                  </a:cubicBezTo>
                  <a:cubicBezTo>
                    <a:pt x="4902" y="1806"/>
                    <a:pt x="4869" y="3831"/>
                    <a:pt x="5555" y="5661"/>
                  </a:cubicBezTo>
                  <a:cubicBezTo>
                    <a:pt x="4436" y="7557"/>
                    <a:pt x="3586" y="9599"/>
                    <a:pt x="3039" y="11739"/>
                  </a:cubicBezTo>
                  <a:cubicBezTo>
                    <a:pt x="2426" y="10710"/>
                    <a:pt x="2010" y="9272"/>
                    <a:pt x="1740" y="7891"/>
                  </a:cubicBezTo>
                  <a:cubicBezTo>
                    <a:pt x="2582" y="7107"/>
                    <a:pt x="3186" y="6086"/>
                    <a:pt x="3456" y="4967"/>
                  </a:cubicBezTo>
                  <a:cubicBezTo>
                    <a:pt x="3456" y="4967"/>
                    <a:pt x="2508" y="6323"/>
                    <a:pt x="1569" y="6936"/>
                  </a:cubicBezTo>
                  <a:cubicBezTo>
                    <a:pt x="1397" y="5841"/>
                    <a:pt x="1283" y="4746"/>
                    <a:pt x="1226" y="3644"/>
                  </a:cubicBezTo>
                  <a:cubicBezTo>
                    <a:pt x="0" y="9035"/>
                    <a:pt x="1699" y="12425"/>
                    <a:pt x="2606" y="13822"/>
                  </a:cubicBezTo>
                  <a:cubicBezTo>
                    <a:pt x="1928" y="18005"/>
                    <a:pt x="2573" y="20896"/>
                    <a:pt x="2565" y="20896"/>
                  </a:cubicBezTo>
                  <a:cubicBezTo>
                    <a:pt x="2565" y="20872"/>
                    <a:pt x="4199" y="20896"/>
                    <a:pt x="4199" y="20896"/>
                  </a:cubicBezTo>
                  <a:cubicBezTo>
                    <a:pt x="4199" y="20896"/>
                    <a:pt x="4060" y="19843"/>
                    <a:pt x="4019" y="18650"/>
                  </a:cubicBezTo>
                  <a:cubicBezTo>
                    <a:pt x="5400" y="18446"/>
                    <a:pt x="8716" y="17751"/>
                    <a:pt x="10211" y="14704"/>
                  </a:cubicBezTo>
                  <a:cubicBezTo>
                    <a:pt x="10211" y="14704"/>
                    <a:pt x="8994" y="15856"/>
                    <a:pt x="6960" y="16673"/>
                  </a:cubicBezTo>
                  <a:cubicBezTo>
                    <a:pt x="7034" y="15162"/>
                    <a:pt x="8006" y="12662"/>
                    <a:pt x="8006" y="12662"/>
                  </a:cubicBezTo>
                  <a:cubicBezTo>
                    <a:pt x="6429" y="14459"/>
                    <a:pt x="6062" y="16093"/>
                    <a:pt x="5996" y="17016"/>
                  </a:cubicBezTo>
                  <a:cubicBezTo>
                    <a:pt x="5343" y="17212"/>
                    <a:pt x="4673" y="17351"/>
                    <a:pt x="4003" y="17425"/>
                  </a:cubicBezTo>
                  <a:cubicBezTo>
                    <a:pt x="4019" y="15750"/>
                    <a:pt x="4175" y="14075"/>
                    <a:pt x="4469" y="12433"/>
                  </a:cubicBezTo>
                  <a:cubicBezTo>
                    <a:pt x="4714" y="11159"/>
                    <a:pt x="5057" y="9909"/>
                    <a:pt x="5514" y="86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70"/>
            <p:cNvSpPr/>
            <p:nvPr/>
          </p:nvSpPr>
          <p:spPr>
            <a:xfrm>
              <a:off x="4343425" y="546900"/>
              <a:ext cx="49225" cy="75575"/>
            </a:xfrm>
            <a:custGeom>
              <a:avLst/>
              <a:gdLst/>
              <a:ahLst/>
              <a:cxnLst/>
              <a:rect l="l" t="t" r="r" b="b"/>
              <a:pathLst>
                <a:path w="1969" h="3023" extrusionOk="0">
                  <a:moveTo>
                    <a:pt x="817" y="3023"/>
                  </a:moveTo>
                  <a:cubicBezTo>
                    <a:pt x="817" y="3023"/>
                    <a:pt x="0" y="0"/>
                    <a:pt x="989" y="148"/>
                  </a:cubicBezTo>
                  <a:cubicBezTo>
                    <a:pt x="1969" y="303"/>
                    <a:pt x="817" y="3023"/>
                    <a:pt x="817" y="30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70"/>
            <p:cNvSpPr/>
            <p:nvPr/>
          </p:nvSpPr>
          <p:spPr>
            <a:xfrm>
              <a:off x="3398075" y="578950"/>
              <a:ext cx="52700" cy="56800"/>
            </a:xfrm>
            <a:custGeom>
              <a:avLst/>
              <a:gdLst/>
              <a:ahLst/>
              <a:cxnLst/>
              <a:rect l="l" t="t" r="r" b="b"/>
              <a:pathLst>
                <a:path w="2108" h="2272" extrusionOk="0">
                  <a:moveTo>
                    <a:pt x="1748" y="2272"/>
                  </a:moveTo>
                  <a:cubicBezTo>
                    <a:pt x="1748" y="2272"/>
                    <a:pt x="0" y="303"/>
                    <a:pt x="1054" y="156"/>
                  </a:cubicBezTo>
                  <a:cubicBezTo>
                    <a:pt x="2108" y="1"/>
                    <a:pt x="1748" y="2272"/>
                    <a:pt x="1748" y="2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70"/>
            <p:cNvSpPr/>
            <p:nvPr/>
          </p:nvSpPr>
          <p:spPr>
            <a:xfrm>
              <a:off x="3007400" y="612875"/>
              <a:ext cx="48425" cy="62700"/>
            </a:xfrm>
            <a:custGeom>
              <a:avLst/>
              <a:gdLst/>
              <a:ahLst/>
              <a:cxnLst/>
              <a:rect l="l" t="t" r="r" b="b"/>
              <a:pathLst>
                <a:path w="1937" h="2508" extrusionOk="0">
                  <a:moveTo>
                    <a:pt x="760" y="2508"/>
                  </a:moveTo>
                  <a:cubicBezTo>
                    <a:pt x="760" y="2508"/>
                    <a:pt x="0" y="0"/>
                    <a:pt x="964" y="278"/>
                  </a:cubicBezTo>
                  <a:cubicBezTo>
                    <a:pt x="1936" y="564"/>
                    <a:pt x="760" y="2508"/>
                    <a:pt x="760" y="25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70"/>
            <p:cNvSpPr/>
            <p:nvPr/>
          </p:nvSpPr>
          <p:spPr>
            <a:xfrm>
              <a:off x="4409800" y="901850"/>
              <a:ext cx="36375" cy="45150"/>
            </a:xfrm>
            <a:custGeom>
              <a:avLst/>
              <a:gdLst/>
              <a:ahLst/>
              <a:cxnLst/>
              <a:rect l="l" t="t" r="r" b="b"/>
              <a:pathLst>
                <a:path w="1455" h="1806" extrusionOk="0">
                  <a:moveTo>
                    <a:pt x="0" y="1805"/>
                  </a:moveTo>
                  <a:cubicBezTo>
                    <a:pt x="0" y="1805"/>
                    <a:pt x="253" y="0"/>
                    <a:pt x="858" y="482"/>
                  </a:cubicBezTo>
                  <a:cubicBezTo>
                    <a:pt x="1454" y="956"/>
                    <a:pt x="0" y="1805"/>
                    <a:pt x="0" y="1805"/>
                  </a:cubicBezTo>
                  <a:close/>
                </a:path>
              </a:pathLst>
            </a:custGeom>
            <a:solidFill>
              <a:srgbClr val="FF776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70"/>
            <p:cNvSpPr/>
            <p:nvPr/>
          </p:nvSpPr>
          <p:spPr>
            <a:xfrm>
              <a:off x="4463700" y="594900"/>
              <a:ext cx="29650" cy="86000"/>
            </a:xfrm>
            <a:custGeom>
              <a:avLst/>
              <a:gdLst/>
              <a:ahLst/>
              <a:cxnLst/>
              <a:rect l="l" t="t" r="r" b="b"/>
              <a:pathLst>
                <a:path w="1186" h="3440" extrusionOk="0">
                  <a:moveTo>
                    <a:pt x="556" y="3439"/>
                  </a:moveTo>
                  <a:cubicBezTo>
                    <a:pt x="507" y="3219"/>
                    <a:pt x="1" y="0"/>
                    <a:pt x="589" y="196"/>
                  </a:cubicBezTo>
                  <a:cubicBezTo>
                    <a:pt x="1185" y="400"/>
                    <a:pt x="556" y="3439"/>
                    <a:pt x="556" y="34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70"/>
            <p:cNvSpPr/>
            <p:nvPr/>
          </p:nvSpPr>
          <p:spPr>
            <a:xfrm>
              <a:off x="3333750" y="565275"/>
              <a:ext cx="5325" cy="25350"/>
            </a:xfrm>
            <a:custGeom>
              <a:avLst/>
              <a:gdLst/>
              <a:ahLst/>
              <a:cxnLst/>
              <a:rect l="l" t="t" r="r" b="b"/>
              <a:pathLst>
                <a:path w="213" h="1014" extrusionOk="0">
                  <a:moveTo>
                    <a:pt x="0" y="1014"/>
                  </a:moveTo>
                  <a:cubicBezTo>
                    <a:pt x="74" y="679"/>
                    <a:pt x="90" y="336"/>
                    <a:pt x="41" y="1"/>
                  </a:cubicBezTo>
                  <a:lnTo>
                    <a:pt x="212" y="483"/>
                  </a:lnTo>
                  <a:cubicBezTo>
                    <a:pt x="131" y="654"/>
                    <a:pt x="57" y="834"/>
                    <a:pt x="0" y="1014"/>
                  </a:cubicBezTo>
                  <a:close/>
                </a:path>
              </a:pathLst>
            </a:custGeom>
            <a:solidFill>
              <a:srgbClr val="FF706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70"/>
            <p:cNvSpPr/>
            <p:nvPr/>
          </p:nvSpPr>
          <p:spPr>
            <a:xfrm>
              <a:off x="4103650" y="344725"/>
              <a:ext cx="29650" cy="86000"/>
            </a:xfrm>
            <a:custGeom>
              <a:avLst/>
              <a:gdLst/>
              <a:ahLst/>
              <a:cxnLst/>
              <a:rect l="l" t="t" r="r" b="b"/>
              <a:pathLst>
                <a:path w="1186" h="3440" extrusionOk="0">
                  <a:moveTo>
                    <a:pt x="556" y="3439"/>
                  </a:moveTo>
                  <a:cubicBezTo>
                    <a:pt x="507" y="3219"/>
                    <a:pt x="1" y="0"/>
                    <a:pt x="597" y="196"/>
                  </a:cubicBezTo>
                  <a:cubicBezTo>
                    <a:pt x="1185" y="400"/>
                    <a:pt x="556" y="3439"/>
                    <a:pt x="556" y="34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55" name="Google Shape;2255;p70"/>
          <p:cNvSpPr/>
          <p:nvPr/>
        </p:nvSpPr>
        <p:spPr>
          <a:xfrm>
            <a:off x="6518748" y="2485462"/>
            <a:ext cx="1306069" cy="551793"/>
          </a:xfrm>
          <a:custGeom>
            <a:avLst/>
            <a:gdLst/>
            <a:ahLst/>
            <a:cxnLst/>
            <a:rect l="l" t="t" r="r" b="b"/>
            <a:pathLst>
              <a:path w="126109" h="53279" extrusionOk="0">
                <a:moveTo>
                  <a:pt x="70636" y="0"/>
                </a:moveTo>
                <a:cubicBezTo>
                  <a:pt x="69525" y="0"/>
                  <a:pt x="68417" y="75"/>
                  <a:pt x="67326" y="215"/>
                </a:cubicBezTo>
                <a:cubicBezTo>
                  <a:pt x="62901" y="797"/>
                  <a:pt x="58577" y="2535"/>
                  <a:pt x="55410" y="5429"/>
                </a:cubicBezTo>
                <a:cubicBezTo>
                  <a:pt x="52609" y="7938"/>
                  <a:pt x="51003" y="11394"/>
                  <a:pt x="50839" y="14982"/>
                </a:cubicBezTo>
                <a:cubicBezTo>
                  <a:pt x="51177" y="14976"/>
                  <a:pt x="51514" y="14958"/>
                  <a:pt x="51847" y="14958"/>
                </a:cubicBezTo>
                <a:cubicBezTo>
                  <a:pt x="51870" y="14958"/>
                  <a:pt x="51894" y="14958"/>
                  <a:pt x="51917" y="14959"/>
                </a:cubicBezTo>
                <a:cubicBezTo>
                  <a:pt x="56862" y="15096"/>
                  <a:pt x="62044" y="16625"/>
                  <a:pt x="65692" y="20319"/>
                </a:cubicBezTo>
                <a:cubicBezTo>
                  <a:pt x="67504" y="22131"/>
                  <a:pt x="68754" y="24485"/>
                  <a:pt x="69225" y="26943"/>
                </a:cubicBezTo>
                <a:cubicBezTo>
                  <a:pt x="69684" y="29401"/>
                  <a:pt x="69437" y="31882"/>
                  <a:pt x="68720" y="34147"/>
                </a:cubicBezTo>
                <a:cubicBezTo>
                  <a:pt x="68789" y="31773"/>
                  <a:pt x="68608" y="29432"/>
                  <a:pt x="67814" y="27327"/>
                </a:cubicBezTo>
                <a:cubicBezTo>
                  <a:pt x="67062" y="25217"/>
                  <a:pt x="65743" y="23413"/>
                  <a:pt x="64100" y="22016"/>
                </a:cubicBezTo>
                <a:cubicBezTo>
                  <a:pt x="60768" y="19240"/>
                  <a:pt x="56256" y="18013"/>
                  <a:pt x="51857" y="17938"/>
                </a:cubicBezTo>
                <a:cubicBezTo>
                  <a:pt x="51660" y="17934"/>
                  <a:pt x="51462" y="17931"/>
                  <a:pt x="51264" y="17931"/>
                </a:cubicBezTo>
                <a:cubicBezTo>
                  <a:pt x="47043" y="17931"/>
                  <a:pt x="42733" y="18960"/>
                  <a:pt x="39273" y="21294"/>
                </a:cubicBezTo>
                <a:cubicBezTo>
                  <a:pt x="37492" y="22532"/>
                  <a:pt x="35952" y="24167"/>
                  <a:pt x="35046" y="26192"/>
                </a:cubicBezTo>
                <a:cubicBezTo>
                  <a:pt x="34085" y="28199"/>
                  <a:pt x="33781" y="30534"/>
                  <a:pt x="33885" y="32914"/>
                </a:cubicBezTo>
                <a:cubicBezTo>
                  <a:pt x="33136" y="30663"/>
                  <a:pt x="32996" y="28116"/>
                  <a:pt x="33675" y="25693"/>
                </a:cubicBezTo>
                <a:cubicBezTo>
                  <a:pt x="34363" y="23258"/>
                  <a:pt x="35901" y="21070"/>
                  <a:pt x="37859" y="19455"/>
                </a:cubicBezTo>
                <a:cubicBezTo>
                  <a:pt x="38057" y="19292"/>
                  <a:pt x="38269" y="19157"/>
                  <a:pt x="38473" y="19005"/>
                </a:cubicBezTo>
                <a:cubicBezTo>
                  <a:pt x="37025" y="14468"/>
                  <a:pt x="34992" y="12710"/>
                  <a:pt x="33168" y="11962"/>
                </a:cubicBezTo>
                <a:cubicBezTo>
                  <a:pt x="29006" y="10255"/>
                  <a:pt x="25221" y="9513"/>
                  <a:pt x="21835" y="9513"/>
                </a:cubicBezTo>
                <a:cubicBezTo>
                  <a:pt x="7183" y="9513"/>
                  <a:pt x="1" y="23414"/>
                  <a:pt x="2109" y="33270"/>
                </a:cubicBezTo>
                <a:cubicBezTo>
                  <a:pt x="2777" y="36387"/>
                  <a:pt x="5694" y="49903"/>
                  <a:pt x="24650" y="51925"/>
                </a:cubicBezTo>
                <a:cubicBezTo>
                  <a:pt x="33964" y="52918"/>
                  <a:pt x="45484" y="53278"/>
                  <a:pt x="57219" y="53278"/>
                </a:cubicBezTo>
                <a:cubicBezTo>
                  <a:pt x="86122" y="53278"/>
                  <a:pt x="116327" y="51094"/>
                  <a:pt x="118081" y="50815"/>
                </a:cubicBezTo>
                <a:cubicBezTo>
                  <a:pt x="119962" y="50514"/>
                  <a:pt x="121534" y="49544"/>
                  <a:pt x="121534" y="49544"/>
                </a:cubicBezTo>
                <a:cubicBezTo>
                  <a:pt x="122277" y="49088"/>
                  <a:pt x="125084" y="47342"/>
                  <a:pt x="125689" y="43869"/>
                </a:cubicBezTo>
                <a:cubicBezTo>
                  <a:pt x="126108" y="41457"/>
                  <a:pt x="125208" y="38876"/>
                  <a:pt x="123450" y="37024"/>
                </a:cubicBezTo>
                <a:cubicBezTo>
                  <a:pt x="122039" y="35419"/>
                  <a:pt x="119966" y="34411"/>
                  <a:pt x="117803" y="34411"/>
                </a:cubicBezTo>
                <a:cubicBezTo>
                  <a:pt x="117399" y="34411"/>
                  <a:pt x="116991" y="34447"/>
                  <a:pt x="116584" y="34520"/>
                </a:cubicBezTo>
                <a:cubicBezTo>
                  <a:pt x="114063" y="34924"/>
                  <a:pt x="111517" y="36418"/>
                  <a:pt x="110289" y="38822"/>
                </a:cubicBezTo>
                <a:cubicBezTo>
                  <a:pt x="111336" y="36321"/>
                  <a:pt x="113805" y="34566"/>
                  <a:pt x="116478" y="33926"/>
                </a:cubicBezTo>
                <a:cubicBezTo>
                  <a:pt x="116727" y="33869"/>
                  <a:pt x="116983" y="33826"/>
                  <a:pt x="117241" y="33803"/>
                </a:cubicBezTo>
                <a:lnTo>
                  <a:pt x="116851" y="33720"/>
                </a:lnTo>
                <a:cubicBezTo>
                  <a:pt x="117909" y="29865"/>
                  <a:pt x="117852" y="25853"/>
                  <a:pt x="116349" y="22180"/>
                </a:cubicBezTo>
                <a:cubicBezTo>
                  <a:pt x="114880" y="18520"/>
                  <a:pt x="112059" y="15369"/>
                  <a:pt x="108560" y="13269"/>
                </a:cubicBezTo>
                <a:cubicBezTo>
                  <a:pt x="105432" y="11390"/>
                  <a:pt x="101762" y="10316"/>
                  <a:pt x="98037" y="10316"/>
                </a:cubicBezTo>
                <a:cubicBezTo>
                  <a:pt x="97595" y="10316"/>
                  <a:pt x="97153" y="10331"/>
                  <a:pt x="96710" y="10361"/>
                </a:cubicBezTo>
                <a:cubicBezTo>
                  <a:pt x="92543" y="10628"/>
                  <a:pt x="88451" y="12418"/>
                  <a:pt x="85365" y="15409"/>
                </a:cubicBezTo>
                <a:cubicBezTo>
                  <a:pt x="86145" y="14528"/>
                  <a:pt x="87008" y="13731"/>
                  <a:pt x="87946" y="13026"/>
                </a:cubicBezTo>
                <a:cubicBezTo>
                  <a:pt x="87628" y="10763"/>
                  <a:pt x="86836" y="8581"/>
                  <a:pt x="85551" y="6737"/>
                </a:cubicBezTo>
                <a:cubicBezTo>
                  <a:pt x="84249" y="4855"/>
                  <a:pt x="82457" y="3367"/>
                  <a:pt x="80472" y="2297"/>
                </a:cubicBezTo>
                <a:cubicBezTo>
                  <a:pt x="77449" y="694"/>
                  <a:pt x="74031" y="0"/>
                  <a:pt x="70636" y="0"/>
                </a:cubicBezTo>
                <a:close/>
              </a:path>
            </a:pathLst>
          </a:custGeom>
          <a:solidFill>
            <a:srgbClr val="FFFFFF">
              <a:alpha val="3127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56" name="Google Shape;2256;p70"/>
          <p:cNvSpPr/>
          <p:nvPr/>
        </p:nvSpPr>
        <p:spPr>
          <a:xfrm flipH="1">
            <a:off x="7469469" y="356333"/>
            <a:ext cx="726000" cy="726000"/>
          </a:xfrm>
          <a:prstGeom prst="star4">
            <a:avLst>
              <a:gd name="adj" fmla="val 125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57" name="Google Shape;2257;p70"/>
          <p:cNvSpPr/>
          <p:nvPr/>
        </p:nvSpPr>
        <p:spPr>
          <a:xfrm flipH="1">
            <a:off x="11040033" y="1726667"/>
            <a:ext cx="402000" cy="402000"/>
          </a:xfrm>
          <a:prstGeom prst="star4">
            <a:avLst>
              <a:gd name="adj" fmla="val 125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58" name="Google Shape;2258;p70"/>
          <p:cNvSpPr/>
          <p:nvPr/>
        </p:nvSpPr>
        <p:spPr>
          <a:xfrm flipH="1">
            <a:off x="8463867" y="1497484"/>
            <a:ext cx="402000" cy="402000"/>
          </a:xfrm>
          <a:prstGeom prst="star4">
            <a:avLst>
              <a:gd name="adj" fmla="val 125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59" name="Google Shape;2259;p70"/>
          <p:cNvSpPr/>
          <p:nvPr/>
        </p:nvSpPr>
        <p:spPr>
          <a:xfrm flipH="1">
            <a:off x="5943695" y="4632417"/>
            <a:ext cx="128800" cy="128800"/>
          </a:xfrm>
          <a:prstGeom prst="ellipse">
            <a:avLst/>
          </a:prstGeom>
          <a:solidFill>
            <a:srgbClr val="FFFFFF">
              <a:alpha val="466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60" name="Google Shape;2260;p70"/>
          <p:cNvSpPr/>
          <p:nvPr/>
        </p:nvSpPr>
        <p:spPr>
          <a:xfrm flipH="1">
            <a:off x="11633661" y="3119351"/>
            <a:ext cx="128800" cy="128800"/>
          </a:xfrm>
          <a:prstGeom prst="ellipse">
            <a:avLst/>
          </a:prstGeom>
          <a:solidFill>
            <a:srgbClr val="FFFFFF">
              <a:alpha val="466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61" name="Google Shape;2261;p70"/>
          <p:cNvSpPr/>
          <p:nvPr/>
        </p:nvSpPr>
        <p:spPr>
          <a:xfrm flipH="1">
            <a:off x="9319895" y="769984"/>
            <a:ext cx="128800" cy="128800"/>
          </a:xfrm>
          <a:prstGeom prst="ellipse">
            <a:avLst/>
          </a:prstGeom>
          <a:solidFill>
            <a:srgbClr val="FFFFFF">
              <a:alpha val="466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62" name="Google Shape;2262;p70"/>
          <p:cNvSpPr/>
          <p:nvPr/>
        </p:nvSpPr>
        <p:spPr>
          <a:xfrm flipH="1">
            <a:off x="6663561" y="3364584"/>
            <a:ext cx="128800" cy="128800"/>
          </a:xfrm>
          <a:prstGeom prst="ellipse">
            <a:avLst/>
          </a:prstGeom>
          <a:solidFill>
            <a:srgbClr val="FFFFFF">
              <a:alpha val="466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63" name="Google Shape;2263;p70"/>
          <p:cNvSpPr/>
          <p:nvPr/>
        </p:nvSpPr>
        <p:spPr>
          <a:xfrm flipH="1">
            <a:off x="10010264" y="973200"/>
            <a:ext cx="1852465" cy="531971"/>
          </a:xfrm>
          <a:custGeom>
            <a:avLst/>
            <a:gdLst/>
            <a:ahLst/>
            <a:cxnLst/>
            <a:rect l="l" t="t" r="r" b="b"/>
            <a:pathLst>
              <a:path w="178867" h="51365" extrusionOk="0">
                <a:moveTo>
                  <a:pt x="123400" y="0"/>
                </a:moveTo>
                <a:cubicBezTo>
                  <a:pt x="122290" y="0"/>
                  <a:pt x="121182" y="74"/>
                  <a:pt x="120091" y="215"/>
                </a:cubicBezTo>
                <a:cubicBezTo>
                  <a:pt x="115663" y="797"/>
                  <a:pt x="111341" y="2535"/>
                  <a:pt x="108175" y="5432"/>
                </a:cubicBezTo>
                <a:cubicBezTo>
                  <a:pt x="105370" y="7941"/>
                  <a:pt x="103767" y="11394"/>
                  <a:pt x="103601" y="14984"/>
                </a:cubicBezTo>
                <a:cubicBezTo>
                  <a:pt x="103938" y="14976"/>
                  <a:pt x="104276" y="14958"/>
                  <a:pt x="104609" y="14958"/>
                </a:cubicBezTo>
                <a:cubicBezTo>
                  <a:pt x="104632" y="14958"/>
                  <a:pt x="104656" y="14958"/>
                  <a:pt x="104679" y="14958"/>
                </a:cubicBezTo>
                <a:cubicBezTo>
                  <a:pt x="109626" y="15099"/>
                  <a:pt x="114805" y="16628"/>
                  <a:pt x="118453" y="20321"/>
                </a:cubicBezTo>
                <a:cubicBezTo>
                  <a:pt x="120266" y="22131"/>
                  <a:pt x="121519" y="24485"/>
                  <a:pt x="121989" y="26940"/>
                </a:cubicBezTo>
                <a:cubicBezTo>
                  <a:pt x="122448" y="29401"/>
                  <a:pt x="122202" y="31879"/>
                  <a:pt x="121485" y="34147"/>
                </a:cubicBezTo>
                <a:cubicBezTo>
                  <a:pt x="121551" y="31772"/>
                  <a:pt x="121373" y="29432"/>
                  <a:pt x="120578" y="27327"/>
                </a:cubicBezTo>
                <a:cubicBezTo>
                  <a:pt x="119827" y="25217"/>
                  <a:pt x="118508" y="23410"/>
                  <a:pt x="116865" y="22013"/>
                </a:cubicBezTo>
                <a:cubicBezTo>
                  <a:pt x="113529" y="19240"/>
                  <a:pt x="109021" y="18013"/>
                  <a:pt x="104619" y="17938"/>
                </a:cubicBezTo>
                <a:cubicBezTo>
                  <a:pt x="104416" y="17933"/>
                  <a:pt x="104213" y="17931"/>
                  <a:pt x="104010" y="17931"/>
                </a:cubicBezTo>
                <a:cubicBezTo>
                  <a:pt x="99794" y="17931"/>
                  <a:pt x="95491" y="18960"/>
                  <a:pt x="92038" y="21293"/>
                </a:cubicBezTo>
                <a:cubicBezTo>
                  <a:pt x="90254" y="22530"/>
                  <a:pt x="88714" y="24164"/>
                  <a:pt x="87808" y="26189"/>
                </a:cubicBezTo>
                <a:cubicBezTo>
                  <a:pt x="86847" y="28196"/>
                  <a:pt x="86543" y="30534"/>
                  <a:pt x="86649" y="32911"/>
                </a:cubicBezTo>
                <a:cubicBezTo>
                  <a:pt x="85898" y="30663"/>
                  <a:pt x="85760" y="28116"/>
                  <a:pt x="86440" y="25690"/>
                </a:cubicBezTo>
                <a:cubicBezTo>
                  <a:pt x="87125" y="23258"/>
                  <a:pt x="88665" y="21070"/>
                  <a:pt x="90624" y="19452"/>
                </a:cubicBezTo>
                <a:cubicBezTo>
                  <a:pt x="90819" y="19289"/>
                  <a:pt x="91031" y="19154"/>
                  <a:pt x="91235" y="19002"/>
                </a:cubicBezTo>
                <a:cubicBezTo>
                  <a:pt x="90380" y="16217"/>
                  <a:pt x="88421" y="13831"/>
                  <a:pt x="85929" y="11959"/>
                </a:cubicBezTo>
                <a:cubicBezTo>
                  <a:pt x="83254" y="9946"/>
                  <a:pt x="80047" y="8492"/>
                  <a:pt x="76726" y="7479"/>
                </a:cubicBezTo>
                <a:cubicBezTo>
                  <a:pt x="72415" y="6186"/>
                  <a:pt x="67867" y="5562"/>
                  <a:pt x="63305" y="5562"/>
                </a:cubicBezTo>
                <a:cubicBezTo>
                  <a:pt x="60785" y="5562"/>
                  <a:pt x="58260" y="5752"/>
                  <a:pt x="55768" y="6126"/>
                </a:cubicBezTo>
                <a:cubicBezTo>
                  <a:pt x="48779" y="7195"/>
                  <a:pt x="41865" y="9814"/>
                  <a:pt x="36471" y="14508"/>
                </a:cubicBezTo>
                <a:cubicBezTo>
                  <a:pt x="33781" y="16840"/>
                  <a:pt x="31535" y="19696"/>
                  <a:pt x="29926" y="22914"/>
                </a:cubicBezTo>
                <a:cubicBezTo>
                  <a:pt x="28395" y="25988"/>
                  <a:pt x="27474" y="29369"/>
                  <a:pt x="27082" y="32813"/>
                </a:cubicBezTo>
                <a:cubicBezTo>
                  <a:pt x="27067" y="32928"/>
                  <a:pt x="27041" y="33029"/>
                  <a:pt x="27039" y="33143"/>
                </a:cubicBezTo>
                <a:cubicBezTo>
                  <a:pt x="27512" y="34072"/>
                  <a:pt x="27899" y="35039"/>
                  <a:pt x="28088" y="36054"/>
                </a:cubicBezTo>
                <a:cubicBezTo>
                  <a:pt x="27388" y="33453"/>
                  <a:pt x="25708" y="31193"/>
                  <a:pt x="23500" y="29799"/>
                </a:cubicBezTo>
                <a:cubicBezTo>
                  <a:pt x="21297" y="28366"/>
                  <a:pt x="18682" y="27683"/>
                  <a:pt x="16089" y="27588"/>
                </a:cubicBezTo>
                <a:cubicBezTo>
                  <a:pt x="15867" y="27580"/>
                  <a:pt x="15643" y="27576"/>
                  <a:pt x="15420" y="27576"/>
                </a:cubicBezTo>
                <a:cubicBezTo>
                  <a:pt x="10475" y="27576"/>
                  <a:pt x="5374" y="29635"/>
                  <a:pt x="2630" y="33551"/>
                </a:cubicBezTo>
                <a:cubicBezTo>
                  <a:pt x="1925" y="34554"/>
                  <a:pt x="1397" y="35673"/>
                  <a:pt x="1073" y="36857"/>
                </a:cubicBezTo>
                <a:cubicBezTo>
                  <a:pt x="749" y="38105"/>
                  <a:pt x="500" y="39369"/>
                  <a:pt x="328" y="40645"/>
                </a:cubicBezTo>
                <a:cubicBezTo>
                  <a:pt x="1" y="43169"/>
                  <a:pt x="41" y="45802"/>
                  <a:pt x="1036" y="47821"/>
                </a:cubicBezTo>
                <a:cubicBezTo>
                  <a:pt x="1990" y="49813"/>
                  <a:pt x="8626" y="51364"/>
                  <a:pt x="10163" y="51364"/>
                </a:cubicBezTo>
                <a:cubicBezTo>
                  <a:pt x="10192" y="51364"/>
                  <a:pt x="10219" y="51364"/>
                  <a:pt x="10245" y="51362"/>
                </a:cubicBezTo>
                <a:cubicBezTo>
                  <a:pt x="10245" y="51362"/>
                  <a:pt x="170238" y="50944"/>
                  <a:pt x="170843" y="50812"/>
                </a:cubicBezTo>
                <a:cubicBezTo>
                  <a:pt x="172056" y="50557"/>
                  <a:pt x="173237" y="50147"/>
                  <a:pt x="174296" y="49541"/>
                </a:cubicBezTo>
                <a:cubicBezTo>
                  <a:pt x="176432" y="48371"/>
                  <a:pt x="178075" y="46295"/>
                  <a:pt x="178448" y="43866"/>
                </a:cubicBezTo>
                <a:cubicBezTo>
                  <a:pt x="178867" y="41454"/>
                  <a:pt x="177969" y="38873"/>
                  <a:pt x="176211" y="37021"/>
                </a:cubicBezTo>
                <a:cubicBezTo>
                  <a:pt x="174802" y="35416"/>
                  <a:pt x="172726" y="34409"/>
                  <a:pt x="170562" y="34409"/>
                </a:cubicBezTo>
                <a:cubicBezTo>
                  <a:pt x="170158" y="34409"/>
                  <a:pt x="169752" y="34444"/>
                  <a:pt x="169346" y="34517"/>
                </a:cubicBezTo>
                <a:cubicBezTo>
                  <a:pt x="166825" y="34924"/>
                  <a:pt x="164278" y="36415"/>
                  <a:pt x="163051" y="38819"/>
                </a:cubicBezTo>
                <a:cubicBezTo>
                  <a:pt x="164098" y="36318"/>
                  <a:pt x="166567" y="34563"/>
                  <a:pt x="169240" y="33923"/>
                </a:cubicBezTo>
                <a:cubicBezTo>
                  <a:pt x="169489" y="33866"/>
                  <a:pt x="169744" y="33826"/>
                  <a:pt x="170002" y="33800"/>
                </a:cubicBezTo>
                <a:lnTo>
                  <a:pt x="169612" y="33717"/>
                </a:lnTo>
                <a:cubicBezTo>
                  <a:pt x="170671" y="29863"/>
                  <a:pt x="170613" y="25850"/>
                  <a:pt x="169111" y="22177"/>
                </a:cubicBezTo>
                <a:cubicBezTo>
                  <a:pt x="167642" y="18517"/>
                  <a:pt x="164820" y="15366"/>
                  <a:pt x="161322" y="13269"/>
                </a:cubicBezTo>
                <a:cubicBezTo>
                  <a:pt x="158194" y="11388"/>
                  <a:pt x="154523" y="10313"/>
                  <a:pt x="150799" y="10313"/>
                </a:cubicBezTo>
                <a:cubicBezTo>
                  <a:pt x="150357" y="10313"/>
                  <a:pt x="149914" y="10328"/>
                  <a:pt x="149472" y="10359"/>
                </a:cubicBezTo>
                <a:cubicBezTo>
                  <a:pt x="145305" y="10628"/>
                  <a:pt x="141212" y="12418"/>
                  <a:pt x="138127" y="15406"/>
                </a:cubicBezTo>
                <a:lnTo>
                  <a:pt x="138127" y="15406"/>
                </a:lnTo>
                <a:cubicBezTo>
                  <a:pt x="138907" y="14528"/>
                  <a:pt x="139770" y="13731"/>
                  <a:pt x="140708" y="13026"/>
                </a:cubicBezTo>
                <a:cubicBezTo>
                  <a:pt x="140389" y="10763"/>
                  <a:pt x="139598" y="8578"/>
                  <a:pt x="138313" y="6734"/>
                </a:cubicBezTo>
                <a:cubicBezTo>
                  <a:pt x="137011" y="4852"/>
                  <a:pt x="135219" y="3364"/>
                  <a:pt x="133234" y="2297"/>
                </a:cubicBezTo>
                <a:cubicBezTo>
                  <a:pt x="130211" y="694"/>
                  <a:pt x="126795" y="0"/>
                  <a:pt x="123400" y="0"/>
                </a:cubicBezTo>
                <a:close/>
              </a:path>
            </a:pathLst>
          </a:custGeom>
          <a:solidFill>
            <a:srgbClr val="FFFFFF">
              <a:alpha val="3127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64" name="Google Shape;2264;p70"/>
          <p:cNvGrpSpPr/>
          <p:nvPr/>
        </p:nvGrpSpPr>
        <p:grpSpPr>
          <a:xfrm>
            <a:off x="4966121" y="3227892"/>
            <a:ext cx="432991" cy="402209"/>
            <a:chOff x="930900" y="238100"/>
            <a:chExt cx="5628125" cy="5228025"/>
          </a:xfrm>
        </p:grpSpPr>
        <p:sp>
          <p:nvSpPr>
            <p:cNvPr id="2265" name="Google Shape;2265;p70"/>
            <p:cNvSpPr/>
            <p:nvPr/>
          </p:nvSpPr>
          <p:spPr>
            <a:xfrm>
              <a:off x="2550950" y="1263800"/>
              <a:ext cx="2958150" cy="3142500"/>
            </a:xfrm>
            <a:custGeom>
              <a:avLst/>
              <a:gdLst/>
              <a:ahLst/>
              <a:cxnLst/>
              <a:rect l="l" t="t" r="r" b="b"/>
              <a:pathLst>
                <a:path w="118326" h="125700" extrusionOk="0">
                  <a:moveTo>
                    <a:pt x="85934" y="0"/>
                  </a:moveTo>
                  <a:cubicBezTo>
                    <a:pt x="85219" y="0"/>
                    <a:pt x="84498" y="438"/>
                    <a:pt x="84481" y="1313"/>
                  </a:cubicBezTo>
                  <a:cubicBezTo>
                    <a:pt x="84214" y="13720"/>
                    <a:pt x="79278" y="24593"/>
                    <a:pt x="72941" y="35232"/>
                  </a:cubicBezTo>
                  <a:cubicBezTo>
                    <a:pt x="67138" y="44988"/>
                    <a:pt x="61101" y="54793"/>
                    <a:pt x="54398" y="64031"/>
                  </a:cubicBezTo>
                  <a:cubicBezTo>
                    <a:pt x="46977" y="74304"/>
                    <a:pt x="38305" y="83742"/>
                    <a:pt x="30067" y="93431"/>
                  </a:cubicBezTo>
                  <a:cubicBezTo>
                    <a:pt x="28066" y="95783"/>
                    <a:pt x="26165" y="98217"/>
                    <a:pt x="24264" y="100685"/>
                  </a:cubicBezTo>
                  <a:cubicBezTo>
                    <a:pt x="18127" y="106305"/>
                    <a:pt x="1" y="113142"/>
                    <a:pt x="6538" y="118295"/>
                  </a:cubicBezTo>
                  <a:cubicBezTo>
                    <a:pt x="10317" y="121276"/>
                    <a:pt x="7911" y="125700"/>
                    <a:pt x="8617" y="125700"/>
                  </a:cubicBezTo>
                  <a:cubicBezTo>
                    <a:pt x="8678" y="125700"/>
                    <a:pt x="8761" y="125667"/>
                    <a:pt x="8872" y="125599"/>
                  </a:cubicBezTo>
                  <a:cubicBezTo>
                    <a:pt x="8872" y="125599"/>
                    <a:pt x="21079" y="109240"/>
                    <a:pt x="26315" y="102536"/>
                  </a:cubicBezTo>
                  <a:cubicBezTo>
                    <a:pt x="36554" y="93198"/>
                    <a:pt x="47394" y="84426"/>
                    <a:pt x="58216" y="75738"/>
                  </a:cubicBezTo>
                  <a:cubicBezTo>
                    <a:pt x="76143" y="61380"/>
                    <a:pt x="94003" y="46555"/>
                    <a:pt x="116749" y="39851"/>
                  </a:cubicBezTo>
                  <a:cubicBezTo>
                    <a:pt x="118326" y="39381"/>
                    <a:pt x="117890" y="37146"/>
                    <a:pt x="116468" y="37146"/>
                  </a:cubicBezTo>
                  <a:cubicBezTo>
                    <a:pt x="116327" y="37146"/>
                    <a:pt x="116175" y="37168"/>
                    <a:pt x="116015" y="37217"/>
                  </a:cubicBezTo>
                  <a:cubicBezTo>
                    <a:pt x="94420" y="43587"/>
                    <a:pt x="77144" y="57061"/>
                    <a:pt x="60067" y="70719"/>
                  </a:cubicBezTo>
                  <a:cubicBezTo>
                    <a:pt x="52363" y="76872"/>
                    <a:pt x="44726" y="83025"/>
                    <a:pt x="37205" y="89362"/>
                  </a:cubicBezTo>
                  <a:cubicBezTo>
                    <a:pt x="43925" y="81491"/>
                    <a:pt x="50696" y="73704"/>
                    <a:pt x="56882" y="65399"/>
                  </a:cubicBezTo>
                  <a:cubicBezTo>
                    <a:pt x="64503" y="55143"/>
                    <a:pt x="71240" y="43870"/>
                    <a:pt x="77594" y="32831"/>
                  </a:cubicBezTo>
                  <a:cubicBezTo>
                    <a:pt x="83247" y="23042"/>
                    <a:pt x="87066" y="12570"/>
                    <a:pt x="87349" y="1313"/>
                  </a:cubicBezTo>
                  <a:cubicBezTo>
                    <a:pt x="87358" y="438"/>
                    <a:pt x="86649" y="0"/>
                    <a:pt x="859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70"/>
            <p:cNvSpPr/>
            <p:nvPr/>
          </p:nvSpPr>
          <p:spPr>
            <a:xfrm>
              <a:off x="930900" y="238100"/>
              <a:ext cx="5628125" cy="5228025"/>
            </a:xfrm>
            <a:custGeom>
              <a:avLst/>
              <a:gdLst/>
              <a:ahLst/>
              <a:cxnLst/>
              <a:rect l="l" t="t" r="r" b="b"/>
              <a:pathLst>
                <a:path w="225125" h="209121" extrusionOk="0">
                  <a:moveTo>
                    <a:pt x="125081" y="1"/>
                  </a:moveTo>
                  <a:cubicBezTo>
                    <a:pt x="123405" y="1"/>
                    <a:pt x="121749" y="300"/>
                    <a:pt x="120250" y="1002"/>
                  </a:cubicBezTo>
                  <a:cubicBezTo>
                    <a:pt x="103291" y="8923"/>
                    <a:pt x="87198" y="45393"/>
                    <a:pt x="81896" y="78611"/>
                  </a:cubicBezTo>
                  <a:cubicBezTo>
                    <a:pt x="76659" y="111496"/>
                    <a:pt x="78744" y="143031"/>
                    <a:pt x="78744" y="143031"/>
                  </a:cubicBezTo>
                  <a:cubicBezTo>
                    <a:pt x="78744" y="143031"/>
                    <a:pt x="68662" y="128011"/>
                    <a:pt x="46527" y="128011"/>
                  </a:cubicBezTo>
                  <a:cubicBezTo>
                    <a:pt x="42648" y="128011"/>
                    <a:pt x="38399" y="128472"/>
                    <a:pt x="33769" y="129556"/>
                  </a:cubicBezTo>
                  <a:cubicBezTo>
                    <a:pt x="0" y="137494"/>
                    <a:pt x="12090" y="159590"/>
                    <a:pt x="12090" y="159590"/>
                  </a:cubicBezTo>
                  <a:cubicBezTo>
                    <a:pt x="16965" y="167772"/>
                    <a:pt x="23337" y="170601"/>
                    <a:pt x="30860" y="170601"/>
                  </a:cubicBezTo>
                  <a:cubicBezTo>
                    <a:pt x="41353" y="170601"/>
                    <a:pt x="54087" y="165098"/>
                    <a:pt x="68121" y="160941"/>
                  </a:cubicBezTo>
                  <a:lnTo>
                    <a:pt x="68121" y="160941"/>
                  </a:lnTo>
                  <a:cubicBezTo>
                    <a:pt x="68121" y="160941"/>
                    <a:pt x="50845" y="169896"/>
                    <a:pt x="48110" y="183603"/>
                  </a:cubicBezTo>
                  <a:cubicBezTo>
                    <a:pt x="45170" y="198238"/>
                    <a:pt x="57064" y="209121"/>
                    <a:pt x="70621" y="209121"/>
                  </a:cubicBezTo>
                  <a:cubicBezTo>
                    <a:pt x="74211" y="209121"/>
                    <a:pt x="77917" y="208358"/>
                    <a:pt x="81495" y="206699"/>
                  </a:cubicBezTo>
                  <a:cubicBezTo>
                    <a:pt x="102974" y="196744"/>
                    <a:pt x="93836" y="166894"/>
                    <a:pt x="93836" y="166894"/>
                  </a:cubicBezTo>
                  <a:cubicBezTo>
                    <a:pt x="93836" y="166894"/>
                    <a:pt x="150550" y="163309"/>
                    <a:pt x="193641" y="147416"/>
                  </a:cubicBezTo>
                  <a:cubicBezTo>
                    <a:pt x="225125" y="135810"/>
                    <a:pt x="222407" y="107461"/>
                    <a:pt x="214486" y="98089"/>
                  </a:cubicBezTo>
                  <a:cubicBezTo>
                    <a:pt x="209193" y="91821"/>
                    <a:pt x="201392" y="88638"/>
                    <a:pt x="191495" y="88638"/>
                  </a:cubicBezTo>
                  <a:cubicBezTo>
                    <a:pt x="168401" y="88638"/>
                    <a:pt x="133890" y="105968"/>
                    <a:pt x="93185" y="141863"/>
                  </a:cubicBezTo>
                  <a:cubicBezTo>
                    <a:pt x="92596" y="142383"/>
                    <a:pt x="92206" y="142630"/>
                    <a:pt x="91993" y="142630"/>
                  </a:cubicBezTo>
                  <a:cubicBezTo>
                    <a:pt x="88777" y="142630"/>
                    <a:pt x="126419" y="85948"/>
                    <a:pt x="135492" y="59934"/>
                  </a:cubicBezTo>
                  <a:cubicBezTo>
                    <a:pt x="143280" y="37639"/>
                    <a:pt x="146748" y="15543"/>
                    <a:pt x="136209" y="4370"/>
                  </a:cubicBezTo>
                  <a:cubicBezTo>
                    <a:pt x="134057" y="2085"/>
                    <a:pt x="129502" y="1"/>
                    <a:pt x="1250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70"/>
            <p:cNvSpPr/>
            <p:nvPr/>
          </p:nvSpPr>
          <p:spPr>
            <a:xfrm>
              <a:off x="3062500" y="1134825"/>
              <a:ext cx="1129500" cy="2581125"/>
            </a:xfrm>
            <a:custGeom>
              <a:avLst/>
              <a:gdLst/>
              <a:ahLst/>
              <a:cxnLst/>
              <a:rect l="l" t="t" r="r" b="b"/>
              <a:pathLst>
                <a:path w="45180" h="103245" extrusionOk="0">
                  <a:moveTo>
                    <a:pt x="30089" y="1"/>
                  </a:moveTo>
                  <a:cubicBezTo>
                    <a:pt x="30009" y="1"/>
                    <a:pt x="29930" y="1"/>
                    <a:pt x="29850" y="2"/>
                  </a:cubicBezTo>
                  <a:cubicBezTo>
                    <a:pt x="10356" y="202"/>
                    <a:pt x="0" y="102659"/>
                    <a:pt x="33" y="102793"/>
                  </a:cubicBezTo>
                  <a:cubicBezTo>
                    <a:pt x="114" y="103098"/>
                    <a:pt x="255" y="103245"/>
                    <a:pt x="451" y="103245"/>
                  </a:cubicBezTo>
                  <a:cubicBezTo>
                    <a:pt x="4541" y="103245"/>
                    <a:pt x="32613" y="39330"/>
                    <a:pt x="38772" y="23448"/>
                  </a:cubicBezTo>
                  <a:cubicBezTo>
                    <a:pt x="45179" y="6924"/>
                    <a:pt x="41115" y="1"/>
                    <a:pt x="30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70"/>
            <p:cNvSpPr/>
            <p:nvPr/>
          </p:nvSpPr>
          <p:spPr>
            <a:xfrm>
              <a:off x="3328025" y="2772175"/>
              <a:ext cx="3027175" cy="1273175"/>
            </a:xfrm>
            <a:custGeom>
              <a:avLst/>
              <a:gdLst/>
              <a:ahLst/>
              <a:cxnLst/>
              <a:rect l="l" t="t" r="r" b="b"/>
              <a:pathLst>
                <a:path w="121087" h="50927" extrusionOk="0">
                  <a:moveTo>
                    <a:pt x="94934" y="1"/>
                  </a:moveTo>
                  <a:cubicBezTo>
                    <a:pt x="64218" y="1"/>
                    <a:pt x="2" y="50923"/>
                    <a:pt x="2" y="50923"/>
                  </a:cubicBezTo>
                  <a:cubicBezTo>
                    <a:pt x="1" y="50925"/>
                    <a:pt x="51" y="50927"/>
                    <a:pt x="149" y="50927"/>
                  </a:cubicBezTo>
                  <a:cubicBezTo>
                    <a:pt x="4866" y="50927"/>
                    <a:pt x="121086" y="47854"/>
                    <a:pt x="109913" y="10217"/>
                  </a:cubicBezTo>
                  <a:cubicBezTo>
                    <a:pt x="107753" y="2936"/>
                    <a:pt x="102309" y="1"/>
                    <a:pt x="94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70"/>
            <p:cNvSpPr/>
            <p:nvPr/>
          </p:nvSpPr>
          <p:spPr>
            <a:xfrm>
              <a:off x="1397450" y="3643100"/>
              <a:ext cx="1332850" cy="645825"/>
            </a:xfrm>
            <a:custGeom>
              <a:avLst/>
              <a:gdLst/>
              <a:ahLst/>
              <a:cxnLst/>
              <a:rect l="l" t="t" r="r" b="b"/>
              <a:pathLst>
                <a:path w="53314" h="25833" extrusionOk="0">
                  <a:moveTo>
                    <a:pt x="28803" y="0"/>
                  </a:moveTo>
                  <a:cubicBezTo>
                    <a:pt x="16612" y="0"/>
                    <a:pt x="2831" y="4573"/>
                    <a:pt x="932" y="16086"/>
                  </a:cubicBezTo>
                  <a:cubicBezTo>
                    <a:pt x="0" y="21729"/>
                    <a:pt x="7012" y="25832"/>
                    <a:pt x="16593" y="25832"/>
                  </a:cubicBezTo>
                  <a:cubicBezTo>
                    <a:pt x="25527" y="25832"/>
                    <a:pt x="36696" y="22264"/>
                    <a:pt x="45741" y="13051"/>
                  </a:cubicBezTo>
                  <a:cubicBezTo>
                    <a:pt x="53313" y="5348"/>
                    <a:pt x="41988" y="0"/>
                    <a:pt x="28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70"/>
            <p:cNvSpPr/>
            <p:nvPr/>
          </p:nvSpPr>
          <p:spPr>
            <a:xfrm>
              <a:off x="2195800" y="4337250"/>
              <a:ext cx="989375" cy="908125"/>
            </a:xfrm>
            <a:custGeom>
              <a:avLst/>
              <a:gdLst/>
              <a:ahLst/>
              <a:cxnLst/>
              <a:rect l="l" t="t" r="r" b="b"/>
              <a:pathLst>
                <a:path w="39575" h="36325" extrusionOk="0">
                  <a:moveTo>
                    <a:pt x="27469" y="1"/>
                  </a:moveTo>
                  <a:cubicBezTo>
                    <a:pt x="19331" y="1"/>
                    <a:pt x="0" y="30791"/>
                    <a:pt x="13957" y="35346"/>
                  </a:cubicBezTo>
                  <a:cubicBezTo>
                    <a:pt x="16013" y="36016"/>
                    <a:pt x="17924" y="36324"/>
                    <a:pt x="19688" y="36324"/>
                  </a:cubicBezTo>
                  <a:cubicBezTo>
                    <a:pt x="35695" y="36324"/>
                    <a:pt x="39574" y="10957"/>
                    <a:pt x="29315" y="743"/>
                  </a:cubicBezTo>
                  <a:cubicBezTo>
                    <a:pt x="28805" y="236"/>
                    <a:pt x="28180" y="1"/>
                    <a:pt x="27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71" name="Google Shape;2271;p70"/>
          <p:cNvGrpSpPr/>
          <p:nvPr/>
        </p:nvGrpSpPr>
        <p:grpSpPr>
          <a:xfrm>
            <a:off x="6326990" y="5621303"/>
            <a:ext cx="1933740" cy="770508"/>
            <a:chOff x="2763950" y="229525"/>
            <a:chExt cx="1964650" cy="782825"/>
          </a:xfrm>
        </p:grpSpPr>
        <p:sp>
          <p:nvSpPr>
            <p:cNvPr id="2272" name="Google Shape;2272;p70"/>
            <p:cNvSpPr/>
            <p:nvPr/>
          </p:nvSpPr>
          <p:spPr>
            <a:xfrm>
              <a:off x="2763950" y="229525"/>
              <a:ext cx="1964650" cy="782825"/>
            </a:xfrm>
            <a:custGeom>
              <a:avLst/>
              <a:gdLst/>
              <a:ahLst/>
              <a:cxnLst/>
              <a:rect l="l" t="t" r="r" b="b"/>
              <a:pathLst>
                <a:path w="78586" h="31313" extrusionOk="0">
                  <a:moveTo>
                    <a:pt x="71087" y="30765"/>
                  </a:moveTo>
                  <a:cubicBezTo>
                    <a:pt x="52944" y="29907"/>
                    <a:pt x="34825" y="28633"/>
                    <a:pt x="16821" y="30994"/>
                  </a:cubicBezTo>
                  <a:cubicBezTo>
                    <a:pt x="14394" y="31313"/>
                    <a:pt x="11936" y="30790"/>
                    <a:pt x="9853" y="29515"/>
                  </a:cubicBezTo>
                  <a:cubicBezTo>
                    <a:pt x="5801" y="27024"/>
                    <a:pt x="1" y="22196"/>
                    <a:pt x="1896" y="15473"/>
                  </a:cubicBezTo>
                  <a:cubicBezTo>
                    <a:pt x="2296" y="14713"/>
                    <a:pt x="2917" y="14027"/>
                    <a:pt x="3865" y="13741"/>
                  </a:cubicBezTo>
                  <a:cubicBezTo>
                    <a:pt x="6332" y="12990"/>
                    <a:pt x="7647" y="15342"/>
                    <a:pt x="7647" y="15342"/>
                  </a:cubicBezTo>
                  <a:cubicBezTo>
                    <a:pt x="7639" y="15334"/>
                    <a:pt x="7312" y="11870"/>
                    <a:pt x="10514" y="11070"/>
                  </a:cubicBezTo>
                  <a:cubicBezTo>
                    <a:pt x="13725" y="10286"/>
                    <a:pt x="16241" y="14550"/>
                    <a:pt x="16232" y="14550"/>
                  </a:cubicBezTo>
                  <a:cubicBezTo>
                    <a:pt x="16216" y="14550"/>
                    <a:pt x="18030" y="11143"/>
                    <a:pt x="20766" y="11609"/>
                  </a:cubicBezTo>
                  <a:cubicBezTo>
                    <a:pt x="23323" y="12050"/>
                    <a:pt x="22849" y="14182"/>
                    <a:pt x="22792" y="14444"/>
                  </a:cubicBezTo>
                  <a:cubicBezTo>
                    <a:pt x="22874" y="14158"/>
                    <a:pt x="23707" y="11748"/>
                    <a:pt x="25994" y="11658"/>
                  </a:cubicBezTo>
                  <a:cubicBezTo>
                    <a:pt x="28429" y="11576"/>
                    <a:pt x="30381" y="13357"/>
                    <a:pt x="30373" y="13357"/>
                  </a:cubicBezTo>
                  <a:cubicBezTo>
                    <a:pt x="30373" y="13357"/>
                    <a:pt x="29041" y="10482"/>
                    <a:pt x="31459" y="10237"/>
                  </a:cubicBezTo>
                  <a:cubicBezTo>
                    <a:pt x="33885" y="9992"/>
                    <a:pt x="35609" y="12467"/>
                    <a:pt x="35609" y="12467"/>
                  </a:cubicBezTo>
                  <a:cubicBezTo>
                    <a:pt x="35601" y="12467"/>
                    <a:pt x="35086" y="8268"/>
                    <a:pt x="37169" y="7467"/>
                  </a:cubicBezTo>
                  <a:cubicBezTo>
                    <a:pt x="39261" y="6659"/>
                    <a:pt x="41867" y="7680"/>
                    <a:pt x="41858" y="7680"/>
                  </a:cubicBezTo>
                  <a:cubicBezTo>
                    <a:pt x="41850" y="7680"/>
                    <a:pt x="40903" y="6324"/>
                    <a:pt x="41842" y="5785"/>
                  </a:cubicBezTo>
                  <a:cubicBezTo>
                    <a:pt x="42675" y="5311"/>
                    <a:pt x="43149" y="6087"/>
                    <a:pt x="43239" y="6266"/>
                  </a:cubicBezTo>
                  <a:cubicBezTo>
                    <a:pt x="43116" y="5981"/>
                    <a:pt x="42283" y="3947"/>
                    <a:pt x="43713" y="3358"/>
                  </a:cubicBezTo>
                  <a:cubicBezTo>
                    <a:pt x="45265" y="2721"/>
                    <a:pt x="46098" y="4200"/>
                    <a:pt x="46090" y="4200"/>
                  </a:cubicBezTo>
                  <a:cubicBezTo>
                    <a:pt x="46090" y="4200"/>
                    <a:pt x="47920" y="1"/>
                    <a:pt x="49970" y="360"/>
                  </a:cubicBezTo>
                  <a:cubicBezTo>
                    <a:pt x="51833" y="695"/>
                    <a:pt x="53066" y="4134"/>
                    <a:pt x="53278" y="4780"/>
                  </a:cubicBezTo>
                  <a:cubicBezTo>
                    <a:pt x="53205" y="4502"/>
                    <a:pt x="53050" y="3775"/>
                    <a:pt x="53352" y="3293"/>
                  </a:cubicBezTo>
                  <a:cubicBezTo>
                    <a:pt x="53573" y="2934"/>
                    <a:pt x="54063" y="2705"/>
                    <a:pt x="55051" y="2950"/>
                  </a:cubicBezTo>
                  <a:cubicBezTo>
                    <a:pt x="57665" y="3603"/>
                    <a:pt x="57837" y="6675"/>
                    <a:pt x="57837" y="6675"/>
                  </a:cubicBezTo>
                  <a:cubicBezTo>
                    <a:pt x="57837" y="6675"/>
                    <a:pt x="60124" y="4167"/>
                    <a:pt x="61660" y="6079"/>
                  </a:cubicBezTo>
                  <a:cubicBezTo>
                    <a:pt x="63179" y="7982"/>
                    <a:pt x="62665" y="11323"/>
                    <a:pt x="62673" y="11323"/>
                  </a:cubicBezTo>
                  <a:cubicBezTo>
                    <a:pt x="62640" y="11315"/>
                    <a:pt x="67354" y="8627"/>
                    <a:pt x="70368" y="12156"/>
                  </a:cubicBezTo>
                  <a:cubicBezTo>
                    <a:pt x="70646" y="12475"/>
                    <a:pt x="70874" y="12834"/>
                    <a:pt x="71054" y="13218"/>
                  </a:cubicBezTo>
                  <a:cubicBezTo>
                    <a:pt x="72712" y="16837"/>
                    <a:pt x="70017" y="22163"/>
                    <a:pt x="70033" y="22171"/>
                  </a:cubicBezTo>
                  <a:cubicBezTo>
                    <a:pt x="69992" y="22147"/>
                    <a:pt x="73970" y="19386"/>
                    <a:pt x="76903" y="22637"/>
                  </a:cubicBezTo>
                  <a:cubicBezTo>
                    <a:pt x="78480" y="24385"/>
                    <a:pt x="78586" y="31125"/>
                    <a:pt x="71087" y="307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70"/>
            <p:cNvSpPr/>
            <p:nvPr/>
          </p:nvSpPr>
          <p:spPr>
            <a:xfrm>
              <a:off x="3166675" y="616125"/>
              <a:ext cx="223050" cy="370500"/>
            </a:xfrm>
            <a:custGeom>
              <a:avLst/>
              <a:gdLst/>
              <a:ahLst/>
              <a:cxnLst/>
              <a:rect l="l" t="t" r="r" b="b"/>
              <a:pathLst>
                <a:path w="8922" h="14820" extrusionOk="0">
                  <a:moveTo>
                    <a:pt x="8529" y="1063"/>
                  </a:moveTo>
                  <a:cubicBezTo>
                    <a:pt x="8529" y="1063"/>
                    <a:pt x="7990" y="2991"/>
                    <a:pt x="6757" y="4510"/>
                  </a:cubicBezTo>
                  <a:cubicBezTo>
                    <a:pt x="6136" y="2876"/>
                    <a:pt x="5262" y="1357"/>
                    <a:pt x="4175" y="1"/>
                  </a:cubicBezTo>
                  <a:cubicBezTo>
                    <a:pt x="5989" y="2721"/>
                    <a:pt x="6601" y="5596"/>
                    <a:pt x="6732" y="8080"/>
                  </a:cubicBezTo>
                  <a:cubicBezTo>
                    <a:pt x="5629" y="7688"/>
                    <a:pt x="4592" y="7132"/>
                    <a:pt x="3644" y="6438"/>
                  </a:cubicBezTo>
                  <a:cubicBezTo>
                    <a:pt x="3710" y="5335"/>
                    <a:pt x="3620" y="3424"/>
                    <a:pt x="2337" y="1961"/>
                  </a:cubicBezTo>
                  <a:cubicBezTo>
                    <a:pt x="2337" y="1961"/>
                    <a:pt x="2999" y="4306"/>
                    <a:pt x="2934" y="5866"/>
                  </a:cubicBezTo>
                  <a:cubicBezTo>
                    <a:pt x="867" y="4102"/>
                    <a:pt x="1" y="2174"/>
                    <a:pt x="9" y="2174"/>
                  </a:cubicBezTo>
                  <a:cubicBezTo>
                    <a:pt x="9" y="2166"/>
                    <a:pt x="132" y="4265"/>
                    <a:pt x="2501" y="6675"/>
                  </a:cubicBezTo>
                  <a:cubicBezTo>
                    <a:pt x="3203" y="7385"/>
                    <a:pt x="3979" y="8014"/>
                    <a:pt x="4829" y="8554"/>
                  </a:cubicBezTo>
                  <a:cubicBezTo>
                    <a:pt x="4175" y="8978"/>
                    <a:pt x="2688" y="9722"/>
                    <a:pt x="156" y="9787"/>
                  </a:cubicBezTo>
                  <a:cubicBezTo>
                    <a:pt x="164" y="9787"/>
                    <a:pt x="2860" y="11160"/>
                    <a:pt x="5662" y="9044"/>
                  </a:cubicBezTo>
                  <a:cubicBezTo>
                    <a:pt x="6013" y="9232"/>
                    <a:pt x="6381" y="9403"/>
                    <a:pt x="6757" y="9558"/>
                  </a:cubicBezTo>
                  <a:cubicBezTo>
                    <a:pt x="6675" y="12638"/>
                    <a:pt x="5956" y="14819"/>
                    <a:pt x="5956" y="14819"/>
                  </a:cubicBezTo>
                  <a:cubicBezTo>
                    <a:pt x="6356" y="14778"/>
                    <a:pt x="6757" y="14738"/>
                    <a:pt x="7157" y="14697"/>
                  </a:cubicBezTo>
                  <a:cubicBezTo>
                    <a:pt x="7157" y="14697"/>
                    <a:pt x="7998" y="12369"/>
                    <a:pt x="7598" y="7974"/>
                  </a:cubicBezTo>
                  <a:cubicBezTo>
                    <a:pt x="7508" y="7091"/>
                    <a:pt x="7328" y="6225"/>
                    <a:pt x="7067" y="5384"/>
                  </a:cubicBezTo>
                  <a:cubicBezTo>
                    <a:pt x="7582" y="4698"/>
                    <a:pt x="8921" y="2778"/>
                    <a:pt x="8529" y="10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70"/>
            <p:cNvSpPr/>
            <p:nvPr/>
          </p:nvSpPr>
          <p:spPr>
            <a:xfrm>
              <a:off x="3397650" y="610625"/>
              <a:ext cx="191400" cy="367200"/>
            </a:xfrm>
            <a:custGeom>
              <a:avLst/>
              <a:gdLst/>
              <a:ahLst/>
              <a:cxnLst/>
              <a:rect l="l" t="t" r="r" b="b"/>
              <a:pathLst>
                <a:path w="7656" h="14688" extrusionOk="0">
                  <a:moveTo>
                    <a:pt x="4012" y="6241"/>
                  </a:moveTo>
                  <a:cubicBezTo>
                    <a:pt x="4723" y="6225"/>
                    <a:pt x="5956" y="6127"/>
                    <a:pt x="7149" y="5645"/>
                  </a:cubicBezTo>
                  <a:cubicBezTo>
                    <a:pt x="7149" y="5645"/>
                    <a:pt x="5670" y="5776"/>
                    <a:pt x="4437" y="5514"/>
                  </a:cubicBezTo>
                  <a:cubicBezTo>
                    <a:pt x="5401" y="3954"/>
                    <a:pt x="6479" y="2459"/>
                    <a:pt x="7655" y="1054"/>
                  </a:cubicBezTo>
                  <a:cubicBezTo>
                    <a:pt x="6732" y="1724"/>
                    <a:pt x="5866" y="2484"/>
                    <a:pt x="5082" y="3309"/>
                  </a:cubicBezTo>
                  <a:cubicBezTo>
                    <a:pt x="4625" y="2116"/>
                    <a:pt x="5180" y="0"/>
                    <a:pt x="5188" y="0"/>
                  </a:cubicBezTo>
                  <a:cubicBezTo>
                    <a:pt x="4420" y="1209"/>
                    <a:pt x="4151" y="2663"/>
                    <a:pt x="4420" y="4060"/>
                  </a:cubicBezTo>
                  <a:cubicBezTo>
                    <a:pt x="3375" y="5294"/>
                    <a:pt x="2517" y="6658"/>
                    <a:pt x="1863" y="8128"/>
                  </a:cubicBezTo>
                  <a:cubicBezTo>
                    <a:pt x="1545" y="7311"/>
                    <a:pt x="1422" y="6225"/>
                    <a:pt x="1398" y="5196"/>
                  </a:cubicBezTo>
                  <a:cubicBezTo>
                    <a:pt x="2100" y="4738"/>
                    <a:pt x="2656" y="4076"/>
                    <a:pt x="2991" y="3309"/>
                  </a:cubicBezTo>
                  <a:cubicBezTo>
                    <a:pt x="2991" y="3309"/>
                    <a:pt x="2141" y="4166"/>
                    <a:pt x="1390" y="4485"/>
                  </a:cubicBezTo>
                  <a:cubicBezTo>
                    <a:pt x="1398" y="3676"/>
                    <a:pt x="1455" y="2876"/>
                    <a:pt x="1553" y="2075"/>
                  </a:cubicBezTo>
                  <a:cubicBezTo>
                    <a:pt x="1" y="5808"/>
                    <a:pt x="810" y="8455"/>
                    <a:pt x="1292" y="9574"/>
                  </a:cubicBezTo>
                  <a:cubicBezTo>
                    <a:pt x="287" y="12499"/>
                    <a:pt x="393" y="14688"/>
                    <a:pt x="393" y="14688"/>
                  </a:cubicBezTo>
                  <a:cubicBezTo>
                    <a:pt x="793" y="14655"/>
                    <a:pt x="1194" y="14623"/>
                    <a:pt x="1594" y="14590"/>
                  </a:cubicBezTo>
                  <a:cubicBezTo>
                    <a:pt x="1602" y="14132"/>
                    <a:pt x="1643" y="13675"/>
                    <a:pt x="1708" y="13226"/>
                  </a:cubicBezTo>
                  <a:cubicBezTo>
                    <a:pt x="2729" y="13250"/>
                    <a:pt x="5205" y="13160"/>
                    <a:pt x="6659" y="11151"/>
                  </a:cubicBezTo>
                  <a:cubicBezTo>
                    <a:pt x="5858" y="11633"/>
                    <a:pt x="4984" y="11976"/>
                    <a:pt x="4069" y="12164"/>
                  </a:cubicBezTo>
                  <a:cubicBezTo>
                    <a:pt x="4314" y="11085"/>
                    <a:pt x="5319" y="9403"/>
                    <a:pt x="5319" y="9403"/>
                  </a:cubicBezTo>
                  <a:cubicBezTo>
                    <a:pt x="3963" y="10505"/>
                    <a:pt x="3497" y="11641"/>
                    <a:pt x="3334" y="12286"/>
                  </a:cubicBezTo>
                  <a:cubicBezTo>
                    <a:pt x="2844" y="12352"/>
                    <a:pt x="2345" y="12368"/>
                    <a:pt x="1847" y="12343"/>
                  </a:cubicBezTo>
                  <a:cubicBezTo>
                    <a:pt x="2068" y="11134"/>
                    <a:pt x="2386" y="9950"/>
                    <a:pt x="2795" y="8806"/>
                  </a:cubicBezTo>
                  <a:cubicBezTo>
                    <a:pt x="3130" y="7916"/>
                    <a:pt x="3538" y="7058"/>
                    <a:pt x="4012" y="62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70"/>
            <p:cNvSpPr/>
            <p:nvPr/>
          </p:nvSpPr>
          <p:spPr>
            <a:xfrm>
              <a:off x="3829600" y="436625"/>
              <a:ext cx="255300" cy="522425"/>
            </a:xfrm>
            <a:custGeom>
              <a:avLst/>
              <a:gdLst/>
              <a:ahLst/>
              <a:cxnLst/>
              <a:rect l="l" t="t" r="r" b="b"/>
              <a:pathLst>
                <a:path w="10212" h="20897" extrusionOk="0">
                  <a:moveTo>
                    <a:pt x="5514" y="8692"/>
                  </a:moveTo>
                  <a:cubicBezTo>
                    <a:pt x="6470" y="8512"/>
                    <a:pt x="8112" y="8096"/>
                    <a:pt x="9615" y="7164"/>
                  </a:cubicBezTo>
                  <a:cubicBezTo>
                    <a:pt x="9615" y="7164"/>
                    <a:pt x="7646" y="7687"/>
                    <a:pt x="5923" y="7614"/>
                  </a:cubicBezTo>
                  <a:cubicBezTo>
                    <a:pt x="6862" y="5286"/>
                    <a:pt x="7973" y="3031"/>
                    <a:pt x="9239" y="858"/>
                  </a:cubicBezTo>
                  <a:cubicBezTo>
                    <a:pt x="8145" y="1977"/>
                    <a:pt x="7156" y="3194"/>
                    <a:pt x="6290" y="4493"/>
                  </a:cubicBezTo>
                  <a:cubicBezTo>
                    <a:pt x="5400" y="2982"/>
                    <a:pt x="5653" y="0"/>
                    <a:pt x="5653" y="0"/>
                  </a:cubicBezTo>
                  <a:cubicBezTo>
                    <a:pt x="4902" y="1806"/>
                    <a:pt x="4869" y="3831"/>
                    <a:pt x="5555" y="5661"/>
                  </a:cubicBezTo>
                  <a:cubicBezTo>
                    <a:pt x="4436" y="7557"/>
                    <a:pt x="3586" y="9599"/>
                    <a:pt x="3039" y="11739"/>
                  </a:cubicBezTo>
                  <a:cubicBezTo>
                    <a:pt x="2426" y="10710"/>
                    <a:pt x="2010" y="9272"/>
                    <a:pt x="1740" y="7891"/>
                  </a:cubicBezTo>
                  <a:cubicBezTo>
                    <a:pt x="2582" y="7107"/>
                    <a:pt x="3186" y="6086"/>
                    <a:pt x="3456" y="4967"/>
                  </a:cubicBezTo>
                  <a:cubicBezTo>
                    <a:pt x="3456" y="4967"/>
                    <a:pt x="2508" y="6323"/>
                    <a:pt x="1569" y="6936"/>
                  </a:cubicBezTo>
                  <a:cubicBezTo>
                    <a:pt x="1397" y="5841"/>
                    <a:pt x="1283" y="4746"/>
                    <a:pt x="1226" y="3644"/>
                  </a:cubicBezTo>
                  <a:cubicBezTo>
                    <a:pt x="0" y="9035"/>
                    <a:pt x="1699" y="12425"/>
                    <a:pt x="2606" y="13822"/>
                  </a:cubicBezTo>
                  <a:cubicBezTo>
                    <a:pt x="1928" y="18005"/>
                    <a:pt x="2573" y="20896"/>
                    <a:pt x="2565" y="20896"/>
                  </a:cubicBezTo>
                  <a:cubicBezTo>
                    <a:pt x="2565" y="20872"/>
                    <a:pt x="4199" y="20896"/>
                    <a:pt x="4199" y="20896"/>
                  </a:cubicBezTo>
                  <a:cubicBezTo>
                    <a:pt x="4199" y="20896"/>
                    <a:pt x="4060" y="19843"/>
                    <a:pt x="4019" y="18650"/>
                  </a:cubicBezTo>
                  <a:cubicBezTo>
                    <a:pt x="5400" y="18446"/>
                    <a:pt x="8716" y="17751"/>
                    <a:pt x="10211" y="14704"/>
                  </a:cubicBezTo>
                  <a:cubicBezTo>
                    <a:pt x="10211" y="14704"/>
                    <a:pt x="8994" y="15856"/>
                    <a:pt x="6960" y="16673"/>
                  </a:cubicBezTo>
                  <a:cubicBezTo>
                    <a:pt x="7034" y="15162"/>
                    <a:pt x="8006" y="12662"/>
                    <a:pt x="8006" y="12662"/>
                  </a:cubicBezTo>
                  <a:cubicBezTo>
                    <a:pt x="6429" y="14459"/>
                    <a:pt x="6062" y="16093"/>
                    <a:pt x="5996" y="17016"/>
                  </a:cubicBezTo>
                  <a:cubicBezTo>
                    <a:pt x="5343" y="17212"/>
                    <a:pt x="4673" y="17351"/>
                    <a:pt x="4003" y="17425"/>
                  </a:cubicBezTo>
                  <a:cubicBezTo>
                    <a:pt x="4019" y="15750"/>
                    <a:pt x="4175" y="14075"/>
                    <a:pt x="4469" y="12433"/>
                  </a:cubicBezTo>
                  <a:cubicBezTo>
                    <a:pt x="4714" y="11159"/>
                    <a:pt x="5057" y="9909"/>
                    <a:pt x="5514" y="86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70"/>
            <p:cNvSpPr/>
            <p:nvPr/>
          </p:nvSpPr>
          <p:spPr>
            <a:xfrm>
              <a:off x="4343425" y="546900"/>
              <a:ext cx="49225" cy="75575"/>
            </a:xfrm>
            <a:custGeom>
              <a:avLst/>
              <a:gdLst/>
              <a:ahLst/>
              <a:cxnLst/>
              <a:rect l="l" t="t" r="r" b="b"/>
              <a:pathLst>
                <a:path w="1969" h="3023" extrusionOk="0">
                  <a:moveTo>
                    <a:pt x="817" y="3023"/>
                  </a:moveTo>
                  <a:cubicBezTo>
                    <a:pt x="817" y="3023"/>
                    <a:pt x="0" y="0"/>
                    <a:pt x="989" y="148"/>
                  </a:cubicBezTo>
                  <a:cubicBezTo>
                    <a:pt x="1969" y="303"/>
                    <a:pt x="817" y="3023"/>
                    <a:pt x="817" y="30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70"/>
            <p:cNvSpPr/>
            <p:nvPr/>
          </p:nvSpPr>
          <p:spPr>
            <a:xfrm>
              <a:off x="3398075" y="578950"/>
              <a:ext cx="52700" cy="56800"/>
            </a:xfrm>
            <a:custGeom>
              <a:avLst/>
              <a:gdLst/>
              <a:ahLst/>
              <a:cxnLst/>
              <a:rect l="l" t="t" r="r" b="b"/>
              <a:pathLst>
                <a:path w="2108" h="2272" extrusionOk="0">
                  <a:moveTo>
                    <a:pt x="1748" y="2272"/>
                  </a:moveTo>
                  <a:cubicBezTo>
                    <a:pt x="1748" y="2272"/>
                    <a:pt x="0" y="303"/>
                    <a:pt x="1054" y="156"/>
                  </a:cubicBezTo>
                  <a:cubicBezTo>
                    <a:pt x="2108" y="1"/>
                    <a:pt x="1748" y="2272"/>
                    <a:pt x="1748" y="2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70"/>
            <p:cNvSpPr/>
            <p:nvPr/>
          </p:nvSpPr>
          <p:spPr>
            <a:xfrm>
              <a:off x="3007400" y="612875"/>
              <a:ext cx="48425" cy="62700"/>
            </a:xfrm>
            <a:custGeom>
              <a:avLst/>
              <a:gdLst/>
              <a:ahLst/>
              <a:cxnLst/>
              <a:rect l="l" t="t" r="r" b="b"/>
              <a:pathLst>
                <a:path w="1937" h="2508" extrusionOk="0">
                  <a:moveTo>
                    <a:pt x="760" y="2508"/>
                  </a:moveTo>
                  <a:cubicBezTo>
                    <a:pt x="760" y="2508"/>
                    <a:pt x="0" y="0"/>
                    <a:pt x="964" y="278"/>
                  </a:cubicBezTo>
                  <a:cubicBezTo>
                    <a:pt x="1936" y="564"/>
                    <a:pt x="760" y="2508"/>
                    <a:pt x="760" y="25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70"/>
            <p:cNvSpPr/>
            <p:nvPr/>
          </p:nvSpPr>
          <p:spPr>
            <a:xfrm>
              <a:off x="4409800" y="901850"/>
              <a:ext cx="36375" cy="45150"/>
            </a:xfrm>
            <a:custGeom>
              <a:avLst/>
              <a:gdLst/>
              <a:ahLst/>
              <a:cxnLst/>
              <a:rect l="l" t="t" r="r" b="b"/>
              <a:pathLst>
                <a:path w="1455" h="1806" extrusionOk="0">
                  <a:moveTo>
                    <a:pt x="0" y="1805"/>
                  </a:moveTo>
                  <a:cubicBezTo>
                    <a:pt x="0" y="1805"/>
                    <a:pt x="253" y="0"/>
                    <a:pt x="858" y="482"/>
                  </a:cubicBezTo>
                  <a:cubicBezTo>
                    <a:pt x="1454" y="956"/>
                    <a:pt x="0" y="1805"/>
                    <a:pt x="0" y="1805"/>
                  </a:cubicBezTo>
                  <a:close/>
                </a:path>
              </a:pathLst>
            </a:custGeom>
            <a:solidFill>
              <a:srgbClr val="FF776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70"/>
            <p:cNvSpPr/>
            <p:nvPr/>
          </p:nvSpPr>
          <p:spPr>
            <a:xfrm>
              <a:off x="4463700" y="594900"/>
              <a:ext cx="29650" cy="86000"/>
            </a:xfrm>
            <a:custGeom>
              <a:avLst/>
              <a:gdLst/>
              <a:ahLst/>
              <a:cxnLst/>
              <a:rect l="l" t="t" r="r" b="b"/>
              <a:pathLst>
                <a:path w="1186" h="3440" extrusionOk="0">
                  <a:moveTo>
                    <a:pt x="556" y="3439"/>
                  </a:moveTo>
                  <a:cubicBezTo>
                    <a:pt x="507" y="3219"/>
                    <a:pt x="1" y="0"/>
                    <a:pt x="589" y="196"/>
                  </a:cubicBezTo>
                  <a:cubicBezTo>
                    <a:pt x="1185" y="400"/>
                    <a:pt x="556" y="3439"/>
                    <a:pt x="556" y="34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70"/>
            <p:cNvSpPr/>
            <p:nvPr/>
          </p:nvSpPr>
          <p:spPr>
            <a:xfrm>
              <a:off x="3333750" y="565275"/>
              <a:ext cx="5325" cy="25350"/>
            </a:xfrm>
            <a:custGeom>
              <a:avLst/>
              <a:gdLst/>
              <a:ahLst/>
              <a:cxnLst/>
              <a:rect l="l" t="t" r="r" b="b"/>
              <a:pathLst>
                <a:path w="213" h="1014" extrusionOk="0">
                  <a:moveTo>
                    <a:pt x="0" y="1014"/>
                  </a:moveTo>
                  <a:cubicBezTo>
                    <a:pt x="74" y="679"/>
                    <a:pt x="90" y="336"/>
                    <a:pt x="41" y="1"/>
                  </a:cubicBezTo>
                  <a:lnTo>
                    <a:pt x="212" y="483"/>
                  </a:lnTo>
                  <a:cubicBezTo>
                    <a:pt x="131" y="654"/>
                    <a:pt x="57" y="834"/>
                    <a:pt x="0" y="1014"/>
                  </a:cubicBezTo>
                  <a:close/>
                </a:path>
              </a:pathLst>
            </a:custGeom>
            <a:solidFill>
              <a:srgbClr val="FF706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70"/>
            <p:cNvSpPr/>
            <p:nvPr/>
          </p:nvSpPr>
          <p:spPr>
            <a:xfrm>
              <a:off x="4103650" y="344725"/>
              <a:ext cx="29650" cy="86000"/>
            </a:xfrm>
            <a:custGeom>
              <a:avLst/>
              <a:gdLst/>
              <a:ahLst/>
              <a:cxnLst/>
              <a:rect l="l" t="t" r="r" b="b"/>
              <a:pathLst>
                <a:path w="1186" h="3440" extrusionOk="0">
                  <a:moveTo>
                    <a:pt x="556" y="3439"/>
                  </a:moveTo>
                  <a:cubicBezTo>
                    <a:pt x="507" y="3219"/>
                    <a:pt x="1" y="0"/>
                    <a:pt x="597" y="196"/>
                  </a:cubicBezTo>
                  <a:cubicBezTo>
                    <a:pt x="1185" y="400"/>
                    <a:pt x="556" y="3439"/>
                    <a:pt x="556" y="34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83" name="Google Shape;2283;p70"/>
          <p:cNvGrpSpPr/>
          <p:nvPr/>
        </p:nvGrpSpPr>
        <p:grpSpPr>
          <a:xfrm rot="-3752803">
            <a:off x="6974743" y="4016809"/>
            <a:ext cx="432972" cy="402192"/>
            <a:chOff x="930900" y="238100"/>
            <a:chExt cx="5628125" cy="5228025"/>
          </a:xfrm>
        </p:grpSpPr>
        <p:sp>
          <p:nvSpPr>
            <p:cNvPr id="2284" name="Google Shape;2284;p70"/>
            <p:cNvSpPr/>
            <p:nvPr/>
          </p:nvSpPr>
          <p:spPr>
            <a:xfrm>
              <a:off x="2550950" y="1263800"/>
              <a:ext cx="2958150" cy="3142500"/>
            </a:xfrm>
            <a:custGeom>
              <a:avLst/>
              <a:gdLst/>
              <a:ahLst/>
              <a:cxnLst/>
              <a:rect l="l" t="t" r="r" b="b"/>
              <a:pathLst>
                <a:path w="118326" h="125700" extrusionOk="0">
                  <a:moveTo>
                    <a:pt x="85934" y="0"/>
                  </a:moveTo>
                  <a:cubicBezTo>
                    <a:pt x="85219" y="0"/>
                    <a:pt x="84498" y="438"/>
                    <a:pt x="84481" y="1313"/>
                  </a:cubicBezTo>
                  <a:cubicBezTo>
                    <a:pt x="84214" y="13720"/>
                    <a:pt x="79278" y="24593"/>
                    <a:pt x="72941" y="35232"/>
                  </a:cubicBezTo>
                  <a:cubicBezTo>
                    <a:pt x="67138" y="44988"/>
                    <a:pt x="61101" y="54793"/>
                    <a:pt x="54398" y="64031"/>
                  </a:cubicBezTo>
                  <a:cubicBezTo>
                    <a:pt x="46977" y="74304"/>
                    <a:pt x="38305" y="83742"/>
                    <a:pt x="30067" y="93431"/>
                  </a:cubicBezTo>
                  <a:cubicBezTo>
                    <a:pt x="28066" y="95783"/>
                    <a:pt x="26165" y="98217"/>
                    <a:pt x="24264" y="100685"/>
                  </a:cubicBezTo>
                  <a:cubicBezTo>
                    <a:pt x="18127" y="106305"/>
                    <a:pt x="1" y="113142"/>
                    <a:pt x="6538" y="118295"/>
                  </a:cubicBezTo>
                  <a:cubicBezTo>
                    <a:pt x="10317" y="121276"/>
                    <a:pt x="7911" y="125700"/>
                    <a:pt x="8617" y="125700"/>
                  </a:cubicBezTo>
                  <a:cubicBezTo>
                    <a:pt x="8678" y="125700"/>
                    <a:pt x="8761" y="125667"/>
                    <a:pt x="8872" y="125599"/>
                  </a:cubicBezTo>
                  <a:cubicBezTo>
                    <a:pt x="8872" y="125599"/>
                    <a:pt x="21079" y="109240"/>
                    <a:pt x="26315" y="102536"/>
                  </a:cubicBezTo>
                  <a:cubicBezTo>
                    <a:pt x="36554" y="93198"/>
                    <a:pt x="47394" y="84426"/>
                    <a:pt x="58216" y="75738"/>
                  </a:cubicBezTo>
                  <a:cubicBezTo>
                    <a:pt x="76143" y="61380"/>
                    <a:pt x="94003" y="46555"/>
                    <a:pt x="116749" y="39851"/>
                  </a:cubicBezTo>
                  <a:cubicBezTo>
                    <a:pt x="118326" y="39381"/>
                    <a:pt x="117890" y="37146"/>
                    <a:pt x="116468" y="37146"/>
                  </a:cubicBezTo>
                  <a:cubicBezTo>
                    <a:pt x="116327" y="37146"/>
                    <a:pt x="116175" y="37168"/>
                    <a:pt x="116015" y="37217"/>
                  </a:cubicBezTo>
                  <a:cubicBezTo>
                    <a:pt x="94420" y="43587"/>
                    <a:pt x="77144" y="57061"/>
                    <a:pt x="60067" y="70719"/>
                  </a:cubicBezTo>
                  <a:cubicBezTo>
                    <a:pt x="52363" y="76872"/>
                    <a:pt x="44726" y="83025"/>
                    <a:pt x="37205" y="89362"/>
                  </a:cubicBezTo>
                  <a:cubicBezTo>
                    <a:pt x="43925" y="81491"/>
                    <a:pt x="50696" y="73704"/>
                    <a:pt x="56882" y="65399"/>
                  </a:cubicBezTo>
                  <a:cubicBezTo>
                    <a:pt x="64503" y="55143"/>
                    <a:pt x="71240" y="43870"/>
                    <a:pt x="77594" y="32831"/>
                  </a:cubicBezTo>
                  <a:cubicBezTo>
                    <a:pt x="83247" y="23042"/>
                    <a:pt x="87066" y="12570"/>
                    <a:pt x="87349" y="1313"/>
                  </a:cubicBezTo>
                  <a:cubicBezTo>
                    <a:pt x="87358" y="438"/>
                    <a:pt x="86649" y="0"/>
                    <a:pt x="859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70"/>
            <p:cNvSpPr/>
            <p:nvPr/>
          </p:nvSpPr>
          <p:spPr>
            <a:xfrm>
              <a:off x="930900" y="238100"/>
              <a:ext cx="5628125" cy="5228025"/>
            </a:xfrm>
            <a:custGeom>
              <a:avLst/>
              <a:gdLst/>
              <a:ahLst/>
              <a:cxnLst/>
              <a:rect l="l" t="t" r="r" b="b"/>
              <a:pathLst>
                <a:path w="225125" h="209121" extrusionOk="0">
                  <a:moveTo>
                    <a:pt x="125081" y="1"/>
                  </a:moveTo>
                  <a:cubicBezTo>
                    <a:pt x="123405" y="1"/>
                    <a:pt x="121749" y="300"/>
                    <a:pt x="120250" y="1002"/>
                  </a:cubicBezTo>
                  <a:cubicBezTo>
                    <a:pt x="103291" y="8923"/>
                    <a:pt x="87198" y="45393"/>
                    <a:pt x="81896" y="78611"/>
                  </a:cubicBezTo>
                  <a:cubicBezTo>
                    <a:pt x="76659" y="111496"/>
                    <a:pt x="78744" y="143031"/>
                    <a:pt x="78744" y="143031"/>
                  </a:cubicBezTo>
                  <a:cubicBezTo>
                    <a:pt x="78744" y="143031"/>
                    <a:pt x="68662" y="128011"/>
                    <a:pt x="46527" y="128011"/>
                  </a:cubicBezTo>
                  <a:cubicBezTo>
                    <a:pt x="42648" y="128011"/>
                    <a:pt x="38399" y="128472"/>
                    <a:pt x="33769" y="129556"/>
                  </a:cubicBezTo>
                  <a:cubicBezTo>
                    <a:pt x="0" y="137494"/>
                    <a:pt x="12090" y="159590"/>
                    <a:pt x="12090" y="159590"/>
                  </a:cubicBezTo>
                  <a:cubicBezTo>
                    <a:pt x="16965" y="167772"/>
                    <a:pt x="23337" y="170601"/>
                    <a:pt x="30860" y="170601"/>
                  </a:cubicBezTo>
                  <a:cubicBezTo>
                    <a:pt x="41353" y="170601"/>
                    <a:pt x="54087" y="165098"/>
                    <a:pt x="68121" y="160941"/>
                  </a:cubicBezTo>
                  <a:lnTo>
                    <a:pt x="68121" y="160941"/>
                  </a:lnTo>
                  <a:cubicBezTo>
                    <a:pt x="68121" y="160941"/>
                    <a:pt x="50845" y="169896"/>
                    <a:pt x="48110" y="183603"/>
                  </a:cubicBezTo>
                  <a:cubicBezTo>
                    <a:pt x="45170" y="198238"/>
                    <a:pt x="57064" y="209121"/>
                    <a:pt x="70621" y="209121"/>
                  </a:cubicBezTo>
                  <a:cubicBezTo>
                    <a:pt x="74211" y="209121"/>
                    <a:pt x="77917" y="208358"/>
                    <a:pt x="81495" y="206699"/>
                  </a:cubicBezTo>
                  <a:cubicBezTo>
                    <a:pt x="102974" y="196744"/>
                    <a:pt x="93836" y="166894"/>
                    <a:pt x="93836" y="166894"/>
                  </a:cubicBezTo>
                  <a:cubicBezTo>
                    <a:pt x="93836" y="166894"/>
                    <a:pt x="150550" y="163309"/>
                    <a:pt x="193641" y="147416"/>
                  </a:cubicBezTo>
                  <a:cubicBezTo>
                    <a:pt x="225125" y="135810"/>
                    <a:pt x="222407" y="107461"/>
                    <a:pt x="214486" y="98089"/>
                  </a:cubicBezTo>
                  <a:cubicBezTo>
                    <a:pt x="209193" y="91821"/>
                    <a:pt x="201392" y="88638"/>
                    <a:pt x="191495" y="88638"/>
                  </a:cubicBezTo>
                  <a:cubicBezTo>
                    <a:pt x="168401" y="88638"/>
                    <a:pt x="133890" y="105968"/>
                    <a:pt x="93185" y="141863"/>
                  </a:cubicBezTo>
                  <a:cubicBezTo>
                    <a:pt x="92596" y="142383"/>
                    <a:pt x="92206" y="142630"/>
                    <a:pt x="91993" y="142630"/>
                  </a:cubicBezTo>
                  <a:cubicBezTo>
                    <a:pt x="88777" y="142630"/>
                    <a:pt x="126419" y="85948"/>
                    <a:pt x="135492" y="59934"/>
                  </a:cubicBezTo>
                  <a:cubicBezTo>
                    <a:pt x="143280" y="37639"/>
                    <a:pt x="146748" y="15543"/>
                    <a:pt x="136209" y="4370"/>
                  </a:cubicBezTo>
                  <a:cubicBezTo>
                    <a:pt x="134057" y="2085"/>
                    <a:pt x="129502" y="1"/>
                    <a:pt x="1250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70"/>
            <p:cNvSpPr/>
            <p:nvPr/>
          </p:nvSpPr>
          <p:spPr>
            <a:xfrm>
              <a:off x="3062500" y="1134825"/>
              <a:ext cx="1129500" cy="2581125"/>
            </a:xfrm>
            <a:custGeom>
              <a:avLst/>
              <a:gdLst/>
              <a:ahLst/>
              <a:cxnLst/>
              <a:rect l="l" t="t" r="r" b="b"/>
              <a:pathLst>
                <a:path w="45180" h="103245" extrusionOk="0">
                  <a:moveTo>
                    <a:pt x="30089" y="1"/>
                  </a:moveTo>
                  <a:cubicBezTo>
                    <a:pt x="30009" y="1"/>
                    <a:pt x="29930" y="1"/>
                    <a:pt x="29850" y="2"/>
                  </a:cubicBezTo>
                  <a:cubicBezTo>
                    <a:pt x="10356" y="202"/>
                    <a:pt x="0" y="102659"/>
                    <a:pt x="33" y="102793"/>
                  </a:cubicBezTo>
                  <a:cubicBezTo>
                    <a:pt x="114" y="103098"/>
                    <a:pt x="255" y="103245"/>
                    <a:pt x="451" y="103245"/>
                  </a:cubicBezTo>
                  <a:cubicBezTo>
                    <a:pt x="4541" y="103245"/>
                    <a:pt x="32613" y="39330"/>
                    <a:pt x="38772" y="23448"/>
                  </a:cubicBezTo>
                  <a:cubicBezTo>
                    <a:pt x="45179" y="6924"/>
                    <a:pt x="41115" y="1"/>
                    <a:pt x="30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70"/>
            <p:cNvSpPr/>
            <p:nvPr/>
          </p:nvSpPr>
          <p:spPr>
            <a:xfrm>
              <a:off x="3328025" y="2772175"/>
              <a:ext cx="3027175" cy="1273175"/>
            </a:xfrm>
            <a:custGeom>
              <a:avLst/>
              <a:gdLst/>
              <a:ahLst/>
              <a:cxnLst/>
              <a:rect l="l" t="t" r="r" b="b"/>
              <a:pathLst>
                <a:path w="121087" h="50927" extrusionOk="0">
                  <a:moveTo>
                    <a:pt x="94934" y="1"/>
                  </a:moveTo>
                  <a:cubicBezTo>
                    <a:pt x="64218" y="1"/>
                    <a:pt x="2" y="50923"/>
                    <a:pt x="2" y="50923"/>
                  </a:cubicBezTo>
                  <a:cubicBezTo>
                    <a:pt x="1" y="50925"/>
                    <a:pt x="51" y="50927"/>
                    <a:pt x="149" y="50927"/>
                  </a:cubicBezTo>
                  <a:cubicBezTo>
                    <a:pt x="4866" y="50927"/>
                    <a:pt x="121086" y="47854"/>
                    <a:pt x="109913" y="10217"/>
                  </a:cubicBezTo>
                  <a:cubicBezTo>
                    <a:pt x="107753" y="2936"/>
                    <a:pt x="102309" y="1"/>
                    <a:pt x="94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70"/>
            <p:cNvSpPr/>
            <p:nvPr/>
          </p:nvSpPr>
          <p:spPr>
            <a:xfrm>
              <a:off x="1397450" y="3643100"/>
              <a:ext cx="1332850" cy="645825"/>
            </a:xfrm>
            <a:custGeom>
              <a:avLst/>
              <a:gdLst/>
              <a:ahLst/>
              <a:cxnLst/>
              <a:rect l="l" t="t" r="r" b="b"/>
              <a:pathLst>
                <a:path w="53314" h="25833" extrusionOk="0">
                  <a:moveTo>
                    <a:pt x="28803" y="0"/>
                  </a:moveTo>
                  <a:cubicBezTo>
                    <a:pt x="16612" y="0"/>
                    <a:pt x="2831" y="4573"/>
                    <a:pt x="932" y="16086"/>
                  </a:cubicBezTo>
                  <a:cubicBezTo>
                    <a:pt x="0" y="21729"/>
                    <a:pt x="7012" y="25832"/>
                    <a:pt x="16593" y="25832"/>
                  </a:cubicBezTo>
                  <a:cubicBezTo>
                    <a:pt x="25527" y="25832"/>
                    <a:pt x="36696" y="22264"/>
                    <a:pt x="45741" y="13051"/>
                  </a:cubicBezTo>
                  <a:cubicBezTo>
                    <a:pt x="53313" y="5348"/>
                    <a:pt x="41988" y="0"/>
                    <a:pt x="28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70"/>
            <p:cNvSpPr/>
            <p:nvPr/>
          </p:nvSpPr>
          <p:spPr>
            <a:xfrm>
              <a:off x="2195800" y="4337250"/>
              <a:ext cx="989375" cy="908125"/>
            </a:xfrm>
            <a:custGeom>
              <a:avLst/>
              <a:gdLst/>
              <a:ahLst/>
              <a:cxnLst/>
              <a:rect l="l" t="t" r="r" b="b"/>
              <a:pathLst>
                <a:path w="39575" h="36325" extrusionOk="0">
                  <a:moveTo>
                    <a:pt x="27469" y="1"/>
                  </a:moveTo>
                  <a:cubicBezTo>
                    <a:pt x="19331" y="1"/>
                    <a:pt x="0" y="30791"/>
                    <a:pt x="13957" y="35346"/>
                  </a:cubicBezTo>
                  <a:cubicBezTo>
                    <a:pt x="16013" y="36016"/>
                    <a:pt x="17924" y="36324"/>
                    <a:pt x="19688" y="36324"/>
                  </a:cubicBezTo>
                  <a:cubicBezTo>
                    <a:pt x="35695" y="36324"/>
                    <a:pt x="39574" y="10957"/>
                    <a:pt x="29315" y="743"/>
                  </a:cubicBezTo>
                  <a:cubicBezTo>
                    <a:pt x="28805" y="236"/>
                    <a:pt x="28180" y="1"/>
                    <a:pt x="27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90" name="Google Shape;2290;p70"/>
          <p:cNvSpPr/>
          <p:nvPr/>
        </p:nvSpPr>
        <p:spPr>
          <a:xfrm>
            <a:off x="5169781" y="372484"/>
            <a:ext cx="1852465" cy="531971"/>
          </a:xfrm>
          <a:custGeom>
            <a:avLst/>
            <a:gdLst/>
            <a:ahLst/>
            <a:cxnLst/>
            <a:rect l="l" t="t" r="r" b="b"/>
            <a:pathLst>
              <a:path w="178867" h="51365" extrusionOk="0">
                <a:moveTo>
                  <a:pt x="123400" y="0"/>
                </a:moveTo>
                <a:cubicBezTo>
                  <a:pt x="122290" y="0"/>
                  <a:pt x="121182" y="74"/>
                  <a:pt x="120091" y="215"/>
                </a:cubicBezTo>
                <a:cubicBezTo>
                  <a:pt x="115663" y="797"/>
                  <a:pt x="111341" y="2535"/>
                  <a:pt x="108175" y="5432"/>
                </a:cubicBezTo>
                <a:cubicBezTo>
                  <a:pt x="105370" y="7941"/>
                  <a:pt x="103767" y="11394"/>
                  <a:pt x="103601" y="14984"/>
                </a:cubicBezTo>
                <a:cubicBezTo>
                  <a:pt x="103938" y="14976"/>
                  <a:pt x="104276" y="14958"/>
                  <a:pt x="104609" y="14958"/>
                </a:cubicBezTo>
                <a:cubicBezTo>
                  <a:pt x="104632" y="14958"/>
                  <a:pt x="104656" y="14958"/>
                  <a:pt x="104679" y="14958"/>
                </a:cubicBezTo>
                <a:cubicBezTo>
                  <a:pt x="109626" y="15099"/>
                  <a:pt x="114805" y="16628"/>
                  <a:pt x="118453" y="20321"/>
                </a:cubicBezTo>
                <a:cubicBezTo>
                  <a:pt x="120266" y="22131"/>
                  <a:pt x="121519" y="24485"/>
                  <a:pt x="121989" y="26940"/>
                </a:cubicBezTo>
                <a:cubicBezTo>
                  <a:pt x="122448" y="29401"/>
                  <a:pt x="122202" y="31879"/>
                  <a:pt x="121485" y="34147"/>
                </a:cubicBezTo>
                <a:cubicBezTo>
                  <a:pt x="121551" y="31772"/>
                  <a:pt x="121373" y="29432"/>
                  <a:pt x="120578" y="27327"/>
                </a:cubicBezTo>
                <a:cubicBezTo>
                  <a:pt x="119827" y="25217"/>
                  <a:pt x="118508" y="23410"/>
                  <a:pt x="116865" y="22013"/>
                </a:cubicBezTo>
                <a:cubicBezTo>
                  <a:pt x="113529" y="19240"/>
                  <a:pt x="109021" y="18013"/>
                  <a:pt x="104619" y="17938"/>
                </a:cubicBezTo>
                <a:cubicBezTo>
                  <a:pt x="104416" y="17933"/>
                  <a:pt x="104213" y="17931"/>
                  <a:pt x="104010" y="17931"/>
                </a:cubicBezTo>
                <a:cubicBezTo>
                  <a:pt x="99794" y="17931"/>
                  <a:pt x="95491" y="18960"/>
                  <a:pt x="92038" y="21293"/>
                </a:cubicBezTo>
                <a:cubicBezTo>
                  <a:pt x="90254" y="22530"/>
                  <a:pt x="88714" y="24164"/>
                  <a:pt x="87808" y="26189"/>
                </a:cubicBezTo>
                <a:cubicBezTo>
                  <a:pt x="86847" y="28196"/>
                  <a:pt x="86543" y="30534"/>
                  <a:pt x="86649" y="32911"/>
                </a:cubicBezTo>
                <a:cubicBezTo>
                  <a:pt x="85898" y="30663"/>
                  <a:pt x="85760" y="28116"/>
                  <a:pt x="86440" y="25690"/>
                </a:cubicBezTo>
                <a:cubicBezTo>
                  <a:pt x="87125" y="23258"/>
                  <a:pt x="88665" y="21070"/>
                  <a:pt x="90624" y="19452"/>
                </a:cubicBezTo>
                <a:cubicBezTo>
                  <a:pt x="90819" y="19289"/>
                  <a:pt x="91031" y="19154"/>
                  <a:pt x="91235" y="19002"/>
                </a:cubicBezTo>
                <a:cubicBezTo>
                  <a:pt x="90380" y="16217"/>
                  <a:pt x="88421" y="13831"/>
                  <a:pt x="85929" y="11959"/>
                </a:cubicBezTo>
                <a:cubicBezTo>
                  <a:pt x="83254" y="9946"/>
                  <a:pt x="80047" y="8492"/>
                  <a:pt x="76726" y="7479"/>
                </a:cubicBezTo>
                <a:cubicBezTo>
                  <a:pt x="72415" y="6186"/>
                  <a:pt x="67867" y="5562"/>
                  <a:pt x="63305" y="5562"/>
                </a:cubicBezTo>
                <a:cubicBezTo>
                  <a:pt x="60785" y="5562"/>
                  <a:pt x="58260" y="5752"/>
                  <a:pt x="55768" y="6126"/>
                </a:cubicBezTo>
                <a:cubicBezTo>
                  <a:pt x="48779" y="7195"/>
                  <a:pt x="41865" y="9814"/>
                  <a:pt x="36471" y="14508"/>
                </a:cubicBezTo>
                <a:cubicBezTo>
                  <a:pt x="33781" y="16840"/>
                  <a:pt x="31535" y="19696"/>
                  <a:pt x="29926" y="22914"/>
                </a:cubicBezTo>
                <a:cubicBezTo>
                  <a:pt x="28395" y="25988"/>
                  <a:pt x="27474" y="29369"/>
                  <a:pt x="27082" y="32813"/>
                </a:cubicBezTo>
                <a:cubicBezTo>
                  <a:pt x="27067" y="32928"/>
                  <a:pt x="27041" y="33029"/>
                  <a:pt x="27039" y="33143"/>
                </a:cubicBezTo>
                <a:cubicBezTo>
                  <a:pt x="27512" y="34072"/>
                  <a:pt x="27899" y="35039"/>
                  <a:pt x="28088" y="36054"/>
                </a:cubicBezTo>
                <a:cubicBezTo>
                  <a:pt x="27388" y="33453"/>
                  <a:pt x="25708" y="31193"/>
                  <a:pt x="23500" y="29799"/>
                </a:cubicBezTo>
                <a:cubicBezTo>
                  <a:pt x="21297" y="28366"/>
                  <a:pt x="18682" y="27683"/>
                  <a:pt x="16089" y="27588"/>
                </a:cubicBezTo>
                <a:cubicBezTo>
                  <a:pt x="15867" y="27580"/>
                  <a:pt x="15643" y="27576"/>
                  <a:pt x="15420" y="27576"/>
                </a:cubicBezTo>
                <a:cubicBezTo>
                  <a:pt x="10475" y="27576"/>
                  <a:pt x="5374" y="29635"/>
                  <a:pt x="2630" y="33551"/>
                </a:cubicBezTo>
                <a:cubicBezTo>
                  <a:pt x="1925" y="34554"/>
                  <a:pt x="1397" y="35673"/>
                  <a:pt x="1073" y="36857"/>
                </a:cubicBezTo>
                <a:cubicBezTo>
                  <a:pt x="749" y="38105"/>
                  <a:pt x="500" y="39369"/>
                  <a:pt x="328" y="40645"/>
                </a:cubicBezTo>
                <a:cubicBezTo>
                  <a:pt x="1" y="43169"/>
                  <a:pt x="41" y="45802"/>
                  <a:pt x="1036" y="47821"/>
                </a:cubicBezTo>
                <a:cubicBezTo>
                  <a:pt x="1990" y="49813"/>
                  <a:pt x="8626" y="51364"/>
                  <a:pt x="10163" y="51364"/>
                </a:cubicBezTo>
                <a:cubicBezTo>
                  <a:pt x="10192" y="51364"/>
                  <a:pt x="10219" y="51364"/>
                  <a:pt x="10245" y="51362"/>
                </a:cubicBezTo>
                <a:cubicBezTo>
                  <a:pt x="10245" y="51362"/>
                  <a:pt x="170238" y="50944"/>
                  <a:pt x="170843" y="50812"/>
                </a:cubicBezTo>
                <a:cubicBezTo>
                  <a:pt x="172056" y="50557"/>
                  <a:pt x="173237" y="50147"/>
                  <a:pt x="174296" y="49541"/>
                </a:cubicBezTo>
                <a:cubicBezTo>
                  <a:pt x="176432" y="48371"/>
                  <a:pt x="178075" y="46295"/>
                  <a:pt x="178448" y="43866"/>
                </a:cubicBezTo>
                <a:cubicBezTo>
                  <a:pt x="178867" y="41454"/>
                  <a:pt x="177969" y="38873"/>
                  <a:pt x="176211" y="37021"/>
                </a:cubicBezTo>
                <a:cubicBezTo>
                  <a:pt x="174802" y="35416"/>
                  <a:pt x="172726" y="34409"/>
                  <a:pt x="170562" y="34409"/>
                </a:cubicBezTo>
                <a:cubicBezTo>
                  <a:pt x="170158" y="34409"/>
                  <a:pt x="169752" y="34444"/>
                  <a:pt x="169346" y="34517"/>
                </a:cubicBezTo>
                <a:cubicBezTo>
                  <a:pt x="166825" y="34924"/>
                  <a:pt x="164278" y="36415"/>
                  <a:pt x="163051" y="38819"/>
                </a:cubicBezTo>
                <a:cubicBezTo>
                  <a:pt x="164098" y="36318"/>
                  <a:pt x="166567" y="34563"/>
                  <a:pt x="169240" y="33923"/>
                </a:cubicBezTo>
                <a:cubicBezTo>
                  <a:pt x="169489" y="33866"/>
                  <a:pt x="169744" y="33826"/>
                  <a:pt x="170002" y="33800"/>
                </a:cubicBezTo>
                <a:lnTo>
                  <a:pt x="169612" y="33717"/>
                </a:lnTo>
                <a:cubicBezTo>
                  <a:pt x="170671" y="29863"/>
                  <a:pt x="170613" y="25850"/>
                  <a:pt x="169111" y="22177"/>
                </a:cubicBezTo>
                <a:cubicBezTo>
                  <a:pt x="167642" y="18517"/>
                  <a:pt x="164820" y="15366"/>
                  <a:pt x="161322" y="13269"/>
                </a:cubicBezTo>
                <a:cubicBezTo>
                  <a:pt x="158194" y="11388"/>
                  <a:pt x="154523" y="10313"/>
                  <a:pt x="150799" y="10313"/>
                </a:cubicBezTo>
                <a:cubicBezTo>
                  <a:pt x="150357" y="10313"/>
                  <a:pt x="149914" y="10328"/>
                  <a:pt x="149472" y="10359"/>
                </a:cubicBezTo>
                <a:cubicBezTo>
                  <a:pt x="145305" y="10628"/>
                  <a:pt x="141212" y="12418"/>
                  <a:pt x="138127" y="15406"/>
                </a:cubicBezTo>
                <a:lnTo>
                  <a:pt x="138127" y="15406"/>
                </a:lnTo>
                <a:cubicBezTo>
                  <a:pt x="138907" y="14528"/>
                  <a:pt x="139770" y="13731"/>
                  <a:pt x="140708" y="13026"/>
                </a:cubicBezTo>
                <a:cubicBezTo>
                  <a:pt x="140389" y="10763"/>
                  <a:pt x="139598" y="8578"/>
                  <a:pt x="138313" y="6734"/>
                </a:cubicBezTo>
                <a:cubicBezTo>
                  <a:pt x="137011" y="4852"/>
                  <a:pt x="135219" y="3364"/>
                  <a:pt x="133234" y="2297"/>
                </a:cubicBezTo>
                <a:cubicBezTo>
                  <a:pt x="130211" y="694"/>
                  <a:pt x="126795" y="0"/>
                  <a:pt x="123400" y="0"/>
                </a:cubicBezTo>
                <a:close/>
              </a:path>
            </a:pathLst>
          </a:custGeom>
          <a:solidFill>
            <a:srgbClr val="FFFFFF">
              <a:alpha val="3127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91" name="Google Shape;2291;p70"/>
          <p:cNvGrpSpPr/>
          <p:nvPr/>
        </p:nvGrpSpPr>
        <p:grpSpPr>
          <a:xfrm flipH="1">
            <a:off x="7199306" y="5043466"/>
            <a:ext cx="2120599" cy="402021"/>
            <a:chOff x="5449154" y="3962487"/>
            <a:chExt cx="1590449" cy="301516"/>
          </a:xfrm>
        </p:grpSpPr>
        <p:sp>
          <p:nvSpPr>
            <p:cNvPr id="2292" name="Google Shape;2292;p70"/>
            <p:cNvSpPr/>
            <p:nvPr/>
          </p:nvSpPr>
          <p:spPr>
            <a:xfrm flipH="1">
              <a:off x="5522931" y="4021490"/>
              <a:ext cx="105795" cy="174359"/>
            </a:xfrm>
            <a:custGeom>
              <a:avLst/>
              <a:gdLst/>
              <a:ahLst/>
              <a:cxnLst/>
              <a:rect l="l" t="t" r="r" b="b"/>
              <a:pathLst>
                <a:path w="8979" h="14795" extrusionOk="0">
                  <a:moveTo>
                    <a:pt x="6299" y="1"/>
                  </a:moveTo>
                  <a:cubicBezTo>
                    <a:pt x="5253" y="107"/>
                    <a:pt x="4224" y="1332"/>
                    <a:pt x="3309" y="2958"/>
                  </a:cubicBezTo>
                  <a:cubicBezTo>
                    <a:pt x="1700" y="5817"/>
                    <a:pt x="417" y="9893"/>
                    <a:pt x="1" y="11315"/>
                  </a:cubicBezTo>
                  <a:cubicBezTo>
                    <a:pt x="1202" y="8447"/>
                    <a:pt x="3097" y="4910"/>
                    <a:pt x="4379" y="3464"/>
                  </a:cubicBezTo>
                  <a:cubicBezTo>
                    <a:pt x="4698" y="3097"/>
                    <a:pt x="4992" y="2868"/>
                    <a:pt x="5213" y="2819"/>
                  </a:cubicBezTo>
                  <a:cubicBezTo>
                    <a:pt x="5257" y="2808"/>
                    <a:pt x="5298" y="2803"/>
                    <a:pt x="5337" y="2803"/>
                  </a:cubicBezTo>
                  <a:cubicBezTo>
                    <a:pt x="5796" y="2803"/>
                    <a:pt x="5812" y="3551"/>
                    <a:pt x="5654" y="4494"/>
                  </a:cubicBezTo>
                  <a:cubicBezTo>
                    <a:pt x="5376" y="6078"/>
                    <a:pt x="4584" y="8235"/>
                    <a:pt x="4518" y="8398"/>
                  </a:cubicBezTo>
                  <a:cubicBezTo>
                    <a:pt x="4623" y="8231"/>
                    <a:pt x="5875" y="6153"/>
                    <a:pt x="6770" y="6153"/>
                  </a:cubicBezTo>
                  <a:cubicBezTo>
                    <a:pt x="6926" y="6153"/>
                    <a:pt x="7071" y="6216"/>
                    <a:pt x="7198" y="6364"/>
                  </a:cubicBezTo>
                  <a:cubicBezTo>
                    <a:pt x="7198" y="6372"/>
                    <a:pt x="7206" y="6381"/>
                    <a:pt x="7206" y="6389"/>
                  </a:cubicBezTo>
                  <a:cubicBezTo>
                    <a:pt x="7247" y="6430"/>
                    <a:pt x="7279" y="6479"/>
                    <a:pt x="7304" y="6528"/>
                  </a:cubicBezTo>
                  <a:cubicBezTo>
                    <a:pt x="7304" y="6536"/>
                    <a:pt x="7288" y="6544"/>
                    <a:pt x="7288" y="6544"/>
                  </a:cubicBezTo>
                  <a:cubicBezTo>
                    <a:pt x="7859" y="7606"/>
                    <a:pt x="8243" y="11985"/>
                    <a:pt x="8243" y="14558"/>
                  </a:cubicBezTo>
                  <a:lnTo>
                    <a:pt x="8243" y="14566"/>
                  </a:lnTo>
                  <a:cubicBezTo>
                    <a:pt x="8243" y="14648"/>
                    <a:pt x="8268" y="14721"/>
                    <a:pt x="8268" y="14795"/>
                  </a:cubicBezTo>
                  <a:cubicBezTo>
                    <a:pt x="8300" y="14550"/>
                    <a:pt x="8349" y="14207"/>
                    <a:pt x="8382" y="13798"/>
                  </a:cubicBezTo>
                  <a:cubicBezTo>
                    <a:pt x="8390" y="13774"/>
                    <a:pt x="8399" y="13741"/>
                    <a:pt x="8399" y="13716"/>
                  </a:cubicBezTo>
                  <a:cubicBezTo>
                    <a:pt x="8652" y="11151"/>
                    <a:pt x="8979" y="5940"/>
                    <a:pt x="8325" y="2729"/>
                  </a:cubicBezTo>
                  <a:cubicBezTo>
                    <a:pt x="8317" y="2688"/>
                    <a:pt x="8243" y="2647"/>
                    <a:pt x="8243" y="2607"/>
                  </a:cubicBezTo>
                  <a:lnTo>
                    <a:pt x="8243" y="2598"/>
                  </a:lnTo>
                  <a:cubicBezTo>
                    <a:pt x="8251" y="2476"/>
                    <a:pt x="8235" y="2345"/>
                    <a:pt x="8211" y="2223"/>
                  </a:cubicBezTo>
                  <a:cubicBezTo>
                    <a:pt x="7892" y="997"/>
                    <a:pt x="7426" y="164"/>
                    <a:pt x="6659" y="17"/>
                  </a:cubicBezTo>
                  <a:cubicBezTo>
                    <a:pt x="6610" y="9"/>
                    <a:pt x="6577" y="9"/>
                    <a:pt x="6528" y="1"/>
                  </a:cubicBezTo>
                  <a:close/>
                </a:path>
              </a:pathLst>
            </a:custGeom>
            <a:solidFill>
              <a:srgbClr val="7F77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70"/>
            <p:cNvSpPr/>
            <p:nvPr/>
          </p:nvSpPr>
          <p:spPr>
            <a:xfrm flipH="1">
              <a:off x="5449154" y="3962487"/>
              <a:ext cx="1590449" cy="300859"/>
            </a:xfrm>
            <a:custGeom>
              <a:avLst/>
              <a:gdLst/>
              <a:ahLst/>
              <a:cxnLst/>
              <a:rect l="l" t="t" r="r" b="b"/>
              <a:pathLst>
                <a:path w="134984" h="25529" extrusionOk="0">
                  <a:moveTo>
                    <a:pt x="1577" y="25528"/>
                  </a:moveTo>
                  <a:cubicBezTo>
                    <a:pt x="1577" y="25528"/>
                    <a:pt x="2124" y="25528"/>
                    <a:pt x="3146" y="25512"/>
                  </a:cubicBezTo>
                  <a:cubicBezTo>
                    <a:pt x="8921" y="25455"/>
                    <a:pt x="29956" y="25250"/>
                    <a:pt x="55320" y="25161"/>
                  </a:cubicBezTo>
                  <a:cubicBezTo>
                    <a:pt x="66226" y="25120"/>
                    <a:pt x="77932" y="25103"/>
                    <a:pt x="89565" y="25128"/>
                  </a:cubicBezTo>
                  <a:cubicBezTo>
                    <a:pt x="98068" y="25152"/>
                    <a:pt x="106531" y="25185"/>
                    <a:pt x="114627" y="25259"/>
                  </a:cubicBezTo>
                  <a:cubicBezTo>
                    <a:pt x="121783" y="25324"/>
                    <a:pt x="128653" y="25414"/>
                    <a:pt x="134984" y="25528"/>
                  </a:cubicBezTo>
                  <a:cubicBezTo>
                    <a:pt x="134984" y="25528"/>
                    <a:pt x="129135" y="12940"/>
                    <a:pt x="128048" y="19883"/>
                  </a:cubicBezTo>
                  <a:cubicBezTo>
                    <a:pt x="128032" y="19973"/>
                    <a:pt x="127991" y="20063"/>
                    <a:pt x="127983" y="20145"/>
                  </a:cubicBezTo>
                  <a:cubicBezTo>
                    <a:pt x="127991" y="20039"/>
                    <a:pt x="127999" y="19924"/>
                    <a:pt x="127991" y="19810"/>
                  </a:cubicBezTo>
                  <a:lnTo>
                    <a:pt x="127991" y="19810"/>
                  </a:lnTo>
                  <a:cubicBezTo>
                    <a:pt x="127999" y="19728"/>
                    <a:pt x="127999" y="19655"/>
                    <a:pt x="127991" y="19573"/>
                  </a:cubicBezTo>
                  <a:lnTo>
                    <a:pt x="127991" y="19565"/>
                  </a:lnTo>
                  <a:cubicBezTo>
                    <a:pt x="127991" y="19352"/>
                    <a:pt x="128089" y="19099"/>
                    <a:pt x="128130" y="18813"/>
                  </a:cubicBezTo>
                  <a:cubicBezTo>
                    <a:pt x="128130" y="18781"/>
                    <a:pt x="128146" y="18756"/>
                    <a:pt x="128146" y="18723"/>
                  </a:cubicBezTo>
                  <a:cubicBezTo>
                    <a:pt x="128155" y="18650"/>
                    <a:pt x="128171" y="18560"/>
                    <a:pt x="128179" y="18478"/>
                  </a:cubicBezTo>
                  <a:cubicBezTo>
                    <a:pt x="128179" y="18462"/>
                    <a:pt x="128179" y="18454"/>
                    <a:pt x="128179" y="18446"/>
                  </a:cubicBezTo>
                  <a:cubicBezTo>
                    <a:pt x="128465" y="15954"/>
                    <a:pt x="128702" y="11404"/>
                    <a:pt x="128179" y="8300"/>
                  </a:cubicBezTo>
                  <a:cubicBezTo>
                    <a:pt x="128171" y="8275"/>
                    <a:pt x="128171" y="8243"/>
                    <a:pt x="128163" y="8210"/>
                  </a:cubicBezTo>
                  <a:cubicBezTo>
                    <a:pt x="128130" y="8120"/>
                    <a:pt x="128089" y="8038"/>
                    <a:pt x="128073" y="7949"/>
                  </a:cubicBezTo>
                  <a:cubicBezTo>
                    <a:pt x="128065" y="7916"/>
                    <a:pt x="128048" y="7883"/>
                    <a:pt x="128032" y="7850"/>
                  </a:cubicBezTo>
                  <a:cubicBezTo>
                    <a:pt x="128007" y="7818"/>
                    <a:pt x="127991" y="7777"/>
                    <a:pt x="127991" y="7736"/>
                  </a:cubicBezTo>
                  <a:lnTo>
                    <a:pt x="127991" y="7736"/>
                  </a:lnTo>
                  <a:cubicBezTo>
                    <a:pt x="127991" y="7728"/>
                    <a:pt x="128024" y="7720"/>
                    <a:pt x="128024" y="7712"/>
                  </a:cubicBezTo>
                  <a:cubicBezTo>
                    <a:pt x="128024" y="7695"/>
                    <a:pt x="128024" y="7687"/>
                    <a:pt x="128007" y="7679"/>
                  </a:cubicBezTo>
                  <a:cubicBezTo>
                    <a:pt x="127999" y="7654"/>
                    <a:pt x="127991" y="7638"/>
                    <a:pt x="127991" y="7614"/>
                  </a:cubicBezTo>
                  <a:lnTo>
                    <a:pt x="127991" y="7605"/>
                  </a:lnTo>
                  <a:cubicBezTo>
                    <a:pt x="127999" y="7483"/>
                    <a:pt x="127983" y="7360"/>
                    <a:pt x="127967" y="7238"/>
                  </a:cubicBezTo>
                  <a:cubicBezTo>
                    <a:pt x="127632" y="6012"/>
                    <a:pt x="127158" y="5171"/>
                    <a:pt x="126390" y="5032"/>
                  </a:cubicBezTo>
                  <a:cubicBezTo>
                    <a:pt x="126374" y="5032"/>
                    <a:pt x="126357" y="5032"/>
                    <a:pt x="126341" y="5024"/>
                  </a:cubicBezTo>
                  <a:cubicBezTo>
                    <a:pt x="126317" y="5016"/>
                    <a:pt x="126300" y="5008"/>
                    <a:pt x="126276" y="5008"/>
                  </a:cubicBezTo>
                  <a:cubicBezTo>
                    <a:pt x="126194" y="5008"/>
                    <a:pt x="126120" y="5008"/>
                    <a:pt x="126039" y="5008"/>
                  </a:cubicBezTo>
                  <a:cubicBezTo>
                    <a:pt x="125018" y="5098"/>
                    <a:pt x="123997" y="6274"/>
                    <a:pt x="123098" y="7859"/>
                  </a:cubicBezTo>
                  <a:cubicBezTo>
                    <a:pt x="123073" y="7891"/>
                    <a:pt x="122984" y="7924"/>
                    <a:pt x="122967" y="7957"/>
                  </a:cubicBezTo>
                  <a:cubicBezTo>
                    <a:pt x="121366" y="10799"/>
                    <a:pt x="120067" y="14859"/>
                    <a:pt x="119602" y="16297"/>
                  </a:cubicBezTo>
                  <a:lnTo>
                    <a:pt x="119602" y="16305"/>
                  </a:lnTo>
                  <a:cubicBezTo>
                    <a:pt x="119602" y="16305"/>
                    <a:pt x="119667" y="16322"/>
                    <a:pt x="119667" y="16322"/>
                  </a:cubicBezTo>
                  <a:cubicBezTo>
                    <a:pt x="119667" y="16330"/>
                    <a:pt x="119716" y="16330"/>
                    <a:pt x="119716" y="16338"/>
                  </a:cubicBezTo>
                  <a:cubicBezTo>
                    <a:pt x="119667" y="16485"/>
                    <a:pt x="119626" y="16640"/>
                    <a:pt x="119602" y="16795"/>
                  </a:cubicBezTo>
                  <a:lnTo>
                    <a:pt x="119602" y="16526"/>
                  </a:lnTo>
                  <a:cubicBezTo>
                    <a:pt x="119961" y="14631"/>
                    <a:pt x="120108" y="12703"/>
                    <a:pt x="120035" y="10775"/>
                  </a:cubicBezTo>
                  <a:cubicBezTo>
                    <a:pt x="120026" y="10465"/>
                    <a:pt x="120010" y="10154"/>
                    <a:pt x="119977" y="9836"/>
                  </a:cubicBezTo>
                  <a:cubicBezTo>
                    <a:pt x="119969" y="9689"/>
                    <a:pt x="119961" y="9525"/>
                    <a:pt x="119937" y="9378"/>
                  </a:cubicBezTo>
                  <a:cubicBezTo>
                    <a:pt x="119920" y="9223"/>
                    <a:pt x="119904" y="9059"/>
                    <a:pt x="119888" y="8896"/>
                  </a:cubicBezTo>
                  <a:cubicBezTo>
                    <a:pt x="119781" y="8079"/>
                    <a:pt x="119610" y="7270"/>
                    <a:pt x="119389" y="6478"/>
                  </a:cubicBezTo>
                  <a:cubicBezTo>
                    <a:pt x="119340" y="6323"/>
                    <a:pt x="119291" y="6168"/>
                    <a:pt x="119242" y="6021"/>
                  </a:cubicBezTo>
                  <a:cubicBezTo>
                    <a:pt x="119193" y="5874"/>
                    <a:pt x="119144" y="5702"/>
                    <a:pt x="119071" y="5547"/>
                  </a:cubicBezTo>
                  <a:cubicBezTo>
                    <a:pt x="119005" y="5392"/>
                    <a:pt x="118973" y="5277"/>
                    <a:pt x="118915" y="5138"/>
                  </a:cubicBezTo>
                  <a:cubicBezTo>
                    <a:pt x="118899" y="5114"/>
                    <a:pt x="118883" y="5089"/>
                    <a:pt x="118875" y="5057"/>
                  </a:cubicBezTo>
                  <a:cubicBezTo>
                    <a:pt x="118817" y="4926"/>
                    <a:pt x="118752" y="4787"/>
                    <a:pt x="118687" y="4656"/>
                  </a:cubicBezTo>
                  <a:cubicBezTo>
                    <a:pt x="118638" y="4542"/>
                    <a:pt x="118581" y="4436"/>
                    <a:pt x="118515" y="4322"/>
                  </a:cubicBezTo>
                  <a:cubicBezTo>
                    <a:pt x="118483" y="4256"/>
                    <a:pt x="118450" y="4191"/>
                    <a:pt x="118409" y="4117"/>
                  </a:cubicBezTo>
                  <a:cubicBezTo>
                    <a:pt x="118352" y="4019"/>
                    <a:pt x="118295" y="3921"/>
                    <a:pt x="118229" y="3823"/>
                  </a:cubicBezTo>
                  <a:cubicBezTo>
                    <a:pt x="118229" y="3815"/>
                    <a:pt x="118221" y="3807"/>
                    <a:pt x="118221" y="3799"/>
                  </a:cubicBezTo>
                  <a:cubicBezTo>
                    <a:pt x="118164" y="3717"/>
                    <a:pt x="118115" y="3635"/>
                    <a:pt x="118058" y="3545"/>
                  </a:cubicBezTo>
                  <a:cubicBezTo>
                    <a:pt x="118001" y="3464"/>
                    <a:pt x="117960" y="3407"/>
                    <a:pt x="117919" y="3341"/>
                  </a:cubicBezTo>
                  <a:cubicBezTo>
                    <a:pt x="117682" y="3006"/>
                    <a:pt x="117412" y="2688"/>
                    <a:pt x="117126" y="2402"/>
                  </a:cubicBezTo>
                  <a:cubicBezTo>
                    <a:pt x="117061" y="2336"/>
                    <a:pt x="116996" y="2271"/>
                    <a:pt x="116930" y="2214"/>
                  </a:cubicBezTo>
                  <a:cubicBezTo>
                    <a:pt x="116579" y="1871"/>
                    <a:pt x="116187" y="1569"/>
                    <a:pt x="115770" y="1315"/>
                  </a:cubicBezTo>
                  <a:cubicBezTo>
                    <a:pt x="115664" y="1242"/>
                    <a:pt x="115558" y="1185"/>
                    <a:pt x="115452" y="1127"/>
                  </a:cubicBezTo>
                  <a:cubicBezTo>
                    <a:pt x="115427" y="1111"/>
                    <a:pt x="115403" y="1095"/>
                    <a:pt x="115378" y="1087"/>
                  </a:cubicBezTo>
                  <a:cubicBezTo>
                    <a:pt x="115248" y="1013"/>
                    <a:pt x="115125" y="948"/>
                    <a:pt x="114986" y="891"/>
                  </a:cubicBezTo>
                  <a:cubicBezTo>
                    <a:pt x="114970" y="874"/>
                    <a:pt x="114954" y="866"/>
                    <a:pt x="114929" y="858"/>
                  </a:cubicBezTo>
                  <a:cubicBezTo>
                    <a:pt x="114798" y="793"/>
                    <a:pt x="114659" y="735"/>
                    <a:pt x="114521" y="686"/>
                  </a:cubicBezTo>
                  <a:cubicBezTo>
                    <a:pt x="114341" y="613"/>
                    <a:pt x="114153" y="547"/>
                    <a:pt x="113965" y="482"/>
                  </a:cubicBezTo>
                  <a:cubicBezTo>
                    <a:pt x="113900" y="466"/>
                    <a:pt x="113843" y="449"/>
                    <a:pt x="113777" y="433"/>
                  </a:cubicBezTo>
                  <a:cubicBezTo>
                    <a:pt x="113647" y="392"/>
                    <a:pt x="113508" y="351"/>
                    <a:pt x="113369" y="319"/>
                  </a:cubicBezTo>
                  <a:cubicBezTo>
                    <a:pt x="113189" y="278"/>
                    <a:pt x="113009" y="237"/>
                    <a:pt x="112821" y="213"/>
                  </a:cubicBezTo>
                  <a:cubicBezTo>
                    <a:pt x="112789" y="196"/>
                    <a:pt x="112756" y="196"/>
                    <a:pt x="112732" y="188"/>
                  </a:cubicBezTo>
                  <a:cubicBezTo>
                    <a:pt x="112568" y="164"/>
                    <a:pt x="112405" y="139"/>
                    <a:pt x="112241" y="123"/>
                  </a:cubicBezTo>
                  <a:cubicBezTo>
                    <a:pt x="112201" y="114"/>
                    <a:pt x="112160" y="114"/>
                    <a:pt x="112119" y="106"/>
                  </a:cubicBezTo>
                  <a:cubicBezTo>
                    <a:pt x="111915" y="82"/>
                    <a:pt x="111710" y="65"/>
                    <a:pt x="111498" y="57"/>
                  </a:cubicBezTo>
                  <a:cubicBezTo>
                    <a:pt x="110461" y="0"/>
                    <a:pt x="109415" y="74"/>
                    <a:pt x="108394" y="278"/>
                  </a:cubicBezTo>
                  <a:cubicBezTo>
                    <a:pt x="108263" y="302"/>
                    <a:pt x="108132" y="335"/>
                    <a:pt x="108010" y="368"/>
                  </a:cubicBezTo>
                  <a:cubicBezTo>
                    <a:pt x="107757" y="425"/>
                    <a:pt x="107503" y="498"/>
                    <a:pt x="107258" y="572"/>
                  </a:cubicBezTo>
                  <a:cubicBezTo>
                    <a:pt x="107152" y="596"/>
                    <a:pt x="107046" y="637"/>
                    <a:pt x="106948" y="678"/>
                  </a:cubicBezTo>
                  <a:cubicBezTo>
                    <a:pt x="106793" y="727"/>
                    <a:pt x="106646" y="776"/>
                    <a:pt x="106499" y="833"/>
                  </a:cubicBezTo>
                  <a:cubicBezTo>
                    <a:pt x="106188" y="948"/>
                    <a:pt x="105894" y="1070"/>
                    <a:pt x="105600" y="1209"/>
                  </a:cubicBezTo>
                  <a:cubicBezTo>
                    <a:pt x="105469" y="1266"/>
                    <a:pt x="105339" y="1332"/>
                    <a:pt x="105208" y="1397"/>
                  </a:cubicBezTo>
                  <a:cubicBezTo>
                    <a:pt x="105077" y="1462"/>
                    <a:pt x="104930" y="1536"/>
                    <a:pt x="104800" y="1609"/>
                  </a:cubicBezTo>
                  <a:cubicBezTo>
                    <a:pt x="104661" y="1691"/>
                    <a:pt x="104522" y="1765"/>
                    <a:pt x="104391" y="1838"/>
                  </a:cubicBezTo>
                  <a:cubicBezTo>
                    <a:pt x="104277" y="1903"/>
                    <a:pt x="104171" y="1969"/>
                    <a:pt x="104056" y="2042"/>
                  </a:cubicBezTo>
                  <a:cubicBezTo>
                    <a:pt x="103631" y="2304"/>
                    <a:pt x="103223" y="2590"/>
                    <a:pt x="102831" y="2884"/>
                  </a:cubicBezTo>
                  <a:cubicBezTo>
                    <a:pt x="102725" y="2965"/>
                    <a:pt x="102618" y="3047"/>
                    <a:pt x="102512" y="3129"/>
                  </a:cubicBezTo>
                  <a:cubicBezTo>
                    <a:pt x="101851" y="3660"/>
                    <a:pt x="101222" y="4223"/>
                    <a:pt x="100625" y="4836"/>
                  </a:cubicBezTo>
                  <a:cubicBezTo>
                    <a:pt x="100544" y="4918"/>
                    <a:pt x="100462" y="5008"/>
                    <a:pt x="100372" y="5106"/>
                  </a:cubicBezTo>
                  <a:cubicBezTo>
                    <a:pt x="99776" y="5743"/>
                    <a:pt x="99204" y="6413"/>
                    <a:pt x="98673" y="7115"/>
                  </a:cubicBezTo>
                  <a:cubicBezTo>
                    <a:pt x="98526" y="7311"/>
                    <a:pt x="98379" y="7507"/>
                    <a:pt x="98240" y="7703"/>
                  </a:cubicBezTo>
                  <a:cubicBezTo>
                    <a:pt x="98068" y="7932"/>
                    <a:pt x="97905" y="8169"/>
                    <a:pt x="97750" y="8398"/>
                  </a:cubicBezTo>
                  <a:cubicBezTo>
                    <a:pt x="97595" y="8627"/>
                    <a:pt x="97456" y="8839"/>
                    <a:pt x="97317" y="9051"/>
                  </a:cubicBezTo>
                  <a:cubicBezTo>
                    <a:pt x="96819" y="9836"/>
                    <a:pt x="96386" y="10595"/>
                    <a:pt x="96010" y="11281"/>
                  </a:cubicBezTo>
                  <a:cubicBezTo>
                    <a:pt x="95920" y="11453"/>
                    <a:pt x="95830" y="11616"/>
                    <a:pt x="95740" y="11780"/>
                  </a:cubicBezTo>
                  <a:cubicBezTo>
                    <a:pt x="95683" y="11894"/>
                    <a:pt x="95626" y="12017"/>
                    <a:pt x="95569" y="12123"/>
                  </a:cubicBezTo>
                  <a:cubicBezTo>
                    <a:pt x="95495" y="12270"/>
                    <a:pt x="95430" y="12417"/>
                    <a:pt x="95356" y="12556"/>
                  </a:cubicBezTo>
                  <a:cubicBezTo>
                    <a:pt x="94817" y="13667"/>
                    <a:pt x="94515" y="14443"/>
                    <a:pt x="94441" y="14631"/>
                  </a:cubicBezTo>
                  <a:lnTo>
                    <a:pt x="94441" y="14574"/>
                  </a:lnTo>
                  <a:cubicBezTo>
                    <a:pt x="94441" y="14533"/>
                    <a:pt x="94450" y="14492"/>
                    <a:pt x="94458" y="14443"/>
                  </a:cubicBezTo>
                  <a:cubicBezTo>
                    <a:pt x="94458" y="14402"/>
                    <a:pt x="94466" y="14369"/>
                    <a:pt x="94474" y="14320"/>
                  </a:cubicBezTo>
                  <a:cubicBezTo>
                    <a:pt x="94499" y="14124"/>
                    <a:pt x="94523" y="13847"/>
                    <a:pt x="94556" y="13512"/>
                  </a:cubicBezTo>
                  <a:cubicBezTo>
                    <a:pt x="94564" y="13454"/>
                    <a:pt x="94564" y="13405"/>
                    <a:pt x="94572" y="13348"/>
                  </a:cubicBezTo>
                  <a:cubicBezTo>
                    <a:pt x="94572" y="13324"/>
                    <a:pt x="94572" y="13307"/>
                    <a:pt x="94580" y="13283"/>
                  </a:cubicBezTo>
                  <a:cubicBezTo>
                    <a:pt x="94580" y="13201"/>
                    <a:pt x="94597" y="13103"/>
                    <a:pt x="94605" y="13013"/>
                  </a:cubicBezTo>
                  <a:cubicBezTo>
                    <a:pt x="94629" y="12703"/>
                    <a:pt x="94654" y="12352"/>
                    <a:pt x="94678" y="11984"/>
                  </a:cubicBezTo>
                  <a:cubicBezTo>
                    <a:pt x="94678" y="11910"/>
                    <a:pt x="94678" y="11829"/>
                    <a:pt x="94686" y="11755"/>
                  </a:cubicBezTo>
                  <a:cubicBezTo>
                    <a:pt x="94907" y="7785"/>
                    <a:pt x="94711" y="1136"/>
                    <a:pt x="91019" y="694"/>
                  </a:cubicBezTo>
                  <a:cubicBezTo>
                    <a:pt x="90896" y="678"/>
                    <a:pt x="90774" y="670"/>
                    <a:pt x="90651" y="670"/>
                  </a:cubicBezTo>
                  <a:cubicBezTo>
                    <a:pt x="90577" y="670"/>
                    <a:pt x="90504" y="670"/>
                    <a:pt x="90430" y="678"/>
                  </a:cubicBezTo>
                  <a:cubicBezTo>
                    <a:pt x="90349" y="686"/>
                    <a:pt x="90275" y="694"/>
                    <a:pt x="90202" y="711"/>
                  </a:cubicBezTo>
                  <a:cubicBezTo>
                    <a:pt x="90120" y="719"/>
                    <a:pt x="90046" y="735"/>
                    <a:pt x="89973" y="752"/>
                  </a:cubicBezTo>
                  <a:cubicBezTo>
                    <a:pt x="89801" y="793"/>
                    <a:pt x="89622" y="858"/>
                    <a:pt x="89458" y="931"/>
                  </a:cubicBezTo>
                  <a:cubicBezTo>
                    <a:pt x="89409" y="948"/>
                    <a:pt x="89352" y="972"/>
                    <a:pt x="89295" y="1005"/>
                  </a:cubicBezTo>
                  <a:cubicBezTo>
                    <a:pt x="89034" y="1136"/>
                    <a:pt x="88788" y="1299"/>
                    <a:pt x="88568" y="1487"/>
                  </a:cubicBezTo>
                  <a:cubicBezTo>
                    <a:pt x="88462" y="1577"/>
                    <a:pt x="88356" y="1675"/>
                    <a:pt x="88249" y="1781"/>
                  </a:cubicBezTo>
                  <a:cubicBezTo>
                    <a:pt x="88143" y="1879"/>
                    <a:pt x="88045" y="1993"/>
                    <a:pt x="87947" y="2100"/>
                  </a:cubicBezTo>
                  <a:cubicBezTo>
                    <a:pt x="87841" y="2214"/>
                    <a:pt x="87743" y="2336"/>
                    <a:pt x="87653" y="2459"/>
                  </a:cubicBezTo>
                  <a:cubicBezTo>
                    <a:pt x="87563" y="2573"/>
                    <a:pt x="87473" y="2712"/>
                    <a:pt x="87383" y="2843"/>
                  </a:cubicBezTo>
                  <a:cubicBezTo>
                    <a:pt x="86877" y="3611"/>
                    <a:pt x="86452" y="4428"/>
                    <a:pt x="86125" y="5294"/>
                  </a:cubicBezTo>
                  <a:cubicBezTo>
                    <a:pt x="86068" y="5432"/>
                    <a:pt x="86011" y="5571"/>
                    <a:pt x="85954" y="5718"/>
                  </a:cubicBezTo>
                  <a:cubicBezTo>
                    <a:pt x="85921" y="5808"/>
                    <a:pt x="85889" y="5890"/>
                    <a:pt x="85856" y="5980"/>
                  </a:cubicBezTo>
                  <a:cubicBezTo>
                    <a:pt x="85823" y="6070"/>
                    <a:pt x="85790" y="6160"/>
                    <a:pt x="85758" y="6249"/>
                  </a:cubicBezTo>
                  <a:cubicBezTo>
                    <a:pt x="85701" y="6405"/>
                    <a:pt x="85660" y="6560"/>
                    <a:pt x="85603" y="6707"/>
                  </a:cubicBezTo>
                  <a:cubicBezTo>
                    <a:pt x="85554" y="6854"/>
                    <a:pt x="85505" y="7009"/>
                    <a:pt x="85464" y="7164"/>
                  </a:cubicBezTo>
                  <a:cubicBezTo>
                    <a:pt x="84884" y="9092"/>
                    <a:pt x="84459" y="11069"/>
                    <a:pt x="84189" y="13062"/>
                  </a:cubicBezTo>
                  <a:cubicBezTo>
                    <a:pt x="84181" y="13087"/>
                    <a:pt x="84181" y="13103"/>
                    <a:pt x="84181" y="13119"/>
                  </a:cubicBezTo>
                  <a:cubicBezTo>
                    <a:pt x="84181" y="13119"/>
                    <a:pt x="84157" y="13062"/>
                    <a:pt x="84116" y="12972"/>
                  </a:cubicBezTo>
                  <a:cubicBezTo>
                    <a:pt x="84108" y="12948"/>
                    <a:pt x="84100" y="12923"/>
                    <a:pt x="84091" y="12899"/>
                  </a:cubicBezTo>
                  <a:cubicBezTo>
                    <a:pt x="84042" y="12801"/>
                    <a:pt x="83985" y="12662"/>
                    <a:pt x="83912" y="12507"/>
                  </a:cubicBezTo>
                  <a:cubicBezTo>
                    <a:pt x="83895" y="12466"/>
                    <a:pt x="83879" y="12425"/>
                    <a:pt x="83854" y="12392"/>
                  </a:cubicBezTo>
                  <a:cubicBezTo>
                    <a:pt x="83773" y="12196"/>
                    <a:pt x="83658" y="11968"/>
                    <a:pt x="83536" y="11723"/>
                  </a:cubicBezTo>
                  <a:cubicBezTo>
                    <a:pt x="83487" y="11616"/>
                    <a:pt x="83430" y="11502"/>
                    <a:pt x="83364" y="11388"/>
                  </a:cubicBezTo>
                  <a:cubicBezTo>
                    <a:pt x="82498" y="9680"/>
                    <a:pt x="80963" y="7042"/>
                    <a:pt x="78847" y="4975"/>
                  </a:cubicBezTo>
                  <a:cubicBezTo>
                    <a:pt x="78692" y="4812"/>
                    <a:pt x="78528" y="4656"/>
                    <a:pt x="78357" y="4509"/>
                  </a:cubicBezTo>
                  <a:lnTo>
                    <a:pt x="78357" y="4509"/>
                  </a:lnTo>
                  <a:cubicBezTo>
                    <a:pt x="78177" y="4346"/>
                    <a:pt x="77981" y="4183"/>
                    <a:pt x="77785" y="4019"/>
                  </a:cubicBezTo>
                  <a:cubicBezTo>
                    <a:pt x="77630" y="3889"/>
                    <a:pt x="77466" y="3774"/>
                    <a:pt x="77303" y="3652"/>
                  </a:cubicBezTo>
                  <a:cubicBezTo>
                    <a:pt x="77213" y="3586"/>
                    <a:pt x="77123" y="3521"/>
                    <a:pt x="77025" y="3456"/>
                  </a:cubicBezTo>
                  <a:cubicBezTo>
                    <a:pt x="76315" y="2949"/>
                    <a:pt x="75547" y="2549"/>
                    <a:pt x="74730" y="2255"/>
                  </a:cubicBezTo>
                  <a:cubicBezTo>
                    <a:pt x="74673" y="2238"/>
                    <a:pt x="74599" y="2214"/>
                    <a:pt x="74542" y="2198"/>
                  </a:cubicBezTo>
                  <a:cubicBezTo>
                    <a:pt x="74428" y="2157"/>
                    <a:pt x="74313" y="2124"/>
                    <a:pt x="74191" y="2091"/>
                  </a:cubicBezTo>
                  <a:cubicBezTo>
                    <a:pt x="74084" y="2067"/>
                    <a:pt x="73978" y="2034"/>
                    <a:pt x="73880" y="2010"/>
                  </a:cubicBezTo>
                  <a:cubicBezTo>
                    <a:pt x="73774" y="1993"/>
                    <a:pt x="73684" y="1969"/>
                    <a:pt x="73594" y="1953"/>
                  </a:cubicBezTo>
                  <a:cubicBezTo>
                    <a:pt x="73504" y="1936"/>
                    <a:pt x="73398" y="1912"/>
                    <a:pt x="73300" y="1903"/>
                  </a:cubicBezTo>
                  <a:cubicBezTo>
                    <a:pt x="73112" y="1871"/>
                    <a:pt x="72916" y="1846"/>
                    <a:pt x="72712" y="1830"/>
                  </a:cubicBezTo>
                  <a:cubicBezTo>
                    <a:pt x="72590" y="1822"/>
                    <a:pt x="72459" y="1814"/>
                    <a:pt x="72328" y="1814"/>
                  </a:cubicBezTo>
                  <a:cubicBezTo>
                    <a:pt x="64935" y="1642"/>
                    <a:pt x="64306" y="10334"/>
                    <a:pt x="64306" y="10334"/>
                  </a:cubicBezTo>
                  <a:cubicBezTo>
                    <a:pt x="64306" y="10334"/>
                    <a:pt x="62109" y="2100"/>
                    <a:pt x="58866" y="3104"/>
                  </a:cubicBezTo>
                  <a:cubicBezTo>
                    <a:pt x="58792" y="3129"/>
                    <a:pt x="58727" y="3153"/>
                    <a:pt x="58661" y="3186"/>
                  </a:cubicBezTo>
                  <a:cubicBezTo>
                    <a:pt x="58229" y="3374"/>
                    <a:pt x="57845" y="3684"/>
                    <a:pt x="57567" y="4060"/>
                  </a:cubicBezTo>
                  <a:cubicBezTo>
                    <a:pt x="57485" y="4150"/>
                    <a:pt x="57420" y="4248"/>
                    <a:pt x="57354" y="4346"/>
                  </a:cubicBezTo>
                  <a:cubicBezTo>
                    <a:pt x="57314" y="4395"/>
                    <a:pt x="57281" y="4452"/>
                    <a:pt x="57248" y="4509"/>
                  </a:cubicBezTo>
                  <a:cubicBezTo>
                    <a:pt x="57216" y="4558"/>
                    <a:pt x="57183" y="4607"/>
                    <a:pt x="57150" y="4665"/>
                  </a:cubicBezTo>
                  <a:cubicBezTo>
                    <a:pt x="57109" y="4730"/>
                    <a:pt x="57085" y="4779"/>
                    <a:pt x="57060" y="4836"/>
                  </a:cubicBezTo>
                  <a:cubicBezTo>
                    <a:pt x="57011" y="4910"/>
                    <a:pt x="56971" y="4991"/>
                    <a:pt x="56938" y="5073"/>
                  </a:cubicBezTo>
                  <a:cubicBezTo>
                    <a:pt x="56832" y="5277"/>
                    <a:pt x="56734" y="5506"/>
                    <a:pt x="56636" y="5743"/>
                  </a:cubicBezTo>
                  <a:cubicBezTo>
                    <a:pt x="56611" y="5808"/>
                    <a:pt x="56587" y="5865"/>
                    <a:pt x="56562" y="5931"/>
                  </a:cubicBezTo>
                  <a:cubicBezTo>
                    <a:pt x="56538" y="5996"/>
                    <a:pt x="56513" y="6061"/>
                    <a:pt x="56489" y="6135"/>
                  </a:cubicBezTo>
                  <a:cubicBezTo>
                    <a:pt x="56472" y="6209"/>
                    <a:pt x="56440" y="6282"/>
                    <a:pt x="56415" y="6356"/>
                  </a:cubicBezTo>
                  <a:cubicBezTo>
                    <a:pt x="56391" y="6429"/>
                    <a:pt x="56374" y="6470"/>
                    <a:pt x="56350" y="6535"/>
                  </a:cubicBezTo>
                  <a:cubicBezTo>
                    <a:pt x="56333" y="6601"/>
                    <a:pt x="56309" y="6674"/>
                    <a:pt x="56284" y="6740"/>
                  </a:cubicBezTo>
                  <a:cubicBezTo>
                    <a:pt x="56243" y="6878"/>
                    <a:pt x="56203" y="7017"/>
                    <a:pt x="56170" y="7156"/>
                  </a:cubicBezTo>
                  <a:cubicBezTo>
                    <a:pt x="56088" y="7434"/>
                    <a:pt x="56015" y="7712"/>
                    <a:pt x="55949" y="7989"/>
                  </a:cubicBezTo>
                  <a:cubicBezTo>
                    <a:pt x="55941" y="8014"/>
                    <a:pt x="55941" y="8030"/>
                    <a:pt x="55933" y="8055"/>
                  </a:cubicBezTo>
                  <a:cubicBezTo>
                    <a:pt x="55909" y="8169"/>
                    <a:pt x="55876" y="8292"/>
                    <a:pt x="55851" y="8406"/>
                  </a:cubicBezTo>
                  <a:cubicBezTo>
                    <a:pt x="55770" y="8757"/>
                    <a:pt x="55696" y="9092"/>
                    <a:pt x="55631" y="9427"/>
                  </a:cubicBezTo>
                  <a:cubicBezTo>
                    <a:pt x="55590" y="9623"/>
                    <a:pt x="55549" y="9811"/>
                    <a:pt x="55516" y="10007"/>
                  </a:cubicBezTo>
                  <a:cubicBezTo>
                    <a:pt x="55500" y="10064"/>
                    <a:pt x="55484" y="10130"/>
                    <a:pt x="55476" y="10187"/>
                  </a:cubicBezTo>
                  <a:cubicBezTo>
                    <a:pt x="55435" y="10399"/>
                    <a:pt x="55394" y="10595"/>
                    <a:pt x="55353" y="10783"/>
                  </a:cubicBezTo>
                  <a:cubicBezTo>
                    <a:pt x="55337" y="10865"/>
                    <a:pt x="55320" y="10947"/>
                    <a:pt x="55304" y="11028"/>
                  </a:cubicBezTo>
                  <a:cubicBezTo>
                    <a:pt x="55288" y="11094"/>
                    <a:pt x="55280" y="11151"/>
                    <a:pt x="55263" y="11200"/>
                  </a:cubicBezTo>
                  <a:cubicBezTo>
                    <a:pt x="55239" y="11298"/>
                    <a:pt x="55222" y="11396"/>
                    <a:pt x="55198" y="11478"/>
                  </a:cubicBezTo>
                  <a:cubicBezTo>
                    <a:pt x="55067" y="12000"/>
                    <a:pt x="54936" y="12368"/>
                    <a:pt x="54789" y="12482"/>
                  </a:cubicBezTo>
                  <a:cubicBezTo>
                    <a:pt x="54773" y="12490"/>
                    <a:pt x="54757" y="12499"/>
                    <a:pt x="54740" y="12507"/>
                  </a:cubicBezTo>
                  <a:cubicBezTo>
                    <a:pt x="54716" y="12515"/>
                    <a:pt x="54700" y="12523"/>
                    <a:pt x="54675" y="12523"/>
                  </a:cubicBezTo>
                  <a:cubicBezTo>
                    <a:pt x="53744" y="12523"/>
                    <a:pt x="53123" y="3202"/>
                    <a:pt x="43802" y="4134"/>
                  </a:cubicBezTo>
                  <a:cubicBezTo>
                    <a:pt x="34481" y="5065"/>
                    <a:pt x="31688" y="18429"/>
                    <a:pt x="31688" y="18429"/>
                  </a:cubicBezTo>
                  <a:cubicBezTo>
                    <a:pt x="31688" y="18429"/>
                    <a:pt x="28273" y="10040"/>
                    <a:pt x="24540" y="12834"/>
                  </a:cubicBezTo>
                  <a:cubicBezTo>
                    <a:pt x="20807" y="15627"/>
                    <a:pt x="20815" y="21223"/>
                    <a:pt x="20815" y="21223"/>
                  </a:cubicBezTo>
                  <a:cubicBezTo>
                    <a:pt x="20815" y="21223"/>
                    <a:pt x="13667" y="14075"/>
                    <a:pt x="6838" y="17800"/>
                  </a:cubicBezTo>
                  <a:cubicBezTo>
                    <a:pt x="0" y="21533"/>
                    <a:pt x="1577" y="25528"/>
                    <a:pt x="1577" y="255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70"/>
            <p:cNvSpPr/>
            <p:nvPr/>
          </p:nvSpPr>
          <p:spPr>
            <a:xfrm flipH="1">
              <a:off x="5624441" y="3962935"/>
              <a:ext cx="305226" cy="230420"/>
            </a:xfrm>
            <a:custGeom>
              <a:avLst/>
              <a:gdLst/>
              <a:ahLst/>
              <a:cxnLst/>
              <a:rect l="l" t="t" r="r" b="b"/>
              <a:pathLst>
                <a:path w="25905" h="19552" extrusionOk="0">
                  <a:moveTo>
                    <a:pt x="16609" y="1"/>
                  </a:moveTo>
                  <a:cubicBezTo>
                    <a:pt x="15796" y="1"/>
                    <a:pt x="14988" y="80"/>
                    <a:pt x="14190" y="240"/>
                  </a:cubicBezTo>
                  <a:cubicBezTo>
                    <a:pt x="14059" y="264"/>
                    <a:pt x="13929" y="297"/>
                    <a:pt x="13798" y="330"/>
                  </a:cubicBezTo>
                  <a:cubicBezTo>
                    <a:pt x="13545" y="387"/>
                    <a:pt x="13300" y="452"/>
                    <a:pt x="13046" y="534"/>
                  </a:cubicBezTo>
                  <a:cubicBezTo>
                    <a:pt x="12948" y="558"/>
                    <a:pt x="12842" y="599"/>
                    <a:pt x="12736" y="640"/>
                  </a:cubicBezTo>
                  <a:cubicBezTo>
                    <a:pt x="12589" y="689"/>
                    <a:pt x="12442" y="738"/>
                    <a:pt x="12295" y="795"/>
                  </a:cubicBezTo>
                  <a:cubicBezTo>
                    <a:pt x="11984" y="910"/>
                    <a:pt x="11690" y="1032"/>
                    <a:pt x="11396" y="1171"/>
                  </a:cubicBezTo>
                  <a:cubicBezTo>
                    <a:pt x="11266" y="1228"/>
                    <a:pt x="11127" y="1294"/>
                    <a:pt x="11004" y="1359"/>
                  </a:cubicBezTo>
                  <a:cubicBezTo>
                    <a:pt x="10873" y="1424"/>
                    <a:pt x="10726" y="1498"/>
                    <a:pt x="10596" y="1571"/>
                  </a:cubicBezTo>
                  <a:cubicBezTo>
                    <a:pt x="10457" y="1653"/>
                    <a:pt x="10318" y="1718"/>
                    <a:pt x="10187" y="1800"/>
                  </a:cubicBezTo>
                  <a:cubicBezTo>
                    <a:pt x="10073" y="1865"/>
                    <a:pt x="9959" y="1931"/>
                    <a:pt x="9852" y="2004"/>
                  </a:cubicBezTo>
                  <a:cubicBezTo>
                    <a:pt x="9428" y="2266"/>
                    <a:pt x="9019" y="2544"/>
                    <a:pt x="8627" y="2846"/>
                  </a:cubicBezTo>
                  <a:cubicBezTo>
                    <a:pt x="8521" y="2927"/>
                    <a:pt x="8415" y="3009"/>
                    <a:pt x="8308" y="3091"/>
                  </a:cubicBezTo>
                  <a:cubicBezTo>
                    <a:pt x="7647" y="3622"/>
                    <a:pt x="7018" y="4185"/>
                    <a:pt x="6421" y="4798"/>
                  </a:cubicBezTo>
                  <a:cubicBezTo>
                    <a:pt x="6340" y="4880"/>
                    <a:pt x="6258" y="4970"/>
                    <a:pt x="6168" y="5068"/>
                  </a:cubicBezTo>
                  <a:cubicBezTo>
                    <a:pt x="5564" y="5705"/>
                    <a:pt x="5000" y="6375"/>
                    <a:pt x="4469" y="7077"/>
                  </a:cubicBezTo>
                  <a:cubicBezTo>
                    <a:pt x="4314" y="7273"/>
                    <a:pt x="4167" y="7469"/>
                    <a:pt x="4028" y="7665"/>
                  </a:cubicBezTo>
                  <a:cubicBezTo>
                    <a:pt x="3865" y="7894"/>
                    <a:pt x="3701" y="8131"/>
                    <a:pt x="3546" y="8360"/>
                  </a:cubicBezTo>
                  <a:cubicBezTo>
                    <a:pt x="3391" y="8589"/>
                    <a:pt x="3252" y="8793"/>
                    <a:pt x="3113" y="9013"/>
                  </a:cubicBezTo>
                  <a:cubicBezTo>
                    <a:pt x="2607" y="9798"/>
                    <a:pt x="2174" y="10549"/>
                    <a:pt x="1806" y="11243"/>
                  </a:cubicBezTo>
                  <a:cubicBezTo>
                    <a:pt x="1708" y="11415"/>
                    <a:pt x="1626" y="11578"/>
                    <a:pt x="1536" y="11742"/>
                  </a:cubicBezTo>
                  <a:cubicBezTo>
                    <a:pt x="1479" y="11856"/>
                    <a:pt x="1422" y="11970"/>
                    <a:pt x="1365" y="12085"/>
                  </a:cubicBezTo>
                  <a:cubicBezTo>
                    <a:pt x="1291" y="12232"/>
                    <a:pt x="1218" y="12371"/>
                    <a:pt x="1152" y="12518"/>
                  </a:cubicBezTo>
                  <a:cubicBezTo>
                    <a:pt x="613" y="13629"/>
                    <a:pt x="311" y="14405"/>
                    <a:pt x="238" y="14593"/>
                  </a:cubicBezTo>
                  <a:lnTo>
                    <a:pt x="238" y="14585"/>
                  </a:lnTo>
                  <a:cubicBezTo>
                    <a:pt x="189" y="17378"/>
                    <a:pt x="1" y="19551"/>
                    <a:pt x="1" y="19551"/>
                  </a:cubicBezTo>
                  <a:cubicBezTo>
                    <a:pt x="1" y="19551"/>
                    <a:pt x="1986" y="16055"/>
                    <a:pt x="6413" y="9071"/>
                  </a:cubicBezTo>
                  <a:cubicBezTo>
                    <a:pt x="9151" y="4746"/>
                    <a:pt x="13089" y="2693"/>
                    <a:pt x="16633" y="2693"/>
                  </a:cubicBezTo>
                  <a:cubicBezTo>
                    <a:pt x="18819" y="2693"/>
                    <a:pt x="20855" y="3474"/>
                    <a:pt x="22367" y="4986"/>
                  </a:cubicBezTo>
                  <a:cubicBezTo>
                    <a:pt x="23642" y="6260"/>
                    <a:pt x="24311" y="8213"/>
                    <a:pt x="24630" y="10271"/>
                  </a:cubicBezTo>
                  <a:cubicBezTo>
                    <a:pt x="25267" y="14323"/>
                    <a:pt x="24548" y="18800"/>
                    <a:pt x="24442" y="19372"/>
                  </a:cubicBezTo>
                  <a:cubicBezTo>
                    <a:pt x="24589" y="18669"/>
                    <a:pt x="24932" y="17640"/>
                    <a:pt x="25398" y="16496"/>
                  </a:cubicBezTo>
                  <a:lnTo>
                    <a:pt x="25398" y="16488"/>
                  </a:lnTo>
                  <a:cubicBezTo>
                    <a:pt x="25757" y="14593"/>
                    <a:pt x="25904" y="12665"/>
                    <a:pt x="25831" y="10729"/>
                  </a:cubicBezTo>
                  <a:cubicBezTo>
                    <a:pt x="25823" y="10427"/>
                    <a:pt x="25806" y="10108"/>
                    <a:pt x="25774" y="9798"/>
                  </a:cubicBezTo>
                  <a:cubicBezTo>
                    <a:pt x="25765" y="9642"/>
                    <a:pt x="25749" y="9487"/>
                    <a:pt x="25733" y="9340"/>
                  </a:cubicBezTo>
                  <a:cubicBezTo>
                    <a:pt x="25716" y="9185"/>
                    <a:pt x="25700" y="9021"/>
                    <a:pt x="25684" y="8858"/>
                  </a:cubicBezTo>
                  <a:cubicBezTo>
                    <a:pt x="25578" y="8041"/>
                    <a:pt x="25406" y="7232"/>
                    <a:pt x="25185" y="6440"/>
                  </a:cubicBezTo>
                  <a:cubicBezTo>
                    <a:pt x="25136" y="6285"/>
                    <a:pt x="25087" y="6130"/>
                    <a:pt x="25038" y="5983"/>
                  </a:cubicBezTo>
                  <a:cubicBezTo>
                    <a:pt x="24989" y="5836"/>
                    <a:pt x="24932" y="5664"/>
                    <a:pt x="24867" y="5509"/>
                  </a:cubicBezTo>
                  <a:cubicBezTo>
                    <a:pt x="24801" y="5354"/>
                    <a:pt x="24769" y="5239"/>
                    <a:pt x="24703" y="5100"/>
                  </a:cubicBezTo>
                  <a:cubicBezTo>
                    <a:pt x="24695" y="5076"/>
                    <a:pt x="24679" y="5051"/>
                    <a:pt x="24671" y="5019"/>
                  </a:cubicBezTo>
                  <a:cubicBezTo>
                    <a:pt x="24605" y="4888"/>
                    <a:pt x="24548" y="4749"/>
                    <a:pt x="24483" y="4618"/>
                  </a:cubicBezTo>
                  <a:cubicBezTo>
                    <a:pt x="24434" y="4504"/>
                    <a:pt x="24377" y="4398"/>
                    <a:pt x="24311" y="4284"/>
                  </a:cubicBezTo>
                  <a:cubicBezTo>
                    <a:pt x="24279" y="4210"/>
                    <a:pt x="24238" y="4153"/>
                    <a:pt x="24197" y="4079"/>
                  </a:cubicBezTo>
                  <a:cubicBezTo>
                    <a:pt x="24148" y="3981"/>
                    <a:pt x="24091" y="3883"/>
                    <a:pt x="24025" y="3785"/>
                  </a:cubicBezTo>
                  <a:cubicBezTo>
                    <a:pt x="24025" y="3777"/>
                    <a:pt x="24017" y="3769"/>
                    <a:pt x="24009" y="3761"/>
                  </a:cubicBezTo>
                  <a:cubicBezTo>
                    <a:pt x="23960" y="3679"/>
                    <a:pt x="23911" y="3597"/>
                    <a:pt x="23854" y="3507"/>
                  </a:cubicBezTo>
                  <a:cubicBezTo>
                    <a:pt x="23789" y="3426"/>
                    <a:pt x="23756" y="3369"/>
                    <a:pt x="23715" y="3303"/>
                  </a:cubicBezTo>
                  <a:cubicBezTo>
                    <a:pt x="23470" y="2968"/>
                    <a:pt x="23209" y="2650"/>
                    <a:pt x="22923" y="2356"/>
                  </a:cubicBezTo>
                  <a:cubicBezTo>
                    <a:pt x="22857" y="2298"/>
                    <a:pt x="22792" y="2233"/>
                    <a:pt x="22727" y="2176"/>
                  </a:cubicBezTo>
                  <a:cubicBezTo>
                    <a:pt x="22367" y="1833"/>
                    <a:pt x="21983" y="1531"/>
                    <a:pt x="21567" y="1277"/>
                  </a:cubicBezTo>
                  <a:cubicBezTo>
                    <a:pt x="21460" y="1204"/>
                    <a:pt x="21354" y="1147"/>
                    <a:pt x="21248" y="1089"/>
                  </a:cubicBezTo>
                  <a:cubicBezTo>
                    <a:pt x="21224" y="1073"/>
                    <a:pt x="21199" y="1057"/>
                    <a:pt x="21174" y="1049"/>
                  </a:cubicBezTo>
                  <a:cubicBezTo>
                    <a:pt x="21044" y="975"/>
                    <a:pt x="20921" y="910"/>
                    <a:pt x="20782" y="853"/>
                  </a:cubicBezTo>
                  <a:cubicBezTo>
                    <a:pt x="20766" y="836"/>
                    <a:pt x="20742" y="828"/>
                    <a:pt x="20725" y="820"/>
                  </a:cubicBezTo>
                  <a:cubicBezTo>
                    <a:pt x="20586" y="755"/>
                    <a:pt x="20456" y="697"/>
                    <a:pt x="20317" y="648"/>
                  </a:cubicBezTo>
                  <a:cubicBezTo>
                    <a:pt x="20137" y="575"/>
                    <a:pt x="19949" y="509"/>
                    <a:pt x="19753" y="444"/>
                  </a:cubicBezTo>
                  <a:cubicBezTo>
                    <a:pt x="19696" y="428"/>
                    <a:pt x="19639" y="411"/>
                    <a:pt x="19573" y="395"/>
                  </a:cubicBezTo>
                  <a:cubicBezTo>
                    <a:pt x="19443" y="354"/>
                    <a:pt x="19304" y="313"/>
                    <a:pt x="19165" y="281"/>
                  </a:cubicBezTo>
                  <a:cubicBezTo>
                    <a:pt x="18985" y="232"/>
                    <a:pt x="18797" y="199"/>
                    <a:pt x="18618" y="166"/>
                  </a:cubicBezTo>
                  <a:cubicBezTo>
                    <a:pt x="18585" y="158"/>
                    <a:pt x="18552" y="158"/>
                    <a:pt x="18520" y="150"/>
                  </a:cubicBezTo>
                  <a:cubicBezTo>
                    <a:pt x="18364" y="126"/>
                    <a:pt x="18201" y="101"/>
                    <a:pt x="18029" y="85"/>
                  </a:cubicBezTo>
                  <a:cubicBezTo>
                    <a:pt x="17997" y="76"/>
                    <a:pt x="17956" y="76"/>
                    <a:pt x="17915" y="68"/>
                  </a:cubicBezTo>
                  <a:cubicBezTo>
                    <a:pt x="17711" y="44"/>
                    <a:pt x="17507" y="27"/>
                    <a:pt x="17294" y="19"/>
                  </a:cubicBezTo>
                  <a:cubicBezTo>
                    <a:pt x="17066" y="7"/>
                    <a:pt x="16837" y="1"/>
                    <a:pt x="16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70"/>
            <p:cNvSpPr/>
            <p:nvPr/>
          </p:nvSpPr>
          <p:spPr>
            <a:xfrm flipH="1">
              <a:off x="5926863" y="4134512"/>
              <a:ext cx="106" cy="389"/>
            </a:xfrm>
            <a:custGeom>
              <a:avLst/>
              <a:gdLst/>
              <a:ahLst/>
              <a:cxnLst/>
              <a:rect l="l" t="t" r="r" b="b"/>
              <a:pathLst>
                <a:path w="9" h="33" extrusionOk="0">
                  <a:moveTo>
                    <a:pt x="9" y="0"/>
                  </a:moveTo>
                  <a:cubicBezTo>
                    <a:pt x="0" y="8"/>
                    <a:pt x="0" y="25"/>
                    <a:pt x="9" y="33"/>
                  </a:cubicBezTo>
                  <a:lnTo>
                    <a:pt x="9" y="2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7F77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70"/>
            <p:cNvSpPr/>
            <p:nvPr/>
          </p:nvSpPr>
          <p:spPr>
            <a:xfrm flipH="1">
              <a:off x="5921256" y="3970182"/>
              <a:ext cx="1118254" cy="293164"/>
            </a:xfrm>
            <a:custGeom>
              <a:avLst/>
              <a:gdLst/>
              <a:ahLst/>
              <a:cxnLst/>
              <a:rect l="l" t="t" r="r" b="b"/>
              <a:pathLst>
                <a:path w="94908" h="24876" extrusionOk="0">
                  <a:moveTo>
                    <a:pt x="94442" y="13895"/>
                  </a:moveTo>
                  <a:cubicBezTo>
                    <a:pt x="94442" y="13898"/>
                    <a:pt x="94442" y="13901"/>
                    <a:pt x="94442" y="13904"/>
                  </a:cubicBezTo>
                  <a:cubicBezTo>
                    <a:pt x="94442" y="13901"/>
                    <a:pt x="94442" y="13898"/>
                    <a:pt x="94442" y="13895"/>
                  </a:cubicBezTo>
                  <a:close/>
                  <a:moveTo>
                    <a:pt x="90651" y="1"/>
                  </a:moveTo>
                  <a:cubicBezTo>
                    <a:pt x="90578" y="1"/>
                    <a:pt x="90504" y="1"/>
                    <a:pt x="90431" y="17"/>
                  </a:cubicBezTo>
                  <a:cubicBezTo>
                    <a:pt x="90357" y="17"/>
                    <a:pt x="90275" y="25"/>
                    <a:pt x="90202" y="41"/>
                  </a:cubicBezTo>
                  <a:cubicBezTo>
                    <a:pt x="90128" y="50"/>
                    <a:pt x="90055" y="66"/>
                    <a:pt x="89981" y="82"/>
                  </a:cubicBezTo>
                  <a:cubicBezTo>
                    <a:pt x="89802" y="131"/>
                    <a:pt x="89630" y="189"/>
                    <a:pt x="89458" y="262"/>
                  </a:cubicBezTo>
                  <a:cubicBezTo>
                    <a:pt x="89409" y="287"/>
                    <a:pt x="89360" y="311"/>
                    <a:pt x="89303" y="336"/>
                  </a:cubicBezTo>
                  <a:cubicBezTo>
                    <a:pt x="89042" y="466"/>
                    <a:pt x="88797" y="630"/>
                    <a:pt x="88568" y="818"/>
                  </a:cubicBezTo>
                  <a:cubicBezTo>
                    <a:pt x="88470" y="907"/>
                    <a:pt x="88356" y="1005"/>
                    <a:pt x="88249" y="1112"/>
                  </a:cubicBezTo>
                  <a:cubicBezTo>
                    <a:pt x="88151" y="1210"/>
                    <a:pt x="88045" y="1324"/>
                    <a:pt x="87947" y="1438"/>
                  </a:cubicBezTo>
                  <a:cubicBezTo>
                    <a:pt x="87841" y="1545"/>
                    <a:pt x="87751" y="1667"/>
                    <a:pt x="87653" y="1790"/>
                  </a:cubicBezTo>
                  <a:cubicBezTo>
                    <a:pt x="87563" y="1912"/>
                    <a:pt x="87473" y="2043"/>
                    <a:pt x="87384" y="2174"/>
                  </a:cubicBezTo>
                  <a:cubicBezTo>
                    <a:pt x="86877" y="2941"/>
                    <a:pt x="86461" y="3767"/>
                    <a:pt x="86126" y="4624"/>
                  </a:cubicBezTo>
                  <a:cubicBezTo>
                    <a:pt x="86068" y="4763"/>
                    <a:pt x="86011" y="4910"/>
                    <a:pt x="85962" y="5049"/>
                  </a:cubicBezTo>
                  <a:cubicBezTo>
                    <a:pt x="85930" y="5139"/>
                    <a:pt x="85897" y="5229"/>
                    <a:pt x="85856" y="5310"/>
                  </a:cubicBezTo>
                  <a:cubicBezTo>
                    <a:pt x="85823" y="5400"/>
                    <a:pt x="85799" y="5498"/>
                    <a:pt x="85758" y="5580"/>
                  </a:cubicBezTo>
                  <a:cubicBezTo>
                    <a:pt x="85701" y="5735"/>
                    <a:pt x="85660" y="5890"/>
                    <a:pt x="85603" y="6038"/>
                  </a:cubicBezTo>
                  <a:cubicBezTo>
                    <a:pt x="85554" y="6185"/>
                    <a:pt x="85513" y="6340"/>
                    <a:pt x="85464" y="6495"/>
                  </a:cubicBezTo>
                  <a:cubicBezTo>
                    <a:pt x="84884" y="8423"/>
                    <a:pt x="84459" y="10400"/>
                    <a:pt x="84190" y="12393"/>
                  </a:cubicBezTo>
                  <a:cubicBezTo>
                    <a:pt x="84190" y="12417"/>
                    <a:pt x="84181" y="12434"/>
                    <a:pt x="84181" y="12450"/>
                  </a:cubicBezTo>
                  <a:cubicBezTo>
                    <a:pt x="84181" y="12450"/>
                    <a:pt x="84157" y="12393"/>
                    <a:pt x="84116" y="12303"/>
                  </a:cubicBezTo>
                  <a:cubicBezTo>
                    <a:pt x="84108" y="12279"/>
                    <a:pt x="84100" y="12254"/>
                    <a:pt x="84092" y="12238"/>
                  </a:cubicBezTo>
                  <a:cubicBezTo>
                    <a:pt x="84051" y="12132"/>
                    <a:pt x="83985" y="12001"/>
                    <a:pt x="83912" y="11837"/>
                  </a:cubicBezTo>
                  <a:cubicBezTo>
                    <a:pt x="83895" y="11797"/>
                    <a:pt x="83879" y="11756"/>
                    <a:pt x="83863" y="11723"/>
                  </a:cubicBezTo>
                  <a:cubicBezTo>
                    <a:pt x="83773" y="11527"/>
                    <a:pt x="83667" y="11298"/>
                    <a:pt x="83536" y="11053"/>
                  </a:cubicBezTo>
                  <a:cubicBezTo>
                    <a:pt x="83487" y="10947"/>
                    <a:pt x="83430" y="10833"/>
                    <a:pt x="83373" y="10718"/>
                  </a:cubicBezTo>
                  <a:cubicBezTo>
                    <a:pt x="82507" y="9011"/>
                    <a:pt x="80971" y="6381"/>
                    <a:pt x="78847" y="4306"/>
                  </a:cubicBezTo>
                  <a:cubicBezTo>
                    <a:pt x="78692" y="4142"/>
                    <a:pt x="78528" y="3995"/>
                    <a:pt x="78365" y="3840"/>
                  </a:cubicBezTo>
                  <a:cubicBezTo>
                    <a:pt x="78177" y="3677"/>
                    <a:pt x="77989" y="3513"/>
                    <a:pt x="77785" y="3350"/>
                  </a:cubicBezTo>
                  <a:cubicBezTo>
                    <a:pt x="77630" y="3219"/>
                    <a:pt x="77467" y="3105"/>
                    <a:pt x="77303" y="2982"/>
                  </a:cubicBezTo>
                  <a:cubicBezTo>
                    <a:pt x="77213" y="2917"/>
                    <a:pt x="77123" y="2852"/>
                    <a:pt x="77034" y="2786"/>
                  </a:cubicBezTo>
                  <a:cubicBezTo>
                    <a:pt x="76323" y="2288"/>
                    <a:pt x="75547" y="1880"/>
                    <a:pt x="74730" y="1585"/>
                  </a:cubicBezTo>
                  <a:cubicBezTo>
                    <a:pt x="74673" y="1569"/>
                    <a:pt x="74607" y="1553"/>
                    <a:pt x="74542" y="1528"/>
                  </a:cubicBezTo>
                  <a:cubicBezTo>
                    <a:pt x="74428" y="1487"/>
                    <a:pt x="74313" y="1455"/>
                    <a:pt x="74191" y="1422"/>
                  </a:cubicBezTo>
                  <a:cubicBezTo>
                    <a:pt x="74093" y="1398"/>
                    <a:pt x="73978" y="1365"/>
                    <a:pt x="73880" y="1349"/>
                  </a:cubicBezTo>
                  <a:cubicBezTo>
                    <a:pt x="73782" y="1324"/>
                    <a:pt x="73692" y="1300"/>
                    <a:pt x="73594" y="1283"/>
                  </a:cubicBezTo>
                  <a:cubicBezTo>
                    <a:pt x="73505" y="1267"/>
                    <a:pt x="73398" y="1242"/>
                    <a:pt x="73309" y="1234"/>
                  </a:cubicBezTo>
                  <a:cubicBezTo>
                    <a:pt x="73112" y="1201"/>
                    <a:pt x="72916" y="1177"/>
                    <a:pt x="72712" y="1161"/>
                  </a:cubicBezTo>
                  <a:cubicBezTo>
                    <a:pt x="72590" y="1152"/>
                    <a:pt x="72467" y="1152"/>
                    <a:pt x="72336" y="1144"/>
                  </a:cubicBezTo>
                  <a:cubicBezTo>
                    <a:pt x="72264" y="1143"/>
                    <a:pt x="72192" y="1142"/>
                    <a:pt x="72121" y="1142"/>
                  </a:cubicBezTo>
                  <a:cubicBezTo>
                    <a:pt x="64923" y="1142"/>
                    <a:pt x="64306" y="9665"/>
                    <a:pt x="64306" y="9665"/>
                  </a:cubicBezTo>
                  <a:cubicBezTo>
                    <a:pt x="64306" y="9665"/>
                    <a:pt x="62363" y="2357"/>
                    <a:pt x="59420" y="2357"/>
                  </a:cubicBezTo>
                  <a:cubicBezTo>
                    <a:pt x="59239" y="2357"/>
                    <a:pt x="59054" y="2384"/>
                    <a:pt x="58866" y="2443"/>
                  </a:cubicBezTo>
                  <a:cubicBezTo>
                    <a:pt x="58801" y="2459"/>
                    <a:pt x="58735" y="2484"/>
                    <a:pt x="58662" y="2517"/>
                  </a:cubicBezTo>
                  <a:cubicBezTo>
                    <a:pt x="58229" y="2713"/>
                    <a:pt x="57853" y="3015"/>
                    <a:pt x="57567" y="3391"/>
                  </a:cubicBezTo>
                  <a:cubicBezTo>
                    <a:pt x="57494" y="3481"/>
                    <a:pt x="57420" y="3579"/>
                    <a:pt x="57355" y="3677"/>
                  </a:cubicBezTo>
                  <a:cubicBezTo>
                    <a:pt x="57322" y="3734"/>
                    <a:pt x="57289" y="3783"/>
                    <a:pt x="57257" y="3840"/>
                  </a:cubicBezTo>
                  <a:cubicBezTo>
                    <a:pt x="57224" y="3889"/>
                    <a:pt x="57191" y="3938"/>
                    <a:pt x="57150" y="4003"/>
                  </a:cubicBezTo>
                  <a:cubicBezTo>
                    <a:pt x="57118" y="4061"/>
                    <a:pt x="57085" y="4110"/>
                    <a:pt x="57061" y="4167"/>
                  </a:cubicBezTo>
                  <a:cubicBezTo>
                    <a:pt x="57020" y="4240"/>
                    <a:pt x="56979" y="4322"/>
                    <a:pt x="56938" y="4404"/>
                  </a:cubicBezTo>
                  <a:cubicBezTo>
                    <a:pt x="56840" y="4608"/>
                    <a:pt x="56734" y="4837"/>
                    <a:pt x="56644" y="5074"/>
                  </a:cubicBezTo>
                  <a:cubicBezTo>
                    <a:pt x="56611" y="5139"/>
                    <a:pt x="56587" y="5196"/>
                    <a:pt x="56562" y="5261"/>
                  </a:cubicBezTo>
                  <a:cubicBezTo>
                    <a:pt x="56538" y="5327"/>
                    <a:pt x="56513" y="5392"/>
                    <a:pt x="56497" y="5466"/>
                  </a:cubicBezTo>
                  <a:cubicBezTo>
                    <a:pt x="56472" y="5539"/>
                    <a:pt x="56440" y="5613"/>
                    <a:pt x="56415" y="5686"/>
                  </a:cubicBezTo>
                  <a:cubicBezTo>
                    <a:pt x="56391" y="5760"/>
                    <a:pt x="56374" y="5801"/>
                    <a:pt x="56358" y="5866"/>
                  </a:cubicBezTo>
                  <a:cubicBezTo>
                    <a:pt x="56342" y="5931"/>
                    <a:pt x="56317" y="6005"/>
                    <a:pt x="56293" y="6070"/>
                  </a:cubicBezTo>
                  <a:cubicBezTo>
                    <a:pt x="56252" y="6209"/>
                    <a:pt x="56211" y="6348"/>
                    <a:pt x="56170" y="6487"/>
                  </a:cubicBezTo>
                  <a:cubicBezTo>
                    <a:pt x="56088" y="6765"/>
                    <a:pt x="56023" y="7042"/>
                    <a:pt x="55950" y="7320"/>
                  </a:cubicBezTo>
                  <a:cubicBezTo>
                    <a:pt x="55950" y="7345"/>
                    <a:pt x="55941" y="7369"/>
                    <a:pt x="55933" y="7385"/>
                  </a:cubicBezTo>
                  <a:cubicBezTo>
                    <a:pt x="55909" y="7500"/>
                    <a:pt x="55876" y="7622"/>
                    <a:pt x="55852" y="7745"/>
                  </a:cubicBezTo>
                  <a:cubicBezTo>
                    <a:pt x="55770" y="8088"/>
                    <a:pt x="55696" y="8423"/>
                    <a:pt x="55631" y="8758"/>
                  </a:cubicBezTo>
                  <a:cubicBezTo>
                    <a:pt x="55590" y="8954"/>
                    <a:pt x="55549" y="9142"/>
                    <a:pt x="55517" y="9338"/>
                  </a:cubicBezTo>
                  <a:cubicBezTo>
                    <a:pt x="55500" y="9395"/>
                    <a:pt x="55484" y="9460"/>
                    <a:pt x="55476" y="9517"/>
                  </a:cubicBezTo>
                  <a:cubicBezTo>
                    <a:pt x="55435" y="9730"/>
                    <a:pt x="55394" y="9926"/>
                    <a:pt x="55361" y="10114"/>
                  </a:cubicBezTo>
                  <a:cubicBezTo>
                    <a:pt x="55337" y="10195"/>
                    <a:pt x="55321" y="10285"/>
                    <a:pt x="55304" y="10359"/>
                  </a:cubicBezTo>
                  <a:cubicBezTo>
                    <a:pt x="55288" y="10424"/>
                    <a:pt x="55280" y="10481"/>
                    <a:pt x="55272" y="10530"/>
                  </a:cubicBezTo>
                  <a:cubicBezTo>
                    <a:pt x="55239" y="10628"/>
                    <a:pt x="55223" y="10726"/>
                    <a:pt x="55198" y="10816"/>
                  </a:cubicBezTo>
                  <a:cubicBezTo>
                    <a:pt x="55067" y="11331"/>
                    <a:pt x="54937" y="11699"/>
                    <a:pt x="54790" y="11813"/>
                  </a:cubicBezTo>
                  <a:cubicBezTo>
                    <a:pt x="54773" y="11821"/>
                    <a:pt x="54757" y="11829"/>
                    <a:pt x="54741" y="11837"/>
                  </a:cubicBezTo>
                  <a:cubicBezTo>
                    <a:pt x="54724" y="11846"/>
                    <a:pt x="54700" y="11854"/>
                    <a:pt x="54683" y="11854"/>
                  </a:cubicBezTo>
                  <a:cubicBezTo>
                    <a:pt x="53796" y="11854"/>
                    <a:pt x="53184" y="3399"/>
                    <a:pt x="45082" y="3399"/>
                  </a:cubicBezTo>
                  <a:cubicBezTo>
                    <a:pt x="44677" y="3399"/>
                    <a:pt x="44254" y="3420"/>
                    <a:pt x="43811" y="3464"/>
                  </a:cubicBezTo>
                  <a:cubicBezTo>
                    <a:pt x="34490" y="4396"/>
                    <a:pt x="31688" y="17760"/>
                    <a:pt x="31688" y="17760"/>
                  </a:cubicBezTo>
                  <a:cubicBezTo>
                    <a:pt x="31688" y="17760"/>
                    <a:pt x="29184" y="11595"/>
                    <a:pt x="26113" y="11595"/>
                  </a:cubicBezTo>
                  <a:cubicBezTo>
                    <a:pt x="25601" y="11595"/>
                    <a:pt x="25074" y="11765"/>
                    <a:pt x="24540" y="12164"/>
                  </a:cubicBezTo>
                  <a:cubicBezTo>
                    <a:pt x="20807" y="14958"/>
                    <a:pt x="20815" y="20554"/>
                    <a:pt x="20815" y="20554"/>
                  </a:cubicBezTo>
                  <a:cubicBezTo>
                    <a:pt x="20815" y="20554"/>
                    <a:pt x="16317" y="16056"/>
                    <a:pt x="11048" y="16056"/>
                  </a:cubicBezTo>
                  <a:cubicBezTo>
                    <a:pt x="9675" y="16056"/>
                    <a:pt x="8250" y="16361"/>
                    <a:pt x="6838" y="17131"/>
                  </a:cubicBezTo>
                  <a:cubicBezTo>
                    <a:pt x="1" y="20864"/>
                    <a:pt x="1569" y="24875"/>
                    <a:pt x="1569" y="24875"/>
                  </a:cubicBezTo>
                  <a:cubicBezTo>
                    <a:pt x="1569" y="24875"/>
                    <a:pt x="2116" y="24875"/>
                    <a:pt x="3138" y="24859"/>
                  </a:cubicBezTo>
                  <a:cubicBezTo>
                    <a:pt x="3758" y="22408"/>
                    <a:pt x="5188" y="19042"/>
                    <a:pt x="8357" y="17768"/>
                  </a:cubicBezTo>
                  <a:cubicBezTo>
                    <a:pt x="9050" y="17492"/>
                    <a:pt x="9777" y="17372"/>
                    <a:pt x="10518" y="17372"/>
                  </a:cubicBezTo>
                  <a:cubicBezTo>
                    <a:pt x="15384" y="17372"/>
                    <a:pt x="20823" y="22547"/>
                    <a:pt x="20823" y="22547"/>
                  </a:cubicBezTo>
                  <a:cubicBezTo>
                    <a:pt x="20823" y="22547"/>
                    <a:pt x="22923" y="14852"/>
                    <a:pt x="25480" y="13806"/>
                  </a:cubicBezTo>
                  <a:cubicBezTo>
                    <a:pt x="25645" y="13739"/>
                    <a:pt x="25815" y="13707"/>
                    <a:pt x="25987" y="13707"/>
                  </a:cubicBezTo>
                  <a:cubicBezTo>
                    <a:pt x="28482" y="13707"/>
                    <a:pt x="31541" y="20333"/>
                    <a:pt x="31541" y="20333"/>
                  </a:cubicBezTo>
                  <a:cubicBezTo>
                    <a:pt x="31541" y="20333"/>
                    <a:pt x="38991" y="5425"/>
                    <a:pt x="45755" y="5425"/>
                  </a:cubicBezTo>
                  <a:cubicBezTo>
                    <a:pt x="52510" y="5425"/>
                    <a:pt x="54610" y="17776"/>
                    <a:pt x="54610" y="17776"/>
                  </a:cubicBezTo>
                  <a:cubicBezTo>
                    <a:pt x="54610" y="17776"/>
                    <a:pt x="57281" y="4722"/>
                    <a:pt x="60083" y="4608"/>
                  </a:cubicBezTo>
                  <a:cubicBezTo>
                    <a:pt x="60098" y="4607"/>
                    <a:pt x="60113" y="4607"/>
                    <a:pt x="60128" y="4607"/>
                  </a:cubicBezTo>
                  <a:cubicBezTo>
                    <a:pt x="62913" y="4607"/>
                    <a:pt x="66259" y="15211"/>
                    <a:pt x="66259" y="15211"/>
                  </a:cubicBezTo>
                  <a:lnTo>
                    <a:pt x="66487" y="12997"/>
                  </a:lnTo>
                  <a:cubicBezTo>
                    <a:pt x="66487" y="12997"/>
                    <a:pt x="67411" y="4011"/>
                    <a:pt x="71826" y="4011"/>
                  </a:cubicBezTo>
                  <a:cubicBezTo>
                    <a:pt x="72127" y="4011"/>
                    <a:pt x="72444" y="4053"/>
                    <a:pt x="72778" y="4142"/>
                  </a:cubicBezTo>
                  <a:cubicBezTo>
                    <a:pt x="78022" y="5539"/>
                    <a:pt x="85006" y="16257"/>
                    <a:pt x="85006" y="16257"/>
                  </a:cubicBezTo>
                  <a:cubicBezTo>
                    <a:pt x="85006" y="16257"/>
                    <a:pt x="87565" y="2019"/>
                    <a:pt x="91379" y="2019"/>
                  </a:cubicBezTo>
                  <a:cubicBezTo>
                    <a:pt x="91468" y="2019"/>
                    <a:pt x="91558" y="2027"/>
                    <a:pt x="91648" y="2043"/>
                  </a:cubicBezTo>
                  <a:cubicBezTo>
                    <a:pt x="94146" y="2484"/>
                    <a:pt x="94515" y="9084"/>
                    <a:pt x="94442" y="13895"/>
                  </a:cubicBezTo>
                  <a:lnTo>
                    <a:pt x="94442" y="13895"/>
                  </a:lnTo>
                  <a:cubicBezTo>
                    <a:pt x="94443" y="13857"/>
                    <a:pt x="94450" y="13819"/>
                    <a:pt x="94458" y="13774"/>
                  </a:cubicBezTo>
                  <a:cubicBezTo>
                    <a:pt x="94466" y="13733"/>
                    <a:pt x="94466" y="13700"/>
                    <a:pt x="94474" y="13651"/>
                  </a:cubicBezTo>
                  <a:cubicBezTo>
                    <a:pt x="94499" y="13455"/>
                    <a:pt x="94531" y="13177"/>
                    <a:pt x="94564" y="12842"/>
                  </a:cubicBezTo>
                  <a:cubicBezTo>
                    <a:pt x="94564" y="12793"/>
                    <a:pt x="94572" y="12736"/>
                    <a:pt x="94572" y="12687"/>
                  </a:cubicBezTo>
                  <a:cubicBezTo>
                    <a:pt x="94572" y="12663"/>
                    <a:pt x="94572" y="12638"/>
                    <a:pt x="94589" y="12614"/>
                  </a:cubicBezTo>
                  <a:cubicBezTo>
                    <a:pt x="94589" y="12532"/>
                    <a:pt x="94597" y="12434"/>
                    <a:pt x="94613" y="12344"/>
                  </a:cubicBezTo>
                  <a:cubicBezTo>
                    <a:pt x="94629" y="12034"/>
                    <a:pt x="94662" y="11682"/>
                    <a:pt x="94687" y="11315"/>
                  </a:cubicBezTo>
                  <a:cubicBezTo>
                    <a:pt x="94687" y="11241"/>
                    <a:pt x="94687" y="11159"/>
                    <a:pt x="94695" y="11086"/>
                  </a:cubicBezTo>
                  <a:cubicBezTo>
                    <a:pt x="94907" y="7116"/>
                    <a:pt x="94711" y="466"/>
                    <a:pt x="91019" y="25"/>
                  </a:cubicBezTo>
                  <a:cubicBezTo>
                    <a:pt x="90896" y="9"/>
                    <a:pt x="90774" y="1"/>
                    <a:pt x="906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70"/>
            <p:cNvSpPr/>
            <p:nvPr/>
          </p:nvSpPr>
          <p:spPr>
            <a:xfrm flipH="1">
              <a:off x="6426240" y="4120123"/>
              <a:ext cx="182205" cy="101139"/>
            </a:xfrm>
            <a:custGeom>
              <a:avLst/>
              <a:gdLst/>
              <a:ahLst/>
              <a:cxnLst/>
              <a:rect l="l" t="t" r="r" b="b"/>
              <a:pathLst>
                <a:path w="15464" h="8582" extrusionOk="0">
                  <a:moveTo>
                    <a:pt x="12320" y="0"/>
                  </a:moveTo>
                  <a:cubicBezTo>
                    <a:pt x="10036" y="0"/>
                    <a:pt x="8618" y="5542"/>
                    <a:pt x="8618" y="5542"/>
                  </a:cubicBezTo>
                  <a:cubicBezTo>
                    <a:pt x="8618" y="5542"/>
                    <a:pt x="7446" y="835"/>
                    <a:pt x="4818" y="835"/>
                  </a:cubicBezTo>
                  <a:cubicBezTo>
                    <a:pt x="4422" y="835"/>
                    <a:pt x="3993" y="942"/>
                    <a:pt x="3529" y="1188"/>
                  </a:cubicBezTo>
                  <a:cubicBezTo>
                    <a:pt x="0" y="3067"/>
                    <a:pt x="1748" y="8581"/>
                    <a:pt x="1748" y="8581"/>
                  </a:cubicBezTo>
                  <a:cubicBezTo>
                    <a:pt x="1748" y="8581"/>
                    <a:pt x="2239" y="3157"/>
                    <a:pt x="4011" y="2422"/>
                  </a:cubicBezTo>
                  <a:cubicBezTo>
                    <a:pt x="4130" y="2373"/>
                    <a:pt x="4256" y="2350"/>
                    <a:pt x="4386" y="2350"/>
                  </a:cubicBezTo>
                  <a:cubicBezTo>
                    <a:pt x="6199" y="2350"/>
                    <a:pt x="8937" y="6760"/>
                    <a:pt x="8937" y="6760"/>
                  </a:cubicBezTo>
                  <a:cubicBezTo>
                    <a:pt x="8937" y="6760"/>
                    <a:pt x="10647" y="1592"/>
                    <a:pt x="12212" y="1592"/>
                  </a:cubicBezTo>
                  <a:cubicBezTo>
                    <a:pt x="12270" y="1592"/>
                    <a:pt x="12327" y="1599"/>
                    <a:pt x="12384" y="1613"/>
                  </a:cubicBezTo>
                  <a:cubicBezTo>
                    <a:pt x="13985" y="2022"/>
                    <a:pt x="13601" y="6212"/>
                    <a:pt x="13601" y="6212"/>
                  </a:cubicBezTo>
                  <a:cubicBezTo>
                    <a:pt x="13601" y="6212"/>
                    <a:pt x="15464" y="1074"/>
                    <a:pt x="12858" y="102"/>
                  </a:cubicBezTo>
                  <a:cubicBezTo>
                    <a:pt x="12674" y="32"/>
                    <a:pt x="12494" y="0"/>
                    <a:pt x="12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70"/>
            <p:cNvSpPr/>
            <p:nvPr/>
          </p:nvSpPr>
          <p:spPr>
            <a:xfrm flipH="1">
              <a:off x="5449984" y="4171785"/>
              <a:ext cx="82100" cy="92218"/>
            </a:xfrm>
            <a:custGeom>
              <a:avLst/>
              <a:gdLst/>
              <a:ahLst/>
              <a:cxnLst/>
              <a:rect l="l" t="t" r="r" b="b"/>
              <a:pathLst>
                <a:path w="6968" h="7825" extrusionOk="0">
                  <a:moveTo>
                    <a:pt x="123" y="1902"/>
                  </a:moveTo>
                  <a:cubicBezTo>
                    <a:pt x="39" y="1964"/>
                    <a:pt x="1" y="2035"/>
                    <a:pt x="24" y="2106"/>
                  </a:cubicBezTo>
                  <a:cubicBezTo>
                    <a:pt x="29" y="2121"/>
                    <a:pt x="34" y="2127"/>
                    <a:pt x="40" y="2127"/>
                  </a:cubicBezTo>
                  <a:cubicBezTo>
                    <a:pt x="61" y="2127"/>
                    <a:pt x="86" y="2041"/>
                    <a:pt x="123" y="1902"/>
                  </a:cubicBezTo>
                  <a:close/>
                  <a:moveTo>
                    <a:pt x="1461" y="1"/>
                  </a:moveTo>
                  <a:cubicBezTo>
                    <a:pt x="591" y="1"/>
                    <a:pt x="269" y="1355"/>
                    <a:pt x="123" y="1902"/>
                  </a:cubicBezTo>
                  <a:lnTo>
                    <a:pt x="123" y="1902"/>
                  </a:lnTo>
                  <a:cubicBezTo>
                    <a:pt x="267" y="1797"/>
                    <a:pt x="545" y="1721"/>
                    <a:pt x="883" y="1721"/>
                  </a:cubicBezTo>
                  <a:cubicBezTo>
                    <a:pt x="1323" y="1721"/>
                    <a:pt x="1864" y="1851"/>
                    <a:pt x="2336" y="2220"/>
                  </a:cubicBezTo>
                  <a:cubicBezTo>
                    <a:pt x="3381" y="3037"/>
                    <a:pt x="6968" y="7824"/>
                    <a:pt x="6968" y="7824"/>
                  </a:cubicBezTo>
                  <a:cubicBezTo>
                    <a:pt x="6968" y="7824"/>
                    <a:pt x="4190" y="2253"/>
                    <a:pt x="2785" y="783"/>
                  </a:cubicBezTo>
                  <a:cubicBezTo>
                    <a:pt x="2241" y="216"/>
                    <a:pt x="1807" y="1"/>
                    <a:pt x="14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70"/>
            <p:cNvSpPr/>
            <p:nvPr/>
          </p:nvSpPr>
          <p:spPr>
            <a:xfrm flipH="1">
              <a:off x="6082854" y="4097698"/>
              <a:ext cx="152371" cy="111427"/>
            </a:xfrm>
            <a:custGeom>
              <a:avLst/>
              <a:gdLst/>
              <a:ahLst/>
              <a:cxnLst/>
              <a:rect l="l" t="t" r="r" b="b"/>
              <a:pathLst>
                <a:path w="12932" h="9455" extrusionOk="0">
                  <a:moveTo>
                    <a:pt x="2905" y="1"/>
                  </a:moveTo>
                  <a:cubicBezTo>
                    <a:pt x="1090" y="1"/>
                    <a:pt x="0" y="5844"/>
                    <a:pt x="0" y="5844"/>
                  </a:cubicBezTo>
                  <a:cubicBezTo>
                    <a:pt x="0" y="5844"/>
                    <a:pt x="1681" y="1848"/>
                    <a:pt x="2746" y="1848"/>
                  </a:cubicBezTo>
                  <a:cubicBezTo>
                    <a:pt x="2802" y="1848"/>
                    <a:pt x="2856" y="1859"/>
                    <a:pt x="2908" y="1882"/>
                  </a:cubicBezTo>
                  <a:cubicBezTo>
                    <a:pt x="3962" y="2348"/>
                    <a:pt x="3840" y="9455"/>
                    <a:pt x="3840" y="9455"/>
                  </a:cubicBezTo>
                  <a:cubicBezTo>
                    <a:pt x="3840" y="9455"/>
                    <a:pt x="7908" y="6310"/>
                    <a:pt x="9664" y="6196"/>
                  </a:cubicBezTo>
                  <a:cubicBezTo>
                    <a:pt x="9698" y="6193"/>
                    <a:pt x="9731" y="6192"/>
                    <a:pt x="9764" y="6192"/>
                  </a:cubicBezTo>
                  <a:cubicBezTo>
                    <a:pt x="11470" y="6192"/>
                    <a:pt x="12932" y="9218"/>
                    <a:pt x="12932" y="9218"/>
                  </a:cubicBezTo>
                  <a:cubicBezTo>
                    <a:pt x="12932" y="9218"/>
                    <a:pt x="12458" y="6187"/>
                    <a:pt x="10252" y="5379"/>
                  </a:cubicBezTo>
                  <a:cubicBezTo>
                    <a:pt x="10045" y="5302"/>
                    <a:pt x="9825" y="5268"/>
                    <a:pt x="9596" y="5268"/>
                  </a:cubicBezTo>
                  <a:cubicBezTo>
                    <a:pt x="7373" y="5268"/>
                    <a:pt x="4305" y="8524"/>
                    <a:pt x="4305" y="8524"/>
                  </a:cubicBezTo>
                  <a:cubicBezTo>
                    <a:pt x="4305" y="8524"/>
                    <a:pt x="5482" y="1302"/>
                    <a:pt x="3382" y="134"/>
                  </a:cubicBezTo>
                  <a:cubicBezTo>
                    <a:pt x="3218" y="43"/>
                    <a:pt x="3059" y="1"/>
                    <a:pt x="2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00" name="Google Shape;2300;p70"/>
          <p:cNvGrpSpPr/>
          <p:nvPr/>
        </p:nvGrpSpPr>
        <p:grpSpPr>
          <a:xfrm>
            <a:off x="10010273" y="5043466"/>
            <a:ext cx="2120599" cy="402021"/>
            <a:chOff x="5449154" y="3962487"/>
            <a:chExt cx="1590449" cy="301516"/>
          </a:xfrm>
        </p:grpSpPr>
        <p:sp>
          <p:nvSpPr>
            <p:cNvPr id="2301" name="Google Shape;2301;p70"/>
            <p:cNvSpPr/>
            <p:nvPr/>
          </p:nvSpPr>
          <p:spPr>
            <a:xfrm flipH="1">
              <a:off x="5522931" y="4021490"/>
              <a:ext cx="105795" cy="174359"/>
            </a:xfrm>
            <a:custGeom>
              <a:avLst/>
              <a:gdLst/>
              <a:ahLst/>
              <a:cxnLst/>
              <a:rect l="l" t="t" r="r" b="b"/>
              <a:pathLst>
                <a:path w="8979" h="14795" extrusionOk="0">
                  <a:moveTo>
                    <a:pt x="6299" y="1"/>
                  </a:moveTo>
                  <a:cubicBezTo>
                    <a:pt x="5253" y="107"/>
                    <a:pt x="4224" y="1332"/>
                    <a:pt x="3309" y="2958"/>
                  </a:cubicBezTo>
                  <a:cubicBezTo>
                    <a:pt x="1700" y="5817"/>
                    <a:pt x="417" y="9893"/>
                    <a:pt x="1" y="11315"/>
                  </a:cubicBezTo>
                  <a:cubicBezTo>
                    <a:pt x="1202" y="8447"/>
                    <a:pt x="3097" y="4910"/>
                    <a:pt x="4379" y="3464"/>
                  </a:cubicBezTo>
                  <a:cubicBezTo>
                    <a:pt x="4698" y="3097"/>
                    <a:pt x="4992" y="2868"/>
                    <a:pt x="5213" y="2819"/>
                  </a:cubicBezTo>
                  <a:cubicBezTo>
                    <a:pt x="5257" y="2808"/>
                    <a:pt x="5298" y="2803"/>
                    <a:pt x="5337" y="2803"/>
                  </a:cubicBezTo>
                  <a:cubicBezTo>
                    <a:pt x="5796" y="2803"/>
                    <a:pt x="5812" y="3551"/>
                    <a:pt x="5654" y="4494"/>
                  </a:cubicBezTo>
                  <a:cubicBezTo>
                    <a:pt x="5376" y="6078"/>
                    <a:pt x="4584" y="8235"/>
                    <a:pt x="4518" y="8398"/>
                  </a:cubicBezTo>
                  <a:cubicBezTo>
                    <a:pt x="4623" y="8231"/>
                    <a:pt x="5875" y="6153"/>
                    <a:pt x="6770" y="6153"/>
                  </a:cubicBezTo>
                  <a:cubicBezTo>
                    <a:pt x="6926" y="6153"/>
                    <a:pt x="7071" y="6216"/>
                    <a:pt x="7198" y="6364"/>
                  </a:cubicBezTo>
                  <a:cubicBezTo>
                    <a:pt x="7198" y="6372"/>
                    <a:pt x="7206" y="6381"/>
                    <a:pt x="7206" y="6389"/>
                  </a:cubicBezTo>
                  <a:cubicBezTo>
                    <a:pt x="7247" y="6430"/>
                    <a:pt x="7279" y="6479"/>
                    <a:pt x="7304" y="6528"/>
                  </a:cubicBezTo>
                  <a:cubicBezTo>
                    <a:pt x="7304" y="6536"/>
                    <a:pt x="7288" y="6544"/>
                    <a:pt x="7288" y="6544"/>
                  </a:cubicBezTo>
                  <a:cubicBezTo>
                    <a:pt x="7859" y="7606"/>
                    <a:pt x="8243" y="11985"/>
                    <a:pt x="8243" y="14558"/>
                  </a:cubicBezTo>
                  <a:lnTo>
                    <a:pt x="8243" y="14566"/>
                  </a:lnTo>
                  <a:cubicBezTo>
                    <a:pt x="8243" y="14648"/>
                    <a:pt x="8268" y="14721"/>
                    <a:pt x="8268" y="14795"/>
                  </a:cubicBezTo>
                  <a:cubicBezTo>
                    <a:pt x="8300" y="14550"/>
                    <a:pt x="8349" y="14207"/>
                    <a:pt x="8382" y="13798"/>
                  </a:cubicBezTo>
                  <a:cubicBezTo>
                    <a:pt x="8390" y="13774"/>
                    <a:pt x="8399" y="13741"/>
                    <a:pt x="8399" y="13716"/>
                  </a:cubicBezTo>
                  <a:cubicBezTo>
                    <a:pt x="8652" y="11151"/>
                    <a:pt x="8979" y="5940"/>
                    <a:pt x="8325" y="2729"/>
                  </a:cubicBezTo>
                  <a:cubicBezTo>
                    <a:pt x="8317" y="2688"/>
                    <a:pt x="8243" y="2647"/>
                    <a:pt x="8243" y="2607"/>
                  </a:cubicBezTo>
                  <a:lnTo>
                    <a:pt x="8243" y="2598"/>
                  </a:lnTo>
                  <a:cubicBezTo>
                    <a:pt x="8251" y="2476"/>
                    <a:pt x="8235" y="2345"/>
                    <a:pt x="8211" y="2223"/>
                  </a:cubicBezTo>
                  <a:cubicBezTo>
                    <a:pt x="7892" y="997"/>
                    <a:pt x="7426" y="164"/>
                    <a:pt x="6659" y="17"/>
                  </a:cubicBezTo>
                  <a:cubicBezTo>
                    <a:pt x="6610" y="9"/>
                    <a:pt x="6577" y="9"/>
                    <a:pt x="6528" y="1"/>
                  </a:cubicBezTo>
                  <a:close/>
                </a:path>
              </a:pathLst>
            </a:custGeom>
            <a:solidFill>
              <a:srgbClr val="7F77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70"/>
            <p:cNvSpPr/>
            <p:nvPr/>
          </p:nvSpPr>
          <p:spPr>
            <a:xfrm flipH="1">
              <a:off x="5449154" y="3962487"/>
              <a:ext cx="1590449" cy="300859"/>
            </a:xfrm>
            <a:custGeom>
              <a:avLst/>
              <a:gdLst/>
              <a:ahLst/>
              <a:cxnLst/>
              <a:rect l="l" t="t" r="r" b="b"/>
              <a:pathLst>
                <a:path w="134984" h="25529" extrusionOk="0">
                  <a:moveTo>
                    <a:pt x="1577" y="25528"/>
                  </a:moveTo>
                  <a:cubicBezTo>
                    <a:pt x="1577" y="25528"/>
                    <a:pt x="2124" y="25528"/>
                    <a:pt x="3146" y="25512"/>
                  </a:cubicBezTo>
                  <a:cubicBezTo>
                    <a:pt x="8921" y="25455"/>
                    <a:pt x="29956" y="25250"/>
                    <a:pt x="55320" y="25161"/>
                  </a:cubicBezTo>
                  <a:cubicBezTo>
                    <a:pt x="66226" y="25120"/>
                    <a:pt x="77932" y="25103"/>
                    <a:pt x="89565" y="25128"/>
                  </a:cubicBezTo>
                  <a:cubicBezTo>
                    <a:pt x="98068" y="25152"/>
                    <a:pt x="106531" y="25185"/>
                    <a:pt x="114627" y="25259"/>
                  </a:cubicBezTo>
                  <a:cubicBezTo>
                    <a:pt x="121783" y="25324"/>
                    <a:pt x="128653" y="25414"/>
                    <a:pt x="134984" y="25528"/>
                  </a:cubicBezTo>
                  <a:cubicBezTo>
                    <a:pt x="134984" y="25528"/>
                    <a:pt x="129135" y="12940"/>
                    <a:pt x="128048" y="19883"/>
                  </a:cubicBezTo>
                  <a:cubicBezTo>
                    <a:pt x="128032" y="19973"/>
                    <a:pt x="127991" y="20063"/>
                    <a:pt x="127983" y="20145"/>
                  </a:cubicBezTo>
                  <a:cubicBezTo>
                    <a:pt x="127991" y="20039"/>
                    <a:pt x="127999" y="19924"/>
                    <a:pt x="127991" y="19810"/>
                  </a:cubicBezTo>
                  <a:lnTo>
                    <a:pt x="127991" y="19810"/>
                  </a:lnTo>
                  <a:cubicBezTo>
                    <a:pt x="127999" y="19728"/>
                    <a:pt x="127999" y="19655"/>
                    <a:pt x="127991" y="19573"/>
                  </a:cubicBezTo>
                  <a:lnTo>
                    <a:pt x="127991" y="19565"/>
                  </a:lnTo>
                  <a:cubicBezTo>
                    <a:pt x="127991" y="19352"/>
                    <a:pt x="128089" y="19099"/>
                    <a:pt x="128130" y="18813"/>
                  </a:cubicBezTo>
                  <a:cubicBezTo>
                    <a:pt x="128130" y="18781"/>
                    <a:pt x="128146" y="18756"/>
                    <a:pt x="128146" y="18723"/>
                  </a:cubicBezTo>
                  <a:cubicBezTo>
                    <a:pt x="128155" y="18650"/>
                    <a:pt x="128171" y="18560"/>
                    <a:pt x="128179" y="18478"/>
                  </a:cubicBezTo>
                  <a:cubicBezTo>
                    <a:pt x="128179" y="18462"/>
                    <a:pt x="128179" y="18454"/>
                    <a:pt x="128179" y="18446"/>
                  </a:cubicBezTo>
                  <a:cubicBezTo>
                    <a:pt x="128465" y="15954"/>
                    <a:pt x="128702" y="11404"/>
                    <a:pt x="128179" y="8300"/>
                  </a:cubicBezTo>
                  <a:cubicBezTo>
                    <a:pt x="128171" y="8275"/>
                    <a:pt x="128171" y="8243"/>
                    <a:pt x="128163" y="8210"/>
                  </a:cubicBezTo>
                  <a:cubicBezTo>
                    <a:pt x="128130" y="8120"/>
                    <a:pt x="128089" y="8038"/>
                    <a:pt x="128073" y="7949"/>
                  </a:cubicBezTo>
                  <a:cubicBezTo>
                    <a:pt x="128065" y="7916"/>
                    <a:pt x="128048" y="7883"/>
                    <a:pt x="128032" y="7850"/>
                  </a:cubicBezTo>
                  <a:cubicBezTo>
                    <a:pt x="128007" y="7818"/>
                    <a:pt x="127991" y="7777"/>
                    <a:pt x="127991" y="7736"/>
                  </a:cubicBezTo>
                  <a:lnTo>
                    <a:pt x="127991" y="7736"/>
                  </a:lnTo>
                  <a:cubicBezTo>
                    <a:pt x="127991" y="7728"/>
                    <a:pt x="128024" y="7720"/>
                    <a:pt x="128024" y="7712"/>
                  </a:cubicBezTo>
                  <a:cubicBezTo>
                    <a:pt x="128024" y="7695"/>
                    <a:pt x="128024" y="7687"/>
                    <a:pt x="128007" y="7679"/>
                  </a:cubicBezTo>
                  <a:cubicBezTo>
                    <a:pt x="127999" y="7654"/>
                    <a:pt x="127991" y="7638"/>
                    <a:pt x="127991" y="7614"/>
                  </a:cubicBezTo>
                  <a:lnTo>
                    <a:pt x="127991" y="7605"/>
                  </a:lnTo>
                  <a:cubicBezTo>
                    <a:pt x="127999" y="7483"/>
                    <a:pt x="127983" y="7360"/>
                    <a:pt x="127967" y="7238"/>
                  </a:cubicBezTo>
                  <a:cubicBezTo>
                    <a:pt x="127632" y="6012"/>
                    <a:pt x="127158" y="5171"/>
                    <a:pt x="126390" y="5032"/>
                  </a:cubicBezTo>
                  <a:cubicBezTo>
                    <a:pt x="126374" y="5032"/>
                    <a:pt x="126357" y="5032"/>
                    <a:pt x="126341" y="5024"/>
                  </a:cubicBezTo>
                  <a:cubicBezTo>
                    <a:pt x="126317" y="5016"/>
                    <a:pt x="126300" y="5008"/>
                    <a:pt x="126276" y="5008"/>
                  </a:cubicBezTo>
                  <a:cubicBezTo>
                    <a:pt x="126194" y="5008"/>
                    <a:pt x="126120" y="5008"/>
                    <a:pt x="126039" y="5008"/>
                  </a:cubicBezTo>
                  <a:cubicBezTo>
                    <a:pt x="125018" y="5098"/>
                    <a:pt x="123997" y="6274"/>
                    <a:pt x="123098" y="7859"/>
                  </a:cubicBezTo>
                  <a:cubicBezTo>
                    <a:pt x="123073" y="7891"/>
                    <a:pt x="122984" y="7924"/>
                    <a:pt x="122967" y="7957"/>
                  </a:cubicBezTo>
                  <a:cubicBezTo>
                    <a:pt x="121366" y="10799"/>
                    <a:pt x="120067" y="14859"/>
                    <a:pt x="119602" y="16297"/>
                  </a:cubicBezTo>
                  <a:lnTo>
                    <a:pt x="119602" y="16305"/>
                  </a:lnTo>
                  <a:cubicBezTo>
                    <a:pt x="119602" y="16305"/>
                    <a:pt x="119667" y="16322"/>
                    <a:pt x="119667" y="16322"/>
                  </a:cubicBezTo>
                  <a:cubicBezTo>
                    <a:pt x="119667" y="16330"/>
                    <a:pt x="119716" y="16330"/>
                    <a:pt x="119716" y="16338"/>
                  </a:cubicBezTo>
                  <a:cubicBezTo>
                    <a:pt x="119667" y="16485"/>
                    <a:pt x="119626" y="16640"/>
                    <a:pt x="119602" y="16795"/>
                  </a:cubicBezTo>
                  <a:lnTo>
                    <a:pt x="119602" y="16526"/>
                  </a:lnTo>
                  <a:cubicBezTo>
                    <a:pt x="119961" y="14631"/>
                    <a:pt x="120108" y="12703"/>
                    <a:pt x="120035" y="10775"/>
                  </a:cubicBezTo>
                  <a:cubicBezTo>
                    <a:pt x="120026" y="10465"/>
                    <a:pt x="120010" y="10154"/>
                    <a:pt x="119977" y="9836"/>
                  </a:cubicBezTo>
                  <a:cubicBezTo>
                    <a:pt x="119969" y="9689"/>
                    <a:pt x="119961" y="9525"/>
                    <a:pt x="119937" y="9378"/>
                  </a:cubicBezTo>
                  <a:cubicBezTo>
                    <a:pt x="119920" y="9223"/>
                    <a:pt x="119904" y="9059"/>
                    <a:pt x="119888" y="8896"/>
                  </a:cubicBezTo>
                  <a:cubicBezTo>
                    <a:pt x="119781" y="8079"/>
                    <a:pt x="119610" y="7270"/>
                    <a:pt x="119389" y="6478"/>
                  </a:cubicBezTo>
                  <a:cubicBezTo>
                    <a:pt x="119340" y="6323"/>
                    <a:pt x="119291" y="6168"/>
                    <a:pt x="119242" y="6021"/>
                  </a:cubicBezTo>
                  <a:cubicBezTo>
                    <a:pt x="119193" y="5874"/>
                    <a:pt x="119144" y="5702"/>
                    <a:pt x="119071" y="5547"/>
                  </a:cubicBezTo>
                  <a:cubicBezTo>
                    <a:pt x="119005" y="5392"/>
                    <a:pt x="118973" y="5277"/>
                    <a:pt x="118915" y="5138"/>
                  </a:cubicBezTo>
                  <a:cubicBezTo>
                    <a:pt x="118899" y="5114"/>
                    <a:pt x="118883" y="5089"/>
                    <a:pt x="118875" y="5057"/>
                  </a:cubicBezTo>
                  <a:cubicBezTo>
                    <a:pt x="118817" y="4926"/>
                    <a:pt x="118752" y="4787"/>
                    <a:pt x="118687" y="4656"/>
                  </a:cubicBezTo>
                  <a:cubicBezTo>
                    <a:pt x="118638" y="4542"/>
                    <a:pt x="118581" y="4436"/>
                    <a:pt x="118515" y="4322"/>
                  </a:cubicBezTo>
                  <a:cubicBezTo>
                    <a:pt x="118483" y="4256"/>
                    <a:pt x="118450" y="4191"/>
                    <a:pt x="118409" y="4117"/>
                  </a:cubicBezTo>
                  <a:cubicBezTo>
                    <a:pt x="118352" y="4019"/>
                    <a:pt x="118295" y="3921"/>
                    <a:pt x="118229" y="3823"/>
                  </a:cubicBezTo>
                  <a:cubicBezTo>
                    <a:pt x="118229" y="3815"/>
                    <a:pt x="118221" y="3807"/>
                    <a:pt x="118221" y="3799"/>
                  </a:cubicBezTo>
                  <a:cubicBezTo>
                    <a:pt x="118164" y="3717"/>
                    <a:pt x="118115" y="3635"/>
                    <a:pt x="118058" y="3545"/>
                  </a:cubicBezTo>
                  <a:cubicBezTo>
                    <a:pt x="118001" y="3464"/>
                    <a:pt x="117960" y="3407"/>
                    <a:pt x="117919" y="3341"/>
                  </a:cubicBezTo>
                  <a:cubicBezTo>
                    <a:pt x="117682" y="3006"/>
                    <a:pt x="117412" y="2688"/>
                    <a:pt x="117126" y="2402"/>
                  </a:cubicBezTo>
                  <a:cubicBezTo>
                    <a:pt x="117061" y="2336"/>
                    <a:pt x="116996" y="2271"/>
                    <a:pt x="116930" y="2214"/>
                  </a:cubicBezTo>
                  <a:cubicBezTo>
                    <a:pt x="116579" y="1871"/>
                    <a:pt x="116187" y="1569"/>
                    <a:pt x="115770" y="1315"/>
                  </a:cubicBezTo>
                  <a:cubicBezTo>
                    <a:pt x="115664" y="1242"/>
                    <a:pt x="115558" y="1185"/>
                    <a:pt x="115452" y="1127"/>
                  </a:cubicBezTo>
                  <a:cubicBezTo>
                    <a:pt x="115427" y="1111"/>
                    <a:pt x="115403" y="1095"/>
                    <a:pt x="115378" y="1087"/>
                  </a:cubicBezTo>
                  <a:cubicBezTo>
                    <a:pt x="115248" y="1013"/>
                    <a:pt x="115125" y="948"/>
                    <a:pt x="114986" y="891"/>
                  </a:cubicBezTo>
                  <a:cubicBezTo>
                    <a:pt x="114970" y="874"/>
                    <a:pt x="114954" y="866"/>
                    <a:pt x="114929" y="858"/>
                  </a:cubicBezTo>
                  <a:cubicBezTo>
                    <a:pt x="114798" y="793"/>
                    <a:pt x="114659" y="735"/>
                    <a:pt x="114521" y="686"/>
                  </a:cubicBezTo>
                  <a:cubicBezTo>
                    <a:pt x="114341" y="613"/>
                    <a:pt x="114153" y="547"/>
                    <a:pt x="113965" y="482"/>
                  </a:cubicBezTo>
                  <a:cubicBezTo>
                    <a:pt x="113900" y="466"/>
                    <a:pt x="113843" y="449"/>
                    <a:pt x="113777" y="433"/>
                  </a:cubicBezTo>
                  <a:cubicBezTo>
                    <a:pt x="113647" y="392"/>
                    <a:pt x="113508" y="351"/>
                    <a:pt x="113369" y="319"/>
                  </a:cubicBezTo>
                  <a:cubicBezTo>
                    <a:pt x="113189" y="278"/>
                    <a:pt x="113009" y="237"/>
                    <a:pt x="112821" y="213"/>
                  </a:cubicBezTo>
                  <a:cubicBezTo>
                    <a:pt x="112789" y="196"/>
                    <a:pt x="112756" y="196"/>
                    <a:pt x="112732" y="188"/>
                  </a:cubicBezTo>
                  <a:cubicBezTo>
                    <a:pt x="112568" y="164"/>
                    <a:pt x="112405" y="139"/>
                    <a:pt x="112241" y="123"/>
                  </a:cubicBezTo>
                  <a:cubicBezTo>
                    <a:pt x="112201" y="114"/>
                    <a:pt x="112160" y="114"/>
                    <a:pt x="112119" y="106"/>
                  </a:cubicBezTo>
                  <a:cubicBezTo>
                    <a:pt x="111915" y="82"/>
                    <a:pt x="111710" y="65"/>
                    <a:pt x="111498" y="57"/>
                  </a:cubicBezTo>
                  <a:cubicBezTo>
                    <a:pt x="110461" y="0"/>
                    <a:pt x="109415" y="74"/>
                    <a:pt x="108394" y="278"/>
                  </a:cubicBezTo>
                  <a:cubicBezTo>
                    <a:pt x="108263" y="302"/>
                    <a:pt x="108132" y="335"/>
                    <a:pt x="108010" y="368"/>
                  </a:cubicBezTo>
                  <a:cubicBezTo>
                    <a:pt x="107757" y="425"/>
                    <a:pt x="107503" y="498"/>
                    <a:pt x="107258" y="572"/>
                  </a:cubicBezTo>
                  <a:cubicBezTo>
                    <a:pt x="107152" y="596"/>
                    <a:pt x="107046" y="637"/>
                    <a:pt x="106948" y="678"/>
                  </a:cubicBezTo>
                  <a:cubicBezTo>
                    <a:pt x="106793" y="727"/>
                    <a:pt x="106646" y="776"/>
                    <a:pt x="106499" y="833"/>
                  </a:cubicBezTo>
                  <a:cubicBezTo>
                    <a:pt x="106188" y="948"/>
                    <a:pt x="105894" y="1070"/>
                    <a:pt x="105600" y="1209"/>
                  </a:cubicBezTo>
                  <a:cubicBezTo>
                    <a:pt x="105469" y="1266"/>
                    <a:pt x="105339" y="1332"/>
                    <a:pt x="105208" y="1397"/>
                  </a:cubicBezTo>
                  <a:cubicBezTo>
                    <a:pt x="105077" y="1462"/>
                    <a:pt x="104930" y="1536"/>
                    <a:pt x="104800" y="1609"/>
                  </a:cubicBezTo>
                  <a:cubicBezTo>
                    <a:pt x="104661" y="1691"/>
                    <a:pt x="104522" y="1765"/>
                    <a:pt x="104391" y="1838"/>
                  </a:cubicBezTo>
                  <a:cubicBezTo>
                    <a:pt x="104277" y="1903"/>
                    <a:pt x="104171" y="1969"/>
                    <a:pt x="104056" y="2042"/>
                  </a:cubicBezTo>
                  <a:cubicBezTo>
                    <a:pt x="103631" y="2304"/>
                    <a:pt x="103223" y="2590"/>
                    <a:pt x="102831" y="2884"/>
                  </a:cubicBezTo>
                  <a:cubicBezTo>
                    <a:pt x="102725" y="2965"/>
                    <a:pt x="102618" y="3047"/>
                    <a:pt x="102512" y="3129"/>
                  </a:cubicBezTo>
                  <a:cubicBezTo>
                    <a:pt x="101851" y="3660"/>
                    <a:pt x="101222" y="4223"/>
                    <a:pt x="100625" y="4836"/>
                  </a:cubicBezTo>
                  <a:cubicBezTo>
                    <a:pt x="100544" y="4918"/>
                    <a:pt x="100462" y="5008"/>
                    <a:pt x="100372" y="5106"/>
                  </a:cubicBezTo>
                  <a:cubicBezTo>
                    <a:pt x="99776" y="5743"/>
                    <a:pt x="99204" y="6413"/>
                    <a:pt x="98673" y="7115"/>
                  </a:cubicBezTo>
                  <a:cubicBezTo>
                    <a:pt x="98526" y="7311"/>
                    <a:pt x="98379" y="7507"/>
                    <a:pt x="98240" y="7703"/>
                  </a:cubicBezTo>
                  <a:cubicBezTo>
                    <a:pt x="98068" y="7932"/>
                    <a:pt x="97905" y="8169"/>
                    <a:pt x="97750" y="8398"/>
                  </a:cubicBezTo>
                  <a:cubicBezTo>
                    <a:pt x="97595" y="8627"/>
                    <a:pt x="97456" y="8839"/>
                    <a:pt x="97317" y="9051"/>
                  </a:cubicBezTo>
                  <a:cubicBezTo>
                    <a:pt x="96819" y="9836"/>
                    <a:pt x="96386" y="10595"/>
                    <a:pt x="96010" y="11281"/>
                  </a:cubicBezTo>
                  <a:cubicBezTo>
                    <a:pt x="95920" y="11453"/>
                    <a:pt x="95830" y="11616"/>
                    <a:pt x="95740" y="11780"/>
                  </a:cubicBezTo>
                  <a:cubicBezTo>
                    <a:pt x="95683" y="11894"/>
                    <a:pt x="95626" y="12017"/>
                    <a:pt x="95569" y="12123"/>
                  </a:cubicBezTo>
                  <a:cubicBezTo>
                    <a:pt x="95495" y="12270"/>
                    <a:pt x="95430" y="12417"/>
                    <a:pt x="95356" y="12556"/>
                  </a:cubicBezTo>
                  <a:cubicBezTo>
                    <a:pt x="94817" y="13667"/>
                    <a:pt x="94515" y="14443"/>
                    <a:pt x="94441" y="14631"/>
                  </a:cubicBezTo>
                  <a:lnTo>
                    <a:pt x="94441" y="14574"/>
                  </a:lnTo>
                  <a:cubicBezTo>
                    <a:pt x="94441" y="14533"/>
                    <a:pt x="94450" y="14492"/>
                    <a:pt x="94458" y="14443"/>
                  </a:cubicBezTo>
                  <a:cubicBezTo>
                    <a:pt x="94458" y="14402"/>
                    <a:pt x="94466" y="14369"/>
                    <a:pt x="94474" y="14320"/>
                  </a:cubicBezTo>
                  <a:cubicBezTo>
                    <a:pt x="94499" y="14124"/>
                    <a:pt x="94523" y="13847"/>
                    <a:pt x="94556" y="13512"/>
                  </a:cubicBezTo>
                  <a:cubicBezTo>
                    <a:pt x="94564" y="13454"/>
                    <a:pt x="94564" y="13405"/>
                    <a:pt x="94572" y="13348"/>
                  </a:cubicBezTo>
                  <a:cubicBezTo>
                    <a:pt x="94572" y="13324"/>
                    <a:pt x="94572" y="13307"/>
                    <a:pt x="94580" y="13283"/>
                  </a:cubicBezTo>
                  <a:cubicBezTo>
                    <a:pt x="94580" y="13201"/>
                    <a:pt x="94597" y="13103"/>
                    <a:pt x="94605" y="13013"/>
                  </a:cubicBezTo>
                  <a:cubicBezTo>
                    <a:pt x="94629" y="12703"/>
                    <a:pt x="94654" y="12352"/>
                    <a:pt x="94678" y="11984"/>
                  </a:cubicBezTo>
                  <a:cubicBezTo>
                    <a:pt x="94678" y="11910"/>
                    <a:pt x="94678" y="11829"/>
                    <a:pt x="94686" y="11755"/>
                  </a:cubicBezTo>
                  <a:cubicBezTo>
                    <a:pt x="94907" y="7785"/>
                    <a:pt x="94711" y="1136"/>
                    <a:pt x="91019" y="694"/>
                  </a:cubicBezTo>
                  <a:cubicBezTo>
                    <a:pt x="90896" y="678"/>
                    <a:pt x="90774" y="670"/>
                    <a:pt x="90651" y="670"/>
                  </a:cubicBezTo>
                  <a:cubicBezTo>
                    <a:pt x="90577" y="670"/>
                    <a:pt x="90504" y="670"/>
                    <a:pt x="90430" y="678"/>
                  </a:cubicBezTo>
                  <a:cubicBezTo>
                    <a:pt x="90349" y="686"/>
                    <a:pt x="90275" y="694"/>
                    <a:pt x="90202" y="711"/>
                  </a:cubicBezTo>
                  <a:cubicBezTo>
                    <a:pt x="90120" y="719"/>
                    <a:pt x="90046" y="735"/>
                    <a:pt x="89973" y="752"/>
                  </a:cubicBezTo>
                  <a:cubicBezTo>
                    <a:pt x="89801" y="793"/>
                    <a:pt x="89622" y="858"/>
                    <a:pt x="89458" y="931"/>
                  </a:cubicBezTo>
                  <a:cubicBezTo>
                    <a:pt x="89409" y="948"/>
                    <a:pt x="89352" y="972"/>
                    <a:pt x="89295" y="1005"/>
                  </a:cubicBezTo>
                  <a:cubicBezTo>
                    <a:pt x="89034" y="1136"/>
                    <a:pt x="88788" y="1299"/>
                    <a:pt x="88568" y="1487"/>
                  </a:cubicBezTo>
                  <a:cubicBezTo>
                    <a:pt x="88462" y="1577"/>
                    <a:pt x="88356" y="1675"/>
                    <a:pt x="88249" y="1781"/>
                  </a:cubicBezTo>
                  <a:cubicBezTo>
                    <a:pt x="88143" y="1879"/>
                    <a:pt x="88045" y="1993"/>
                    <a:pt x="87947" y="2100"/>
                  </a:cubicBezTo>
                  <a:cubicBezTo>
                    <a:pt x="87841" y="2214"/>
                    <a:pt x="87743" y="2336"/>
                    <a:pt x="87653" y="2459"/>
                  </a:cubicBezTo>
                  <a:cubicBezTo>
                    <a:pt x="87563" y="2573"/>
                    <a:pt x="87473" y="2712"/>
                    <a:pt x="87383" y="2843"/>
                  </a:cubicBezTo>
                  <a:cubicBezTo>
                    <a:pt x="86877" y="3611"/>
                    <a:pt x="86452" y="4428"/>
                    <a:pt x="86125" y="5294"/>
                  </a:cubicBezTo>
                  <a:cubicBezTo>
                    <a:pt x="86068" y="5432"/>
                    <a:pt x="86011" y="5571"/>
                    <a:pt x="85954" y="5718"/>
                  </a:cubicBezTo>
                  <a:cubicBezTo>
                    <a:pt x="85921" y="5808"/>
                    <a:pt x="85889" y="5890"/>
                    <a:pt x="85856" y="5980"/>
                  </a:cubicBezTo>
                  <a:cubicBezTo>
                    <a:pt x="85823" y="6070"/>
                    <a:pt x="85790" y="6160"/>
                    <a:pt x="85758" y="6249"/>
                  </a:cubicBezTo>
                  <a:cubicBezTo>
                    <a:pt x="85701" y="6405"/>
                    <a:pt x="85660" y="6560"/>
                    <a:pt x="85603" y="6707"/>
                  </a:cubicBezTo>
                  <a:cubicBezTo>
                    <a:pt x="85554" y="6854"/>
                    <a:pt x="85505" y="7009"/>
                    <a:pt x="85464" y="7164"/>
                  </a:cubicBezTo>
                  <a:cubicBezTo>
                    <a:pt x="84884" y="9092"/>
                    <a:pt x="84459" y="11069"/>
                    <a:pt x="84189" y="13062"/>
                  </a:cubicBezTo>
                  <a:cubicBezTo>
                    <a:pt x="84181" y="13087"/>
                    <a:pt x="84181" y="13103"/>
                    <a:pt x="84181" y="13119"/>
                  </a:cubicBezTo>
                  <a:cubicBezTo>
                    <a:pt x="84181" y="13119"/>
                    <a:pt x="84157" y="13062"/>
                    <a:pt x="84116" y="12972"/>
                  </a:cubicBezTo>
                  <a:cubicBezTo>
                    <a:pt x="84108" y="12948"/>
                    <a:pt x="84100" y="12923"/>
                    <a:pt x="84091" y="12899"/>
                  </a:cubicBezTo>
                  <a:cubicBezTo>
                    <a:pt x="84042" y="12801"/>
                    <a:pt x="83985" y="12662"/>
                    <a:pt x="83912" y="12507"/>
                  </a:cubicBezTo>
                  <a:cubicBezTo>
                    <a:pt x="83895" y="12466"/>
                    <a:pt x="83879" y="12425"/>
                    <a:pt x="83854" y="12392"/>
                  </a:cubicBezTo>
                  <a:cubicBezTo>
                    <a:pt x="83773" y="12196"/>
                    <a:pt x="83658" y="11968"/>
                    <a:pt x="83536" y="11723"/>
                  </a:cubicBezTo>
                  <a:cubicBezTo>
                    <a:pt x="83487" y="11616"/>
                    <a:pt x="83430" y="11502"/>
                    <a:pt x="83364" y="11388"/>
                  </a:cubicBezTo>
                  <a:cubicBezTo>
                    <a:pt x="82498" y="9680"/>
                    <a:pt x="80963" y="7042"/>
                    <a:pt x="78847" y="4975"/>
                  </a:cubicBezTo>
                  <a:cubicBezTo>
                    <a:pt x="78692" y="4812"/>
                    <a:pt x="78528" y="4656"/>
                    <a:pt x="78357" y="4509"/>
                  </a:cubicBezTo>
                  <a:lnTo>
                    <a:pt x="78357" y="4509"/>
                  </a:lnTo>
                  <a:cubicBezTo>
                    <a:pt x="78177" y="4346"/>
                    <a:pt x="77981" y="4183"/>
                    <a:pt x="77785" y="4019"/>
                  </a:cubicBezTo>
                  <a:cubicBezTo>
                    <a:pt x="77630" y="3889"/>
                    <a:pt x="77466" y="3774"/>
                    <a:pt x="77303" y="3652"/>
                  </a:cubicBezTo>
                  <a:cubicBezTo>
                    <a:pt x="77213" y="3586"/>
                    <a:pt x="77123" y="3521"/>
                    <a:pt x="77025" y="3456"/>
                  </a:cubicBezTo>
                  <a:cubicBezTo>
                    <a:pt x="76315" y="2949"/>
                    <a:pt x="75547" y="2549"/>
                    <a:pt x="74730" y="2255"/>
                  </a:cubicBezTo>
                  <a:cubicBezTo>
                    <a:pt x="74673" y="2238"/>
                    <a:pt x="74599" y="2214"/>
                    <a:pt x="74542" y="2198"/>
                  </a:cubicBezTo>
                  <a:cubicBezTo>
                    <a:pt x="74428" y="2157"/>
                    <a:pt x="74313" y="2124"/>
                    <a:pt x="74191" y="2091"/>
                  </a:cubicBezTo>
                  <a:cubicBezTo>
                    <a:pt x="74084" y="2067"/>
                    <a:pt x="73978" y="2034"/>
                    <a:pt x="73880" y="2010"/>
                  </a:cubicBezTo>
                  <a:cubicBezTo>
                    <a:pt x="73774" y="1993"/>
                    <a:pt x="73684" y="1969"/>
                    <a:pt x="73594" y="1953"/>
                  </a:cubicBezTo>
                  <a:cubicBezTo>
                    <a:pt x="73504" y="1936"/>
                    <a:pt x="73398" y="1912"/>
                    <a:pt x="73300" y="1903"/>
                  </a:cubicBezTo>
                  <a:cubicBezTo>
                    <a:pt x="73112" y="1871"/>
                    <a:pt x="72916" y="1846"/>
                    <a:pt x="72712" y="1830"/>
                  </a:cubicBezTo>
                  <a:cubicBezTo>
                    <a:pt x="72590" y="1822"/>
                    <a:pt x="72459" y="1814"/>
                    <a:pt x="72328" y="1814"/>
                  </a:cubicBezTo>
                  <a:cubicBezTo>
                    <a:pt x="64935" y="1642"/>
                    <a:pt x="64306" y="10334"/>
                    <a:pt x="64306" y="10334"/>
                  </a:cubicBezTo>
                  <a:cubicBezTo>
                    <a:pt x="64306" y="10334"/>
                    <a:pt x="62109" y="2100"/>
                    <a:pt x="58866" y="3104"/>
                  </a:cubicBezTo>
                  <a:cubicBezTo>
                    <a:pt x="58792" y="3129"/>
                    <a:pt x="58727" y="3153"/>
                    <a:pt x="58661" y="3186"/>
                  </a:cubicBezTo>
                  <a:cubicBezTo>
                    <a:pt x="58229" y="3374"/>
                    <a:pt x="57845" y="3684"/>
                    <a:pt x="57567" y="4060"/>
                  </a:cubicBezTo>
                  <a:cubicBezTo>
                    <a:pt x="57485" y="4150"/>
                    <a:pt x="57420" y="4248"/>
                    <a:pt x="57354" y="4346"/>
                  </a:cubicBezTo>
                  <a:cubicBezTo>
                    <a:pt x="57314" y="4395"/>
                    <a:pt x="57281" y="4452"/>
                    <a:pt x="57248" y="4509"/>
                  </a:cubicBezTo>
                  <a:cubicBezTo>
                    <a:pt x="57216" y="4558"/>
                    <a:pt x="57183" y="4607"/>
                    <a:pt x="57150" y="4665"/>
                  </a:cubicBezTo>
                  <a:cubicBezTo>
                    <a:pt x="57109" y="4730"/>
                    <a:pt x="57085" y="4779"/>
                    <a:pt x="57060" y="4836"/>
                  </a:cubicBezTo>
                  <a:cubicBezTo>
                    <a:pt x="57011" y="4910"/>
                    <a:pt x="56971" y="4991"/>
                    <a:pt x="56938" y="5073"/>
                  </a:cubicBezTo>
                  <a:cubicBezTo>
                    <a:pt x="56832" y="5277"/>
                    <a:pt x="56734" y="5506"/>
                    <a:pt x="56636" y="5743"/>
                  </a:cubicBezTo>
                  <a:cubicBezTo>
                    <a:pt x="56611" y="5808"/>
                    <a:pt x="56587" y="5865"/>
                    <a:pt x="56562" y="5931"/>
                  </a:cubicBezTo>
                  <a:cubicBezTo>
                    <a:pt x="56538" y="5996"/>
                    <a:pt x="56513" y="6061"/>
                    <a:pt x="56489" y="6135"/>
                  </a:cubicBezTo>
                  <a:cubicBezTo>
                    <a:pt x="56472" y="6209"/>
                    <a:pt x="56440" y="6282"/>
                    <a:pt x="56415" y="6356"/>
                  </a:cubicBezTo>
                  <a:cubicBezTo>
                    <a:pt x="56391" y="6429"/>
                    <a:pt x="56374" y="6470"/>
                    <a:pt x="56350" y="6535"/>
                  </a:cubicBezTo>
                  <a:cubicBezTo>
                    <a:pt x="56333" y="6601"/>
                    <a:pt x="56309" y="6674"/>
                    <a:pt x="56284" y="6740"/>
                  </a:cubicBezTo>
                  <a:cubicBezTo>
                    <a:pt x="56243" y="6878"/>
                    <a:pt x="56203" y="7017"/>
                    <a:pt x="56170" y="7156"/>
                  </a:cubicBezTo>
                  <a:cubicBezTo>
                    <a:pt x="56088" y="7434"/>
                    <a:pt x="56015" y="7712"/>
                    <a:pt x="55949" y="7989"/>
                  </a:cubicBezTo>
                  <a:cubicBezTo>
                    <a:pt x="55941" y="8014"/>
                    <a:pt x="55941" y="8030"/>
                    <a:pt x="55933" y="8055"/>
                  </a:cubicBezTo>
                  <a:cubicBezTo>
                    <a:pt x="55909" y="8169"/>
                    <a:pt x="55876" y="8292"/>
                    <a:pt x="55851" y="8406"/>
                  </a:cubicBezTo>
                  <a:cubicBezTo>
                    <a:pt x="55770" y="8757"/>
                    <a:pt x="55696" y="9092"/>
                    <a:pt x="55631" y="9427"/>
                  </a:cubicBezTo>
                  <a:cubicBezTo>
                    <a:pt x="55590" y="9623"/>
                    <a:pt x="55549" y="9811"/>
                    <a:pt x="55516" y="10007"/>
                  </a:cubicBezTo>
                  <a:cubicBezTo>
                    <a:pt x="55500" y="10064"/>
                    <a:pt x="55484" y="10130"/>
                    <a:pt x="55476" y="10187"/>
                  </a:cubicBezTo>
                  <a:cubicBezTo>
                    <a:pt x="55435" y="10399"/>
                    <a:pt x="55394" y="10595"/>
                    <a:pt x="55353" y="10783"/>
                  </a:cubicBezTo>
                  <a:cubicBezTo>
                    <a:pt x="55337" y="10865"/>
                    <a:pt x="55320" y="10947"/>
                    <a:pt x="55304" y="11028"/>
                  </a:cubicBezTo>
                  <a:cubicBezTo>
                    <a:pt x="55288" y="11094"/>
                    <a:pt x="55280" y="11151"/>
                    <a:pt x="55263" y="11200"/>
                  </a:cubicBezTo>
                  <a:cubicBezTo>
                    <a:pt x="55239" y="11298"/>
                    <a:pt x="55222" y="11396"/>
                    <a:pt x="55198" y="11478"/>
                  </a:cubicBezTo>
                  <a:cubicBezTo>
                    <a:pt x="55067" y="12000"/>
                    <a:pt x="54936" y="12368"/>
                    <a:pt x="54789" y="12482"/>
                  </a:cubicBezTo>
                  <a:cubicBezTo>
                    <a:pt x="54773" y="12490"/>
                    <a:pt x="54757" y="12499"/>
                    <a:pt x="54740" y="12507"/>
                  </a:cubicBezTo>
                  <a:cubicBezTo>
                    <a:pt x="54716" y="12515"/>
                    <a:pt x="54700" y="12523"/>
                    <a:pt x="54675" y="12523"/>
                  </a:cubicBezTo>
                  <a:cubicBezTo>
                    <a:pt x="53744" y="12523"/>
                    <a:pt x="53123" y="3202"/>
                    <a:pt x="43802" y="4134"/>
                  </a:cubicBezTo>
                  <a:cubicBezTo>
                    <a:pt x="34481" y="5065"/>
                    <a:pt x="31688" y="18429"/>
                    <a:pt x="31688" y="18429"/>
                  </a:cubicBezTo>
                  <a:cubicBezTo>
                    <a:pt x="31688" y="18429"/>
                    <a:pt x="28273" y="10040"/>
                    <a:pt x="24540" y="12834"/>
                  </a:cubicBezTo>
                  <a:cubicBezTo>
                    <a:pt x="20807" y="15627"/>
                    <a:pt x="20815" y="21223"/>
                    <a:pt x="20815" y="21223"/>
                  </a:cubicBezTo>
                  <a:cubicBezTo>
                    <a:pt x="20815" y="21223"/>
                    <a:pt x="13667" y="14075"/>
                    <a:pt x="6838" y="17800"/>
                  </a:cubicBezTo>
                  <a:cubicBezTo>
                    <a:pt x="0" y="21533"/>
                    <a:pt x="1577" y="25528"/>
                    <a:pt x="1577" y="255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70"/>
            <p:cNvSpPr/>
            <p:nvPr/>
          </p:nvSpPr>
          <p:spPr>
            <a:xfrm flipH="1">
              <a:off x="5624441" y="3962935"/>
              <a:ext cx="305226" cy="230420"/>
            </a:xfrm>
            <a:custGeom>
              <a:avLst/>
              <a:gdLst/>
              <a:ahLst/>
              <a:cxnLst/>
              <a:rect l="l" t="t" r="r" b="b"/>
              <a:pathLst>
                <a:path w="25905" h="19552" extrusionOk="0">
                  <a:moveTo>
                    <a:pt x="16609" y="1"/>
                  </a:moveTo>
                  <a:cubicBezTo>
                    <a:pt x="15796" y="1"/>
                    <a:pt x="14988" y="80"/>
                    <a:pt x="14190" y="240"/>
                  </a:cubicBezTo>
                  <a:cubicBezTo>
                    <a:pt x="14059" y="264"/>
                    <a:pt x="13929" y="297"/>
                    <a:pt x="13798" y="330"/>
                  </a:cubicBezTo>
                  <a:cubicBezTo>
                    <a:pt x="13545" y="387"/>
                    <a:pt x="13300" y="452"/>
                    <a:pt x="13046" y="534"/>
                  </a:cubicBezTo>
                  <a:cubicBezTo>
                    <a:pt x="12948" y="558"/>
                    <a:pt x="12842" y="599"/>
                    <a:pt x="12736" y="640"/>
                  </a:cubicBezTo>
                  <a:cubicBezTo>
                    <a:pt x="12589" y="689"/>
                    <a:pt x="12442" y="738"/>
                    <a:pt x="12295" y="795"/>
                  </a:cubicBezTo>
                  <a:cubicBezTo>
                    <a:pt x="11984" y="910"/>
                    <a:pt x="11690" y="1032"/>
                    <a:pt x="11396" y="1171"/>
                  </a:cubicBezTo>
                  <a:cubicBezTo>
                    <a:pt x="11266" y="1228"/>
                    <a:pt x="11127" y="1294"/>
                    <a:pt x="11004" y="1359"/>
                  </a:cubicBezTo>
                  <a:cubicBezTo>
                    <a:pt x="10873" y="1424"/>
                    <a:pt x="10726" y="1498"/>
                    <a:pt x="10596" y="1571"/>
                  </a:cubicBezTo>
                  <a:cubicBezTo>
                    <a:pt x="10457" y="1653"/>
                    <a:pt x="10318" y="1718"/>
                    <a:pt x="10187" y="1800"/>
                  </a:cubicBezTo>
                  <a:cubicBezTo>
                    <a:pt x="10073" y="1865"/>
                    <a:pt x="9959" y="1931"/>
                    <a:pt x="9852" y="2004"/>
                  </a:cubicBezTo>
                  <a:cubicBezTo>
                    <a:pt x="9428" y="2266"/>
                    <a:pt x="9019" y="2544"/>
                    <a:pt x="8627" y="2846"/>
                  </a:cubicBezTo>
                  <a:cubicBezTo>
                    <a:pt x="8521" y="2927"/>
                    <a:pt x="8415" y="3009"/>
                    <a:pt x="8308" y="3091"/>
                  </a:cubicBezTo>
                  <a:cubicBezTo>
                    <a:pt x="7647" y="3622"/>
                    <a:pt x="7018" y="4185"/>
                    <a:pt x="6421" y="4798"/>
                  </a:cubicBezTo>
                  <a:cubicBezTo>
                    <a:pt x="6340" y="4880"/>
                    <a:pt x="6258" y="4970"/>
                    <a:pt x="6168" y="5068"/>
                  </a:cubicBezTo>
                  <a:cubicBezTo>
                    <a:pt x="5564" y="5705"/>
                    <a:pt x="5000" y="6375"/>
                    <a:pt x="4469" y="7077"/>
                  </a:cubicBezTo>
                  <a:cubicBezTo>
                    <a:pt x="4314" y="7273"/>
                    <a:pt x="4167" y="7469"/>
                    <a:pt x="4028" y="7665"/>
                  </a:cubicBezTo>
                  <a:cubicBezTo>
                    <a:pt x="3865" y="7894"/>
                    <a:pt x="3701" y="8131"/>
                    <a:pt x="3546" y="8360"/>
                  </a:cubicBezTo>
                  <a:cubicBezTo>
                    <a:pt x="3391" y="8589"/>
                    <a:pt x="3252" y="8793"/>
                    <a:pt x="3113" y="9013"/>
                  </a:cubicBezTo>
                  <a:cubicBezTo>
                    <a:pt x="2607" y="9798"/>
                    <a:pt x="2174" y="10549"/>
                    <a:pt x="1806" y="11243"/>
                  </a:cubicBezTo>
                  <a:cubicBezTo>
                    <a:pt x="1708" y="11415"/>
                    <a:pt x="1626" y="11578"/>
                    <a:pt x="1536" y="11742"/>
                  </a:cubicBezTo>
                  <a:cubicBezTo>
                    <a:pt x="1479" y="11856"/>
                    <a:pt x="1422" y="11970"/>
                    <a:pt x="1365" y="12085"/>
                  </a:cubicBezTo>
                  <a:cubicBezTo>
                    <a:pt x="1291" y="12232"/>
                    <a:pt x="1218" y="12371"/>
                    <a:pt x="1152" y="12518"/>
                  </a:cubicBezTo>
                  <a:cubicBezTo>
                    <a:pt x="613" y="13629"/>
                    <a:pt x="311" y="14405"/>
                    <a:pt x="238" y="14593"/>
                  </a:cubicBezTo>
                  <a:lnTo>
                    <a:pt x="238" y="14585"/>
                  </a:lnTo>
                  <a:cubicBezTo>
                    <a:pt x="189" y="17378"/>
                    <a:pt x="1" y="19551"/>
                    <a:pt x="1" y="19551"/>
                  </a:cubicBezTo>
                  <a:cubicBezTo>
                    <a:pt x="1" y="19551"/>
                    <a:pt x="1986" y="16055"/>
                    <a:pt x="6413" y="9071"/>
                  </a:cubicBezTo>
                  <a:cubicBezTo>
                    <a:pt x="9151" y="4746"/>
                    <a:pt x="13089" y="2693"/>
                    <a:pt x="16633" y="2693"/>
                  </a:cubicBezTo>
                  <a:cubicBezTo>
                    <a:pt x="18819" y="2693"/>
                    <a:pt x="20855" y="3474"/>
                    <a:pt x="22367" y="4986"/>
                  </a:cubicBezTo>
                  <a:cubicBezTo>
                    <a:pt x="23642" y="6260"/>
                    <a:pt x="24311" y="8213"/>
                    <a:pt x="24630" y="10271"/>
                  </a:cubicBezTo>
                  <a:cubicBezTo>
                    <a:pt x="25267" y="14323"/>
                    <a:pt x="24548" y="18800"/>
                    <a:pt x="24442" y="19372"/>
                  </a:cubicBezTo>
                  <a:cubicBezTo>
                    <a:pt x="24589" y="18669"/>
                    <a:pt x="24932" y="17640"/>
                    <a:pt x="25398" y="16496"/>
                  </a:cubicBezTo>
                  <a:lnTo>
                    <a:pt x="25398" y="16488"/>
                  </a:lnTo>
                  <a:cubicBezTo>
                    <a:pt x="25757" y="14593"/>
                    <a:pt x="25904" y="12665"/>
                    <a:pt x="25831" y="10729"/>
                  </a:cubicBezTo>
                  <a:cubicBezTo>
                    <a:pt x="25823" y="10427"/>
                    <a:pt x="25806" y="10108"/>
                    <a:pt x="25774" y="9798"/>
                  </a:cubicBezTo>
                  <a:cubicBezTo>
                    <a:pt x="25765" y="9642"/>
                    <a:pt x="25749" y="9487"/>
                    <a:pt x="25733" y="9340"/>
                  </a:cubicBezTo>
                  <a:cubicBezTo>
                    <a:pt x="25716" y="9185"/>
                    <a:pt x="25700" y="9021"/>
                    <a:pt x="25684" y="8858"/>
                  </a:cubicBezTo>
                  <a:cubicBezTo>
                    <a:pt x="25578" y="8041"/>
                    <a:pt x="25406" y="7232"/>
                    <a:pt x="25185" y="6440"/>
                  </a:cubicBezTo>
                  <a:cubicBezTo>
                    <a:pt x="25136" y="6285"/>
                    <a:pt x="25087" y="6130"/>
                    <a:pt x="25038" y="5983"/>
                  </a:cubicBezTo>
                  <a:cubicBezTo>
                    <a:pt x="24989" y="5836"/>
                    <a:pt x="24932" y="5664"/>
                    <a:pt x="24867" y="5509"/>
                  </a:cubicBezTo>
                  <a:cubicBezTo>
                    <a:pt x="24801" y="5354"/>
                    <a:pt x="24769" y="5239"/>
                    <a:pt x="24703" y="5100"/>
                  </a:cubicBezTo>
                  <a:cubicBezTo>
                    <a:pt x="24695" y="5076"/>
                    <a:pt x="24679" y="5051"/>
                    <a:pt x="24671" y="5019"/>
                  </a:cubicBezTo>
                  <a:cubicBezTo>
                    <a:pt x="24605" y="4888"/>
                    <a:pt x="24548" y="4749"/>
                    <a:pt x="24483" y="4618"/>
                  </a:cubicBezTo>
                  <a:cubicBezTo>
                    <a:pt x="24434" y="4504"/>
                    <a:pt x="24377" y="4398"/>
                    <a:pt x="24311" y="4284"/>
                  </a:cubicBezTo>
                  <a:cubicBezTo>
                    <a:pt x="24279" y="4210"/>
                    <a:pt x="24238" y="4153"/>
                    <a:pt x="24197" y="4079"/>
                  </a:cubicBezTo>
                  <a:cubicBezTo>
                    <a:pt x="24148" y="3981"/>
                    <a:pt x="24091" y="3883"/>
                    <a:pt x="24025" y="3785"/>
                  </a:cubicBezTo>
                  <a:cubicBezTo>
                    <a:pt x="24025" y="3777"/>
                    <a:pt x="24017" y="3769"/>
                    <a:pt x="24009" y="3761"/>
                  </a:cubicBezTo>
                  <a:cubicBezTo>
                    <a:pt x="23960" y="3679"/>
                    <a:pt x="23911" y="3597"/>
                    <a:pt x="23854" y="3507"/>
                  </a:cubicBezTo>
                  <a:cubicBezTo>
                    <a:pt x="23789" y="3426"/>
                    <a:pt x="23756" y="3369"/>
                    <a:pt x="23715" y="3303"/>
                  </a:cubicBezTo>
                  <a:cubicBezTo>
                    <a:pt x="23470" y="2968"/>
                    <a:pt x="23209" y="2650"/>
                    <a:pt x="22923" y="2356"/>
                  </a:cubicBezTo>
                  <a:cubicBezTo>
                    <a:pt x="22857" y="2298"/>
                    <a:pt x="22792" y="2233"/>
                    <a:pt x="22727" y="2176"/>
                  </a:cubicBezTo>
                  <a:cubicBezTo>
                    <a:pt x="22367" y="1833"/>
                    <a:pt x="21983" y="1531"/>
                    <a:pt x="21567" y="1277"/>
                  </a:cubicBezTo>
                  <a:cubicBezTo>
                    <a:pt x="21460" y="1204"/>
                    <a:pt x="21354" y="1147"/>
                    <a:pt x="21248" y="1089"/>
                  </a:cubicBezTo>
                  <a:cubicBezTo>
                    <a:pt x="21224" y="1073"/>
                    <a:pt x="21199" y="1057"/>
                    <a:pt x="21174" y="1049"/>
                  </a:cubicBezTo>
                  <a:cubicBezTo>
                    <a:pt x="21044" y="975"/>
                    <a:pt x="20921" y="910"/>
                    <a:pt x="20782" y="853"/>
                  </a:cubicBezTo>
                  <a:cubicBezTo>
                    <a:pt x="20766" y="836"/>
                    <a:pt x="20742" y="828"/>
                    <a:pt x="20725" y="820"/>
                  </a:cubicBezTo>
                  <a:cubicBezTo>
                    <a:pt x="20586" y="755"/>
                    <a:pt x="20456" y="697"/>
                    <a:pt x="20317" y="648"/>
                  </a:cubicBezTo>
                  <a:cubicBezTo>
                    <a:pt x="20137" y="575"/>
                    <a:pt x="19949" y="509"/>
                    <a:pt x="19753" y="444"/>
                  </a:cubicBezTo>
                  <a:cubicBezTo>
                    <a:pt x="19696" y="428"/>
                    <a:pt x="19639" y="411"/>
                    <a:pt x="19573" y="395"/>
                  </a:cubicBezTo>
                  <a:cubicBezTo>
                    <a:pt x="19443" y="354"/>
                    <a:pt x="19304" y="313"/>
                    <a:pt x="19165" y="281"/>
                  </a:cubicBezTo>
                  <a:cubicBezTo>
                    <a:pt x="18985" y="232"/>
                    <a:pt x="18797" y="199"/>
                    <a:pt x="18618" y="166"/>
                  </a:cubicBezTo>
                  <a:cubicBezTo>
                    <a:pt x="18585" y="158"/>
                    <a:pt x="18552" y="158"/>
                    <a:pt x="18520" y="150"/>
                  </a:cubicBezTo>
                  <a:cubicBezTo>
                    <a:pt x="18364" y="126"/>
                    <a:pt x="18201" y="101"/>
                    <a:pt x="18029" y="85"/>
                  </a:cubicBezTo>
                  <a:cubicBezTo>
                    <a:pt x="17997" y="76"/>
                    <a:pt x="17956" y="76"/>
                    <a:pt x="17915" y="68"/>
                  </a:cubicBezTo>
                  <a:cubicBezTo>
                    <a:pt x="17711" y="44"/>
                    <a:pt x="17507" y="27"/>
                    <a:pt x="17294" y="19"/>
                  </a:cubicBezTo>
                  <a:cubicBezTo>
                    <a:pt x="17066" y="7"/>
                    <a:pt x="16837" y="1"/>
                    <a:pt x="16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70"/>
            <p:cNvSpPr/>
            <p:nvPr/>
          </p:nvSpPr>
          <p:spPr>
            <a:xfrm flipH="1">
              <a:off x="5926863" y="4134512"/>
              <a:ext cx="106" cy="389"/>
            </a:xfrm>
            <a:custGeom>
              <a:avLst/>
              <a:gdLst/>
              <a:ahLst/>
              <a:cxnLst/>
              <a:rect l="l" t="t" r="r" b="b"/>
              <a:pathLst>
                <a:path w="9" h="33" extrusionOk="0">
                  <a:moveTo>
                    <a:pt x="9" y="0"/>
                  </a:moveTo>
                  <a:cubicBezTo>
                    <a:pt x="0" y="8"/>
                    <a:pt x="0" y="25"/>
                    <a:pt x="9" y="33"/>
                  </a:cubicBezTo>
                  <a:lnTo>
                    <a:pt x="9" y="2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7F77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70"/>
            <p:cNvSpPr/>
            <p:nvPr/>
          </p:nvSpPr>
          <p:spPr>
            <a:xfrm flipH="1">
              <a:off x="5921256" y="3970182"/>
              <a:ext cx="1118254" cy="293164"/>
            </a:xfrm>
            <a:custGeom>
              <a:avLst/>
              <a:gdLst/>
              <a:ahLst/>
              <a:cxnLst/>
              <a:rect l="l" t="t" r="r" b="b"/>
              <a:pathLst>
                <a:path w="94908" h="24876" extrusionOk="0">
                  <a:moveTo>
                    <a:pt x="94442" y="13895"/>
                  </a:moveTo>
                  <a:cubicBezTo>
                    <a:pt x="94442" y="13898"/>
                    <a:pt x="94442" y="13901"/>
                    <a:pt x="94442" y="13904"/>
                  </a:cubicBezTo>
                  <a:cubicBezTo>
                    <a:pt x="94442" y="13901"/>
                    <a:pt x="94442" y="13898"/>
                    <a:pt x="94442" y="13895"/>
                  </a:cubicBezTo>
                  <a:close/>
                  <a:moveTo>
                    <a:pt x="90651" y="1"/>
                  </a:moveTo>
                  <a:cubicBezTo>
                    <a:pt x="90578" y="1"/>
                    <a:pt x="90504" y="1"/>
                    <a:pt x="90431" y="17"/>
                  </a:cubicBezTo>
                  <a:cubicBezTo>
                    <a:pt x="90357" y="17"/>
                    <a:pt x="90275" y="25"/>
                    <a:pt x="90202" y="41"/>
                  </a:cubicBezTo>
                  <a:cubicBezTo>
                    <a:pt x="90128" y="50"/>
                    <a:pt x="90055" y="66"/>
                    <a:pt x="89981" y="82"/>
                  </a:cubicBezTo>
                  <a:cubicBezTo>
                    <a:pt x="89802" y="131"/>
                    <a:pt x="89630" y="189"/>
                    <a:pt x="89458" y="262"/>
                  </a:cubicBezTo>
                  <a:cubicBezTo>
                    <a:pt x="89409" y="287"/>
                    <a:pt x="89360" y="311"/>
                    <a:pt x="89303" y="336"/>
                  </a:cubicBezTo>
                  <a:cubicBezTo>
                    <a:pt x="89042" y="466"/>
                    <a:pt x="88797" y="630"/>
                    <a:pt x="88568" y="818"/>
                  </a:cubicBezTo>
                  <a:cubicBezTo>
                    <a:pt x="88470" y="907"/>
                    <a:pt x="88356" y="1005"/>
                    <a:pt x="88249" y="1112"/>
                  </a:cubicBezTo>
                  <a:cubicBezTo>
                    <a:pt x="88151" y="1210"/>
                    <a:pt x="88045" y="1324"/>
                    <a:pt x="87947" y="1438"/>
                  </a:cubicBezTo>
                  <a:cubicBezTo>
                    <a:pt x="87841" y="1545"/>
                    <a:pt x="87751" y="1667"/>
                    <a:pt x="87653" y="1790"/>
                  </a:cubicBezTo>
                  <a:cubicBezTo>
                    <a:pt x="87563" y="1912"/>
                    <a:pt x="87473" y="2043"/>
                    <a:pt x="87384" y="2174"/>
                  </a:cubicBezTo>
                  <a:cubicBezTo>
                    <a:pt x="86877" y="2941"/>
                    <a:pt x="86461" y="3767"/>
                    <a:pt x="86126" y="4624"/>
                  </a:cubicBezTo>
                  <a:cubicBezTo>
                    <a:pt x="86068" y="4763"/>
                    <a:pt x="86011" y="4910"/>
                    <a:pt x="85962" y="5049"/>
                  </a:cubicBezTo>
                  <a:cubicBezTo>
                    <a:pt x="85930" y="5139"/>
                    <a:pt x="85897" y="5229"/>
                    <a:pt x="85856" y="5310"/>
                  </a:cubicBezTo>
                  <a:cubicBezTo>
                    <a:pt x="85823" y="5400"/>
                    <a:pt x="85799" y="5498"/>
                    <a:pt x="85758" y="5580"/>
                  </a:cubicBezTo>
                  <a:cubicBezTo>
                    <a:pt x="85701" y="5735"/>
                    <a:pt x="85660" y="5890"/>
                    <a:pt x="85603" y="6038"/>
                  </a:cubicBezTo>
                  <a:cubicBezTo>
                    <a:pt x="85554" y="6185"/>
                    <a:pt x="85513" y="6340"/>
                    <a:pt x="85464" y="6495"/>
                  </a:cubicBezTo>
                  <a:cubicBezTo>
                    <a:pt x="84884" y="8423"/>
                    <a:pt x="84459" y="10400"/>
                    <a:pt x="84190" y="12393"/>
                  </a:cubicBezTo>
                  <a:cubicBezTo>
                    <a:pt x="84190" y="12417"/>
                    <a:pt x="84181" y="12434"/>
                    <a:pt x="84181" y="12450"/>
                  </a:cubicBezTo>
                  <a:cubicBezTo>
                    <a:pt x="84181" y="12450"/>
                    <a:pt x="84157" y="12393"/>
                    <a:pt x="84116" y="12303"/>
                  </a:cubicBezTo>
                  <a:cubicBezTo>
                    <a:pt x="84108" y="12279"/>
                    <a:pt x="84100" y="12254"/>
                    <a:pt x="84092" y="12238"/>
                  </a:cubicBezTo>
                  <a:cubicBezTo>
                    <a:pt x="84051" y="12132"/>
                    <a:pt x="83985" y="12001"/>
                    <a:pt x="83912" y="11837"/>
                  </a:cubicBezTo>
                  <a:cubicBezTo>
                    <a:pt x="83895" y="11797"/>
                    <a:pt x="83879" y="11756"/>
                    <a:pt x="83863" y="11723"/>
                  </a:cubicBezTo>
                  <a:cubicBezTo>
                    <a:pt x="83773" y="11527"/>
                    <a:pt x="83667" y="11298"/>
                    <a:pt x="83536" y="11053"/>
                  </a:cubicBezTo>
                  <a:cubicBezTo>
                    <a:pt x="83487" y="10947"/>
                    <a:pt x="83430" y="10833"/>
                    <a:pt x="83373" y="10718"/>
                  </a:cubicBezTo>
                  <a:cubicBezTo>
                    <a:pt x="82507" y="9011"/>
                    <a:pt x="80971" y="6381"/>
                    <a:pt x="78847" y="4306"/>
                  </a:cubicBezTo>
                  <a:cubicBezTo>
                    <a:pt x="78692" y="4142"/>
                    <a:pt x="78528" y="3995"/>
                    <a:pt x="78365" y="3840"/>
                  </a:cubicBezTo>
                  <a:cubicBezTo>
                    <a:pt x="78177" y="3677"/>
                    <a:pt x="77989" y="3513"/>
                    <a:pt x="77785" y="3350"/>
                  </a:cubicBezTo>
                  <a:cubicBezTo>
                    <a:pt x="77630" y="3219"/>
                    <a:pt x="77467" y="3105"/>
                    <a:pt x="77303" y="2982"/>
                  </a:cubicBezTo>
                  <a:cubicBezTo>
                    <a:pt x="77213" y="2917"/>
                    <a:pt x="77123" y="2852"/>
                    <a:pt x="77034" y="2786"/>
                  </a:cubicBezTo>
                  <a:cubicBezTo>
                    <a:pt x="76323" y="2288"/>
                    <a:pt x="75547" y="1880"/>
                    <a:pt x="74730" y="1585"/>
                  </a:cubicBezTo>
                  <a:cubicBezTo>
                    <a:pt x="74673" y="1569"/>
                    <a:pt x="74607" y="1553"/>
                    <a:pt x="74542" y="1528"/>
                  </a:cubicBezTo>
                  <a:cubicBezTo>
                    <a:pt x="74428" y="1487"/>
                    <a:pt x="74313" y="1455"/>
                    <a:pt x="74191" y="1422"/>
                  </a:cubicBezTo>
                  <a:cubicBezTo>
                    <a:pt x="74093" y="1398"/>
                    <a:pt x="73978" y="1365"/>
                    <a:pt x="73880" y="1349"/>
                  </a:cubicBezTo>
                  <a:cubicBezTo>
                    <a:pt x="73782" y="1324"/>
                    <a:pt x="73692" y="1300"/>
                    <a:pt x="73594" y="1283"/>
                  </a:cubicBezTo>
                  <a:cubicBezTo>
                    <a:pt x="73505" y="1267"/>
                    <a:pt x="73398" y="1242"/>
                    <a:pt x="73309" y="1234"/>
                  </a:cubicBezTo>
                  <a:cubicBezTo>
                    <a:pt x="73112" y="1201"/>
                    <a:pt x="72916" y="1177"/>
                    <a:pt x="72712" y="1161"/>
                  </a:cubicBezTo>
                  <a:cubicBezTo>
                    <a:pt x="72590" y="1152"/>
                    <a:pt x="72467" y="1152"/>
                    <a:pt x="72336" y="1144"/>
                  </a:cubicBezTo>
                  <a:cubicBezTo>
                    <a:pt x="72264" y="1143"/>
                    <a:pt x="72192" y="1142"/>
                    <a:pt x="72121" y="1142"/>
                  </a:cubicBezTo>
                  <a:cubicBezTo>
                    <a:pt x="64923" y="1142"/>
                    <a:pt x="64306" y="9665"/>
                    <a:pt x="64306" y="9665"/>
                  </a:cubicBezTo>
                  <a:cubicBezTo>
                    <a:pt x="64306" y="9665"/>
                    <a:pt x="62363" y="2357"/>
                    <a:pt x="59420" y="2357"/>
                  </a:cubicBezTo>
                  <a:cubicBezTo>
                    <a:pt x="59239" y="2357"/>
                    <a:pt x="59054" y="2384"/>
                    <a:pt x="58866" y="2443"/>
                  </a:cubicBezTo>
                  <a:cubicBezTo>
                    <a:pt x="58801" y="2459"/>
                    <a:pt x="58735" y="2484"/>
                    <a:pt x="58662" y="2517"/>
                  </a:cubicBezTo>
                  <a:cubicBezTo>
                    <a:pt x="58229" y="2713"/>
                    <a:pt x="57853" y="3015"/>
                    <a:pt x="57567" y="3391"/>
                  </a:cubicBezTo>
                  <a:cubicBezTo>
                    <a:pt x="57494" y="3481"/>
                    <a:pt x="57420" y="3579"/>
                    <a:pt x="57355" y="3677"/>
                  </a:cubicBezTo>
                  <a:cubicBezTo>
                    <a:pt x="57322" y="3734"/>
                    <a:pt x="57289" y="3783"/>
                    <a:pt x="57257" y="3840"/>
                  </a:cubicBezTo>
                  <a:cubicBezTo>
                    <a:pt x="57224" y="3889"/>
                    <a:pt x="57191" y="3938"/>
                    <a:pt x="57150" y="4003"/>
                  </a:cubicBezTo>
                  <a:cubicBezTo>
                    <a:pt x="57118" y="4061"/>
                    <a:pt x="57085" y="4110"/>
                    <a:pt x="57061" y="4167"/>
                  </a:cubicBezTo>
                  <a:cubicBezTo>
                    <a:pt x="57020" y="4240"/>
                    <a:pt x="56979" y="4322"/>
                    <a:pt x="56938" y="4404"/>
                  </a:cubicBezTo>
                  <a:cubicBezTo>
                    <a:pt x="56840" y="4608"/>
                    <a:pt x="56734" y="4837"/>
                    <a:pt x="56644" y="5074"/>
                  </a:cubicBezTo>
                  <a:cubicBezTo>
                    <a:pt x="56611" y="5139"/>
                    <a:pt x="56587" y="5196"/>
                    <a:pt x="56562" y="5261"/>
                  </a:cubicBezTo>
                  <a:cubicBezTo>
                    <a:pt x="56538" y="5327"/>
                    <a:pt x="56513" y="5392"/>
                    <a:pt x="56497" y="5466"/>
                  </a:cubicBezTo>
                  <a:cubicBezTo>
                    <a:pt x="56472" y="5539"/>
                    <a:pt x="56440" y="5613"/>
                    <a:pt x="56415" y="5686"/>
                  </a:cubicBezTo>
                  <a:cubicBezTo>
                    <a:pt x="56391" y="5760"/>
                    <a:pt x="56374" y="5801"/>
                    <a:pt x="56358" y="5866"/>
                  </a:cubicBezTo>
                  <a:cubicBezTo>
                    <a:pt x="56342" y="5931"/>
                    <a:pt x="56317" y="6005"/>
                    <a:pt x="56293" y="6070"/>
                  </a:cubicBezTo>
                  <a:cubicBezTo>
                    <a:pt x="56252" y="6209"/>
                    <a:pt x="56211" y="6348"/>
                    <a:pt x="56170" y="6487"/>
                  </a:cubicBezTo>
                  <a:cubicBezTo>
                    <a:pt x="56088" y="6765"/>
                    <a:pt x="56023" y="7042"/>
                    <a:pt x="55950" y="7320"/>
                  </a:cubicBezTo>
                  <a:cubicBezTo>
                    <a:pt x="55950" y="7345"/>
                    <a:pt x="55941" y="7369"/>
                    <a:pt x="55933" y="7385"/>
                  </a:cubicBezTo>
                  <a:cubicBezTo>
                    <a:pt x="55909" y="7500"/>
                    <a:pt x="55876" y="7622"/>
                    <a:pt x="55852" y="7745"/>
                  </a:cubicBezTo>
                  <a:cubicBezTo>
                    <a:pt x="55770" y="8088"/>
                    <a:pt x="55696" y="8423"/>
                    <a:pt x="55631" y="8758"/>
                  </a:cubicBezTo>
                  <a:cubicBezTo>
                    <a:pt x="55590" y="8954"/>
                    <a:pt x="55549" y="9142"/>
                    <a:pt x="55517" y="9338"/>
                  </a:cubicBezTo>
                  <a:cubicBezTo>
                    <a:pt x="55500" y="9395"/>
                    <a:pt x="55484" y="9460"/>
                    <a:pt x="55476" y="9517"/>
                  </a:cubicBezTo>
                  <a:cubicBezTo>
                    <a:pt x="55435" y="9730"/>
                    <a:pt x="55394" y="9926"/>
                    <a:pt x="55361" y="10114"/>
                  </a:cubicBezTo>
                  <a:cubicBezTo>
                    <a:pt x="55337" y="10195"/>
                    <a:pt x="55321" y="10285"/>
                    <a:pt x="55304" y="10359"/>
                  </a:cubicBezTo>
                  <a:cubicBezTo>
                    <a:pt x="55288" y="10424"/>
                    <a:pt x="55280" y="10481"/>
                    <a:pt x="55272" y="10530"/>
                  </a:cubicBezTo>
                  <a:cubicBezTo>
                    <a:pt x="55239" y="10628"/>
                    <a:pt x="55223" y="10726"/>
                    <a:pt x="55198" y="10816"/>
                  </a:cubicBezTo>
                  <a:cubicBezTo>
                    <a:pt x="55067" y="11331"/>
                    <a:pt x="54937" y="11699"/>
                    <a:pt x="54790" y="11813"/>
                  </a:cubicBezTo>
                  <a:cubicBezTo>
                    <a:pt x="54773" y="11821"/>
                    <a:pt x="54757" y="11829"/>
                    <a:pt x="54741" y="11837"/>
                  </a:cubicBezTo>
                  <a:cubicBezTo>
                    <a:pt x="54724" y="11846"/>
                    <a:pt x="54700" y="11854"/>
                    <a:pt x="54683" y="11854"/>
                  </a:cubicBezTo>
                  <a:cubicBezTo>
                    <a:pt x="53796" y="11854"/>
                    <a:pt x="53184" y="3399"/>
                    <a:pt x="45082" y="3399"/>
                  </a:cubicBezTo>
                  <a:cubicBezTo>
                    <a:pt x="44677" y="3399"/>
                    <a:pt x="44254" y="3420"/>
                    <a:pt x="43811" y="3464"/>
                  </a:cubicBezTo>
                  <a:cubicBezTo>
                    <a:pt x="34490" y="4396"/>
                    <a:pt x="31688" y="17760"/>
                    <a:pt x="31688" y="17760"/>
                  </a:cubicBezTo>
                  <a:cubicBezTo>
                    <a:pt x="31688" y="17760"/>
                    <a:pt x="29184" y="11595"/>
                    <a:pt x="26113" y="11595"/>
                  </a:cubicBezTo>
                  <a:cubicBezTo>
                    <a:pt x="25601" y="11595"/>
                    <a:pt x="25074" y="11765"/>
                    <a:pt x="24540" y="12164"/>
                  </a:cubicBezTo>
                  <a:cubicBezTo>
                    <a:pt x="20807" y="14958"/>
                    <a:pt x="20815" y="20554"/>
                    <a:pt x="20815" y="20554"/>
                  </a:cubicBezTo>
                  <a:cubicBezTo>
                    <a:pt x="20815" y="20554"/>
                    <a:pt x="16317" y="16056"/>
                    <a:pt x="11048" y="16056"/>
                  </a:cubicBezTo>
                  <a:cubicBezTo>
                    <a:pt x="9675" y="16056"/>
                    <a:pt x="8250" y="16361"/>
                    <a:pt x="6838" y="17131"/>
                  </a:cubicBezTo>
                  <a:cubicBezTo>
                    <a:pt x="1" y="20864"/>
                    <a:pt x="1569" y="24875"/>
                    <a:pt x="1569" y="24875"/>
                  </a:cubicBezTo>
                  <a:cubicBezTo>
                    <a:pt x="1569" y="24875"/>
                    <a:pt x="2116" y="24875"/>
                    <a:pt x="3138" y="24859"/>
                  </a:cubicBezTo>
                  <a:cubicBezTo>
                    <a:pt x="3758" y="22408"/>
                    <a:pt x="5188" y="19042"/>
                    <a:pt x="8357" y="17768"/>
                  </a:cubicBezTo>
                  <a:cubicBezTo>
                    <a:pt x="9050" y="17492"/>
                    <a:pt x="9777" y="17372"/>
                    <a:pt x="10518" y="17372"/>
                  </a:cubicBezTo>
                  <a:cubicBezTo>
                    <a:pt x="15384" y="17372"/>
                    <a:pt x="20823" y="22547"/>
                    <a:pt x="20823" y="22547"/>
                  </a:cubicBezTo>
                  <a:cubicBezTo>
                    <a:pt x="20823" y="22547"/>
                    <a:pt x="22923" y="14852"/>
                    <a:pt x="25480" y="13806"/>
                  </a:cubicBezTo>
                  <a:cubicBezTo>
                    <a:pt x="25645" y="13739"/>
                    <a:pt x="25815" y="13707"/>
                    <a:pt x="25987" y="13707"/>
                  </a:cubicBezTo>
                  <a:cubicBezTo>
                    <a:pt x="28482" y="13707"/>
                    <a:pt x="31541" y="20333"/>
                    <a:pt x="31541" y="20333"/>
                  </a:cubicBezTo>
                  <a:cubicBezTo>
                    <a:pt x="31541" y="20333"/>
                    <a:pt x="38991" y="5425"/>
                    <a:pt x="45755" y="5425"/>
                  </a:cubicBezTo>
                  <a:cubicBezTo>
                    <a:pt x="52510" y="5425"/>
                    <a:pt x="54610" y="17776"/>
                    <a:pt x="54610" y="17776"/>
                  </a:cubicBezTo>
                  <a:cubicBezTo>
                    <a:pt x="54610" y="17776"/>
                    <a:pt x="57281" y="4722"/>
                    <a:pt x="60083" y="4608"/>
                  </a:cubicBezTo>
                  <a:cubicBezTo>
                    <a:pt x="60098" y="4607"/>
                    <a:pt x="60113" y="4607"/>
                    <a:pt x="60128" y="4607"/>
                  </a:cubicBezTo>
                  <a:cubicBezTo>
                    <a:pt x="62913" y="4607"/>
                    <a:pt x="66259" y="15211"/>
                    <a:pt x="66259" y="15211"/>
                  </a:cubicBezTo>
                  <a:lnTo>
                    <a:pt x="66487" y="12997"/>
                  </a:lnTo>
                  <a:cubicBezTo>
                    <a:pt x="66487" y="12997"/>
                    <a:pt x="67411" y="4011"/>
                    <a:pt x="71826" y="4011"/>
                  </a:cubicBezTo>
                  <a:cubicBezTo>
                    <a:pt x="72127" y="4011"/>
                    <a:pt x="72444" y="4053"/>
                    <a:pt x="72778" y="4142"/>
                  </a:cubicBezTo>
                  <a:cubicBezTo>
                    <a:pt x="78022" y="5539"/>
                    <a:pt x="85006" y="16257"/>
                    <a:pt x="85006" y="16257"/>
                  </a:cubicBezTo>
                  <a:cubicBezTo>
                    <a:pt x="85006" y="16257"/>
                    <a:pt x="87565" y="2019"/>
                    <a:pt x="91379" y="2019"/>
                  </a:cubicBezTo>
                  <a:cubicBezTo>
                    <a:pt x="91468" y="2019"/>
                    <a:pt x="91558" y="2027"/>
                    <a:pt x="91648" y="2043"/>
                  </a:cubicBezTo>
                  <a:cubicBezTo>
                    <a:pt x="94146" y="2484"/>
                    <a:pt x="94515" y="9084"/>
                    <a:pt x="94442" y="13895"/>
                  </a:cubicBezTo>
                  <a:lnTo>
                    <a:pt x="94442" y="13895"/>
                  </a:lnTo>
                  <a:cubicBezTo>
                    <a:pt x="94443" y="13857"/>
                    <a:pt x="94450" y="13819"/>
                    <a:pt x="94458" y="13774"/>
                  </a:cubicBezTo>
                  <a:cubicBezTo>
                    <a:pt x="94466" y="13733"/>
                    <a:pt x="94466" y="13700"/>
                    <a:pt x="94474" y="13651"/>
                  </a:cubicBezTo>
                  <a:cubicBezTo>
                    <a:pt x="94499" y="13455"/>
                    <a:pt x="94531" y="13177"/>
                    <a:pt x="94564" y="12842"/>
                  </a:cubicBezTo>
                  <a:cubicBezTo>
                    <a:pt x="94564" y="12793"/>
                    <a:pt x="94572" y="12736"/>
                    <a:pt x="94572" y="12687"/>
                  </a:cubicBezTo>
                  <a:cubicBezTo>
                    <a:pt x="94572" y="12663"/>
                    <a:pt x="94572" y="12638"/>
                    <a:pt x="94589" y="12614"/>
                  </a:cubicBezTo>
                  <a:cubicBezTo>
                    <a:pt x="94589" y="12532"/>
                    <a:pt x="94597" y="12434"/>
                    <a:pt x="94613" y="12344"/>
                  </a:cubicBezTo>
                  <a:cubicBezTo>
                    <a:pt x="94629" y="12034"/>
                    <a:pt x="94662" y="11682"/>
                    <a:pt x="94687" y="11315"/>
                  </a:cubicBezTo>
                  <a:cubicBezTo>
                    <a:pt x="94687" y="11241"/>
                    <a:pt x="94687" y="11159"/>
                    <a:pt x="94695" y="11086"/>
                  </a:cubicBezTo>
                  <a:cubicBezTo>
                    <a:pt x="94907" y="7116"/>
                    <a:pt x="94711" y="466"/>
                    <a:pt x="91019" y="25"/>
                  </a:cubicBezTo>
                  <a:cubicBezTo>
                    <a:pt x="90896" y="9"/>
                    <a:pt x="90774" y="1"/>
                    <a:pt x="906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70"/>
            <p:cNvSpPr/>
            <p:nvPr/>
          </p:nvSpPr>
          <p:spPr>
            <a:xfrm flipH="1">
              <a:off x="6426240" y="4120123"/>
              <a:ext cx="182205" cy="101139"/>
            </a:xfrm>
            <a:custGeom>
              <a:avLst/>
              <a:gdLst/>
              <a:ahLst/>
              <a:cxnLst/>
              <a:rect l="l" t="t" r="r" b="b"/>
              <a:pathLst>
                <a:path w="15464" h="8582" extrusionOk="0">
                  <a:moveTo>
                    <a:pt x="12320" y="0"/>
                  </a:moveTo>
                  <a:cubicBezTo>
                    <a:pt x="10036" y="0"/>
                    <a:pt x="8618" y="5542"/>
                    <a:pt x="8618" y="5542"/>
                  </a:cubicBezTo>
                  <a:cubicBezTo>
                    <a:pt x="8618" y="5542"/>
                    <a:pt x="7446" y="835"/>
                    <a:pt x="4818" y="835"/>
                  </a:cubicBezTo>
                  <a:cubicBezTo>
                    <a:pt x="4422" y="835"/>
                    <a:pt x="3993" y="942"/>
                    <a:pt x="3529" y="1188"/>
                  </a:cubicBezTo>
                  <a:cubicBezTo>
                    <a:pt x="0" y="3067"/>
                    <a:pt x="1748" y="8581"/>
                    <a:pt x="1748" y="8581"/>
                  </a:cubicBezTo>
                  <a:cubicBezTo>
                    <a:pt x="1748" y="8581"/>
                    <a:pt x="2239" y="3157"/>
                    <a:pt x="4011" y="2422"/>
                  </a:cubicBezTo>
                  <a:cubicBezTo>
                    <a:pt x="4130" y="2373"/>
                    <a:pt x="4256" y="2350"/>
                    <a:pt x="4386" y="2350"/>
                  </a:cubicBezTo>
                  <a:cubicBezTo>
                    <a:pt x="6199" y="2350"/>
                    <a:pt x="8937" y="6760"/>
                    <a:pt x="8937" y="6760"/>
                  </a:cubicBezTo>
                  <a:cubicBezTo>
                    <a:pt x="8937" y="6760"/>
                    <a:pt x="10647" y="1592"/>
                    <a:pt x="12212" y="1592"/>
                  </a:cubicBezTo>
                  <a:cubicBezTo>
                    <a:pt x="12270" y="1592"/>
                    <a:pt x="12327" y="1599"/>
                    <a:pt x="12384" y="1613"/>
                  </a:cubicBezTo>
                  <a:cubicBezTo>
                    <a:pt x="13985" y="2022"/>
                    <a:pt x="13601" y="6212"/>
                    <a:pt x="13601" y="6212"/>
                  </a:cubicBezTo>
                  <a:cubicBezTo>
                    <a:pt x="13601" y="6212"/>
                    <a:pt x="15464" y="1074"/>
                    <a:pt x="12858" y="102"/>
                  </a:cubicBezTo>
                  <a:cubicBezTo>
                    <a:pt x="12674" y="32"/>
                    <a:pt x="12494" y="0"/>
                    <a:pt x="12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70"/>
            <p:cNvSpPr/>
            <p:nvPr/>
          </p:nvSpPr>
          <p:spPr>
            <a:xfrm flipH="1">
              <a:off x="5449984" y="4171785"/>
              <a:ext cx="82100" cy="92218"/>
            </a:xfrm>
            <a:custGeom>
              <a:avLst/>
              <a:gdLst/>
              <a:ahLst/>
              <a:cxnLst/>
              <a:rect l="l" t="t" r="r" b="b"/>
              <a:pathLst>
                <a:path w="6968" h="7825" extrusionOk="0">
                  <a:moveTo>
                    <a:pt x="123" y="1902"/>
                  </a:moveTo>
                  <a:cubicBezTo>
                    <a:pt x="39" y="1964"/>
                    <a:pt x="1" y="2035"/>
                    <a:pt x="24" y="2106"/>
                  </a:cubicBezTo>
                  <a:cubicBezTo>
                    <a:pt x="29" y="2121"/>
                    <a:pt x="34" y="2127"/>
                    <a:pt x="40" y="2127"/>
                  </a:cubicBezTo>
                  <a:cubicBezTo>
                    <a:pt x="61" y="2127"/>
                    <a:pt x="86" y="2041"/>
                    <a:pt x="123" y="1902"/>
                  </a:cubicBezTo>
                  <a:close/>
                  <a:moveTo>
                    <a:pt x="1461" y="1"/>
                  </a:moveTo>
                  <a:cubicBezTo>
                    <a:pt x="591" y="1"/>
                    <a:pt x="269" y="1355"/>
                    <a:pt x="123" y="1902"/>
                  </a:cubicBezTo>
                  <a:lnTo>
                    <a:pt x="123" y="1902"/>
                  </a:lnTo>
                  <a:cubicBezTo>
                    <a:pt x="267" y="1797"/>
                    <a:pt x="545" y="1721"/>
                    <a:pt x="883" y="1721"/>
                  </a:cubicBezTo>
                  <a:cubicBezTo>
                    <a:pt x="1323" y="1721"/>
                    <a:pt x="1864" y="1851"/>
                    <a:pt x="2336" y="2220"/>
                  </a:cubicBezTo>
                  <a:cubicBezTo>
                    <a:pt x="3381" y="3037"/>
                    <a:pt x="6968" y="7824"/>
                    <a:pt x="6968" y="7824"/>
                  </a:cubicBezTo>
                  <a:cubicBezTo>
                    <a:pt x="6968" y="7824"/>
                    <a:pt x="4190" y="2253"/>
                    <a:pt x="2785" y="783"/>
                  </a:cubicBezTo>
                  <a:cubicBezTo>
                    <a:pt x="2241" y="216"/>
                    <a:pt x="1807" y="1"/>
                    <a:pt x="14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70"/>
            <p:cNvSpPr/>
            <p:nvPr/>
          </p:nvSpPr>
          <p:spPr>
            <a:xfrm flipH="1">
              <a:off x="6082854" y="4097698"/>
              <a:ext cx="152371" cy="111427"/>
            </a:xfrm>
            <a:custGeom>
              <a:avLst/>
              <a:gdLst/>
              <a:ahLst/>
              <a:cxnLst/>
              <a:rect l="l" t="t" r="r" b="b"/>
              <a:pathLst>
                <a:path w="12932" h="9455" extrusionOk="0">
                  <a:moveTo>
                    <a:pt x="2905" y="1"/>
                  </a:moveTo>
                  <a:cubicBezTo>
                    <a:pt x="1090" y="1"/>
                    <a:pt x="0" y="5844"/>
                    <a:pt x="0" y="5844"/>
                  </a:cubicBezTo>
                  <a:cubicBezTo>
                    <a:pt x="0" y="5844"/>
                    <a:pt x="1681" y="1848"/>
                    <a:pt x="2746" y="1848"/>
                  </a:cubicBezTo>
                  <a:cubicBezTo>
                    <a:pt x="2802" y="1848"/>
                    <a:pt x="2856" y="1859"/>
                    <a:pt x="2908" y="1882"/>
                  </a:cubicBezTo>
                  <a:cubicBezTo>
                    <a:pt x="3962" y="2348"/>
                    <a:pt x="3840" y="9455"/>
                    <a:pt x="3840" y="9455"/>
                  </a:cubicBezTo>
                  <a:cubicBezTo>
                    <a:pt x="3840" y="9455"/>
                    <a:pt x="7908" y="6310"/>
                    <a:pt x="9664" y="6196"/>
                  </a:cubicBezTo>
                  <a:cubicBezTo>
                    <a:pt x="9698" y="6193"/>
                    <a:pt x="9731" y="6192"/>
                    <a:pt x="9764" y="6192"/>
                  </a:cubicBezTo>
                  <a:cubicBezTo>
                    <a:pt x="11470" y="6192"/>
                    <a:pt x="12932" y="9218"/>
                    <a:pt x="12932" y="9218"/>
                  </a:cubicBezTo>
                  <a:cubicBezTo>
                    <a:pt x="12932" y="9218"/>
                    <a:pt x="12458" y="6187"/>
                    <a:pt x="10252" y="5379"/>
                  </a:cubicBezTo>
                  <a:cubicBezTo>
                    <a:pt x="10045" y="5302"/>
                    <a:pt x="9825" y="5268"/>
                    <a:pt x="9596" y="5268"/>
                  </a:cubicBezTo>
                  <a:cubicBezTo>
                    <a:pt x="7373" y="5268"/>
                    <a:pt x="4305" y="8524"/>
                    <a:pt x="4305" y="8524"/>
                  </a:cubicBezTo>
                  <a:cubicBezTo>
                    <a:pt x="4305" y="8524"/>
                    <a:pt x="5482" y="1302"/>
                    <a:pt x="3382" y="134"/>
                  </a:cubicBezTo>
                  <a:cubicBezTo>
                    <a:pt x="3218" y="43"/>
                    <a:pt x="3059" y="1"/>
                    <a:pt x="2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309" name="Google Shape;2309;p7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18665" y="4220502"/>
            <a:ext cx="556500" cy="2029668"/>
          </a:xfrm>
          <a:prstGeom prst="rect">
            <a:avLst/>
          </a:prstGeom>
          <a:noFill/>
          <a:ln>
            <a:noFill/>
          </a:ln>
        </p:spPr>
      </p:pic>
      <p:sp>
        <p:nvSpPr>
          <p:cNvPr id="2310" name="Google Shape;2310;p70"/>
          <p:cNvSpPr/>
          <p:nvPr/>
        </p:nvSpPr>
        <p:spPr>
          <a:xfrm>
            <a:off x="4651081" y="6236487"/>
            <a:ext cx="8378400" cy="1746000"/>
          </a:xfrm>
          <a:prstGeom prst="ellipse">
            <a:avLst/>
          </a:prstGeom>
          <a:solidFill>
            <a:srgbClr val="B5D3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11" name="Google Shape;2311;p70"/>
          <p:cNvSpPr/>
          <p:nvPr/>
        </p:nvSpPr>
        <p:spPr>
          <a:xfrm>
            <a:off x="8865860" y="6541316"/>
            <a:ext cx="2612000" cy="402000"/>
          </a:xfrm>
          <a:prstGeom prst="ellipse">
            <a:avLst/>
          </a:prstGeom>
          <a:solidFill>
            <a:srgbClr val="373737">
              <a:alpha val="344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2312" name="Google Shape;2312;p7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flipH="1">
            <a:off x="9260971" y="5129439"/>
            <a:ext cx="1306064" cy="161429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3" name="Google Shape;2313;p7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634228" y="5231039"/>
            <a:ext cx="471333" cy="636484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4" name="Google Shape;2314;p70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0251371" y="5706340"/>
            <a:ext cx="989667" cy="1058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15" name="Google Shape;2315;p70"/>
          <p:cNvGrpSpPr/>
          <p:nvPr/>
        </p:nvGrpSpPr>
        <p:grpSpPr>
          <a:xfrm>
            <a:off x="1155925" y="5569648"/>
            <a:ext cx="627363" cy="616493"/>
            <a:chOff x="2884169" y="3802104"/>
            <a:chExt cx="348560" cy="342522"/>
          </a:xfrm>
        </p:grpSpPr>
        <p:sp>
          <p:nvSpPr>
            <p:cNvPr id="2316" name="Google Shape;2316;p70"/>
            <p:cNvSpPr/>
            <p:nvPr/>
          </p:nvSpPr>
          <p:spPr>
            <a:xfrm>
              <a:off x="2884169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9" y="1"/>
                    <a:pt x="0" y="2945"/>
                    <a:pt x="0" y="6580"/>
                  </a:cubicBezTo>
                  <a:cubicBezTo>
                    <a:pt x="0" y="10211"/>
                    <a:pt x="2949" y="13156"/>
                    <a:pt x="6580" y="13156"/>
                  </a:cubicBezTo>
                  <a:cubicBezTo>
                    <a:pt x="10214" y="13156"/>
                    <a:pt x="13159" y="10211"/>
                    <a:pt x="13159" y="6580"/>
                  </a:cubicBezTo>
                  <a:cubicBezTo>
                    <a:pt x="13159" y="2945"/>
                    <a:pt x="10214" y="1"/>
                    <a:pt x="6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70"/>
            <p:cNvSpPr/>
            <p:nvPr/>
          </p:nvSpPr>
          <p:spPr>
            <a:xfrm>
              <a:off x="3033072" y="3802104"/>
              <a:ext cx="199657" cy="342522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70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322347">
                <a:alpha val="522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70"/>
            <p:cNvSpPr/>
            <p:nvPr/>
          </p:nvSpPr>
          <p:spPr>
            <a:xfrm>
              <a:off x="2943772" y="3876569"/>
              <a:ext cx="186123" cy="267953"/>
            </a:xfrm>
            <a:custGeom>
              <a:avLst/>
              <a:gdLst/>
              <a:ahLst/>
              <a:cxnLst/>
              <a:rect l="l" t="t" r="r" b="b"/>
              <a:pathLst>
                <a:path w="7151" h="10295" extrusionOk="0">
                  <a:moveTo>
                    <a:pt x="6007" y="0"/>
                  </a:moveTo>
                  <a:cubicBezTo>
                    <a:pt x="3952" y="0"/>
                    <a:pt x="2003" y="1664"/>
                    <a:pt x="2003" y="3719"/>
                  </a:cubicBezTo>
                  <a:lnTo>
                    <a:pt x="2003" y="4008"/>
                  </a:lnTo>
                  <a:lnTo>
                    <a:pt x="1" y="4008"/>
                  </a:lnTo>
                  <a:lnTo>
                    <a:pt x="1" y="6010"/>
                  </a:lnTo>
                  <a:lnTo>
                    <a:pt x="2003" y="6010"/>
                  </a:lnTo>
                  <a:lnTo>
                    <a:pt x="2003" y="9894"/>
                  </a:lnTo>
                  <a:cubicBezTo>
                    <a:pt x="2643" y="10133"/>
                    <a:pt x="3318" y="10267"/>
                    <a:pt x="4005" y="10295"/>
                  </a:cubicBezTo>
                  <a:lnTo>
                    <a:pt x="4005" y="6010"/>
                  </a:lnTo>
                  <a:lnTo>
                    <a:pt x="7150" y="6010"/>
                  </a:lnTo>
                  <a:lnTo>
                    <a:pt x="7150" y="4008"/>
                  </a:lnTo>
                  <a:lnTo>
                    <a:pt x="4005" y="4008"/>
                  </a:lnTo>
                  <a:lnTo>
                    <a:pt x="4005" y="3719"/>
                  </a:lnTo>
                  <a:cubicBezTo>
                    <a:pt x="4005" y="2614"/>
                    <a:pt x="4898" y="2006"/>
                    <a:pt x="6007" y="2006"/>
                  </a:cubicBezTo>
                  <a:lnTo>
                    <a:pt x="7150" y="2006"/>
                  </a:lnTo>
                  <a:lnTo>
                    <a:pt x="715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19" name="Google Shape;2319;p70"/>
          <p:cNvGrpSpPr/>
          <p:nvPr/>
        </p:nvGrpSpPr>
        <p:grpSpPr>
          <a:xfrm>
            <a:off x="1908179" y="5559623"/>
            <a:ext cx="671069" cy="636451"/>
            <a:chOff x="3302118" y="3796534"/>
            <a:chExt cx="372844" cy="353610"/>
          </a:xfrm>
        </p:grpSpPr>
        <p:sp>
          <p:nvSpPr>
            <p:cNvPr id="2320" name="Google Shape;2320;p70"/>
            <p:cNvSpPr/>
            <p:nvPr/>
          </p:nvSpPr>
          <p:spPr>
            <a:xfrm>
              <a:off x="3326480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70"/>
            <p:cNvSpPr/>
            <p:nvPr/>
          </p:nvSpPr>
          <p:spPr>
            <a:xfrm>
              <a:off x="3475384" y="3802104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0" y="1"/>
                    <a:pt x="282" y="18"/>
                    <a:pt x="0" y="57"/>
                  </a:cubicBezTo>
                  <a:cubicBezTo>
                    <a:pt x="3273" y="486"/>
                    <a:pt x="5721" y="3276"/>
                    <a:pt x="5721" y="6580"/>
                  </a:cubicBezTo>
                  <a:cubicBezTo>
                    <a:pt x="5721" y="9880"/>
                    <a:pt x="3273" y="12670"/>
                    <a:pt x="0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4" y="13160"/>
                    <a:pt x="7190" y="10510"/>
                    <a:pt x="7417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322347">
                <a:alpha val="522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70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70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70"/>
            <p:cNvSpPr/>
            <p:nvPr/>
          </p:nvSpPr>
          <p:spPr>
            <a:xfrm>
              <a:off x="3302118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6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2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70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70"/>
            <p:cNvSpPr/>
            <p:nvPr/>
          </p:nvSpPr>
          <p:spPr>
            <a:xfrm>
              <a:off x="3434546" y="3915506"/>
              <a:ext cx="127665" cy="115562"/>
            </a:xfrm>
            <a:custGeom>
              <a:avLst/>
              <a:gdLst/>
              <a:ahLst/>
              <a:cxnLst/>
              <a:rect l="l" t="t" r="r" b="b"/>
              <a:pathLst>
                <a:path w="4905" h="4440" extrusionOk="0">
                  <a:moveTo>
                    <a:pt x="2426" y="0"/>
                  </a:moveTo>
                  <a:cubicBezTo>
                    <a:pt x="1830" y="0"/>
                    <a:pt x="1238" y="240"/>
                    <a:pt x="802" y="703"/>
                  </a:cubicBezTo>
                  <a:cubicBezTo>
                    <a:pt x="42" y="1516"/>
                    <a:pt x="0" y="2768"/>
                    <a:pt x="707" y="3627"/>
                  </a:cubicBezTo>
                  <a:cubicBezTo>
                    <a:pt x="1143" y="4158"/>
                    <a:pt x="1780" y="4440"/>
                    <a:pt x="2426" y="4440"/>
                  </a:cubicBezTo>
                  <a:cubicBezTo>
                    <a:pt x="2828" y="4440"/>
                    <a:pt x="3233" y="4331"/>
                    <a:pt x="3596" y="4105"/>
                  </a:cubicBezTo>
                  <a:cubicBezTo>
                    <a:pt x="3712" y="4032"/>
                    <a:pt x="3730" y="3870"/>
                    <a:pt x="3635" y="3775"/>
                  </a:cubicBezTo>
                  <a:lnTo>
                    <a:pt x="3631" y="3771"/>
                  </a:lnTo>
                  <a:cubicBezTo>
                    <a:pt x="3590" y="3730"/>
                    <a:pt x="3536" y="3708"/>
                    <a:pt x="3481" y="3708"/>
                  </a:cubicBezTo>
                  <a:cubicBezTo>
                    <a:pt x="3442" y="3708"/>
                    <a:pt x="3403" y="3719"/>
                    <a:pt x="3367" y="3743"/>
                  </a:cubicBezTo>
                  <a:cubicBezTo>
                    <a:pt x="3084" y="3916"/>
                    <a:pt x="2756" y="4010"/>
                    <a:pt x="2425" y="4010"/>
                  </a:cubicBezTo>
                  <a:cubicBezTo>
                    <a:pt x="2419" y="4010"/>
                    <a:pt x="2413" y="4010"/>
                    <a:pt x="2407" y="4010"/>
                  </a:cubicBezTo>
                  <a:cubicBezTo>
                    <a:pt x="1605" y="4003"/>
                    <a:pt x="904" y="3462"/>
                    <a:pt x="697" y="2687"/>
                  </a:cubicBezTo>
                  <a:cubicBezTo>
                    <a:pt x="489" y="1913"/>
                    <a:pt x="820" y="1094"/>
                    <a:pt x="1510" y="682"/>
                  </a:cubicBezTo>
                  <a:cubicBezTo>
                    <a:pt x="1793" y="514"/>
                    <a:pt x="2109" y="432"/>
                    <a:pt x="2422" y="432"/>
                  </a:cubicBezTo>
                  <a:cubicBezTo>
                    <a:pt x="2871" y="432"/>
                    <a:pt x="3316" y="600"/>
                    <a:pt x="3659" y="925"/>
                  </a:cubicBezTo>
                  <a:cubicBezTo>
                    <a:pt x="4240" y="1477"/>
                    <a:pt x="4381" y="2350"/>
                    <a:pt x="4008" y="3057"/>
                  </a:cubicBezTo>
                  <a:cubicBezTo>
                    <a:pt x="3962" y="3141"/>
                    <a:pt x="3976" y="3243"/>
                    <a:pt x="4043" y="3310"/>
                  </a:cubicBezTo>
                  <a:lnTo>
                    <a:pt x="4046" y="3314"/>
                  </a:lnTo>
                  <a:cubicBezTo>
                    <a:pt x="4087" y="3355"/>
                    <a:pt x="4141" y="3375"/>
                    <a:pt x="4194" y="3375"/>
                  </a:cubicBezTo>
                  <a:cubicBezTo>
                    <a:pt x="4268" y="3375"/>
                    <a:pt x="4342" y="3336"/>
                    <a:pt x="4381" y="3264"/>
                  </a:cubicBezTo>
                  <a:cubicBezTo>
                    <a:pt x="4905" y="2283"/>
                    <a:pt x="4620" y="1062"/>
                    <a:pt x="3716" y="415"/>
                  </a:cubicBezTo>
                  <a:cubicBezTo>
                    <a:pt x="3327" y="136"/>
                    <a:pt x="2875" y="0"/>
                    <a:pt x="2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70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70"/>
          <p:cNvGrpSpPr/>
          <p:nvPr/>
        </p:nvGrpSpPr>
        <p:grpSpPr>
          <a:xfrm>
            <a:off x="2704281" y="5559623"/>
            <a:ext cx="670881" cy="636451"/>
            <a:chOff x="3744430" y="3796534"/>
            <a:chExt cx="372740" cy="353610"/>
          </a:xfrm>
        </p:grpSpPr>
        <p:sp>
          <p:nvSpPr>
            <p:cNvPr id="2329" name="Google Shape;2329;p70"/>
            <p:cNvSpPr/>
            <p:nvPr/>
          </p:nvSpPr>
          <p:spPr>
            <a:xfrm>
              <a:off x="3768713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80" y="13156"/>
                  </a:cubicBezTo>
                  <a:cubicBezTo>
                    <a:pt x="10211" y="13156"/>
                    <a:pt x="13159" y="10211"/>
                    <a:pt x="13159" y="6580"/>
                  </a:cubicBezTo>
                  <a:cubicBezTo>
                    <a:pt x="13159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70"/>
            <p:cNvSpPr/>
            <p:nvPr/>
          </p:nvSpPr>
          <p:spPr>
            <a:xfrm>
              <a:off x="3917617" y="3802104"/>
              <a:ext cx="199553" cy="342522"/>
            </a:xfrm>
            <a:custGeom>
              <a:avLst/>
              <a:gdLst/>
              <a:ahLst/>
              <a:cxnLst/>
              <a:rect l="l" t="t" r="r" b="b"/>
              <a:pathLst>
                <a:path w="7667" h="13160" extrusionOk="0">
                  <a:moveTo>
                    <a:pt x="859" y="1"/>
                  </a:moveTo>
                  <a:cubicBezTo>
                    <a:pt x="570" y="1"/>
                    <a:pt x="285" y="18"/>
                    <a:pt x="0" y="57"/>
                  </a:cubicBezTo>
                  <a:cubicBezTo>
                    <a:pt x="3272" y="486"/>
                    <a:pt x="5721" y="3276"/>
                    <a:pt x="5721" y="6580"/>
                  </a:cubicBezTo>
                  <a:cubicBezTo>
                    <a:pt x="5721" y="9880"/>
                    <a:pt x="3272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322347">
                <a:alpha val="522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70"/>
            <p:cNvSpPr/>
            <p:nvPr/>
          </p:nvSpPr>
          <p:spPr>
            <a:xfrm>
              <a:off x="3850206" y="3943225"/>
              <a:ext cx="38026" cy="112387"/>
            </a:xfrm>
            <a:custGeom>
              <a:avLst/>
              <a:gdLst/>
              <a:ahLst/>
              <a:cxnLst/>
              <a:rect l="l" t="t" r="r" b="b"/>
              <a:pathLst>
                <a:path w="1461" h="4318" extrusionOk="0">
                  <a:moveTo>
                    <a:pt x="60" y="0"/>
                  </a:moveTo>
                  <a:cubicBezTo>
                    <a:pt x="29" y="0"/>
                    <a:pt x="0" y="25"/>
                    <a:pt x="0" y="57"/>
                  </a:cubicBezTo>
                  <a:lnTo>
                    <a:pt x="0" y="4261"/>
                  </a:lnTo>
                  <a:cubicBezTo>
                    <a:pt x="0" y="4293"/>
                    <a:pt x="29" y="4318"/>
                    <a:pt x="60" y="4318"/>
                  </a:cubicBezTo>
                  <a:lnTo>
                    <a:pt x="1404" y="4318"/>
                  </a:lnTo>
                  <a:cubicBezTo>
                    <a:pt x="1436" y="4318"/>
                    <a:pt x="1461" y="4293"/>
                    <a:pt x="1461" y="4261"/>
                  </a:cubicBezTo>
                  <a:lnTo>
                    <a:pt x="1461" y="57"/>
                  </a:lnTo>
                  <a:cubicBezTo>
                    <a:pt x="1461" y="25"/>
                    <a:pt x="1436" y="0"/>
                    <a:pt x="1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70"/>
            <p:cNvSpPr/>
            <p:nvPr/>
          </p:nvSpPr>
          <p:spPr>
            <a:xfrm>
              <a:off x="3835188" y="3876126"/>
              <a:ext cx="53044" cy="45522"/>
            </a:xfrm>
            <a:custGeom>
              <a:avLst/>
              <a:gdLst/>
              <a:ahLst/>
              <a:cxnLst/>
              <a:rect l="l" t="t" r="r" b="b"/>
              <a:pathLst>
                <a:path w="2038" h="1749" extrusionOk="0">
                  <a:moveTo>
                    <a:pt x="1160" y="1"/>
                  </a:moveTo>
                  <a:cubicBezTo>
                    <a:pt x="946" y="1"/>
                    <a:pt x="727" y="81"/>
                    <a:pt x="549" y="260"/>
                  </a:cubicBezTo>
                  <a:cubicBezTo>
                    <a:pt x="0" y="809"/>
                    <a:pt x="387" y="1748"/>
                    <a:pt x="1165" y="1748"/>
                  </a:cubicBezTo>
                  <a:cubicBezTo>
                    <a:pt x="1647" y="1748"/>
                    <a:pt x="2038" y="1358"/>
                    <a:pt x="2038" y="876"/>
                  </a:cubicBezTo>
                  <a:cubicBezTo>
                    <a:pt x="2038" y="350"/>
                    <a:pt x="1608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70"/>
            <p:cNvSpPr/>
            <p:nvPr/>
          </p:nvSpPr>
          <p:spPr>
            <a:xfrm>
              <a:off x="3924670" y="3943121"/>
              <a:ext cx="119805" cy="112491"/>
            </a:xfrm>
            <a:custGeom>
              <a:avLst/>
              <a:gdLst/>
              <a:ahLst/>
              <a:cxnLst/>
              <a:rect l="l" t="t" r="r" b="b"/>
              <a:pathLst>
                <a:path w="4603" h="4322" extrusionOk="0">
                  <a:moveTo>
                    <a:pt x="70" y="1"/>
                  </a:moveTo>
                  <a:cubicBezTo>
                    <a:pt x="32" y="1"/>
                    <a:pt x="0" y="33"/>
                    <a:pt x="0" y="71"/>
                  </a:cubicBezTo>
                  <a:lnTo>
                    <a:pt x="0" y="4255"/>
                  </a:lnTo>
                  <a:cubicBezTo>
                    <a:pt x="0" y="4290"/>
                    <a:pt x="32" y="4322"/>
                    <a:pt x="70" y="4322"/>
                  </a:cubicBezTo>
                  <a:lnTo>
                    <a:pt x="1390" y="4322"/>
                  </a:lnTo>
                  <a:cubicBezTo>
                    <a:pt x="1429" y="4322"/>
                    <a:pt x="1460" y="4290"/>
                    <a:pt x="1460" y="4255"/>
                  </a:cubicBezTo>
                  <a:lnTo>
                    <a:pt x="1460" y="2766"/>
                  </a:lnTo>
                  <a:cubicBezTo>
                    <a:pt x="1460" y="2281"/>
                    <a:pt x="1569" y="1461"/>
                    <a:pt x="2301" y="1461"/>
                  </a:cubicBezTo>
                  <a:cubicBezTo>
                    <a:pt x="3036" y="1461"/>
                    <a:pt x="3146" y="2281"/>
                    <a:pt x="3146" y="2766"/>
                  </a:cubicBezTo>
                  <a:lnTo>
                    <a:pt x="3146" y="4255"/>
                  </a:lnTo>
                  <a:cubicBezTo>
                    <a:pt x="3146" y="4290"/>
                    <a:pt x="3177" y="4322"/>
                    <a:pt x="3216" y="4322"/>
                  </a:cubicBezTo>
                  <a:lnTo>
                    <a:pt x="4535" y="4322"/>
                  </a:lnTo>
                  <a:cubicBezTo>
                    <a:pt x="4574" y="4322"/>
                    <a:pt x="4602" y="4290"/>
                    <a:pt x="4602" y="4255"/>
                  </a:cubicBezTo>
                  <a:lnTo>
                    <a:pt x="4602" y="2306"/>
                  </a:lnTo>
                  <a:cubicBezTo>
                    <a:pt x="4602" y="1707"/>
                    <a:pt x="4433" y="1151"/>
                    <a:pt x="4127" y="743"/>
                  </a:cubicBezTo>
                  <a:cubicBezTo>
                    <a:pt x="3761" y="258"/>
                    <a:pt x="3230" y="4"/>
                    <a:pt x="2586" y="4"/>
                  </a:cubicBezTo>
                  <a:cubicBezTo>
                    <a:pt x="2581" y="4"/>
                    <a:pt x="2575" y="4"/>
                    <a:pt x="2569" y="4"/>
                  </a:cubicBezTo>
                  <a:cubicBezTo>
                    <a:pt x="2107" y="4"/>
                    <a:pt x="1656" y="148"/>
                    <a:pt x="1277" y="413"/>
                  </a:cubicBezTo>
                  <a:cubicBezTo>
                    <a:pt x="1265" y="420"/>
                    <a:pt x="1253" y="423"/>
                    <a:pt x="1240" y="423"/>
                  </a:cubicBezTo>
                  <a:cubicBezTo>
                    <a:pt x="1205" y="423"/>
                    <a:pt x="1172" y="396"/>
                    <a:pt x="1172" y="356"/>
                  </a:cubicBezTo>
                  <a:lnTo>
                    <a:pt x="1172" y="71"/>
                  </a:lnTo>
                  <a:cubicBezTo>
                    <a:pt x="1172" y="33"/>
                    <a:pt x="1140" y="1"/>
                    <a:pt x="1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70"/>
            <p:cNvSpPr/>
            <p:nvPr/>
          </p:nvSpPr>
          <p:spPr>
            <a:xfrm>
              <a:off x="3744430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3" y="429"/>
                  </a:moveTo>
                  <a:cubicBezTo>
                    <a:pt x="11021" y="429"/>
                    <a:pt x="13878" y="3283"/>
                    <a:pt x="13878" y="6794"/>
                  </a:cubicBezTo>
                  <a:cubicBezTo>
                    <a:pt x="13878" y="10302"/>
                    <a:pt x="11021" y="13155"/>
                    <a:pt x="7513" y="13155"/>
                  </a:cubicBezTo>
                  <a:cubicBezTo>
                    <a:pt x="4005" y="13155"/>
                    <a:pt x="1148" y="10302"/>
                    <a:pt x="1148" y="6794"/>
                  </a:cubicBezTo>
                  <a:cubicBezTo>
                    <a:pt x="1148" y="3283"/>
                    <a:pt x="4005" y="429"/>
                    <a:pt x="7513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6" y="2945"/>
                    <a:pt x="1" y="6400"/>
                    <a:pt x="1239" y="9391"/>
                  </a:cubicBezTo>
                  <a:cubicBezTo>
                    <a:pt x="2304" y="11966"/>
                    <a:pt x="4809" y="13586"/>
                    <a:pt x="7510" y="13586"/>
                  </a:cubicBezTo>
                  <a:cubicBezTo>
                    <a:pt x="7950" y="13586"/>
                    <a:pt x="8395" y="13543"/>
                    <a:pt x="8839" y="13454"/>
                  </a:cubicBezTo>
                  <a:cubicBezTo>
                    <a:pt x="12016" y="12821"/>
                    <a:pt x="14307" y="10035"/>
                    <a:pt x="14307" y="6794"/>
                  </a:cubicBezTo>
                  <a:cubicBezTo>
                    <a:pt x="14310" y="4989"/>
                    <a:pt x="13593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35" name="Google Shape;2335;p70"/>
          <p:cNvGrpSpPr/>
          <p:nvPr/>
        </p:nvGrpSpPr>
        <p:grpSpPr>
          <a:xfrm>
            <a:off x="3500242" y="5559623"/>
            <a:ext cx="671069" cy="636451"/>
            <a:chOff x="4186663" y="3796534"/>
            <a:chExt cx="372844" cy="353610"/>
          </a:xfrm>
        </p:grpSpPr>
        <p:sp>
          <p:nvSpPr>
            <p:cNvPr id="2336" name="Google Shape;2336;p70"/>
            <p:cNvSpPr/>
            <p:nvPr/>
          </p:nvSpPr>
          <p:spPr>
            <a:xfrm>
              <a:off x="4211025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70"/>
            <p:cNvSpPr/>
            <p:nvPr/>
          </p:nvSpPr>
          <p:spPr>
            <a:xfrm>
              <a:off x="4359824" y="3802104"/>
              <a:ext cx="199683" cy="342522"/>
            </a:xfrm>
            <a:custGeom>
              <a:avLst/>
              <a:gdLst/>
              <a:ahLst/>
              <a:cxnLst/>
              <a:rect l="l" t="t" r="r" b="b"/>
              <a:pathLst>
                <a:path w="7672" h="13160" extrusionOk="0">
                  <a:moveTo>
                    <a:pt x="859" y="1"/>
                  </a:moveTo>
                  <a:cubicBezTo>
                    <a:pt x="574" y="1"/>
                    <a:pt x="286" y="18"/>
                    <a:pt x="1" y="57"/>
                  </a:cubicBezTo>
                  <a:cubicBezTo>
                    <a:pt x="3277" y="486"/>
                    <a:pt x="5725" y="3276"/>
                    <a:pt x="5725" y="6580"/>
                  </a:cubicBezTo>
                  <a:cubicBezTo>
                    <a:pt x="5725" y="9880"/>
                    <a:pt x="3277" y="12670"/>
                    <a:pt x="1" y="13103"/>
                  </a:cubicBezTo>
                  <a:cubicBezTo>
                    <a:pt x="291" y="13141"/>
                    <a:pt x="580" y="13160"/>
                    <a:pt x="864" y="13160"/>
                  </a:cubicBezTo>
                  <a:cubicBezTo>
                    <a:pt x="4278" y="13160"/>
                    <a:pt x="7194" y="10510"/>
                    <a:pt x="7421" y="7009"/>
                  </a:cubicBezTo>
                  <a:cubicBezTo>
                    <a:pt x="7671" y="3216"/>
                    <a:pt x="4663" y="4"/>
                    <a:pt x="859" y="1"/>
                  </a:cubicBezTo>
                  <a:close/>
                </a:path>
              </a:pathLst>
            </a:custGeom>
            <a:solidFill>
              <a:srgbClr val="322347">
                <a:alpha val="522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70"/>
            <p:cNvSpPr/>
            <p:nvPr/>
          </p:nvSpPr>
          <p:spPr>
            <a:xfrm>
              <a:off x="4284370" y="3890988"/>
              <a:ext cx="218241" cy="179564"/>
            </a:xfrm>
            <a:custGeom>
              <a:avLst/>
              <a:gdLst/>
              <a:ahLst/>
              <a:cxnLst/>
              <a:rect l="l" t="t" r="r" b="b"/>
              <a:pathLst>
                <a:path w="8385" h="6899" extrusionOk="0">
                  <a:moveTo>
                    <a:pt x="5479" y="1"/>
                  </a:moveTo>
                  <a:cubicBezTo>
                    <a:pt x="5224" y="1"/>
                    <a:pt x="4967" y="51"/>
                    <a:pt x="4722" y="153"/>
                  </a:cubicBezTo>
                  <a:cubicBezTo>
                    <a:pt x="3998" y="456"/>
                    <a:pt x="3530" y="1163"/>
                    <a:pt x="3530" y="1948"/>
                  </a:cubicBezTo>
                  <a:lnTo>
                    <a:pt x="3530" y="1979"/>
                  </a:lnTo>
                  <a:lnTo>
                    <a:pt x="3435" y="1976"/>
                  </a:lnTo>
                  <a:lnTo>
                    <a:pt x="3431" y="1976"/>
                  </a:lnTo>
                  <a:cubicBezTo>
                    <a:pt x="3234" y="1976"/>
                    <a:pt x="2664" y="1814"/>
                    <a:pt x="2478" y="1754"/>
                  </a:cubicBezTo>
                  <a:cubicBezTo>
                    <a:pt x="1760" y="1508"/>
                    <a:pt x="1112" y="1107"/>
                    <a:pt x="574" y="575"/>
                  </a:cubicBezTo>
                  <a:lnTo>
                    <a:pt x="370" y="375"/>
                  </a:lnTo>
                  <a:cubicBezTo>
                    <a:pt x="357" y="362"/>
                    <a:pt x="341" y="356"/>
                    <a:pt x="325" y="356"/>
                  </a:cubicBezTo>
                  <a:cubicBezTo>
                    <a:pt x="298" y="356"/>
                    <a:pt x="271" y="374"/>
                    <a:pt x="265" y="403"/>
                  </a:cubicBezTo>
                  <a:lnTo>
                    <a:pt x="191" y="681"/>
                  </a:lnTo>
                  <a:cubicBezTo>
                    <a:pt x="1" y="1423"/>
                    <a:pt x="307" y="2208"/>
                    <a:pt x="954" y="2623"/>
                  </a:cubicBezTo>
                  <a:lnTo>
                    <a:pt x="947" y="2623"/>
                  </a:lnTo>
                  <a:cubicBezTo>
                    <a:pt x="817" y="2623"/>
                    <a:pt x="683" y="2609"/>
                    <a:pt x="553" y="2577"/>
                  </a:cubicBezTo>
                  <a:lnTo>
                    <a:pt x="314" y="2521"/>
                  </a:lnTo>
                  <a:cubicBezTo>
                    <a:pt x="309" y="2520"/>
                    <a:pt x="304" y="2519"/>
                    <a:pt x="299" y="2519"/>
                  </a:cubicBezTo>
                  <a:cubicBezTo>
                    <a:pt x="259" y="2519"/>
                    <a:pt x="227" y="2554"/>
                    <a:pt x="236" y="2595"/>
                  </a:cubicBezTo>
                  <a:lnTo>
                    <a:pt x="275" y="2838"/>
                  </a:lnTo>
                  <a:cubicBezTo>
                    <a:pt x="367" y="3376"/>
                    <a:pt x="715" y="3837"/>
                    <a:pt x="1211" y="4066"/>
                  </a:cubicBezTo>
                  <a:cubicBezTo>
                    <a:pt x="1274" y="4090"/>
                    <a:pt x="1257" y="4185"/>
                    <a:pt x="1190" y="4189"/>
                  </a:cubicBezTo>
                  <a:lnTo>
                    <a:pt x="1186" y="4189"/>
                  </a:lnTo>
                  <a:lnTo>
                    <a:pt x="919" y="4203"/>
                  </a:lnTo>
                  <a:cubicBezTo>
                    <a:pt x="873" y="4203"/>
                    <a:pt x="845" y="4256"/>
                    <a:pt x="866" y="4298"/>
                  </a:cubicBezTo>
                  <a:lnTo>
                    <a:pt x="1000" y="4530"/>
                  </a:lnTo>
                  <a:cubicBezTo>
                    <a:pt x="1260" y="4984"/>
                    <a:pt x="1714" y="5297"/>
                    <a:pt x="2235" y="5375"/>
                  </a:cubicBezTo>
                  <a:cubicBezTo>
                    <a:pt x="2291" y="5382"/>
                    <a:pt x="2309" y="5456"/>
                    <a:pt x="2263" y="5487"/>
                  </a:cubicBezTo>
                  <a:cubicBezTo>
                    <a:pt x="1820" y="5818"/>
                    <a:pt x="1306" y="6040"/>
                    <a:pt x="761" y="6135"/>
                  </a:cubicBezTo>
                  <a:lnTo>
                    <a:pt x="173" y="6237"/>
                  </a:lnTo>
                  <a:cubicBezTo>
                    <a:pt x="110" y="6247"/>
                    <a:pt x="99" y="6339"/>
                    <a:pt x="162" y="6360"/>
                  </a:cubicBezTo>
                  <a:lnTo>
                    <a:pt x="718" y="6574"/>
                  </a:lnTo>
                  <a:cubicBezTo>
                    <a:pt x="1281" y="6789"/>
                    <a:pt x="1879" y="6898"/>
                    <a:pt x="2478" y="6898"/>
                  </a:cubicBezTo>
                  <a:cubicBezTo>
                    <a:pt x="5194" y="6898"/>
                    <a:pt x="7414" y="4689"/>
                    <a:pt x="7421" y="1969"/>
                  </a:cubicBezTo>
                  <a:lnTo>
                    <a:pt x="7421" y="1951"/>
                  </a:lnTo>
                  <a:lnTo>
                    <a:pt x="7421" y="1902"/>
                  </a:lnTo>
                  <a:lnTo>
                    <a:pt x="7421" y="1891"/>
                  </a:lnTo>
                  <a:cubicBezTo>
                    <a:pt x="7611" y="1758"/>
                    <a:pt x="7787" y="1610"/>
                    <a:pt x="7949" y="1444"/>
                  </a:cubicBezTo>
                  <a:lnTo>
                    <a:pt x="8343" y="1036"/>
                  </a:lnTo>
                  <a:cubicBezTo>
                    <a:pt x="8384" y="995"/>
                    <a:pt x="8354" y="928"/>
                    <a:pt x="8301" y="928"/>
                  </a:cubicBezTo>
                  <a:cubicBezTo>
                    <a:pt x="8295" y="928"/>
                    <a:pt x="8289" y="929"/>
                    <a:pt x="8283" y="931"/>
                  </a:cubicBezTo>
                  <a:lnTo>
                    <a:pt x="7731" y="1061"/>
                  </a:lnTo>
                  <a:cubicBezTo>
                    <a:pt x="7674" y="1075"/>
                    <a:pt x="7618" y="1089"/>
                    <a:pt x="7558" y="1100"/>
                  </a:cubicBezTo>
                  <a:cubicBezTo>
                    <a:pt x="7554" y="1100"/>
                    <a:pt x="7551" y="1101"/>
                    <a:pt x="7547" y="1101"/>
                  </a:cubicBezTo>
                  <a:cubicBezTo>
                    <a:pt x="7487" y="1101"/>
                    <a:pt x="7456" y="1024"/>
                    <a:pt x="7506" y="987"/>
                  </a:cubicBezTo>
                  <a:cubicBezTo>
                    <a:pt x="7572" y="931"/>
                    <a:pt x="7632" y="875"/>
                    <a:pt x="7688" y="811"/>
                  </a:cubicBezTo>
                  <a:lnTo>
                    <a:pt x="8118" y="343"/>
                  </a:lnTo>
                  <a:cubicBezTo>
                    <a:pt x="8154" y="300"/>
                    <a:pt x="8122" y="236"/>
                    <a:pt x="8072" y="236"/>
                  </a:cubicBezTo>
                  <a:cubicBezTo>
                    <a:pt x="8064" y="236"/>
                    <a:pt x="8056" y="238"/>
                    <a:pt x="8047" y="241"/>
                  </a:cubicBezTo>
                  <a:lnTo>
                    <a:pt x="7449" y="442"/>
                  </a:lnTo>
                  <a:cubicBezTo>
                    <a:pt x="7266" y="502"/>
                    <a:pt x="7080" y="544"/>
                    <a:pt x="6893" y="572"/>
                  </a:cubicBezTo>
                  <a:cubicBezTo>
                    <a:pt x="6890" y="573"/>
                    <a:pt x="6886" y="573"/>
                    <a:pt x="6882" y="573"/>
                  </a:cubicBezTo>
                  <a:cubicBezTo>
                    <a:pt x="6865" y="573"/>
                    <a:pt x="6849" y="566"/>
                    <a:pt x="6837" y="554"/>
                  </a:cubicBezTo>
                  <a:cubicBezTo>
                    <a:pt x="6467" y="191"/>
                    <a:pt x="5977" y="1"/>
                    <a:pt x="5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70"/>
            <p:cNvSpPr/>
            <p:nvPr/>
          </p:nvSpPr>
          <p:spPr>
            <a:xfrm>
              <a:off x="4186663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2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16" y="12825"/>
                    <a:pt x="14307" y="10035"/>
                    <a:pt x="14307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0" name="Google Shape;2340;p70"/>
          <p:cNvGrpSpPr/>
          <p:nvPr/>
        </p:nvGrpSpPr>
        <p:grpSpPr>
          <a:xfrm rot="-3084133">
            <a:off x="11024496" y="518507"/>
            <a:ext cx="433037" cy="402253"/>
            <a:chOff x="930900" y="238100"/>
            <a:chExt cx="5628125" cy="5228025"/>
          </a:xfrm>
        </p:grpSpPr>
        <p:sp>
          <p:nvSpPr>
            <p:cNvPr id="2341" name="Google Shape;2341;p70"/>
            <p:cNvSpPr/>
            <p:nvPr/>
          </p:nvSpPr>
          <p:spPr>
            <a:xfrm>
              <a:off x="2550950" y="1263800"/>
              <a:ext cx="2958150" cy="3142500"/>
            </a:xfrm>
            <a:custGeom>
              <a:avLst/>
              <a:gdLst/>
              <a:ahLst/>
              <a:cxnLst/>
              <a:rect l="l" t="t" r="r" b="b"/>
              <a:pathLst>
                <a:path w="118326" h="125700" extrusionOk="0">
                  <a:moveTo>
                    <a:pt x="85934" y="0"/>
                  </a:moveTo>
                  <a:cubicBezTo>
                    <a:pt x="85219" y="0"/>
                    <a:pt x="84498" y="438"/>
                    <a:pt x="84481" y="1313"/>
                  </a:cubicBezTo>
                  <a:cubicBezTo>
                    <a:pt x="84214" y="13720"/>
                    <a:pt x="79278" y="24593"/>
                    <a:pt x="72941" y="35232"/>
                  </a:cubicBezTo>
                  <a:cubicBezTo>
                    <a:pt x="67138" y="44988"/>
                    <a:pt x="61101" y="54793"/>
                    <a:pt x="54398" y="64031"/>
                  </a:cubicBezTo>
                  <a:cubicBezTo>
                    <a:pt x="46977" y="74304"/>
                    <a:pt x="38305" y="83742"/>
                    <a:pt x="30067" y="93431"/>
                  </a:cubicBezTo>
                  <a:cubicBezTo>
                    <a:pt x="28066" y="95783"/>
                    <a:pt x="26165" y="98217"/>
                    <a:pt x="24264" y="100685"/>
                  </a:cubicBezTo>
                  <a:cubicBezTo>
                    <a:pt x="18127" y="106305"/>
                    <a:pt x="1" y="113142"/>
                    <a:pt x="6538" y="118295"/>
                  </a:cubicBezTo>
                  <a:cubicBezTo>
                    <a:pt x="10317" y="121276"/>
                    <a:pt x="7911" y="125700"/>
                    <a:pt x="8617" y="125700"/>
                  </a:cubicBezTo>
                  <a:cubicBezTo>
                    <a:pt x="8678" y="125700"/>
                    <a:pt x="8761" y="125667"/>
                    <a:pt x="8872" y="125599"/>
                  </a:cubicBezTo>
                  <a:cubicBezTo>
                    <a:pt x="8872" y="125599"/>
                    <a:pt x="21079" y="109240"/>
                    <a:pt x="26315" y="102536"/>
                  </a:cubicBezTo>
                  <a:cubicBezTo>
                    <a:pt x="36554" y="93198"/>
                    <a:pt x="47394" y="84426"/>
                    <a:pt x="58216" y="75738"/>
                  </a:cubicBezTo>
                  <a:cubicBezTo>
                    <a:pt x="76143" y="61380"/>
                    <a:pt x="94003" y="46555"/>
                    <a:pt x="116749" y="39851"/>
                  </a:cubicBezTo>
                  <a:cubicBezTo>
                    <a:pt x="118326" y="39381"/>
                    <a:pt x="117890" y="37146"/>
                    <a:pt x="116468" y="37146"/>
                  </a:cubicBezTo>
                  <a:cubicBezTo>
                    <a:pt x="116327" y="37146"/>
                    <a:pt x="116175" y="37168"/>
                    <a:pt x="116015" y="37217"/>
                  </a:cubicBezTo>
                  <a:cubicBezTo>
                    <a:pt x="94420" y="43587"/>
                    <a:pt x="77144" y="57061"/>
                    <a:pt x="60067" y="70719"/>
                  </a:cubicBezTo>
                  <a:cubicBezTo>
                    <a:pt x="52363" y="76872"/>
                    <a:pt x="44726" y="83025"/>
                    <a:pt x="37205" y="89362"/>
                  </a:cubicBezTo>
                  <a:cubicBezTo>
                    <a:pt x="43925" y="81491"/>
                    <a:pt x="50696" y="73704"/>
                    <a:pt x="56882" y="65399"/>
                  </a:cubicBezTo>
                  <a:cubicBezTo>
                    <a:pt x="64503" y="55143"/>
                    <a:pt x="71240" y="43870"/>
                    <a:pt x="77594" y="32831"/>
                  </a:cubicBezTo>
                  <a:cubicBezTo>
                    <a:pt x="83247" y="23042"/>
                    <a:pt x="87066" y="12570"/>
                    <a:pt x="87349" y="1313"/>
                  </a:cubicBezTo>
                  <a:cubicBezTo>
                    <a:pt x="87358" y="438"/>
                    <a:pt x="86649" y="0"/>
                    <a:pt x="859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70"/>
            <p:cNvSpPr/>
            <p:nvPr/>
          </p:nvSpPr>
          <p:spPr>
            <a:xfrm>
              <a:off x="930900" y="238100"/>
              <a:ext cx="5628125" cy="5228025"/>
            </a:xfrm>
            <a:custGeom>
              <a:avLst/>
              <a:gdLst/>
              <a:ahLst/>
              <a:cxnLst/>
              <a:rect l="l" t="t" r="r" b="b"/>
              <a:pathLst>
                <a:path w="225125" h="209121" extrusionOk="0">
                  <a:moveTo>
                    <a:pt x="125081" y="1"/>
                  </a:moveTo>
                  <a:cubicBezTo>
                    <a:pt x="123405" y="1"/>
                    <a:pt x="121749" y="300"/>
                    <a:pt x="120250" y="1002"/>
                  </a:cubicBezTo>
                  <a:cubicBezTo>
                    <a:pt x="103291" y="8923"/>
                    <a:pt x="87198" y="45393"/>
                    <a:pt x="81896" y="78611"/>
                  </a:cubicBezTo>
                  <a:cubicBezTo>
                    <a:pt x="76659" y="111496"/>
                    <a:pt x="78744" y="143031"/>
                    <a:pt x="78744" y="143031"/>
                  </a:cubicBezTo>
                  <a:cubicBezTo>
                    <a:pt x="78744" y="143031"/>
                    <a:pt x="68662" y="128011"/>
                    <a:pt x="46527" y="128011"/>
                  </a:cubicBezTo>
                  <a:cubicBezTo>
                    <a:pt x="42648" y="128011"/>
                    <a:pt x="38399" y="128472"/>
                    <a:pt x="33769" y="129556"/>
                  </a:cubicBezTo>
                  <a:cubicBezTo>
                    <a:pt x="0" y="137494"/>
                    <a:pt x="12090" y="159590"/>
                    <a:pt x="12090" y="159590"/>
                  </a:cubicBezTo>
                  <a:cubicBezTo>
                    <a:pt x="16965" y="167772"/>
                    <a:pt x="23337" y="170601"/>
                    <a:pt x="30860" y="170601"/>
                  </a:cubicBezTo>
                  <a:cubicBezTo>
                    <a:pt x="41353" y="170601"/>
                    <a:pt x="54087" y="165098"/>
                    <a:pt x="68121" y="160941"/>
                  </a:cubicBezTo>
                  <a:lnTo>
                    <a:pt x="68121" y="160941"/>
                  </a:lnTo>
                  <a:cubicBezTo>
                    <a:pt x="68121" y="160941"/>
                    <a:pt x="50845" y="169896"/>
                    <a:pt x="48110" y="183603"/>
                  </a:cubicBezTo>
                  <a:cubicBezTo>
                    <a:pt x="45170" y="198238"/>
                    <a:pt x="57064" y="209121"/>
                    <a:pt x="70621" y="209121"/>
                  </a:cubicBezTo>
                  <a:cubicBezTo>
                    <a:pt x="74211" y="209121"/>
                    <a:pt x="77917" y="208358"/>
                    <a:pt x="81495" y="206699"/>
                  </a:cubicBezTo>
                  <a:cubicBezTo>
                    <a:pt x="102974" y="196744"/>
                    <a:pt x="93836" y="166894"/>
                    <a:pt x="93836" y="166894"/>
                  </a:cubicBezTo>
                  <a:cubicBezTo>
                    <a:pt x="93836" y="166894"/>
                    <a:pt x="150550" y="163309"/>
                    <a:pt x="193641" y="147416"/>
                  </a:cubicBezTo>
                  <a:cubicBezTo>
                    <a:pt x="225125" y="135810"/>
                    <a:pt x="222407" y="107461"/>
                    <a:pt x="214486" y="98089"/>
                  </a:cubicBezTo>
                  <a:cubicBezTo>
                    <a:pt x="209193" y="91821"/>
                    <a:pt x="201392" y="88638"/>
                    <a:pt x="191495" y="88638"/>
                  </a:cubicBezTo>
                  <a:cubicBezTo>
                    <a:pt x="168401" y="88638"/>
                    <a:pt x="133890" y="105968"/>
                    <a:pt x="93185" y="141863"/>
                  </a:cubicBezTo>
                  <a:cubicBezTo>
                    <a:pt x="92596" y="142383"/>
                    <a:pt x="92206" y="142630"/>
                    <a:pt x="91993" y="142630"/>
                  </a:cubicBezTo>
                  <a:cubicBezTo>
                    <a:pt x="88777" y="142630"/>
                    <a:pt x="126419" y="85948"/>
                    <a:pt x="135492" y="59934"/>
                  </a:cubicBezTo>
                  <a:cubicBezTo>
                    <a:pt x="143280" y="37639"/>
                    <a:pt x="146748" y="15543"/>
                    <a:pt x="136209" y="4370"/>
                  </a:cubicBezTo>
                  <a:cubicBezTo>
                    <a:pt x="134057" y="2085"/>
                    <a:pt x="129502" y="1"/>
                    <a:pt x="1250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70"/>
            <p:cNvSpPr/>
            <p:nvPr/>
          </p:nvSpPr>
          <p:spPr>
            <a:xfrm>
              <a:off x="3062500" y="1134825"/>
              <a:ext cx="1129500" cy="2581125"/>
            </a:xfrm>
            <a:custGeom>
              <a:avLst/>
              <a:gdLst/>
              <a:ahLst/>
              <a:cxnLst/>
              <a:rect l="l" t="t" r="r" b="b"/>
              <a:pathLst>
                <a:path w="45180" h="103245" extrusionOk="0">
                  <a:moveTo>
                    <a:pt x="30089" y="1"/>
                  </a:moveTo>
                  <a:cubicBezTo>
                    <a:pt x="30009" y="1"/>
                    <a:pt x="29930" y="1"/>
                    <a:pt x="29850" y="2"/>
                  </a:cubicBezTo>
                  <a:cubicBezTo>
                    <a:pt x="10356" y="202"/>
                    <a:pt x="0" y="102659"/>
                    <a:pt x="33" y="102793"/>
                  </a:cubicBezTo>
                  <a:cubicBezTo>
                    <a:pt x="114" y="103098"/>
                    <a:pt x="255" y="103245"/>
                    <a:pt x="451" y="103245"/>
                  </a:cubicBezTo>
                  <a:cubicBezTo>
                    <a:pt x="4541" y="103245"/>
                    <a:pt x="32613" y="39330"/>
                    <a:pt x="38772" y="23448"/>
                  </a:cubicBezTo>
                  <a:cubicBezTo>
                    <a:pt x="45179" y="6924"/>
                    <a:pt x="41115" y="1"/>
                    <a:pt x="30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70"/>
            <p:cNvSpPr/>
            <p:nvPr/>
          </p:nvSpPr>
          <p:spPr>
            <a:xfrm>
              <a:off x="3328025" y="2772175"/>
              <a:ext cx="3027175" cy="1273175"/>
            </a:xfrm>
            <a:custGeom>
              <a:avLst/>
              <a:gdLst/>
              <a:ahLst/>
              <a:cxnLst/>
              <a:rect l="l" t="t" r="r" b="b"/>
              <a:pathLst>
                <a:path w="121087" h="50927" extrusionOk="0">
                  <a:moveTo>
                    <a:pt x="94934" y="1"/>
                  </a:moveTo>
                  <a:cubicBezTo>
                    <a:pt x="64218" y="1"/>
                    <a:pt x="2" y="50923"/>
                    <a:pt x="2" y="50923"/>
                  </a:cubicBezTo>
                  <a:cubicBezTo>
                    <a:pt x="1" y="50925"/>
                    <a:pt x="51" y="50927"/>
                    <a:pt x="149" y="50927"/>
                  </a:cubicBezTo>
                  <a:cubicBezTo>
                    <a:pt x="4866" y="50927"/>
                    <a:pt x="121086" y="47854"/>
                    <a:pt x="109913" y="10217"/>
                  </a:cubicBezTo>
                  <a:cubicBezTo>
                    <a:pt x="107753" y="2936"/>
                    <a:pt x="102309" y="1"/>
                    <a:pt x="94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70"/>
            <p:cNvSpPr/>
            <p:nvPr/>
          </p:nvSpPr>
          <p:spPr>
            <a:xfrm>
              <a:off x="1397450" y="3643100"/>
              <a:ext cx="1332850" cy="645825"/>
            </a:xfrm>
            <a:custGeom>
              <a:avLst/>
              <a:gdLst/>
              <a:ahLst/>
              <a:cxnLst/>
              <a:rect l="l" t="t" r="r" b="b"/>
              <a:pathLst>
                <a:path w="53314" h="25833" extrusionOk="0">
                  <a:moveTo>
                    <a:pt x="28803" y="0"/>
                  </a:moveTo>
                  <a:cubicBezTo>
                    <a:pt x="16612" y="0"/>
                    <a:pt x="2831" y="4573"/>
                    <a:pt x="932" y="16086"/>
                  </a:cubicBezTo>
                  <a:cubicBezTo>
                    <a:pt x="0" y="21729"/>
                    <a:pt x="7012" y="25832"/>
                    <a:pt x="16593" y="25832"/>
                  </a:cubicBezTo>
                  <a:cubicBezTo>
                    <a:pt x="25527" y="25832"/>
                    <a:pt x="36696" y="22264"/>
                    <a:pt x="45741" y="13051"/>
                  </a:cubicBezTo>
                  <a:cubicBezTo>
                    <a:pt x="53313" y="5348"/>
                    <a:pt x="41988" y="0"/>
                    <a:pt x="28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70"/>
            <p:cNvSpPr/>
            <p:nvPr/>
          </p:nvSpPr>
          <p:spPr>
            <a:xfrm>
              <a:off x="2195800" y="4337250"/>
              <a:ext cx="989375" cy="908125"/>
            </a:xfrm>
            <a:custGeom>
              <a:avLst/>
              <a:gdLst/>
              <a:ahLst/>
              <a:cxnLst/>
              <a:rect l="l" t="t" r="r" b="b"/>
              <a:pathLst>
                <a:path w="39575" h="36325" extrusionOk="0">
                  <a:moveTo>
                    <a:pt x="27469" y="1"/>
                  </a:moveTo>
                  <a:cubicBezTo>
                    <a:pt x="19331" y="1"/>
                    <a:pt x="0" y="30791"/>
                    <a:pt x="13957" y="35346"/>
                  </a:cubicBezTo>
                  <a:cubicBezTo>
                    <a:pt x="16013" y="36016"/>
                    <a:pt x="17924" y="36324"/>
                    <a:pt x="19688" y="36324"/>
                  </a:cubicBezTo>
                  <a:cubicBezTo>
                    <a:pt x="35695" y="36324"/>
                    <a:pt x="39574" y="10957"/>
                    <a:pt x="29315" y="743"/>
                  </a:cubicBezTo>
                  <a:cubicBezTo>
                    <a:pt x="28805" y="236"/>
                    <a:pt x="28180" y="1"/>
                    <a:pt x="27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" name="Google Shape;3812;p76"/>
          <p:cNvSpPr txBox="1">
            <a:spLocks noGrp="1"/>
          </p:cNvSpPr>
          <p:nvPr>
            <p:ph type="title"/>
          </p:nvPr>
        </p:nvSpPr>
        <p:spPr>
          <a:xfrm>
            <a:off x="284956" y="1153364"/>
            <a:ext cx="4926061" cy="141608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lvl="0" algn="ctr" rtl="1"/>
            <a:r>
              <a:rPr lang="fa-IR" dirty="0" smtClean="0">
                <a:solidFill>
                  <a:schemeClr val="tx1"/>
                </a:solidFill>
                <a:cs typeface="B Morvarid" panose="00000400000000000000" pitchFamily="2" charset="-78"/>
              </a:rPr>
              <a:t>با تشکر!</a:t>
            </a:r>
            <a:endParaRPr dirty="0">
              <a:solidFill>
                <a:schemeClr val="tx1"/>
              </a:solidFill>
            </a:endParaRPr>
          </a:p>
        </p:txBody>
      </p:sp>
      <p:sp>
        <p:nvSpPr>
          <p:cNvPr id="115" name="Google Shape;3813;p76"/>
          <p:cNvSpPr txBox="1">
            <a:spLocks noGrp="1"/>
          </p:cNvSpPr>
          <p:nvPr>
            <p:ph type="subTitle" idx="1"/>
          </p:nvPr>
        </p:nvSpPr>
        <p:spPr>
          <a:xfrm>
            <a:off x="284956" y="2428421"/>
            <a:ext cx="4926061" cy="86837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 rtl="1"/>
            <a:r>
              <a:rPr lang="fa-IR" sz="4800" b="1" dirty="0">
                <a:solidFill>
                  <a:schemeClr val="bg2"/>
                </a:solidFill>
                <a:cs typeface="B Ziba" panose="00000400000000000000" pitchFamily="2" charset="-78"/>
              </a:rPr>
              <a:t>آیا سوالی دارید؟</a:t>
            </a:r>
          </a:p>
        </p:txBody>
      </p:sp>
      <p:sp>
        <p:nvSpPr>
          <p:cNvPr id="116" name="Google Shape;3813;p76"/>
          <p:cNvSpPr txBox="1">
            <a:spLocks/>
          </p:cNvSpPr>
          <p:nvPr/>
        </p:nvSpPr>
        <p:spPr>
          <a:xfrm>
            <a:off x="498963" y="3894075"/>
            <a:ext cx="4346399" cy="15678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9pPr>
          </a:lstStyle>
          <a:p>
            <a:pPr marL="0" indent="0" defTabSz="1219170" rtl="1">
              <a:buClr>
                <a:srgbClr val="FFFFFF"/>
              </a:buClr>
            </a:pPr>
            <a:r>
              <a:rPr lang="fa-IR" sz="3200" b="1" kern="0" dirty="0">
                <a:solidFill>
                  <a:srgbClr val="FFFFFF"/>
                </a:solidFill>
                <a:cs typeface="B Ziba" panose="00000400000000000000" pitchFamily="2" charset="-78"/>
              </a:rPr>
              <a:t>ارتباط با من</a:t>
            </a:r>
          </a:p>
          <a:p>
            <a:pPr marL="0" indent="0" defTabSz="1219170" rtl="1">
              <a:buClr>
                <a:srgbClr val="FFFFFF"/>
              </a:buClr>
            </a:pPr>
            <a:r>
              <a:rPr lang="en-US" sz="1867" kern="0" dirty="0">
                <a:solidFill>
                  <a:srgbClr val="FFFFFF"/>
                </a:solidFill>
              </a:rPr>
              <a:t>email@gmail.com</a:t>
            </a:r>
          </a:p>
          <a:p>
            <a:pPr marL="0" indent="0" defTabSz="1219170" rtl="1">
              <a:buClr>
                <a:srgbClr val="FFFFFF"/>
              </a:buClr>
            </a:pPr>
            <a:r>
              <a:rPr lang="en-US" sz="1867" kern="0" dirty="0">
                <a:solidFill>
                  <a:srgbClr val="FFFFFF"/>
                </a:solidFill>
              </a:rPr>
              <a:t>09122222222</a:t>
            </a:r>
          </a:p>
        </p:txBody>
      </p:sp>
    </p:spTree>
    <p:extLst>
      <p:ext uri="{BB962C8B-B14F-4D97-AF65-F5344CB8AC3E}">
        <p14:creationId xmlns:p14="http://schemas.microsoft.com/office/powerpoint/2010/main" val="34280566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Google Shape;6922;p122"/>
          <p:cNvSpPr txBox="1">
            <a:spLocks/>
          </p:cNvSpPr>
          <p:nvPr/>
        </p:nvSpPr>
        <p:spPr>
          <a:xfrm>
            <a:off x="3072365" y="2092021"/>
            <a:ext cx="6047269" cy="2673959"/>
          </a:xfrm>
          <a:prstGeom prst="rect">
            <a:avLst/>
          </a:prstGeom>
          <a:solidFill>
            <a:schemeClr val="tx1">
              <a:lumMod val="95000"/>
              <a:lumOff val="5000"/>
              <a:alpha val="56000"/>
            </a:schemeClr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lnSpc>
                <a:spcPct val="100000"/>
              </a:lnSpc>
              <a:buClr>
                <a:srgbClr val="212529"/>
              </a:buClr>
            </a:pPr>
            <a:r>
              <a:rPr lang="fa-IR" sz="8000" kern="0" dirty="0">
                <a:solidFill>
                  <a:schemeClr val="bg1"/>
                </a:solidFill>
                <a:latin typeface="Shabnam" panose="020B0603030804020204" pitchFamily="34" charset="-78"/>
                <a:cs typeface="A Afsaneh" panose="02000700000000000000" pitchFamily="2" charset="-78"/>
              </a:rPr>
              <a:t>با </a:t>
            </a:r>
            <a:r>
              <a:rPr lang="fa-IR" sz="8000" kern="0" dirty="0" smtClean="0">
                <a:solidFill>
                  <a:schemeClr val="bg1"/>
                </a:solidFill>
                <a:latin typeface="Shabnam" panose="020B0603030804020204" pitchFamily="34" charset="-78"/>
                <a:cs typeface="A Afsaneh" panose="02000700000000000000" pitchFamily="2" charset="-78"/>
              </a:rPr>
              <a:t>تشکر </a:t>
            </a:r>
          </a:p>
          <a:p>
            <a:pPr algn="ctr" defTabSz="1219170" rtl="1">
              <a:lnSpc>
                <a:spcPct val="100000"/>
              </a:lnSpc>
              <a:buClr>
                <a:srgbClr val="212529"/>
              </a:buClr>
            </a:pPr>
            <a:r>
              <a:rPr lang="fa-IR" sz="8000" kern="0" dirty="0" smtClean="0">
                <a:solidFill>
                  <a:schemeClr val="bg1"/>
                </a:solidFill>
                <a:latin typeface="Shabnam" panose="020B0603030804020204" pitchFamily="34" charset="-78"/>
                <a:cs typeface="A Afsaneh" panose="02000700000000000000" pitchFamily="2" charset="-78"/>
              </a:rPr>
              <a:t>از توجه شما</a:t>
            </a:r>
            <a:endParaRPr lang="fa-IR" sz="8000" kern="0" dirty="0">
              <a:solidFill>
                <a:schemeClr val="bg1"/>
              </a:solidFill>
              <a:latin typeface="Shabnam" panose="020B0603030804020204" pitchFamily="34" charset="-78"/>
              <a:cs typeface="A Afsaneh" panose="02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501046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09603"/>
            <a:ext cx="12192000" cy="6967603"/>
          </a:xfrm>
          <a:prstGeom prst="rect">
            <a:avLst/>
          </a:prstGeom>
        </p:spPr>
      </p:pic>
      <p:sp>
        <p:nvSpPr>
          <p:cNvPr id="3" name="Google Shape;6922;p122"/>
          <p:cNvSpPr txBox="1">
            <a:spLocks/>
          </p:cNvSpPr>
          <p:nvPr/>
        </p:nvSpPr>
        <p:spPr>
          <a:xfrm>
            <a:off x="5847649" y="584062"/>
            <a:ext cx="6047269" cy="2673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80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</a:t>
            </a:r>
            <a:r>
              <a:rPr lang="fa-IR" sz="80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</a:t>
            </a:r>
          </a:p>
          <a:p>
            <a:pPr algn="ctr" defTabSz="1219170" rtl="1">
              <a:buClr>
                <a:srgbClr val="212529"/>
              </a:buClr>
            </a:pPr>
            <a:r>
              <a:rPr lang="fa-IR" sz="80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از توجه شما</a:t>
            </a:r>
            <a:endParaRPr lang="fa-IR" sz="80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Google Shape;6922;p122"/>
          <p:cNvSpPr txBox="1">
            <a:spLocks/>
          </p:cNvSpPr>
          <p:nvPr/>
        </p:nvSpPr>
        <p:spPr>
          <a:xfrm>
            <a:off x="5847649" y="3374198"/>
            <a:ext cx="6047269" cy="859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32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ارائه دهنده: سایت طرحیکا</a:t>
            </a:r>
            <a:endParaRPr lang="fa-IR" sz="32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908809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690" b="4047"/>
          <a:stretch/>
        </p:blipFill>
        <p:spPr>
          <a:xfrm>
            <a:off x="0" y="-64168"/>
            <a:ext cx="12192000" cy="6930189"/>
          </a:xfrm>
          <a:prstGeom prst="rect">
            <a:avLst/>
          </a:prstGeom>
        </p:spPr>
      </p:pic>
      <p:sp>
        <p:nvSpPr>
          <p:cNvPr id="3" name="Google Shape;6922;p122"/>
          <p:cNvSpPr txBox="1">
            <a:spLocks/>
          </p:cNvSpPr>
          <p:nvPr/>
        </p:nvSpPr>
        <p:spPr>
          <a:xfrm>
            <a:off x="3072365" y="2063946"/>
            <a:ext cx="6047269" cy="2673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88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</a:t>
            </a:r>
            <a:r>
              <a:rPr lang="fa-IR" sz="88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</a:t>
            </a:r>
          </a:p>
          <a:p>
            <a:pPr algn="ctr" defTabSz="1219170" rtl="1">
              <a:buClr>
                <a:srgbClr val="212529"/>
              </a:buClr>
            </a:pPr>
            <a:r>
              <a:rPr lang="fa-IR" sz="88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از توجه شما</a:t>
            </a:r>
            <a:endParaRPr lang="fa-IR" sz="88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96441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Google Shape;6922;p122"/>
          <p:cNvSpPr txBox="1">
            <a:spLocks/>
          </p:cNvSpPr>
          <p:nvPr/>
        </p:nvSpPr>
        <p:spPr>
          <a:xfrm>
            <a:off x="3072365" y="2092020"/>
            <a:ext cx="6047269" cy="2673959"/>
          </a:xfrm>
          <a:prstGeom prst="rect">
            <a:avLst/>
          </a:prstGeom>
          <a:solidFill>
            <a:schemeClr val="tx1">
              <a:lumMod val="95000"/>
              <a:lumOff val="5000"/>
              <a:alpha val="56000"/>
            </a:schemeClr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80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</a:t>
            </a:r>
            <a:r>
              <a:rPr lang="fa-IR" sz="80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</a:t>
            </a:r>
          </a:p>
          <a:p>
            <a:pPr algn="ctr" defTabSz="1219170" rtl="1">
              <a:buClr>
                <a:srgbClr val="212529"/>
              </a:buClr>
            </a:pPr>
            <a:r>
              <a:rPr lang="fa-IR" sz="80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از توجه شما</a:t>
            </a:r>
            <a:endParaRPr lang="fa-IR" sz="80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145968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5080;p58"/>
          <p:cNvSpPr/>
          <p:nvPr/>
        </p:nvSpPr>
        <p:spPr>
          <a:xfrm>
            <a:off x="4168497" y="3795014"/>
            <a:ext cx="4247600" cy="478307"/>
          </a:xfrm>
          <a:prstGeom prst="roundRect">
            <a:avLst>
              <a:gd name="adj" fmla="val 50000"/>
            </a:avLst>
          </a:prstGeom>
          <a:solidFill>
            <a:srgbClr val="CFDC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212529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" name="Google Shape;6922;p122"/>
          <p:cNvSpPr txBox="1">
            <a:spLocks/>
          </p:cNvSpPr>
          <p:nvPr/>
        </p:nvSpPr>
        <p:spPr>
          <a:xfrm>
            <a:off x="4070196" y="1437290"/>
            <a:ext cx="4436800" cy="12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defTabSz="1219170" rtl="1">
              <a:buClr>
                <a:srgbClr val="212529"/>
              </a:buClr>
            </a:pPr>
            <a:r>
              <a:rPr lang="fa-IR" sz="9600" b="1" kern="0" dirty="0">
                <a:solidFill>
                  <a:srgbClr val="00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</a:p>
        </p:txBody>
      </p:sp>
      <p:sp>
        <p:nvSpPr>
          <p:cNvPr id="7" name="Google Shape;14275;p55"/>
          <p:cNvSpPr txBox="1">
            <a:spLocks/>
          </p:cNvSpPr>
          <p:nvPr/>
        </p:nvSpPr>
        <p:spPr>
          <a:xfrm>
            <a:off x="3945214" y="2831793"/>
            <a:ext cx="4884332" cy="76224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9170">
              <a:spcBef>
                <a:spcPts val="0"/>
              </a:spcBef>
              <a:buClr>
                <a:srgbClr val="212529"/>
              </a:buClr>
              <a:buSzPts val="1100"/>
              <a:buNone/>
            </a:pPr>
            <a:r>
              <a:rPr lang="fa-IR" sz="3733" b="1" dirty="0">
                <a:solidFill>
                  <a:srgbClr val="21252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</a:p>
        </p:txBody>
      </p:sp>
      <p:sp>
        <p:nvSpPr>
          <p:cNvPr id="8" name="Google Shape;14276;p55"/>
          <p:cNvSpPr txBox="1">
            <a:spLocks/>
          </p:cNvSpPr>
          <p:nvPr/>
        </p:nvSpPr>
        <p:spPr>
          <a:xfrm>
            <a:off x="5106524" y="3724128"/>
            <a:ext cx="2364144" cy="565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>
              <a:spcAft>
                <a:spcPts val="2133"/>
              </a:spcAft>
              <a:buClr>
                <a:srgbClr val="212529"/>
              </a:buClr>
              <a:buNone/>
            </a:pPr>
            <a:r>
              <a:rPr lang="fa-IR" sz="2133" b="1" kern="0" dirty="0">
                <a:solidFill>
                  <a:srgbClr val="002060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</a:p>
        </p:txBody>
      </p:sp>
      <p:sp>
        <p:nvSpPr>
          <p:cNvPr id="9" name="Google Shape;14275;p55"/>
          <p:cNvSpPr txBox="1">
            <a:spLocks/>
          </p:cNvSpPr>
          <p:nvPr/>
        </p:nvSpPr>
        <p:spPr>
          <a:xfrm>
            <a:off x="4197545" y="4219957"/>
            <a:ext cx="4405600" cy="1338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133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133" kern="0" dirty="0" err="1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133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</p:spTree>
    <p:extLst>
      <p:ext uri="{BB962C8B-B14F-4D97-AF65-F5344CB8AC3E}">
        <p14:creationId xmlns:p14="http://schemas.microsoft.com/office/powerpoint/2010/main" val="13722326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922;p122"/>
          <p:cNvSpPr txBox="1">
            <a:spLocks/>
          </p:cNvSpPr>
          <p:nvPr/>
        </p:nvSpPr>
        <p:spPr>
          <a:xfrm>
            <a:off x="3845607" y="2239395"/>
            <a:ext cx="4436800" cy="12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defTabSz="1219170" rtl="1">
              <a:buClr>
                <a:srgbClr val="212529"/>
              </a:buClr>
            </a:pPr>
            <a:r>
              <a:rPr lang="fa-IR" sz="96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</a:p>
        </p:txBody>
      </p:sp>
      <p:sp>
        <p:nvSpPr>
          <p:cNvPr id="4" name="Google Shape;14275;p55"/>
          <p:cNvSpPr txBox="1">
            <a:spLocks/>
          </p:cNvSpPr>
          <p:nvPr/>
        </p:nvSpPr>
        <p:spPr>
          <a:xfrm>
            <a:off x="3720625" y="3714108"/>
            <a:ext cx="4884332" cy="76224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9170">
              <a:spcBef>
                <a:spcPts val="0"/>
              </a:spcBef>
              <a:buClr>
                <a:srgbClr val="212529"/>
              </a:buClr>
              <a:buSzPts val="1100"/>
              <a:buNone/>
            </a:pPr>
            <a:r>
              <a:rPr lang="fa-IR" sz="3733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</a:p>
        </p:txBody>
      </p:sp>
      <p:sp>
        <p:nvSpPr>
          <p:cNvPr id="2" name="Rounded Rectangle 1"/>
          <p:cNvSpPr/>
          <p:nvPr/>
        </p:nvSpPr>
        <p:spPr>
          <a:xfrm>
            <a:off x="2735179" y="1411705"/>
            <a:ext cx="6721642" cy="3753853"/>
          </a:xfrm>
          <a:prstGeom prst="roundRect">
            <a:avLst/>
          </a:pr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59971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5122769" y="1052680"/>
            <a:ext cx="7332408" cy="9130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sz="5333" b="1" kern="0" dirty="0">
                <a:solidFill>
                  <a:srgbClr val="3F2DA5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از توجه شما</a:t>
            </a:r>
            <a:endParaRPr lang="en-US" sz="5333" b="1" kern="0" dirty="0">
              <a:solidFill>
                <a:srgbClr val="3F2DA5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5238892" y="2324793"/>
            <a:ext cx="7216345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3200" b="1" kern="0" dirty="0">
                <a:solidFill>
                  <a:srgbClr val="EB304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ko-KR" altLang="en-US" sz="3200" b="1" kern="0" dirty="0">
              <a:solidFill>
                <a:srgbClr val="EB3049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7346986" y="3311946"/>
            <a:ext cx="3405876" cy="50276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2667" b="1" kern="0" dirty="0">
                <a:solidFill>
                  <a:srgbClr val="6146D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ارتباط با من</a:t>
            </a:r>
            <a:endParaRPr lang="ko-KR" altLang="en-US" sz="2667" b="1" kern="0" dirty="0">
              <a:solidFill>
                <a:srgbClr val="6146D9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7346986" y="3899478"/>
            <a:ext cx="340587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2400" kern="0" dirty="0">
                <a:solidFill>
                  <a:srgbClr val="6146D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0912000000</a:t>
            </a:r>
          </a:p>
          <a:p>
            <a:pPr algn="ctr" defTabSz="1219170">
              <a:buClr>
                <a:srgbClr val="000000"/>
              </a:buClr>
            </a:pPr>
            <a:r>
              <a:rPr lang="en-US" altLang="ko-KR" sz="2400" kern="0" dirty="0">
                <a:solidFill>
                  <a:srgbClr val="6146D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mail@mail.com</a:t>
            </a:r>
            <a:endParaRPr lang="ko-KR" altLang="en-US" sz="2400" kern="0" dirty="0">
              <a:solidFill>
                <a:srgbClr val="6146D9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49" b="18740"/>
          <a:stretch/>
        </p:blipFill>
        <p:spPr>
          <a:xfrm>
            <a:off x="177186" y="1578076"/>
            <a:ext cx="7033293" cy="4642803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7620000" y="3270381"/>
            <a:ext cx="2798618" cy="1564854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22641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" name="Google Shape;1331;p73"/>
          <p:cNvGrpSpPr/>
          <p:nvPr/>
        </p:nvGrpSpPr>
        <p:grpSpPr>
          <a:xfrm>
            <a:off x="3935591" y="4910797"/>
            <a:ext cx="516908" cy="516881"/>
            <a:chOff x="266768" y="1721375"/>
            <a:chExt cx="397907" cy="397887"/>
          </a:xfrm>
          <a:solidFill>
            <a:srgbClr val="002060"/>
          </a:solidFill>
        </p:grpSpPr>
        <p:sp>
          <p:nvSpPr>
            <p:cNvPr id="1332" name="Google Shape;1332;p73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1333;p73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34" name="Google Shape;1334;p73"/>
          <p:cNvGrpSpPr/>
          <p:nvPr/>
        </p:nvGrpSpPr>
        <p:grpSpPr>
          <a:xfrm>
            <a:off x="6490622" y="4910797"/>
            <a:ext cx="516881" cy="516881"/>
            <a:chOff x="1379798" y="1723250"/>
            <a:chExt cx="397887" cy="397887"/>
          </a:xfrm>
          <a:solidFill>
            <a:srgbClr val="002060"/>
          </a:solidFill>
        </p:grpSpPr>
        <p:sp>
          <p:nvSpPr>
            <p:cNvPr id="1335" name="Google Shape;1335;p73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1336;p73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1337;p73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1338;p73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39" name="Google Shape;1339;p73"/>
          <p:cNvGrpSpPr/>
          <p:nvPr/>
        </p:nvGrpSpPr>
        <p:grpSpPr>
          <a:xfrm>
            <a:off x="5213134" y="4910797"/>
            <a:ext cx="516855" cy="516881"/>
            <a:chOff x="864491" y="1723250"/>
            <a:chExt cx="397866" cy="397887"/>
          </a:xfrm>
          <a:solidFill>
            <a:srgbClr val="002060"/>
          </a:solidFill>
        </p:grpSpPr>
        <p:sp>
          <p:nvSpPr>
            <p:cNvPr id="1340" name="Google Shape;1340;p73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1341;p73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1342;p73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343" name="Google Shape;1343;p73"/>
          <p:cNvSpPr/>
          <p:nvPr/>
        </p:nvSpPr>
        <p:spPr>
          <a:xfrm>
            <a:off x="7768138" y="4957807"/>
            <a:ext cx="518461" cy="422860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44" name="Google Shape;1344;p73"/>
          <p:cNvSpPr/>
          <p:nvPr/>
        </p:nvSpPr>
        <p:spPr>
          <a:xfrm>
            <a:off x="3614728" y="4589836"/>
            <a:ext cx="1158800" cy="1158800"/>
          </a:xfrm>
          <a:prstGeom prst="diamond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1345" name="Google Shape;1345;p73"/>
          <p:cNvSpPr/>
          <p:nvPr/>
        </p:nvSpPr>
        <p:spPr>
          <a:xfrm>
            <a:off x="4892205" y="4589836"/>
            <a:ext cx="1158800" cy="1158800"/>
          </a:xfrm>
          <a:prstGeom prst="diamond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1346" name="Google Shape;1346;p73"/>
          <p:cNvSpPr/>
          <p:nvPr/>
        </p:nvSpPr>
        <p:spPr>
          <a:xfrm>
            <a:off x="6169683" y="4589836"/>
            <a:ext cx="1158800" cy="1158800"/>
          </a:xfrm>
          <a:prstGeom prst="diamond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1347" name="Google Shape;1347;p73"/>
          <p:cNvSpPr/>
          <p:nvPr/>
        </p:nvSpPr>
        <p:spPr>
          <a:xfrm>
            <a:off x="7447161" y="4589836"/>
            <a:ext cx="1158800" cy="1158800"/>
          </a:xfrm>
          <a:prstGeom prst="diamond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24" name="Google Shape;3240;p87"/>
          <p:cNvSpPr txBox="1">
            <a:spLocks noGrp="1"/>
          </p:cNvSpPr>
          <p:nvPr>
            <p:ph type="ctrTitle"/>
          </p:nvPr>
        </p:nvSpPr>
        <p:spPr>
          <a:xfrm>
            <a:off x="3240000" y="1553843"/>
            <a:ext cx="5712000" cy="84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pPr lvl="0" rtl="1">
              <a:buClr>
                <a:srgbClr val="000000"/>
              </a:buClr>
              <a:buSzTx/>
              <a:defRPr/>
            </a:pPr>
            <a:r>
              <a:rPr lang="fa-IR" sz="6000" b="1" dirty="0">
                <a:solidFill>
                  <a:schemeClr val="accent5">
                    <a:lumMod val="50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</a:t>
            </a:r>
            <a:r>
              <a:rPr lang="fa-IR" sz="6000" b="1" dirty="0" smtClean="0">
                <a:solidFill>
                  <a:schemeClr val="accent5">
                    <a:lumMod val="50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سپاس و تشکر</a:t>
            </a:r>
            <a:r>
              <a:rPr lang="fa-IR" sz="6000" b="1" dirty="0">
                <a:solidFill>
                  <a:schemeClr val="accent5">
                    <a:lumMod val="50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!</a:t>
            </a:r>
            <a:endParaRPr lang="en-US" sz="6000" b="1" dirty="0">
              <a:solidFill>
                <a:schemeClr val="accent5">
                  <a:lumMod val="50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cxnSp>
        <p:nvCxnSpPr>
          <p:cNvPr id="25" name="Google Shape;3254;p87"/>
          <p:cNvCxnSpPr/>
          <p:nvPr/>
        </p:nvCxnSpPr>
        <p:spPr>
          <a:xfrm>
            <a:off x="4286200" y="2551952"/>
            <a:ext cx="3619600" cy="0"/>
          </a:xfrm>
          <a:prstGeom prst="straightConnector1">
            <a:avLst/>
          </a:prstGeom>
          <a:noFill/>
          <a:ln w="19050" cap="flat" cmpd="sng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" name="Google Shape;825;p69"/>
          <p:cNvSpPr txBox="1">
            <a:spLocks/>
          </p:cNvSpPr>
          <p:nvPr/>
        </p:nvSpPr>
        <p:spPr>
          <a:xfrm>
            <a:off x="3749800" y="3327699"/>
            <a:ext cx="4692400" cy="1332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1867" kern="0" dirty="0">
                <a:solidFill>
                  <a:srgbClr val="263238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  <a:endParaRPr lang="fa-IR" sz="1867" kern="0" dirty="0">
              <a:solidFill>
                <a:srgbClr val="263238"/>
              </a:solidFill>
            </a:endParaRP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1867" kern="0" dirty="0">
                <a:solidFill>
                  <a:srgbClr val="263238"/>
                </a:solidFill>
              </a:rPr>
              <a:t>0912222222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1867" kern="0" dirty="0">
                <a:solidFill>
                  <a:srgbClr val="263238"/>
                </a:solidFill>
              </a:rPr>
              <a:t>mail@mail.com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1867" kern="0" dirty="0">
                <a:solidFill>
                  <a:srgbClr val="263238"/>
                </a:solidFill>
              </a:rPr>
              <a:t>@ID</a:t>
            </a:r>
          </a:p>
        </p:txBody>
      </p:sp>
      <p:sp>
        <p:nvSpPr>
          <p:cNvPr id="27" name="Google Shape;827;p69"/>
          <p:cNvSpPr txBox="1">
            <a:spLocks/>
          </p:cNvSpPr>
          <p:nvPr/>
        </p:nvSpPr>
        <p:spPr>
          <a:xfrm>
            <a:off x="3706781" y="2680137"/>
            <a:ext cx="4692400" cy="3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3200" kern="0" dirty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3200" kern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7011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p93"/>
          <p:cNvSpPr/>
          <p:nvPr/>
        </p:nvSpPr>
        <p:spPr>
          <a:xfrm>
            <a:off x="3066967" y="2774336"/>
            <a:ext cx="6046400" cy="6604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8" name="Google Shape;3328;p93"/>
          <p:cNvSpPr txBox="1">
            <a:spLocks noGrp="1"/>
          </p:cNvSpPr>
          <p:nvPr>
            <p:ph type="ctrTitle"/>
          </p:nvPr>
        </p:nvSpPr>
        <p:spPr>
          <a:xfrm>
            <a:off x="3077633" y="1351203"/>
            <a:ext cx="6036800" cy="1436400"/>
          </a:xfrm>
          <a:prstGeom prst="rect">
            <a:avLst/>
          </a:prstGeom>
        </p:spPr>
        <p:txBody>
          <a:bodyPr spcFirstLastPara="1" wrap="square" lIns="121900" tIns="0" rIns="121900" bIns="0" anchor="b" anchorCtr="0">
            <a:noAutofit/>
          </a:bodyPr>
          <a:lstStyle/>
          <a:p>
            <a:pPr lvl="0"/>
            <a:r>
              <a:rPr lang="fa-IR" b="1" dirty="0" smtClean="0">
                <a:solidFill>
                  <a:schemeClr val="tx1"/>
                </a:solidFill>
                <a:latin typeface="Delius Unicase"/>
                <a:cs typeface="B Morvarid" panose="00000400000000000000" pitchFamily="2" charset="-78"/>
                <a:sym typeface="Delius Unicase"/>
              </a:rPr>
              <a:t>با تشکر!</a:t>
            </a:r>
            <a:endParaRPr dirty="0"/>
          </a:p>
        </p:txBody>
      </p:sp>
      <p:sp>
        <p:nvSpPr>
          <p:cNvPr id="3329" name="Google Shape;3329;p93"/>
          <p:cNvSpPr txBox="1">
            <a:spLocks noGrp="1"/>
          </p:cNvSpPr>
          <p:nvPr>
            <p:ph type="subTitle" idx="1"/>
          </p:nvPr>
        </p:nvSpPr>
        <p:spPr>
          <a:xfrm>
            <a:off x="3076800" y="2804755"/>
            <a:ext cx="6046400" cy="595852"/>
          </a:xfrm>
          <a:prstGeom prst="rect">
            <a:avLst/>
          </a:prstGeom>
        </p:spPr>
        <p:txBody>
          <a:bodyPr spcFirstLastPara="1" wrap="square" lIns="121900" tIns="0" rIns="121900" bIns="0" anchor="b" anchorCtr="0">
            <a:noAutofit/>
          </a:bodyPr>
          <a:lstStyle/>
          <a:p>
            <a:pPr marL="0" indent="0" rtl="1"/>
            <a:r>
              <a:rPr lang="fa-IR" sz="3733" b="1" dirty="0">
                <a:solidFill>
                  <a:schemeClr val="bg1"/>
                </a:solidFill>
                <a:latin typeface="Shabnam" panose="020B0603030804020204" pitchFamily="34" charset="-78"/>
                <a:cs typeface="B Ziba" panose="00000400000000000000" pitchFamily="2" charset="-78"/>
              </a:rPr>
              <a:t>آیا سوالی دارید؟</a:t>
            </a:r>
            <a:endParaRPr lang="fa-IR" sz="3733" b="1" dirty="0">
              <a:solidFill>
                <a:schemeClr val="bg1"/>
              </a:solidFill>
              <a:latin typeface="Shabnam" panose="020B0603030804020204" pitchFamily="34" charset="-78"/>
              <a:cs typeface="B Ziba" panose="00000400000000000000" pitchFamily="2" charset="-78"/>
            </a:endParaRPr>
          </a:p>
        </p:txBody>
      </p:sp>
      <p:grpSp>
        <p:nvGrpSpPr>
          <p:cNvPr id="3331" name="Google Shape;3331;p93"/>
          <p:cNvGrpSpPr/>
          <p:nvPr/>
        </p:nvGrpSpPr>
        <p:grpSpPr>
          <a:xfrm>
            <a:off x="6824363" y="307533"/>
            <a:ext cx="726269" cy="824951"/>
            <a:chOff x="2974096" y="3957630"/>
            <a:chExt cx="90311" cy="102582"/>
          </a:xfrm>
        </p:grpSpPr>
        <p:sp>
          <p:nvSpPr>
            <p:cNvPr id="3332" name="Google Shape;3332;p93"/>
            <p:cNvSpPr/>
            <p:nvPr/>
          </p:nvSpPr>
          <p:spPr>
            <a:xfrm>
              <a:off x="2974096" y="3975359"/>
              <a:ext cx="67803" cy="84853"/>
            </a:xfrm>
            <a:custGeom>
              <a:avLst/>
              <a:gdLst/>
              <a:ahLst/>
              <a:cxnLst/>
              <a:rect l="l" t="t" r="r" b="b"/>
              <a:pathLst>
                <a:path w="2398" h="3001" extrusionOk="0">
                  <a:moveTo>
                    <a:pt x="2154" y="1"/>
                  </a:moveTo>
                  <a:cubicBezTo>
                    <a:pt x="2144" y="1"/>
                    <a:pt x="2135" y="4"/>
                    <a:pt x="2129" y="10"/>
                  </a:cubicBezTo>
                  <a:lnTo>
                    <a:pt x="12" y="2794"/>
                  </a:lnTo>
                  <a:cubicBezTo>
                    <a:pt x="0" y="2805"/>
                    <a:pt x="0" y="2828"/>
                    <a:pt x="24" y="2840"/>
                  </a:cubicBezTo>
                  <a:lnTo>
                    <a:pt x="222" y="2992"/>
                  </a:lnTo>
                  <a:cubicBezTo>
                    <a:pt x="227" y="2997"/>
                    <a:pt x="234" y="3000"/>
                    <a:pt x="242" y="3000"/>
                  </a:cubicBezTo>
                  <a:cubicBezTo>
                    <a:pt x="252" y="3000"/>
                    <a:pt x="263" y="2994"/>
                    <a:pt x="269" y="2981"/>
                  </a:cubicBezTo>
                  <a:lnTo>
                    <a:pt x="2387" y="208"/>
                  </a:lnTo>
                  <a:cubicBezTo>
                    <a:pt x="2398" y="197"/>
                    <a:pt x="2398" y="174"/>
                    <a:pt x="2375" y="150"/>
                  </a:cubicBezTo>
                  <a:lnTo>
                    <a:pt x="2187" y="10"/>
                  </a:lnTo>
                  <a:cubicBezTo>
                    <a:pt x="2176" y="4"/>
                    <a:pt x="2164" y="1"/>
                    <a:pt x="2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93"/>
            <p:cNvSpPr/>
            <p:nvPr/>
          </p:nvSpPr>
          <p:spPr>
            <a:xfrm>
              <a:off x="3002202" y="3957630"/>
              <a:ext cx="60565" cy="53553"/>
            </a:xfrm>
            <a:custGeom>
              <a:avLst/>
              <a:gdLst/>
              <a:ahLst/>
              <a:cxnLst/>
              <a:rect l="l" t="t" r="r" b="b"/>
              <a:pathLst>
                <a:path w="2142" h="1894" extrusionOk="0">
                  <a:moveTo>
                    <a:pt x="1076" y="0"/>
                  </a:moveTo>
                  <a:cubicBezTo>
                    <a:pt x="787" y="0"/>
                    <a:pt x="503" y="131"/>
                    <a:pt x="317" y="379"/>
                  </a:cubicBezTo>
                  <a:cubicBezTo>
                    <a:pt x="0" y="788"/>
                    <a:pt x="83" y="1385"/>
                    <a:pt x="504" y="1701"/>
                  </a:cubicBezTo>
                  <a:cubicBezTo>
                    <a:pt x="672" y="1831"/>
                    <a:pt x="873" y="1894"/>
                    <a:pt x="1072" y="1894"/>
                  </a:cubicBezTo>
                  <a:cubicBezTo>
                    <a:pt x="1357" y="1894"/>
                    <a:pt x="1640" y="1766"/>
                    <a:pt x="1825" y="1526"/>
                  </a:cubicBezTo>
                  <a:cubicBezTo>
                    <a:pt x="2141" y="1105"/>
                    <a:pt x="2059" y="508"/>
                    <a:pt x="1650" y="192"/>
                  </a:cubicBezTo>
                  <a:cubicBezTo>
                    <a:pt x="1478" y="63"/>
                    <a:pt x="1276" y="0"/>
                    <a:pt x="1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93"/>
            <p:cNvSpPr/>
            <p:nvPr/>
          </p:nvSpPr>
          <p:spPr>
            <a:xfrm>
              <a:off x="3003192" y="3958479"/>
              <a:ext cx="61215" cy="48661"/>
            </a:xfrm>
            <a:custGeom>
              <a:avLst/>
              <a:gdLst/>
              <a:ahLst/>
              <a:cxnLst/>
              <a:rect l="l" t="t" r="r" b="b"/>
              <a:pathLst>
                <a:path w="2165" h="1721" extrusionOk="0">
                  <a:moveTo>
                    <a:pt x="255" y="1"/>
                  </a:moveTo>
                  <a:cubicBezTo>
                    <a:pt x="186" y="1"/>
                    <a:pt x="118" y="30"/>
                    <a:pt x="71" y="92"/>
                  </a:cubicBezTo>
                  <a:cubicBezTo>
                    <a:pt x="1" y="197"/>
                    <a:pt x="12" y="337"/>
                    <a:pt x="118" y="407"/>
                  </a:cubicBezTo>
                  <a:lnTo>
                    <a:pt x="1767" y="1671"/>
                  </a:lnTo>
                  <a:cubicBezTo>
                    <a:pt x="1810" y="1704"/>
                    <a:pt x="1859" y="1720"/>
                    <a:pt x="1907" y="1720"/>
                  </a:cubicBezTo>
                  <a:cubicBezTo>
                    <a:pt x="1977" y="1720"/>
                    <a:pt x="2046" y="1687"/>
                    <a:pt x="2094" y="1624"/>
                  </a:cubicBezTo>
                  <a:cubicBezTo>
                    <a:pt x="2164" y="1530"/>
                    <a:pt x="2153" y="1379"/>
                    <a:pt x="2047" y="1309"/>
                  </a:cubicBezTo>
                  <a:lnTo>
                    <a:pt x="399" y="45"/>
                  </a:lnTo>
                  <a:cubicBezTo>
                    <a:pt x="354" y="16"/>
                    <a:pt x="304" y="1"/>
                    <a:pt x="2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35" name="Google Shape;3335;p93"/>
          <p:cNvGrpSpPr/>
          <p:nvPr/>
        </p:nvGrpSpPr>
        <p:grpSpPr>
          <a:xfrm>
            <a:off x="3066968" y="5592065"/>
            <a:ext cx="1766117" cy="2256348"/>
            <a:chOff x="2690351" y="4468654"/>
            <a:chExt cx="219615" cy="280575"/>
          </a:xfrm>
        </p:grpSpPr>
        <p:sp>
          <p:nvSpPr>
            <p:cNvPr id="3336" name="Google Shape;3336;p93"/>
            <p:cNvSpPr/>
            <p:nvPr/>
          </p:nvSpPr>
          <p:spPr>
            <a:xfrm>
              <a:off x="2833199" y="4603811"/>
              <a:ext cx="66475" cy="47530"/>
            </a:xfrm>
            <a:custGeom>
              <a:avLst/>
              <a:gdLst/>
              <a:ahLst/>
              <a:cxnLst/>
              <a:rect l="l" t="t" r="r" b="b"/>
              <a:pathLst>
                <a:path w="2351" h="1681" extrusionOk="0">
                  <a:moveTo>
                    <a:pt x="1748" y="0"/>
                  </a:moveTo>
                  <a:cubicBezTo>
                    <a:pt x="1705" y="0"/>
                    <a:pt x="1660" y="6"/>
                    <a:pt x="1615" y="19"/>
                  </a:cubicBezTo>
                  <a:lnTo>
                    <a:pt x="1" y="523"/>
                  </a:lnTo>
                  <a:lnTo>
                    <a:pt x="12" y="593"/>
                  </a:lnTo>
                  <a:lnTo>
                    <a:pt x="141" y="1552"/>
                  </a:lnTo>
                  <a:lnTo>
                    <a:pt x="152" y="1622"/>
                  </a:lnTo>
                  <a:lnTo>
                    <a:pt x="1837" y="1680"/>
                  </a:lnTo>
                  <a:cubicBezTo>
                    <a:pt x="1843" y="1681"/>
                    <a:pt x="1850" y="1681"/>
                    <a:pt x="1856" y="1681"/>
                  </a:cubicBezTo>
                  <a:cubicBezTo>
                    <a:pt x="2139" y="1681"/>
                    <a:pt x="2350" y="1429"/>
                    <a:pt x="2317" y="1155"/>
                  </a:cubicBezTo>
                  <a:lnTo>
                    <a:pt x="2223" y="406"/>
                  </a:lnTo>
                  <a:cubicBezTo>
                    <a:pt x="2184" y="170"/>
                    <a:pt x="1979" y="0"/>
                    <a:pt x="1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93"/>
            <p:cNvSpPr/>
            <p:nvPr/>
          </p:nvSpPr>
          <p:spPr>
            <a:xfrm>
              <a:off x="2876206" y="4603811"/>
              <a:ext cx="23497" cy="47530"/>
            </a:xfrm>
            <a:custGeom>
              <a:avLst/>
              <a:gdLst/>
              <a:ahLst/>
              <a:cxnLst/>
              <a:rect l="l" t="t" r="r" b="b"/>
              <a:pathLst>
                <a:path w="831" h="1681" extrusionOk="0">
                  <a:moveTo>
                    <a:pt x="234" y="0"/>
                  </a:moveTo>
                  <a:cubicBezTo>
                    <a:pt x="191" y="0"/>
                    <a:pt x="148" y="6"/>
                    <a:pt x="105" y="19"/>
                  </a:cubicBezTo>
                  <a:cubicBezTo>
                    <a:pt x="47" y="113"/>
                    <a:pt x="0" y="219"/>
                    <a:pt x="11" y="336"/>
                  </a:cubicBezTo>
                  <a:cubicBezTo>
                    <a:pt x="11" y="721"/>
                    <a:pt x="58" y="1446"/>
                    <a:pt x="398" y="1680"/>
                  </a:cubicBezTo>
                  <a:cubicBezTo>
                    <a:pt x="643" y="1646"/>
                    <a:pt x="830" y="1412"/>
                    <a:pt x="796" y="1155"/>
                  </a:cubicBezTo>
                  <a:lnTo>
                    <a:pt x="702" y="406"/>
                  </a:lnTo>
                  <a:cubicBezTo>
                    <a:pt x="663" y="170"/>
                    <a:pt x="458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93"/>
            <p:cNvSpPr/>
            <p:nvPr/>
          </p:nvSpPr>
          <p:spPr>
            <a:xfrm>
              <a:off x="2690351" y="4627477"/>
              <a:ext cx="66814" cy="47559"/>
            </a:xfrm>
            <a:custGeom>
              <a:avLst/>
              <a:gdLst/>
              <a:ahLst/>
              <a:cxnLst/>
              <a:rect l="l" t="t" r="r" b="b"/>
              <a:pathLst>
                <a:path w="2363" h="1682" extrusionOk="0">
                  <a:moveTo>
                    <a:pt x="507" y="1"/>
                  </a:moveTo>
                  <a:cubicBezTo>
                    <a:pt x="224" y="1"/>
                    <a:pt x="0" y="253"/>
                    <a:pt x="46" y="528"/>
                  </a:cubicBezTo>
                  <a:lnTo>
                    <a:pt x="140" y="1277"/>
                  </a:lnTo>
                  <a:cubicBezTo>
                    <a:pt x="169" y="1512"/>
                    <a:pt x="380" y="1682"/>
                    <a:pt x="612" y="1682"/>
                  </a:cubicBezTo>
                  <a:cubicBezTo>
                    <a:pt x="657" y="1682"/>
                    <a:pt x="703" y="1676"/>
                    <a:pt x="748" y="1662"/>
                  </a:cubicBezTo>
                  <a:lnTo>
                    <a:pt x="2362" y="1160"/>
                  </a:lnTo>
                  <a:lnTo>
                    <a:pt x="2350" y="1090"/>
                  </a:lnTo>
                  <a:lnTo>
                    <a:pt x="2222" y="130"/>
                  </a:lnTo>
                  <a:lnTo>
                    <a:pt x="2210" y="60"/>
                  </a:lnTo>
                  <a:lnTo>
                    <a:pt x="525" y="1"/>
                  </a:lnTo>
                  <a:cubicBezTo>
                    <a:pt x="519" y="1"/>
                    <a:pt x="513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93"/>
            <p:cNvSpPr/>
            <p:nvPr/>
          </p:nvSpPr>
          <p:spPr>
            <a:xfrm>
              <a:off x="2690351" y="4627477"/>
              <a:ext cx="26465" cy="47474"/>
            </a:xfrm>
            <a:custGeom>
              <a:avLst/>
              <a:gdLst/>
              <a:ahLst/>
              <a:cxnLst/>
              <a:rect l="l" t="t" r="r" b="b"/>
              <a:pathLst>
                <a:path w="936" h="1679" extrusionOk="0">
                  <a:moveTo>
                    <a:pt x="496" y="1"/>
                  </a:moveTo>
                  <a:cubicBezTo>
                    <a:pt x="224" y="1"/>
                    <a:pt x="0" y="253"/>
                    <a:pt x="46" y="528"/>
                  </a:cubicBezTo>
                  <a:lnTo>
                    <a:pt x="140" y="1277"/>
                  </a:lnTo>
                  <a:cubicBezTo>
                    <a:pt x="171" y="1512"/>
                    <a:pt x="370" y="1679"/>
                    <a:pt x="601" y="1679"/>
                  </a:cubicBezTo>
                  <a:cubicBezTo>
                    <a:pt x="622" y="1679"/>
                    <a:pt x="644" y="1677"/>
                    <a:pt x="666" y="1674"/>
                  </a:cubicBezTo>
                  <a:cubicBezTo>
                    <a:pt x="935" y="1370"/>
                    <a:pt x="783" y="656"/>
                    <a:pt x="689" y="282"/>
                  </a:cubicBezTo>
                  <a:cubicBezTo>
                    <a:pt x="666" y="165"/>
                    <a:pt x="595" y="71"/>
                    <a:pt x="514" y="1"/>
                  </a:cubicBezTo>
                  <a:cubicBezTo>
                    <a:pt x="508" y="1"/>
                    <a:pt x="502" y="1"/>
                    <a:pt x="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93"/>
            <p:cNvSpPr/>
            <p:nvPr/>
          </p:nvSpPr>
          <p:spPr>
            <a:xfrm>
              <a:off x="2734630" y="4592444"/>
              <a:ext cx="135296" cy="156785"/>
            </a:xfrm>
            <a:custGeom>
              <a:avLst/>
              <a:gdLst/>
              <a:ahLst/>
              <a:cxnLst/>
              <a:rect l="l" t="t" r="r" b="b"/>
              <a:pathLst>
                <a:path w="4785" h="5545" extrusionOk="0">
                  <a:moveTo>
                    <a:pt x="3217" y="0"/>
                  </a:moveTo>
                  <a:lnTo>
                    <a:pt x="644" y="340"/>
                  </a:lnTo>
                  <a:cubicBezTo>
                    <a:pt x="644" y="340"/>
                    <a:pt x="1" y="3639"/>
                    <a:pt x="363" y="5545"/>
                  </a:cubicBezTo>
                  <a:lnTo>
                    <a:pt x="4784" y="4773"/>
                  </a:lnTo>
                  <a:cubicBezTo>
                    <a:pt x="4644" y="2831"/>
                    <a:pt x="3217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93"/>
            <p:cNvSpPr/>
            <p:nvPr/>
          </p:nvSpPr>
          <p:spPr>
            <a:xfrm>
              <a:off x="2775658" y="4626997"/>
              <a:ext cx="57568" cy="74476"/>
            </a:xfrm>
            <a:custGeom>
              <a:avLst/>
              <a:gdLst/>
              <a:ahLst/>
              <a:cxnLst/>
              <a:rect l="l" t="t" r="r" b="b"/>
              <a:pathLst>
                <a:path w="2036" h="2634" extrusionOk="0">
                  <a:moveTo>
                    <a:pt x="921" y="1"/>
                  </a:moveTo>
                  <a:cubicBezTo>
                    <a:pt x="891" y="1"/>
                    <a:pt x="861" y="3"/>
                    <a:pt x="830" y="7"/>
                  </a:cubicBezTo>
                  <a:cubicBezTo>
                    <a:pt x="328" y="77"/>
                    <a:pt x="0" y="720"/>
                    <a:pt x="105" y="1445"/>
                  </a:cubicBezTo>
                  <a:cubicBezTo>
                    <a:pt x="204" y="2127"/>
                    <a:pt x="645" y="2633"/>
                    <a:pt x="1114" y="2633"/>
                  </a:cubicBezTo>
                  <a:cubicBezTo>
                    <a:pt x="1144" y="2633"/>
                    <a:pt x="1174" y="2631"/>
                    <a:pt x="1205" y="2627"/>
                  </a:cubicBezTo>
                  <a:cubicBezTo>
                    <a:pt x="1708" y="2557"/>
                    <a:pt x="2036" y="1913"/>
                    <a:pt x="1930" y="1188"/>
                  </a:cubicBezTo>
                  <a:cubicBezTo>
                    <a:pt x="1831" y="506"/>
                    <a:pt x="1391" y="1"/>
                    <a:pt x="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93"/>
            <p:cNvSpPr/>
            <p:nvPr/>
          </p:nvSpPr>
          <p:spPr>
            <a:xfrm>
              <a:off x="2758438" y="4677723"/>
              <a:ext cx="10942" cy="22959"/>
            </a:xfrm>
            <a:custGeom>
              <a:avLst/>
              <a:gdLst/>
              <a:ahLst/>
              <a:cxnLst/>
              <a:rect l="l" t="t" r="r" b="b"/>
              <a:pathLst>
                <a:path w="387" h="812" extrusionOk="0">
                  <a:moveTo>
                    <a:pt x="161" y="1"/>
                  </a:moveTo>
                  <a:cubicBezTo>
                    <a:pt x="155" y="1"/>
                    <a:pt x="148" y="1"/>
                    <a:pt x="141" y="2"/>
                  </a:cubicBezTo>
                  <a:cubicBezTo>
                    <a:pt x="59" y="14"/>
                    <a:pt x="1" y="85"/>
                    <a:pt x="12" y="166"/>
                  </a:cubicBezTo>
                  <a:lnTo>
                    <a:pt x="82" y="681"/>
                  </a:lnTo>
                  <a:cubicBezTo>
                    <a:pt x="94" y="756"/>
                    <a:pt x="153" y="811"/>
                    <a:pt x="226" y="811"/>
                  </a:cubicBezTo>
                  <a:cubicBezTo>
                    <a:pt x="233" y="811"/>
                    <a:pt x="239" y="811"/>
                    <a:pt x="246" y="810"/>
                  </a:cubicBezTo>
                  <a:cubicBezTo>
                    <a:pt x="329" y="798"/>
                    <a:pt x="387" y="727"/>
                    <a:pt x="375" y="646"/>
                  </a:cubicBezTo>
                  <a:lnTo>
                    <a:pt x="305" y="131"/>
                  </a:lnTo>
                  <a:cubicBezTo>
                    <a:pt x="294" y="56"/>
                    <a:pt x="234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93"/>
            <p:cNvSpPr/>
            <p:nvPr/>
          </p:nvSpPr>
          <p:spPr>
            <a:xfrm>
              <a:off x="2749192" y="4662567"/>
              <a:ext cx="6956" cy="12978"/>
            </a:xfrm>
            <a:custGeom>
              <a:avLst/>
              <a:gdLst/>
              <a:ahLst/>
              <a:cxnLst/>
              <a:rect l="l" t="t" r="r" b="b"/>
              <a:pathLst>
                <a:path w="246" h="459" extrusionOk="0">
                  <a:moveTo>
                    <a:pt x="94" y="0"/>
                  </a:moveTo>
                  <a:cubicBezTo>
                    <a:pt x="35" y="12"/>
                    <a:pt x="0" y="59"/>
                    <a:pt x="0" y="117"/>
                  </a:cubicBezTo>
                  <a:lnTo>
                    <a:pt x="35" y="374"/>
                  </a:lnTo>
                  <a:cubicBezTo>
                    <a:pt x="46" y="416"/>
                    <a:pt x="85" y="458"/>
                    <a:pt x="135" y="458"/>
                  </a:cubicBezTo>
                  <a:cubicBezTo>
                    <a:pt x="140" y="458"/>
                    <a:pt x="146" y="458"/>
                    <a:pt x="152" y="457"/>
                  </a:cubicBezTo>
                  <a:cubicBezTo>
                    <a:pt x="211" y="457"/>
                    <a:pt x="246" y="398"/>
                    <a:pt x="246" y="340"/>
                  </a:cubicBezTo>
                  <a:lnTo>
                    <a:pt x="211" y="94"/>
                  </a:lnTo>
                  <a:cubicBezTo>
                    <a:pt x="199" y="36"/>
                    <a:pt x="152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93"/>
            <p:cNvSpPr/>
            <p:nvPr/>
          </p:nvSpPr>
          <p:spPr>
            <a:xfrm>
              <a:off x="2766044" y="4652303"/>
              <a:ext cx="7295" cy="14307"/>
            </a:xfrm>
            <a:custGeom>
              <a:avLst/>
              <a:gdLst/>
              <a:ahLst/>
              <a:cxnLst/>
              <a:rect l="l" t="t" r="r" b="b"/>
              <a:pathLst>
                <a:path w="258" h="506" extrusionOk="0">
                  <a:moveTo>
                    <a:pt x="94" y="1"/>
                  </a:moveTo>
                  <a:cubicBezTo>
                    <a:pt x="47" y="12"/>
                    <a:pt x="1" y="59"/>
                    <a:pt x="13" y="118"/>
                  </a:cubicBezTo>
                  <a:lnTo>
                    <a:pt x="47" y="422"/>
                  </a:lnTo>
                  <a:cubicBezTo>
                    <a:pt x="58" y="472"/>
                    <a:pt x="95" y="506"/>
                    <a:pt x="142" y="506"/>
                  </a:cubicBezTo>
                  <a:cubicBezTo>
                    <a:pt x="149" y="506"/>
                    <a:pt x="157" y="505"/>
                    <a:pt x="164" y="503"/>
                  </a:cubicBezTo>
                  <a:cubicBezTo>
                    <a:pt x="223" y="503"/>
                    <a:pt x="258" y="445"/>
                    <a:pt x="247" y="399"/>
                  </a:cubicBezTo>
                  <a:lnTo>
                    <a:pt x="211" y="95"/>
                  </a:lnTo>
                  <a:cubicBezTo>
                    <a:pt x="200" y="36"/>
                    <a:pt x="153" y="1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93"/>
            <p:cNvSpPr/>
            <p:nvPr/>
          </p:nvSpPr>
          <p:spPr>
            <a:xfrm>
              <a:off x="2699908" y="4468654"/>
              <a:ext cx="49623" cy="156163"/>
            </a:xfrm>
            <a:custGeom>
              <a:avLst/>
              <a:gdLst/>
              <a:ahLst/>
              <a:cxnLst/>
              <a:rect l="l" t="t" r="r" b="b"/>
              <a:pathLst>
                <a:path w="1755" h="5523" extrusionOk="0">
                  <a:moveTo>
                    <a:pt x="495" y="0"/>
                  </a:moveTo>
                  <a:cubicBezTo>
                    <a:pt x="429" y="0"/>
                    <a:pt x="356" y="17"/>
                    <a:pt x="281" y="63"/>
                  </a:cubicBezTo>
                  <a:cubicBezTo>
                    <a:pt x="12" y="226"/>
                    <a:pt x="527" y="635"/>
                    <a:pt x="527" y="635"/>
                  </a:cubicBezTo>
                  <a:cubicBezTo>
                    <a:pt x="527" y="635"/>
                    <a:pt x="0" y="858"/>
                    <a:pt x="47" y="1173"/>
                  </a:cubicBezTo>
                  <a:cubicBezTo>
                    <a:pt x="85" y="1432"/>
                    <a:pt x="428" y="1455"/>
                    <a:pt x="552" y="1455"/>
                  </a:cubicBezTo>
                  <a:cubicBezTo>
                    <a:pt x="580" y="1455"/>
                    <a:pt x="597" y="1454"/>
                    <a:pt x="597" y="1454"/>
                  </a:cubicBezTo>
                  <a:lnTo>
                    <a:pt x="597" y="1454"/>
                  </a:lnTo>
                  <a:cubicBezTo>
                    <a:pt x="597" y="1454"/>
                    <a:pt x="211" y="1724"/>
                    <a:pt x="234" y="1969"/>
                  </a:cubicBezTo>
                  <a:cubicBezTo>
                    <a:pt x="257" y="2215"/>
                    <a:pt x="702" y="2320"/>
                    <a:pt x="702" y="2320"/>
                  </a:cubicBezTo>
                  <a:cubicBezTo>
                    <a:pt x="702" y="2320"/>
                    <a:pt x="199" y="2530"/>
                    <a:pt x="281" y="2881"/>
                  </a:cubicBezTo>
                  <a:cubicBezTo>
                    <a:pt x="363" y="3232"/>
                    <a:pt x="878" y="3244"/>
                    <a:pt x="878" y="3244"/>
                  </a:cubicBezTo>
                  <a:cubicBezTo>
                    <a:pt x="878" y="3244"/>
                    <a:pt x="457" y="3349"/>
                    <a:pt x="491" y="3595"/>
                  </a:cubicBezTo>
                  <a:cubicBezTo>
                    <a:pt x="527" y="3829"/>
                    <a:pt x="959" y="3923"/>
                    <a:pt x="959" y="3923"/>
                  </a:cubicBezTo>
                  <a:cubicBezTo>
                    <a:pt x="959" y="3923"/>
                    <a:pt x="491" y="4063"/>
                    <a:pt x="515" y="4344"/>
                  </a:cubicBezTo>
                  <a:cubicBezTo>
                    <a:pt x="538" y="4624"/>
                    <a:pt x="1065" y="4729"/>
                    <a:pt x="1065" y="4729"/>
                  </a:cubicBezTo>
                  <a:cubicBezTo>
                    <a:pt x="1065" y="4729"/>
                    <a:pt x="538" y="4882"/>
                    <a:pt x="714" y="5267"/>
                  </a:cubicBezTo>
                  <a:cubicBezTo>
                    <a:pt x="794" y="5448"/>
                    <a:pt x="939" y="5523"/>
                    <a:pt x="1091" y="5523"/>
                  </a:cubicBezTo>
                  <a:cubicBezTo>
                    <a:pt x="1273" y="5523"/>
                    <a:pt x="1465" y="5415"/>
                    <a:pt x="1568" y="5256"/>
                  </a:cubicBezTo>
                  <a:cubicBezTo>
                    <a:pt x="1755" y="4963"/>
                    <a:pt x="784" y="109"/>
                    <a:pt x="784" y="109"/>
                  </a:cubicBezTo>
                  <a:cubicBezTo>
                    <a:pt x="784" y="109"/>
                    <a:pt x="663" y="0"/>
                    <a:pt x="4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93"/>
            <p:cNvSpPr/>
            <p:nvPr/>
          </p:nvSpPr>
          <p:spPr>
            <a:xfrm>
              <a:off x="2709154" y="4469502"/>
              <a:ext cx="200809" cy="151582"/>
            </a:xfrm>
            <a:custGeom>
              <a:avLst/>
              <a:gdLst/>
              <a:ahLst/>
              <a:cxnLst/>
              <a:rect l="l" t="t" r="r" b="b"/>
              <a:pathLst>
                <a:path w="7102" h="5361" extrusionOk="0">
                  <a:moveTo>
                    <a:pt x="361" y="0"/>
                  </a:moveTo>
                  <a:cubicBezTo>
                    <a:pt x="343" y="0"/>
                    <a:pt x="328" y="3"/>
                    <a:pt x="317" y="9"/>
                  </a:cubicBezTo>
                  <a:cubicBezTo>
                    <a:pt x="1" y="196"/>
                    <a:pt x="832" y="5249"/>
                    <a:pt x="1030" y="5354"/>
                  </a:cubicBezTo>
                  <a:cubicBezTo>
                    <a:pt x="1039" y="5359"/>
                    <a:pt x="1056" y="5361"/>
                    <a:pt x="1080" y="5361"/>
                  </a:cubicBezTo>
                  <a:cubicBezTo>
                    <a:pt x="1588" y="5361"/>
                    <a:pt x="5281" y="4464"/>
                    <a:pt x="6610" y="4185"/>
                  </a:cubicBezTo>
                  <a:cubicBezTo>
                    <a:pt x="6762" y="4150"/>
                    <a:pt x="7101" y="4091"/>
                    <a:pt x="6949" y="3682"/>
                  </a:cubicBezTo>
                  <a:cubicBezTo>
                    <a:pt x="6809" y="3263"/>
                    <a:pt x="5976" y="2313"/>
                    <a:pt x="4495" y="2313"/>
                  </a:cubicBezTo>
                  <a:cubicBezTo>
                    <a:pt x="4486" y="2313"/>
                    <a:pt x="4478" y="2313"/>
                    <a:pt x="4469" y="2313"/>
                  </a:cubicBezTo>
                  <a:cubicBezTo>
                    <a:pt x="4469" y="2313"/>
                    <a:pt x="891" y="0"/>
                    <a:pt x="3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93"/>
            <p:cNvSpPr/>
            <p:nvPr/>
          </p:nvSpPr>
          <p:spPr>
            <a:xfrm>
              <a:off x="2856017" y="4549437"/>
              <a:ext cx="53949" cy="44363"/>
            </a:xfrm>
            <a:custGeom>
              <a:avLst/>
              <a:gdLst/>
              <a:ahLst/>
              <a:cxnLst/>
              <a:rect l="l" t="t" r="r" b="b"/>
              <a:pathLst>
                <a:path w="1908" h="1569" extrusionOk="0">
                  <a:moveTo>
                    <a:pt x="1006" y="1"/>
                  </a:moveTo>
                  <a:cubicBezTo>
                    <a:pt x="679" y="177"/>
                    <a:pt x="0" y="679"/>
                    <a:pt x="445" y="1568"/>
                  </a:cubicBezTo>
                  <a:cubicBezTo>
                    <a:pt x="831" y="1487"/>
                    <a:pt x="1170" y="1417"/>
                    <a:pt x="1416" y="1358"/>
                  </a:cubicBezTo>
                  <a:cubicBezTo>
                    <a:pt x="1568" y="1323"/>
                    <a:pt x="1907" y="1264"/>
                    <a:pt x="1755" y="855"/>
                  </a:cubicBezTo>
                  <a:cubicBezTo>
                    <a:pt x="1685" y="645"/>
                    <a:pt x="1427" y="294"/>
                    <a:pt x="10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93"/>
            <p:cNvSpPr/>
            <p:nvPr/>
          </p:nvSpPr>
          <p:spPr>
            <a:xfrm>
              <a:off x="2747524" y="4592387"/>
              <a:ext cx="10292" cy="16965"/>
            </a:xfrm>
            <a:custGeom>
              <a:avLst/>
              <a:gdLst/>
              <a:ahLst/>
              <a:cxnLst/>
              <a:rect l="l" t="t" r="r" b="b"/>
              <a:pathLst>
                <a:path w="364" h="600" extrusionOk="0">
                  <a:moveTo>
                    <a:pt x="164" y="1"/>
                  </a:moveTo>
                  <a:cubicBezTo>
                    <a:pt x="156" y="1"/>
                    <a:pt x="149" y="1"/>
                    <a:pt x="141" y="2"/>
                  </a:cubicBezTo>
                  <a:cubicBezTo>
                    <a:pt x="59" y="15"/>
                    <a:pt x="1" y="85"/>
                    <a:pt x="13" y="166"/>
                  </a:cubicBezTo>
                  <a:lnTo>
                    <a:pt x="47" y="459"/>
                  </a:lnTo>
                  <a:cubicBezTo>
                    <a:pt x="59" y="540"/>
                    <a:pt x="141" y="599"/>
                    <a:pt x="223" y="599"/>
                  </a:cubicBezTo>
                  <a:cubicBezTo>
                    <a:pt x="305" y="587"/>
                    <a:pt x="364" y="506"/>
                    <a:pt x="364" y="423"/>
                  </a:cubicBezTo>
                  <a:lnTo>
                    <a:pt x="317" y="131"/>
                  </a:lnTo>
                  <a:cubicBezTo>
                    <a:pt x="306" y="56"/>
                    <a:pt x="246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93"/>
            <p:cNvSpPr/>
            <p:nvPr/>
          </p:nvSpPr>
          <p:spPr>
            <a:xfrm>
              <a:off x="2761407" y="4576185"/>
              <a:ext cx="7663" cy="13035"/>
            </a:xfrm>
            <a:custGeom>
              <a:avLst/>
              <a:gdLst/>
              <a:ahLst/>
              <a:cxnLst/>
              <a:rect l="l" t="t" r="r" b="b"/>
              <a:pathLst>
                <a:path w="271" h="461" extrusionOk="0">
                  <a:moveTo>
                    <a:pt x="129" y="0"/>
                  </a:moveTo>
                  <a:cubicBezTo>
                    <a:pt x="122" y="0"/>
                    <a:pt x="114" y="1"/>
                    <a:pt x="107" y="3"/>
                  </a:cubicBezTo>
                  <a:cubicBezTo>
                    <a:pt x="48" y="3"/>
                    <a:pt x="1" y="61"/>
                    <a:pt x="13" y="120"/>
                  </a:cubicBezTo>
                  <a:lnTo>
                    <a:pt x="48" y="365"/>
                  </a:lnTo>
                  <a:cubicBezTo>
                    <a:pt x="48" y="417"/>
                    <a:pt x="95" y="460"/>
                    <a:pt x="146" y="460"/>
                  </a:cubicBezTo>
                  <a:cubicBezTo>
                    <a:pt x="152" y="460"/>
                    <a:pt x="158" y="460"/>
                    <a:pt x="165" y="458"/>
                  </a:cubicBezTo>
                  <a:cubicBezTo>
                    <a:pt x="224" y="447"/>
                    <a:pt x="270" y="400"/>
                    <a:pt x="258" y="341"/>
                  </a:cubicBezTo>
                  <a:lnTo>
                    <a:pt x="224" y="84"/>
                  </a:lnTo>
                  <a:cubicBezTo>
                    <a:pt x="224" y="34"/>
                    <a:pt x="179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93"/>
            <p:cNvSpPr/>
            <p:nvPr/>
          </p:nvSpPr>
          <p:spPr>
            <a:xfrm>
              <a:off x="2732312" y="4572905"/>
              <a:ext cx="10292" cy="16965"/>
            </a:xfrm>
            <a:custGeom>
              <a:avLst/>
              <a:gdLst/>
              <a:ahLst/>
              <a:cxnLst/>
              <a:rect l="l" t="t" r="r" b="b"/>
              <a:pathLst>
                <a:path w="364" h="600" extrusionOk="0">
                  <a:moveTo>
                    <a:pt x="160" y="0"/>
                  </a:moveTo>
                  <a:cubicBezTo>
                    <a:pt x="153" y="0"/>
                    <a:pt x="147" y="1"/>
                    <a:pt x="141" y="2"/>
                  </a:cubicBezTo>
                  <a:cubicBezTo>
                    <a:pt x="59" y="13"/>
                    <a:pt x="0" y="95"/>
                    <a:pt x="0" y="177"/>
                  </a:cubicBezTo>
                  <a:lnTo>
                    <a:pt x="47" y="470"/>
                  </a:lnTo>
                  <a:cubicBezTo>
                    <a:pt x="58" y="544"/>
                    <a:pt x="118" y="599"/>
                    <a:pt x="199" y="599"/>
                  </a:cubicBezTo>
                  <a:cubicBezTo>
                    <a:pt x="207" y="599"/>
                    <a:pt x="215" y="599"/>
                    <a:pt x="223" y="598"/>
                  </a:cubicBezTo>
                  <a:cubicBezTo>
                    <a:pt x="305" y="587"/>
                    <a:pt x="364" y="516"/>
                    <a:pt x="351" y="423"/>
                  </a:cubicBezTo>
                  <a:lnTo>
                    <a:pt x="317" y="142"/>
                  </a:lnTo>
                  <a:cubicBezTo>
                    <a:pt x="306" y="66"/>
                    <a:pt x="235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93"/>
            <p:cNvSpPr/>
            <p:nvPr/>
          </p:nvSpPr>
          <p:spPr>
            <a:xfrm>
              <a:off x="2742887" y="4558004"/>
              <a:ext cx="9642" cy="11367"/>
            </a:xfrm>
            <a:custGeom>
              <a:avLst/>
              <a:gdLst/>
              <a:ahLst/>
              <a:cxnLst/>
              <a:rect l="l" t="t" r="r" b="b"/>
              <a:pathLst>
                <a:path w="341" h="402" extrusionOk="0">
                  <a:moveTo>
                    <a:pt x="173" y="0"/>
                  </a:moveTo>
                  <a:cubicBezTo>
                    <a:pt x="167" y="0"/>
                    <a:pt x="160" y="1"/>
                    <a:pt x="153" y="2"/>
                  </a:cubicBezTo>
                  <a:cubicBezTo>
                    <a:pt x="60" y="14"/>
                    <a:pt x="1" y="95"/>
                    <a:pt x="13" y="178"/>
                  </a:cubicBezTo>
                  <a:lnTo>
                    <a:pt x="24" y="271"/>
                  </a:lnTo>
                  <a:cubicBezTo>
                    <a:pt x="35" y="346"/>
                    <a:pt x="104" y="401"/>
                    <a:pt x="178" y="401"/>
                  </a:cubicBezTo>
                  <a:cubicBezTo>
                    <a:pt x="186" y="401"/>
                    <a:pt x="193" y="401"/>
                    <a:pt x="200" y="400"/>
                  </a:cubicBezTo>
                  <a:cubicBezTo>
                    <a:pt x="281" y="388"/>
                    <a:pt x="340" y="306"/>
                    <a:pt x="328" y="225"/>
                  </a:cubicBezTo>
                  <a:lnTo>
                    <a:pt x="317" y="131"/>
                  </a:lnTo>
                  <a:cubicBezTo>
                    <a:pt x="306" y="56"/>
                    <a:pt x="246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93"/>
            <p:cNvSpPr/>
            <p:nvPr/>
          </p:nvSpPr>
          <p:spPr>
            <a:xfrm>
              <a:off x="2818976" y="4540785"/>
              <a:ext cx="21178" cy="19990"/>
            </a:xfrm>
            <a:custGeom>
              <a:avLst/>
              <a:gdLst/>
              <a:ahLst/>
              <a:cxnLst/>
              <a:rect l="l" t="t" r="r" b="b"/>
              <a:pathLst>
                <a:path w="749" h="707" extrusionOk="0">
                  <a:moveTo>
                    <a:pt x="381" y="0"/>
                  </a:moveTo>
                  <a:cubicBezTo>
                    <a:pt x="367" y="0"/>
                    <a:pt x="353" y="1"/>
                    <a:pt x="340" y="3"/>
                  </a:cubicBezTo>
                  <a:cubicBezTo>
                    <a:pt x="140" y="26"/>
                    <a:pt x="0" y="202"/>
                    <a:pt x="23" y="389"/>
                  </a:cubicBezTo>
                  <a:cubicBezTo>
                    <a:pt x="35" y="573"/>
                    <a:pt x="186" y="707"/>
                    <a:pt x="367" y="707"/>
                  </a:cubicBezTo>
                  <a:cubicBezTo>
                    <a:pt x="381" y="707"/>
                    <a:pt x="395" y="706"/>
                    <a:pt x="410" y="704"/>
                  </a:cubicBezTo>
                  <a:cubicBezTo>
                    <a:pt x="608" y="693"/>
                    <a:pt x="749" y="517"/>
                    <a:pt x="725" y="319"/>
                  </a:cubicBezTo>
                  <a:cubicBezTo>
                    <a:pt x="704" y="134"/>
                    <a:pt x="552" y="0"/>
                    <a:pt x="3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93"/>
            <p:cNvSpPr/>
            <p:nvPr/>
          </p:nvSpPr>
          <p:spPr>
            <a:xfrm>
              <a:off x="2827911" y="4540785"/>
              <a:ext cx="12243" cy="19934"/>
            </a:xfrm>
            <a:custGeom>
              <a:avLst/>
              <a:gdLst/>
              <a:ahLst/>
              <a:cxnLst/>
              <a:rect l="l" t="t" r="r" b="b"/>
              <a:pathLst>
                <a:path w="433" h="705" extrusionOk="0">
                  <a:moveTo>
                    <a:pt x="65" y="0"/>
                  </a:moveTo>
                  <a:cubicBezTo>
                    <a:pt x="51" y="0"/>
                    <a:pt x="37" y="1"/>
                    <a:pt x="24" y="3"/>
                  </a:cubicBezTo>
                  <a:lnTo>
                    <a:pt x="0" y="3"/>
                  </a:lnTo>
                  <a:lnTo>
                    <a:pt x="71" y="704"/>
                  </a:lnTo>
                  <a:lnTo>
                    <a:pt x="94" y="704"/>
                  </a:lnTo>
                  <a:cubicBezTo>
                    <a:pt x="292" y="693"/>
                    <a:pt x="433" y="517"/>
                    <a:pt x="409" y="319"/>
                  </a:cubicBezTo>
                  <a:cubicBezTo>
                    <a:pt x="388" y="134"/>
                    <a:pt x="236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93"/>
            <p:cNvSpPr/>
            <p:nvPr/>
          </p:nvSpPr>
          <p:spPr>
            <a:xfrm>
              <a:off x="2790531" y="4544489"/>
              <a:ext cx="21178" cy="20273"/>
            </a:xfrm>
            <a:custGeom>
              <a:avLst/>
              <a:gdLst/>
              <a:ahLst/>
              <a:cxnLst/>
              <a:rect l="l" t="t" r="r" b="b"/>
              <a:pathLst>
                <a:path w="749" h="717" extrusionOk="0">
                  <a:moveTo>
                    <a:pt x="352" y="0"/>
                  </a:moveTo>
                  <a:cubicBezTo>
                    <a:pt x="344" y="0"/>
                    <a:pt x="336" y="0"/>
                    <a:pt x="328" y="1"/>
                  </a:cubicBezTo>
                  <a:cubicBezTo>
                    <a:pt x="141" y="24"/>
                    <a:pt x="0" y="199"/>
                    <a:pt x="12" y="398"/>
                  </a:cubicBezTo>
                  <a:cubicBezTo>
                    <a:pt x="34" y="573"/>
                    <a:pt x="187" y="716"/>
                    <a:pt x="369" y="716"/>
                  </a:cubicBezTo>
                  <a:cubicBezTo>
                    <a:pt x="383" y="716"/>
                    <a:pt x="396" y="715"/>
                    <a:pt x="410" y="714"/>
                  </a:cubicBezTo>
                  <a:cubicBezTo>
                    <a:pt x="597" y="690"/>
                    <a:pt x="749" y="515"/>
                    <a:pt x="725" y="316"/>
                  </a:cubicBezTo>
                  <a:cubicBezTo>
                    <a:pt x="703" y="137"/>
                    <a:pt x="541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93"/>
            <p:cNvSpPr/>
            <p:nvPr/>
          </p:nvSpPr>
          <p:spPr>
            <a:xfrm>
              <a:off x="2799466" y="4544489"/>
              <a:ext cx="12243" cy="20188"/>
            </a:xfrm>
            <a:custGeom>
              <a:avLst/>
              <a:gdLst/>
              <a:ahLst/>
              <a:cxnLst/>
              <a:rect l="l" t="t" r="r" b="b"/>
              <a:pathLst>
                <a:path w="433" h="714" extrusionOk="0">
                  <a:moveTo>
                    <a:pt x="36" y="0"/>
                  </a:moveTo>
                  <a:cubicBezTo>
                    <a:pt x="28" y="0"/>
                    <a:pt x="20" y="0"/>
                    <a:pt x="12" y="1"/>
                  </a:cubicBezTo>
                  <a:lnTo>
                    <a:pt x="0" y="12"/>
                  </a:lnTo>
                  <a:lnTo>
                    <a:pt x="71" y="714"/>
                  </a:lnTo>
                  <a:lnTo>
                    <a:pt x="94" y="714"/>
                  </a:lnTo>
                  <a:cubicBezTo>
                    <a:pt x="281" y="690"/>
                    <a:pt x="433" y="515"/>
                    <a:pt x="409" y="316"/>
                  </a:cubicBezTo>
                  <a:cubicBezTo>
                    <a:pt x="387" y="137"/>
                    <a:pt x="225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93"/>
            <p:cNvSpPr/>
            <p:nvPr/>
          </p:nvSpPr>
          <p:spPr>
            <a:xfrm>
              <a:off x="2777298" y="4563575"/>
              <a:ext cx="17219" cy="16088"/>
            </a:xfrm>
            <a:custGeom>
              <a:avLst/>
              <a:gdLst/>
              <a:ahLst/>
              <a:cxnLst/>
              <a:rect l="l" t="t" r="r" b="b"/>
              <a:pathLst>
                <a:path w="609" h="569" extrusionOk="0">
                  <a:moveTo>
                    <a:pt x="312" y="1"/>
                  </a:moveTo>
                  <a:cubicBezTo>
                    <a:pt x="298" y="1"/>
                    <a:pt x="284" y="2"/>
                    <a:pt x="270" y="4"/>
                  </a:cubicBezTo>
                  <a:cubicBezTo>
                    <a:pt x="106" y="15"/>
                    <a:pt x="0" y="168"/>
                    <a:pt x="24" y="320"/>
                  </a:cubicBezTo>
                  <a:cubicBezTo>
                    <a:pt x="35" y="459"/>
                    <a:pt x="162" y="569"/>
                    <a:pt x="301" y="569"/>
                  </a:cubicBezTo>
                  <a:cubicBezTo>
                    <a:pt x="314" y="569"/>
                    <a:pt x="327" y="568"/>
                    <a:pt x="340" y="566"/>
                  </a:cubicBezTo>
                  <a:cubicBezTo>
                    <a:pt x="504" y="542"/>
                    <a:pt x="609" y="402"/>
                    <a:pt x="585" y="249"/>
                  </a:cubicBezTo>
                  <a:cubicBezTo>
                    <a:pt x="564" y="101"/>
                    <a:pt x="447" y="1"/>
                    <a:pt x="3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93"/>
            <p:cNvSpPr/>
            <p:nvPr/>
          </p:nvSpPr>
          <p:spPr>
            <a:xfrm>
              <a:off x="2764404" y="4603556"/>
              <a:ext cx="33760" cy="21546"/>
            </a:xfrm>
            <a:custGeom>
              <a:avLst/>
              <a:gdLst/>
              <a:ahLst/>
              <a:cxnLst/>
              <a:rect l="l" t="t" r="r" b="b"/>
              <a:pathLst>
                <a:path w="1194" h="762" extrusionOk="0">
                  <a:moveTo>
                    <a:pt x="382" y="0"/>
                  </a:moveTo>
                  <a:cubicBezTo>
                    <a:pt x="318" y="0"/>
                    <a:pt x="263" y="15"/>
                    <a:pt x="222" y="52"/>
                  </a:cubicBezTo>
                  <a:cubicBezTo>
                    <a:pt x="1" y="262"/>
                    <a:pt x="129" y="637"/>
                    <a:pt x="328" y="742"/>
                  </a:cubicBezTo>
                  <a:cubicBezTo>
                    <a:pt x="355" y="756"/>
                    <a:pt x="389" y="762"/>
                    <a:pt x="428" y="762"/>
                  </a:cubicBezTo>
                  <a:cubicBezTo>
                    <a:pt x="686" y="762"/>
                    <a:pt x="1147" y="496"/>
                    <a:pt x="1147" y="496"/>
                  </a:cubicBezTo>
                  <a:lnTo>
                    <a:pt x="1194" y="345"/>
                  </a:lnTo>
                  <a:cubicBezTo>
                    <a:pt x="1194" y="345"/>
                    <a:pt x="689" y="0"/>
                    <a:pt x="3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93"/>
            <p:cNvSpPr/>
            <p:nvPr/>
          </p:nvSpPr>
          <p:spPr>
            <a:xfrm>
              <a:off x="2797487" y="4597618"/>
              <a:ext cx="32742" cy="21630"/>
            </a:xfrm>
            <a:custGeom>
              <a:avLst/>
              <a:gdLst/>
              <a:ahLst/>
              <a:cxnLst/>
              <a:rect l="l" t="t" r="r" b="b"/>
              <a:pathLst>
                <a:path w="1158" h="765" extrusionOk="0">
                  <a:moveTo>
                    <a:pt x="784" y="1"/>
                  </a:moveTo>
                  <a:cubicBezTo>
                    <a:pt x="486" y="1"/>
                    <a:pt x="0" y="496"/>
                    <a:pt x="0" y="496"/>
                  </a:cubicBezTo>
                  <a:lnTo>
                    <a:pt x="70" y="636"/>
                  </a:lnTo>
                  <a:cubicBezTo>
                    <a:pt x="70" y="636"/>
                    <a:pt x="463" y="765"/>
                    <a:pt x="728" y="765"/>
                  </a:cubicBezTo>
                  <a:cubicBezTo>
                    <a:pt x="811" y="765"/>
                    <a:pt x="882" y="752"/>
                    <a:pt x="924" y="718"/>
                  </a:cubicBezTo>
                  <a:cubicBezTo>
                    <a:pt x="1100" y="578"/>
                    <a:pt x="1158" y="180"/>
                    <a:pt x="889" y="28"/>
                  </a:cubicBezTo>
                  <a:cubicBezTo>
                    <a:pt x="858" y="9"/>
                    <a:pt x="823" y="1"/>
                    <a:pt x="7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93"/>
            <p:cNvSpPr/>
            <p:nvPr/>
          </p:nvSpPr>
          <p:spPr>
            <a:xfrm>
              <a:off x="2789541" y="4606016"/>
              <a:ext cx="17219" cy="15212"/>
            </a:xfrm>
            <a:custGeom>
              <a:avLst/>
              <a:gdLst/>
              <a:ahLst/>
              <a:cxnLst/>
              <a:rect l="l" t="t" r="r" b="b"/>
              <a:pathLst>
                <a:path w="609" h="538" extrusionOk="0">
                  <a:moveTo>
                    <a:pt x="303" y="1"/>
                  </a:moveTo>
                  <a:cubicBezTo>
                    <a:pt x="247" y="1"/>
                    <a:pt x="190" y="19"/>
                    <a:pt x="141" y="58"/>
                  </a:cubicBezTo>
                  <a:cubicBezTo>
                    <a:pt x="24" y="152"/>
                    <a:pt x="1" y="316"/>
                    <a:pt x="94" y="433"/>
                  </a:cubicBezTo>
                  <a:cubicBezTo>
                    <a:pt x="149" y="501"/>
                    <a:pt x="227" y="537"/>
                    <a:pt x="306" y="537"/>
                  </a:cubicBezTo>
                  <a:cubicBezTo>
                    <a:pt x="363" y="537"/>
                    <a:pt x="420" y="519"/>
                    <a:pt x="468" y="480"/>
                  </a:cubicBezTo>
                  <a:cubicBezTo>
                    <a:pt x="585" y="386"/>
                    <a:pt x="609" y="222"/>
                    <a:pt x="515" y="105"/>
                  </a:cubicBezTo>
                  <a:cubicBezTo>
                    <a:pt x="461" y="37"/>
                    <a:pt x="382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60" name="Google Shape;3360;p93"/>
          <p:cNvGrpSpPr/>
          <p:nvPr/>
        </p:nvGrpSpPr>
        <p:grpSpPr>
          <a:xfrm>
            <a:off x="8412396" y="-751169"/>
            <a:ext cx="2617453" cy="2656784"/>
            <a:chOff x="3122571" y="3772397"/>
            <a:chExt cx="325478" cy="330369"/>
          </a:xfrm>
        </p:grpSpPr>
        <p:sp>
          <p:nvSpPr>
            <p:cNvPr id="3361" name="Google Shape;3361;p93"/>
            <p:cNvSpPr/>
            <p:nvPr/>
          </p:nvSpPr>
          <p:spPr>
            <a:xfrm>
              <a:off x="3202620" y="3853576"/>
              <a:ext cx="183929" cy="164052"/>
            </a:xfrm>
            <a:custGeom>
              <a:avLst/>
              <a:gdLst/>
              <a:ahLst/>
              <a:cxnLst/>
              <a:rect l="l" t="t" r="r" b="b"/>
              <a:pathLst>
                <a:path w="6505" h="5802" extrusionOk="0">
                  <a:moveTo>
                    <a:pt x="3245" y="0"/>
                  </a:moveTo>
                  <a:cubicBezTo>
                    <a:pt x="2020" y="0"/>
                    <a:pt x="879" y="787"/>
                    <a:pt x="492" y="2024"/>
                  </a:cubicBezTo>
                  <a:cubicBezTo>
                    <a:pt x="1" y="3545"/>
                    <a:pt x="843" y="5182"/>
                    <a:pt x="2376" y="5661"/>
                  </a:cubicBezTo>
                  <a:cubicBezTo>
                    <a:pt x="2669" y="5756"/>
                    <a:pt x="2968" y="5802"/>
                    <a:pt x="3261" y="5802"/>
                  </a:cubicBezTo>
                  <a:cubicBezTo>
                    <a:pt x="4486" y="5802"/>
                    <a:pt x="5626" y="5015"/>
                    <a:pt x="6013" y="3779"/>
                  </a:cubicBezTo>
                  <a:cubicBezTo>
                    <a:pt x="6504" y="2258"/>
                    <a:pt x="5662" y="620"/>
                    <a:pt x="4130" y="140"/>
                  </a:cubicBezTo>
                  <a:cubicBezTo>
                    <a:pt x="3836" y="46"/>
                    <a:pt x="3538" y="0"/>
                    <a:pt x="3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93"/>
            <p:cNvSpPr/>
            <p:nvPr/>
          </p:nvSpPr>
          <p:spPr>
            <a:xfrm>
              <a:off x="3302178" y="3785602"/>
              <a:ext cx="39076" cy="98595"/>
            </a:xfrm>
            <a:custGeom>
              <a:avLst/>
              <a:gdLst/>
              <a:ahLst/>
              <a:cxnLst/>
              <a:rect l="l" t="t" r="r" b="b"/>
              <a:pathLst>
                <a:path w="1382" h="3487" extrusionOk="0">
                  <a:moveTo>
                    <a:pt x="1197" y="1"/>
                  </a:moveTo>
                  <a:cubicBezTo>
                    <a:pt x="1128" y="1"/>
                    <a:pt x="1059" y="44"/>
                    <a:pt x="1030" y="111"/>
                  </a:cubicBezTo>
                  <a:lnTo>
                    <a:pt x="36" y="3270"/>
                  </a:lnTo>
                  <a:cubicBezTo>
                    <a:pt x="1" y="3352"/>
                    <a:pt x="48" y="3446"/>
                    <a:pt x="141" y="3480"/>
                  </a:cubicBezTo>
                  <a:cubicBezTo>
                    <a:pt x="155" y="3484"/>
                    <a:pt x="170" y="3486"/>
                    <a:pt x="184" y="3486"/>
                  </a:cubicBezTo>
                  <a:cubicBezTo>
                    <a:pt x="253" y="3486"/>
                    <a:pt x="322" y="3441"/>
                    <a:pt x="352" y="3363"/>
                  </a:cubicBezTo>
                  <a:lnTo>
                    <a:pt x="1346" y="217"/>
                  </a:lnTo>
                  <a:cubicBezTo>
                    <a:pt x="1381" y="124"/>
                    <a:pt x="1334" y="30"/>
                    <a:pt x="1241" y="7"/>
                  </a:cubicBezTo>
                  <a:cubicBezTo>
                    <a:pt x="1227" y="3"/>
                    <a:pt x="1212" y="1"/>
                    <a:pt x="1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93"/>
            <p:cNvSpPr/>
            <p:nvPr/>
          </p:nvSpPr>
          <p:spPr>
            <a:xfrm>
              <a:off x="3335939" y="3821766"/>
              <a:ext cx="67153" cy="80047"/>
            </a:xfrm>
            <a:custGeom>
              <a:avLst/>
              <a:gdLst/>
              <a:ahLst/>
              <a:cxnLst/>
              <a:rect l="l" t="t" r="r" b="b"/>
              <a:pathLst>
                <a:path w="2375" h="2831" extrusionOk="0">
                  <a:moveTo>
                    <a:pt x="2189" y="0"/>
                  </a:moveTo>
                  <a:cubicBezTo>
                    <a:pt x="2140" y="0"/>
                    <a:pt x="2092" y="21"/>
                    <a:pt x="2059" y="61"/>
                  </a:cubicBezTo>
                  <a:lnTo>
                    <a:pt x="58" y="2564"/>
                  </a:lnTo>
                  <a:cubicBezTo>
                    <a:pt x="0" y="2634"/>
                    <a:pt x="11" y="2739"/>
                    <a:pt x="81" y="2798"/>
                  </a:cubicBezTo>
                  <a:cubicBezTo>
                    <a:pt x="94" y="2809"/>
                    <a:pt x="117" y="2809"/>
                    <a:pt x="128" y="2822"/>
                  </a:cubicBezTo>
                  <a:cubicBezTo>
                    <a:pt x="146" y="2828"/>
                    <a:pt x="164" y="2831"/>
                    <a:pt x="182" y="2831"/>
                  </a:cubicBezTo>
                  <a:cubicBezTo>
                    <a:pt x="233" y="2831"/>
                    <a:pt x="281" y="2806"/>
                    <a:pt x="315" y="2763"/>
                  </a:cubicBezTo>
                  <a:lnTo>
                    <a:pt x="2316" y="272"/>
                  </a:lnTo>
                  <a:cubicBezTo>
                    <a:pt x="2374" y="201"/>
                    <a:pt x="2363" y="96"/>
                    <a:pt x="2293" y="38"/>
                  </a:cubicBezTo>
                  <a:cubicBezTo>
                    <a:pt x="2262" y="12"/>
                    <a:pt x="2225" y="0"/>
                    <a:pt x="2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93"/>
            <p:cNvSpPr/>
            <p:nvPr/>
          </p:nvSpPr>
          <p:spPr>
            <a:xfrm>
              <a:off x="3354771" y="3884340"/>
              <a:ext cx="93279" cy="42271"/>
            </a:xfrm>
            <a:custGeom>
              <a:avLst/>
              <a:gdLst/>
              <a:ahLst/>
              <a:cxnLst/>
              <a:rect l="l" t="t" r="r" b="b"/>
              <a:pathLst>
                <a:path w="3299" h="1495" extrusionOk="0">
                  <a:moveTo>
                    <a:pt x="3110" y="0"/>
                  </a:moveTo>
                  <a:cubicBezTo>
                    <a:pt x="3091" y="0"/>
                    <a:pt x="3072" y="4"/>
                    <a:pt x="3054" y="12"/>
                  </a:cubicBezTo>
                  <a:lnTo>
                    <a:pt x="129" y="1170"/>
                  </a:lnTo>
                  <a:cubicBezTo>
                    <a:pt x="47" y="1205"/>
                    <a:pt x="0" y="1298"/>
                    <a:pt x="36" y="1392"/>
                  </a:cubicBezTo>
                  <a:cubicBezTo>
                    <a:pt x="59" y="1439"/>
                    <a:pt x="94" y="1474"/>
                    <a:pt x="141" y="1485"/>
                  </a:cubicBezTo>
                  <a:cubicBezTo>
                    <a:pt x="158" y="1492"/>
                    <a:pt x="176" y="1495"/>
                    <a:pt x="194" y="1495"/>
                  </a:cubicBezTo>
                  <a:cubicBezTo>
                    <a:pt x="211" y="1495"/>
                    <a:pt x="229" y="1492"/>
                    <a:pt x="246" y="1485"/>
                  </a:cubicBezTo>
                  <a:lnTo>
                    <a:pt x="3171" y="328"/>
                  </a:lnTo>
                  <a:cubicBezTo>
                    <a:pt x="3264" y="292"/>
                    <a:pt x="3299" y="199"/>
                    <a:pt x="3264" y="105"/>
                  </a:cubicBezTo>
                  <a:cubicBezTo>
                    <a:pt x="3237" y="42"/>
                    <a:pt x="3175" y="0"/>
                    <a:pt x="3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93"/>
            <p:cNvSpPr/>
            <p:nvPr/>
          </p:nvSpPr>
          <p:spPr>
            <a:xfrm>
              <a:off x="3364384" y="3950759"/>
              <a:ext cx="82704" cy="39755"/>
            </a:xfrm>
            <a:custGeom>
              <a:avLst/>
              <a:gdLst/>
              <a:ahLst/>
              <a:cxnLst/>
              <a:rect l="l" t="t" r="r" b="b"/>
              <a:pathLst>
                <a:path w="2925" h="1406" extrusionOk="0">
                  <a:moveTo>
                    <a:pt x="191" y="1"/>
                  </a:moveTo>
                  <a:cubicBezTo>
                    <a:pt x="126" y="1"/>
                    <a:pt x="61" y="38"/>
                    <a:pt x="35" y="108"/>
                  </a:cubicBezTo>
                  <a:cubicBezTo>
                    <a:pt x="0" y="189"/>
                    <a:pt x="35" y="283"/>
                    <a:pt x="128" y="318"/>
                  </a:cubicBezTo>
                  <a:lnTo>
                    <a:pt x="2667" y="1394"/>
                  </a:lnTo>
                  <a:lnTo>
                    <a:pt x="2678" y="1394"/>
                  </a:lnTo>
                  <a:cubicBezTo>
                    <a:pt x="2697" y="1402"/>
                    <a:pt x="2716" y="1406"/>
                    <a:pt x="2735" y="1406"/>
                  </a:cubicBezTo>
                  <a:cubicBezTo>
                    <a:pt x="2800" y="1406"/>
                    <a:pt x="2862" y="1364"/>
                    <a:pt x="2889" y="1301"/>
                  </a:cubicBezTo>
                  <a:cubicBezTo>
                    <a:pt x="2924" y="1219"/>
                    <a:pt x="2877" y="1125"/>
                    <a:pt x="2795" y="1090"/>
                  </a:cubicBezTo>
                  <a:lnTo>
                    <a:pt x="257" y="14"/>
                  </a:lnTo>
                  <a:cubicBezTo>
                    <a:pt x="236" y="5"/>
                    <a:pt x="214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93"/>
            <p:cNvSpPr/>
            <p:nvPr/>
          </p:nvSpPr>
          <p:spPr>
            <a:xfrm>
              <a:off x="3343517" y="3975840"/>
              <a:ext cx="81743" cy="71168"/>
            </a:xfrm>
            <a:custGeom>
              <a:avLst/>
              <a:gdLst/>
              <a:ahLst/>
              <a:cxnLst/>
              <a:rect l="l" t="t" r="r" b="b"/>
              <a:pathLst>
                <a:path w="2891" h="2517" extrusionOk="0">
                  <a:moveTo>
                    <a:pt x="196" y="1"/>
                  </a:moveTo>
                  <a:cubicBezTo>
                    <a:pt x="149" y="1"/>
                    <a:pt x="103" y="19"/>
                    <a:pt x="71" y="51"/>
                  </a:cubicBezTo>
                  <a:cubicBezTo>
                    <a:pt x="1" y="121"/>
                    <a:pt x="13" y="227"/>
                    <a:pt x="83" y="297"/>
                  </a:cubicBezTo>
                  <a:lnTo>
                    <a:pt x="2597" y="2473"/>
                  </a:lnTo>
                  <a:cubicBezTo>
                    <a:pt x="2610" y="2484"/>
                    <a:pt x="2633" y="2496"/>
                    <a:pt x="2656" y="2507"/>
                  </a:cubicBezTo>
                  <a:cubicBezTo>
                    <a:pt x="2672" y="2513"/>
                    <a:pt x="2688" y="2516"/>
                    <a:pt x="2705" y="2516"/>
                  </a:cubicBezTo>
                  <a:cubicBezTo>
                    <a:pt x="2750" y="2516"/>
                    <a:pt x="2797" y="2495"/>
                    <a:pt x="2831" y="2460"/>
                  </a:cubicBezTo>
                  <a:cubicBezTo>
                    <a:pt x="2890" y="2390"/>
                    <a:pt x="2878" y="2285"/>
                    <a:pt x="2808" y="2226"/>
                  </a:cubicBezTo>
                  <a:lnTo>
                    <a:pt x="305" y="40"/>
                  </a:lnTo>
                  <a:cubicBezTo>
                    <a:pt x="273" y="13"/>
                    <a:pt x="234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93"/>
            <p:cNvSpPr/>
            <p:nvPr/>
          </p:nvSpPr>
          <p:spPr>
            <a:xfrm>
              <a:off x="3313432" y="3985878"/>
              <a:ext cx="47304" cy="101140"/>
            </a:xfrm>
            <a:custGeom>
              <a:avLst/>
              <a:gdLst/>
              <a:ahLst/>
              <a:cxnLst/>
              <a:rect l="l" t="t" r="r" b="b"/>
              <a:pathLst>
                <a:path w="1673" h="3577" extrusionOk="0">
                  <a:moveTo>
                    <a:pt x="193" y="0"/>
                  </a:moveTo>
                  <a:cubicBezTo>
                    <a:pt x="172" y="0"/>
                    <a:pt x="150" y="4"/>
                    <a:pt x="129" y="12"/>
                  </a:cubicBezTo>
                  <a:cubicBezTo>
                    <a:pt x="47" y="47"/>
                    <a:pt x="1" y="140"/>
                    <a:pt x="35" y="223"/>
                  </a:cubicBezTo>
                  <a:lnTo>
                    <a:pt x="1322" y="3474"/>
                  </a:lnTo>
                  <a:cubicBezTo>
                    <a:pt x="1345" y="3521"/>
                    <a:pt x="1381" y="3556"/>
                    <a:pt x="1428" y="3568"/>
                  </a:cubicBezTo>
                  <a:cubicBezTo>
                    <a:pt x="1445" y="3574"/>
                    <a:pt x="1465" y="3576"/>
                    <a:pt x="1486" y="3576"/>
                  </a:cubicBezTo>
                  <a:cubicBezTo>
                    <a:pt x="1506" y="3576"/>
                    <a:pt x="1527" y="3574"/>
                    <a:pt x="1545" y="3568"/>
                  </a:cubicBezTo>
                  <a:cubicBezTo>
                    <a:pt x="1626" y="3532"/>
                    <a:pt x="1673" y="3439"/>
                    <a:pt x="1638" y="3345"/>
                  </a:cubicBezTo>
                  <a:lnTo>
                    <a:pt x="352" y="106"/>
                  </a:lnTo>
                  <a:cubicBezTo>
                    <a:pt x="324" y="42"/>
                    <a:pt x="263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93"/>
            <p:cNvSpPr/>
            <p:nvPr/>
          </p:nvSpPr>
          <p:spPr>
            <a:xfrm>
              <a:off x="3268445" y="3992126"/>
              <a:ext cx="25843" cy="110640"/>
            </a:xfrm>
            <a:custGeom>
              <a:avLst/>
              <a:gdLst/>
              <a:ahLst/>
              <a:cxnLst/>
              <a:rect l="l" t="t" r="r" b="b"/>
              <a:pathLst>
                <a:path w="914" h="3913" extrusionOk="0">
                  <a:moveTo>
                    <a:pt x="728" y="0"/>
                  </a:moveTo>
                  <a:cubicBezTo>
                    <a:pt x="651" y="0"/>
                    <a:pt x="573" y="57"/>
                    <a:pt x="562" y="142"/>
                  </a:cubicBezTo>
                  <a:lnTo>
                    <a:pt x="12" y="3721"/>
                  </a:lnTo>
                  <a:cubicBezTo>
                    <a:pt x="1" y="3803"/>
                    <a:pt x="48" y="3885"/>
                    <a:pt x="129" y="3908"/>
                  </a:cubicBezTo>
                  <a:lnTo>
                    <a:pt x="152" y="3908"/>
                  </a:lnTo>
                  <a:cubicBezTo>
                    <a:pt x="165" y="3912"/>
                    <a:pt x="177" y="3913"/>
                    <a:pt x="189" y="3913"/>
                  </a:cubicBezTo>
                  <a:cubicBezTo>
                    <a:pt x="267" y="3913"/>
                    <a:pt x="330" y="3851"/>
                    <a:pt x="340" y="3779"/>
                  </a:cubicBezTo>
                  <a:lnTo>
                    <a:pt x="890" y="189"/>
                  </a:lnTo>
                  <a:cubicBezTo>
                    <a:pt x="913" y="106"/>
                    <a:pt x="843" y="13"/>
                    <a:pt x="749" y="2"/>
                  </a:cubicBezTo>
                  <a:cubicBezTo>
                    <a:pt x="742" y="1"/>
                    <a:pt x="735" y="0"/>
                    <a:pt x="7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93"/>
            <p:cNvSpPr/>
            <p:nvPr/>
          </p:nvSpPr>
          <p:spPr>
            <a:xfrm>
              <a:off x="3201291" y="3986669"/>
              <a:ext cx="63534" cy="85306"/>
            </a:xfrm>
            <a:custGeom>
              <a:avLst/>
              <a:gdLst/>
              <a:ahLst/>
              <a:cxnLst/>
              <a:rect l="l" t="t" r="r" b="b"/>
              <a:pathLst>
                <a:path w="2247" h="3017" extrusionOk="0">
                  <a:moveTo>
                    <a:pt x="2066" y="0"/>
                  </a:moveTo>
                  <a:cubicBezTo>
                    <a:pt x="2003" y="0"/>
                    <a:pt x="1947" y="31"/>
                    <a:pt x="1919" y="78"/>
                  </a:cubicBezTo>
                  <a:cubicBezTo>
                    <a:pt x="1849" y="182"/>
                    <a:pt x="773" y="1726"/>
                    <a:pt x="48" y="2756"/>
                  </a:cubicBezTo>
                  <a:cubicBezTo>
                    <a:pt x="1" y="2826"/>
                    <a:pt x="13" y="2932"/>
                    <a:pt x="94" y="2990"/>
                  </a:cubicBezTo>
                  <a:cubicBezTo>
                    <a:pt x="107" y="3002"/>
                    <a:pt x="118" y="3002"/>
                    <a:pt x="141" y="3013"/>
                  </a:cubicBezTo>
                  <a:cubicBezTo>
                    <a:pt x="151" y="3015"/>
                    <a:pt x="162" y="3016"/>
                    <a:pt x="173" y="3016"/>
                  </a:cubicBezTo>
                  <a:cubicBezTo>
                    <a:pt x="227" y="3016"/>
                    <a:pt x="290" y="2992"/>
                    <a:pt x="328" y="2943"/>
                  </a:cubicBezTo>
                  <a:cubicBezTo>
                    <a:pt x="2212" y="253"/>
                    <a:pt x="2212" y="253"/>
                    <a:pt x="2223" y="218"/>
                  </a:cubicBezTo>
                  <a:cubicBezTo>
                    <a:pt x="2247" y="124"/>
                    <a:pt x="2200" y="31"/>
                    <a:pt x="2119" y="7"/>
                  </a:cubicBezTo>
                  <a:cubicBezTo>
                    <a:pt x="2101" y="2"/>
                    <a:pt x="2083" y="0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93"/>
            <p:cNvSpPr/>
            <p:nvPr/>
          </p:nvSpPr>
          <p:spPr>
            <a:xfrm>
              <a:off x="3145079" y="3951042"/>
              <a:ext cx="98934" cy="70942"/>
            </a:xfrm>
            <a:custGeom>
              <a:avLst/>
              <a:gdLst/>
              <a:ahLst/>
              <a:cxnLst/>
              <a:rect l="l" t="t" r="r" b="b"/>
              <a:pathLst>
                <a:path w="3499" h="2509" extrusionOk="0">
                  <a:moveTo>
                    <a:pt x="3310" y="0"/>
                  </a:moveTo>
                  <a:cubicBezTo>
                    <a:pt x="3277" y="0"/>
                    <a:pt x="3245" y="9"/>
                    <a:pt x="3218" y="28"/>
                  </a:cubicBezTo>
                  <a:lnTo>
                    <a:pt x="94" y="2203"/>
                  </a:lnTo>
                  <a:cubicBezTo>
                    <a:pt x="24" y="2261"/>
                    <a:pt x="0" y="2367"/>
                    <a:pt x="59" y="2437"/>
                  </a:cubicBezTo>
                  <a:cubicBezTo>
                    <a:pt x="83" y="2472"/>
                    <a:pt x="106" y="2495"/>
                    <a:pt x="141" y="2495"/>
                  </a:cubicBezTo>
                  <a:cubicBezTo>
                    <a:pt x="159" y="2504"/>
                    <a:pt x="179" y="2508"/>
                    <a:pt x="199" y="2508"/>
                  </a:cubicBezTo>
                  <a:cubicBezTo>
                    <a:pt x="231" y="2508"/>
                    <a:pt x="265" y="2498"/>
                    <a:pt x="293" y="2484"/>
                  </a:cubicBezTo>
                  <a:lnTo>
                    <a:pt x="3405" y="296"/>
                  </a:lnTo>
                  <a:cubicBezTo>
                    <a:pt x="3475" y="249"/>
                    <a:pt x="3498" y="145"/>
                    <a:pt x="3451" y="74"/>
                  </a:cubicBezTo>
                  <a:cubicBezTo>
                    <a:pt x="3415" y="24"/>
                    <a:pt x="3362" y="0"/>
                    <a:pt x="3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93"/>
            <p:cNvSpPr/>
            <p:nvPr/>
          </p:nvSpPr>
          <p:spPr>
            <a:xfrm>
              <a:off x="3122571" y="3924972"/>
              <a:ext cx="109848" cy="16937"/>
            </a:xfrm>
            <a:custGeom>
              <a:avLst/>
              <a:gdLst/>
              <a:ahLst/>
              <a:cxnLst/>
              <a:rect l="l" t="t" r="r" b="b"/>
              <a:pathLst>
                <a:path w="3885" h="599" extrusionOk="0">
                  <a:moveTo>
                    <a:pt x="168" y="0"/>
                  </a:moveTo>
                  <a:cubicBezTo>
                    <a:pt x="83" y="0"/>
                    <a:pt x="12" y="67"/>
                    <a:pt x="1" y="154"/>
                  </a:cubicBezTo>
                  <a:cubicBezTo>
                    <a:pt x="1" y="236"/>
                    <a:pt x="48" y="306"/>
                    <a:pt x="118" y="329"/>
                  </a:cubicBezTo>
                  <a:lnTo>
                    <a:pt x="165" y="329"/>
                  </a:lnTo>
                  <a:lnTo>
                    <a:pt x="3697" y="599"/>
                  </a:lnTo>
                  <a:cubicBezTo>
                    <a:pt x="3791" y="599"/>
                    <a:pt x="3873" y="540"/>
                    <a:pt x="3873" y="446"/>
                  </a:cubicBezTo>
                  <a:cubicBezTo>
                    <a:pt x="3884" y="353"/>
                    <a:pt x="3814" y="271"/>
                    <a:pt x="3721" y="259"/>
                  </a:cubicBezTo>
                  <a:lnTo>
                    <a:pt x="188" y="2"/>
                  </a:lnTo>
                  <a:cubicBezTo>
                    <a:pt x="182" y="1"/>
                    <a:pt x="175" y="0"/>
                    <a:pt x="1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93"/>
            <p:cNvSpPr/>
            <p:nvPr/>
          </p:nvSpPr>
          <p:spPr>
            <a:xfrm>
              <a:off x="3153675" y="3855499"/>
              <a:ext cx="99245" cy="50895"/>
            </a:xfrm>
            <a:custGeom>
              <a:avLst/>
              <a:gdLst/>
              <a:ahLst/>
              <a:cxnLst/>
              <a:rect l="l" t="t" r="r" b="b"/>
              <a:pathLst>
                <a:path w="3510" h="1800" extrusionOk="0">
                  <a:moveTo>
                    <a:pt x="202" y="1"/>
                  </a:moveTo>
                  <a:cubicBezTo>
                    <a:pt x="137" y="1"/>
                    <a:pt x="74" y="36"/>
                    <a:pt x="47" y="96"/>
                  </a:cubicBezTo>
                  <a:cubicBezTo>
                    <a:pt x="1" y="178"/>
                    <a:pt x="47" y="272"/>
                    <a:pt x="130" y="319"/>
                  </a:cubicBezTo>
                  <a:lnTo>
                    <a:pt x="3252" y="1780"/>
                  </a:lnTo>
                  <a:cubicBezTo>
                    <a:pt x="3264" y="1792"/>
                    <a:pt x="3264" y="1792"/>
                    <a:pt x="3276" y="1792"/>
                  </a:cubicBezTo>
                  <a:cubicBezTo>
                    <a:pt x="3290" y="1797"/>
                    <a:pt x="3306" y="1800"/>
                    <a:pt x="3322" y="1800"/>
                  </a:cubicBezTo>
                  <a:cubicBezTo>
                    <a:pt x="3382" y="1800"/>
                    <a:pt x="3447" y="1766"/>
                    <a:pt x="3475" y="1710"/>
                  </a:cubicBezTo>
                  <a:cubicBezTo>
                    <a:pt x="3510" y="1629"/>
                    <a:pt x="3475" y="1523"/>
                    <a:pt x="3393" y="1488"/>
                  </a:cubicBezTo>
                  <a:lnTo>
                    <a:pt x="270" y="14"/>
                  </a:lnTo>
                  <a:cubicBezTo>
                    <a:pt x="248" y="5"/>
                    <a:pt x="225" y="1"/>
                    <a:pt x="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93"/>
            <p:cNvSpPr/>
            <p:nvPr/>
          </p:nvSpPr>
          <p:spPr>
            <a:xfrm>
              <a:off x="3206267" y="3795103"/>
              <a:ext cx="58247" cy="88133"/>
            </a:xfrm>
            <a:custGeom>
              <a:avLst/>
              <a:gdLst/>
              <a:ahLst/>
              <a:cxnLst/>
              <a:rect l="l" t="t" r="r" b="b"/>
              <a:pathLst>
                <a:path w="2060" h="3117" extrusionOk="0">
                  <a:moveTo>
                    <a:pt x="188" y="0"/>
                  </a:moveTo>
                  <a:cubicBezTo>
                    <a:pt x="160" y="0"/>
                    <a:pt x="132" y="7"/>
                    <a:pt x="106" y="22"/>
                  </a:cubicBezTo>
                  <a:cubicBezTo>
                    <a:pt x="24" y="80"/>
                    <a:pt x="1" y="173"/>
                    <a:pt x="48" y="255"/>
                  </a:cubicBezTo>
                  <a:lnTo>
                    <a:pt x="1720" y="3039"/>
                  </a:lnTo>
                  <a:cubicBezTo>
                    <a:pt x="1743" y="3074"/>
                    <a:pt x="1779" y="3097"/>
                    <a:pt x="1813" y="3110"/>
                  </a:cubicBezTo>
                  <a:cubicBezTo>
                    <a:pt x="1833" y="3114"/>
                    <a:pt x="1852" y="3117"/>
                    <a:pt x="1871" y="3117"/>
                  </a:cubicBezTo>
                  <a:cubicBezTo>
                    <a:pt x="1898" y="3117"/>
                    <a:pt x="1926" y="3111"/>
                    <a:pt x="1954" y="3097"/>
                  </a:cubicBezTo>
                  <a:cubicBezTo>
                    <a:pt x="2036" y="3039"/>
                    <a:pt x="2060" y="2946"/>
                    <a:pt x="2013" y="2863"/>
                  </a:cubicBezTo>
                  <a:lnTo>
                    <a:pt x="340" y="80"/>
                  </a:lnTo>
                  <a:cubicBezTo>
                    <a:pt x="308" y="32"/>
                    <a:pt x="248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93"/>
            <p:cNvSpPr/>
            <p:nvPr/>
          </p:nvSpPr>
          <p:spPr>
            <a:xfrm>
              <a:off x="3267144" y="3772397"/>
              <a:ext cx="25815" cy="99387"/>
            </a:xfrm>
            <a:custGeom>
              <a:avLst/>
              <a:gdLst/>
              <a:ahLst/>
              <a:cxnLst/>
              <a:rect l="l" t="t" r="r" b="b"/>
              <a:pathLst>
                <a:path w="913" h="3515" extrusionOk="0">
                  <a:moveTo>
                    <a:pt x="193" y="1"/>
                  </a:moveTo>
                  <a:cubicBezTo>
                    <a:pt x="179" y="1"/>
                    <a:pt x="166" y="2"/>
                    <a:pt x="152" y="6"/>
                  </a:cubicBezTo>
                  <a:cubicBezTo>
                    <a:pt x="58" y="17"/>
                    <a:pt x="0" y="99"/>
                    <a:pt x="11" y="193"/>
                  </a:cubicBezTo>
                  <a:lnTo>
                    <a:pt x="573" y="3375"/>
                  </a:lnTo>
                  <a:cubicBezTo>
                    <a:pt x="585" y="3433"/>
                    <a:pt x="620" y="3491"/>
                    <a:pt x="679" y="3503"/>
                  </a:cubicBezTo>
                  <a:cubicBezTo>
                    <a:pt x="702" y="3515"/>
                    <a:pt x="737" y="3515"/>
                    <a:pt x="760" y="3515"/>
                  </a:cubicBezTo>
                  <a:cubicBezTo>
                    <a:pt x="854" y="3491"/>
                    <a:pt x="912" y="3409"/>
                    <a:pt x="900" y="3316"/>
                  </a:cubicBezTo>
                  <a:lnTo>
                    <a:pt x="339" y="134"/>
                  </a:lnTo>
                  <a:cubicBezTo>
                    <a:pt x="329" y="54"/>
                    <a:pt x="268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93"/>
            <p:cNvSpPr/>
            <p:nvPr/>
          </p:nvSpPr>
          <p:spPr>
            <a:xfrm>
              <a:off x="3227757" y="3903256"/>
              <a:ext cx="24854" cy="22026"/>
            </a:xfrm>
            <a:custGeom>
              <a:avLst/>
              <a:gdLst/>
              <a:ahLst/>
              <a:cxnLst/>
              <a:rect l="l" t="t" r="r" b="b"/>
              <a:pathLst>
                <a:path w="879" h="779" extrusionOk="0">
                  <a:moveTo>
                    <a:pt x="438" y="1"/>
                  </a:moveTo>
                  <a:cubicBezTo>
                    <a:pt x="270" y="1"/>
                    <a:pt x="118" y="109"/>
                    <a:pt x="71" y="278"/>
                  </a:cubicBezTo>
                  <a:cubicBezTo>
                    <a:pt x="1" y="478"/>
                    <a:pt x="118" y="699"/>
                    <a:pt x="317" y="758"/>
                  </a:cubicBezTo>
                  <a:cubicBezTo>
                    <a:pt x="359" y="772"/>
                    <a:pt x="401" y="779"/>
                    <a:pt x="442" y="779"/>
                  </a:cubicBezTo>
                  <a:cubicBezTo>
                    <a:pt x="609" y="779"/>
                    <a:pt x="761" y="672"/>
                    <a:pt x="808" y="512"/>
                  </a:cubicBezTo>
                  <a:cubicBezTo>
                    <a:pt x="878" y="302"/>
                    <a:pt x="761" y="80"/>
                    <a:pt x="562" y="21"/>
                  </a:cubicBezTo>
                  <a:cubicBezTo>
                    <a:pt x="521" y="7"/>
                    <a:pt x="479" y="1"/>
                    <a:pt x="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93"/>
            <p:cNvSpPr/>
            <p:nvPr/>
          </p:nvSpPr>
          <p:spPr>
            <a:xfrm>
              <a:off x="3338880" y="3938657"/>
              <a:ext cx="24854" cy="22026"/>
            </a:xfrm>
            <a:custGeom>
              <a:avLst/>
              <a:gdLst/>
              <a:ahLst/>
              <a:cxnLst/>
              <a:rect l="l" t="t" r="r" b="b"/>
              <a:pathLst>
                <a:path w="879" h="779" extrusionOk="0">
                  <a:moveTo>
                    <a:pt x="437" y="1"/>
                  </a:moveTo>
                  <a:cubicBezTo>
                    <a:pt x="270" y="1"/>
                    <a:pt x="118" y="107"/>
                    <a:pt x="71" y="266"/>
                  </a:cubicBezTo>
                  <a:cubicBezTo>
                    <a:pt x="1" y="477"/>
                    <a:pt x="118" y="700"/>
                    <a:pt x="317" y="758"/>
                  </a:cubicBezTo>
                  <a:cubicBezTo>
                    <a:pt x="359" y="771"/>
                    <a:pt x="401" y="778"/>
                    <a:pt x="443" y="778"/>
                  </a:cubicBezTo>
                  <a:cubicBezTo>
                    <a:pt x="609" y="778"/>
                    <a:pt x="761" y="671"/>
                    <a:pt x="808" y="512"/>
                  </a:cubicBezTo>
                  <a:cubicBezTo>
                    <a:pt x="879" y="302"/>
                    <a:pt x="762" y="79"/>
                    <a:pt x="562" y="21"/>
                  </a:cubicBezTo>
                  <a:cubicBezTo>
                    <a:pt x="521" y="7"/>
                    <a:pt x="478" y="1"/>
                    <a:pt x="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93"/>
            <p:cNvSpPr/>
            <p:nvPr/>
          </p:nvSpPr>
          <p:spPr>
            <a:xfrm>
              <a:off x="3322027" y="3919345"/>
              <a:ext cx="21517" cy="19566"/>
            </a:xfrm>
            <a:custGeom>
              <a:avLst/>
              <a:gdLst/>
              <a:ahLst/>
              <a:cxnLst/>
              <a:rect l="l" t="t" r="r" b="b"/>
              <a:pathLst>
                <a:path w="761" h="692" extrusionOk="0">
                  <a:moveTo>
                    <a:pt x="442" y="0"/>
                  </a:moveTo>
                  <a:cubicBezTo>
                    <a:pt x="369" y="0"/>
                    <a:pt x="292" y="37"/>
                    <a:pt x="223" y="107"/>
                  </a:cubicBezTo>
                  <a:cubicBezTo>
                    <a:pt x="129" y="201"/>
                    <a:pt x="59" y="330"/>
                    <a:pt x="1" y="481"/>
                  </a:cubicBezTo>
                  <a:lnTo>
                    <a:pt x="71" y="494"/>
                  </a:lnTo>
                  <a:cubicBezTo>
                    <a:pt x="106" y="353"/>
                    <a:pt x="176" y="236"/>
                    <a:pt x="269" y="154"/>
                  </a:cubicBezTo>
                  <a:cubicBezTo>
                    <a:pt x="332" y="92"/>
                    <a:pt x="394" y="64"/>
                    <a:pt x="445" y="64"/>
                  </a:cubicBezTo>
                  <a:cubicBezTo>
                    <a:pt x="462" y="64"/>
                    <a:pt x="478" y="67"/>
                    <a:pt x="492" y="72"/>
                  </a:cubicBezTo>
                  <a:cubicBezTo>
                    <a:pt x="644" y="119"/>
                    <a:pt x="690" y="388"/>
                    <a:pt x="597" y="669"/>
                  </a:cubicBezTo>
                  <a:lnTo>
                    <a:pt x="656" y="692"/>
                  </a:lnTo>
                  <a:cubicBezTo>
                    <a:pt x="761" y="364"/>
                    <a:pt x="703" y="72"/>
                    <a:pt x="515" y="13"/>
                  </a:cubicBezTo>
                  <a:cubicBezTo>
                    <a:pt x="492" y="5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93"/>
            <p:cNvSpPr/>
            <p:nvPr/>
          </p:nvSpPr>
          <p:spPr>
            <a:xfrm>
              <a:off x="3254873" y="3898930"/>
              <a:ext cx="21546" cy="19481"/>
            </a:xfrm>
            <a:custGeom>
              <a:avLst/>
              <a:gdLst/>
              <a:ahLst/>
              <a:cxnLst/>
              <a:rect l="l" t="t" r="r" b="b"/>
              <a:pathLst>
                <a:path w="762" h="689" extrusionOk="0">
                  <a:moveTo>
                    <a:pt x="444" y="1"/>
                  </a:moveTo>
                  <a:cubicBezTo>
                    <a:pt x="280" y="1"/>
                    <a:pt x="95" y="198"/>
                    <a:pt x="1" y="478"/>
                  </a:cubicBezTo>
                  <a:lnTo>
                    <a:pt x="60" y="502"/>
                  </a:lnTo>
                  <a:cubicBezTo>
                    <a:pt x="144" y="249"/>
                    <a:pt x="304" y="62"/>
                    <a:pt x="446" y="62"/>
                  </a:cubicBezTo>
                  <a:cubicBezTo>
                    <a:pt x="462" y="62"/>
                    <a:pt x="477" y="65"/>
                    <a:pt x="492" y="69"/>
                  </a:cubicBezTo>
                  <a:cubicBezTo>
                    <a:pt x="632" y="116"/>
                    <a:pt x="679" y="385"/>
                    <a:pt x="598" y="665"/>
                  </a:cubicBezTo>
                  <a:lnTo>
                    <a:pt x="656" y="689"/>
                  </a:lnTo>
                  <a:cubicBezTo>
                    <a:pt x="762" y="361"/>
                    <a:pt x="691" y="69"/>
                    <a:pt x="504" y="10"/>
                  </a:cubicBezTo>
                  <a:cubicBezTo>
                    <a:pt x="485" y="4"/>
                    <a:pt x="464" y="1"/>
                    <a:pt x="4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93"/>
            <p:cNvSpPr/>
            <p:nvPr/>
          </p:nvSpPr>
          <p:spPr>
            <a:xfrm>
              <a:off x="3287305" y="3919402"/>
              <a:ext cx="21517" cy="13911"/>
            </a:xfrm>
            <a:custGeom>
              <a:avLst/>
              <a:gdLst/>
              <a:ahLst/>
              <a:cxnLst/>
              <a:rect l="l" t="t" r="r" b="b"/>
              <a:pathLst>
                <a:path w="761" h="492" extrusionOk="0">
                  <a:moveTo>
                    <a:pt x="94" y="82"/>
                  </a:moveTo>
                  <a:lnTo>
                    <a:pt x="679" y="269"/>
                  </a:lnTo>
                  <a:cubicBezTo>
                    <a:pt x="625" y="368"/>
                    <a:pt x="523" y="425"/>
                    <a:pt x="409" y="425"/>
                  </a:cubicBezTo>
                  <a:cubicBezTo>
                    <a:pt x="375" y="425"/>
                    <a:pt x="340" y="420"/>
                    <a:pt x="304" y="409"/>
                  </a:cubicBezTo>
                  <a:cubicBezTo>
                    <a:pt x="164" y="375"/>
                    <a:pt x="82" y="234"/>
                    <a:pt x="94" y="82"/>
                  </a:cubicBezTo>
                  <a:close/>
                  <a:moveTo>
                    <a:pt x="47" y="0"/>
                  </a:moveTo>
                  <a:lnTo>
                    <a:pt x="36" y="35"/>
                  </a:lnTo>
                  <a:cubicBezTo>
                    <a:pt x="0" y="222"/>
                    <a:pt x="106" y="421"/>
                    <a:pt x="293" y="479"/>
                  </a:cubicBezTo>
                  <a:cubicBezTo>
                    <a:pt x="328" y="492"/>
                    <a:pt x="363" y="492"/>
                    <a:pt x="398" y="492"/>
                  </a:cubicBezTo>
                  <a:cubicBezTo>
                    <a:pt x="550" y="492"/>
                    <a:pt x="691" y="409"/>
                    <a:pt x="749" y="258"/>
                  </a:cubicBezTo>
                  <a:lnTo>
                    <a:pt x="761" y="234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80" name="Google Shape;3380;p93"/>
          <p:cNvGrpSpPr/>
          <p:nvPr/>
        </p:nvGrpSpPr>
        <p:grpSpPr>
          <a:xfrm>
            <a:off x="10643363" y="5322837"/>
            <a:ext cx="2239733" cy="1705176"/>
            <a:chOff x="3022052" y="4462122"/>
            <a:chExt cx="278509" cy="212037"/>
          </a:xfrm>
        </p:grpSpPr>
        <p:sp>
          <p:nvSpPr>
            <p:cNvPr id="3381" name="Google Shape;3381;p93"/>
            <p:cNvSpPr/>
            <p:nvPr/>
          </p:nvSpPr>
          <p:spPr>
            <a:xfrm>
              <a:off x="3022052" y="4617920"/>
              <a:ext cx="38737" cy="28473"/>
            </a:xfrm>
            <a:custGeom>
              <a:avLst/>
              <a:gdLst/>
              <a:ahLst/>
              <a:cxnLst/>
              <a:rect l="l" t="t" r="r" b="b"/>
              <a:pathLst>
                <a:path w="1370" h="1007" extrusionOk="0">
                  <a:moveTo>
                    <a:pt x="304" y="0"/>
                  </a:moveTo>
                  <a:lnTo>
                    <a:pt x="0" y="468"/>
                  </a:lnTo>
                  <a:lnTo>
                    <a:pt x="1029" y="1006"/>
                  </a:lnTo>
                  <a:lnTo>
                    <a:pt x="1369" y="539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93"/>
            <p:cNvSpPr/>
            <p:nvPr/>
          </p:nvSpPr>
          <p:spPr>
            <a:xfrm>
              <a:off x="3196342" y="4506458"/>
              <a:ext cx="15580" cy="54910"/>
            </a:xfrm>
            <a:custGeom>
              <a:avLst/>
              <a:gdLst/>
              <a:ahLst/>
              <a:cxnLst/>
              <a:rect l="l" t="t" r="r" b="b"/>
              <a:pathLst>
                <a:path w="551" h="1942" extrusionOk="0">
                  <a:moveTo>
                    <a:pt x="12" y="0"/>
                  </a:moveTo>
                  <a:cubicBezTo>
                    <a:pt x="12" y="12"/>
                    <a:pt x="1" y="24"/>
                    <a:pt x="12" y="36"/>
                  </a:cubicBezTo>
                  <a:cubicBezTo>
                    <a:pt x="269" y="527"/>
                    <a:pt x="445" y="1193"/>
                    <a:pt x="503" y="1918"/>
                  </a:cubicBezTo>
                  <a:cubicBezTo>
                    <a:pt x="516" y="1931"/>
                    <a:pt x="516" y="1942"/>
                    <a:pt x="527" y="1942"/>
                  </a:cubicBezTo>
                  <a:lnTo>
                    <a:pt x="539" y="1942"/>
                  </a:lnTo>
                  <a:cubicBezTo>
                    <a:pt x="550" y="1931"/>
                    <a:pt x="550" y="1931"/>
                    <a:pt x="550" y="1918"/>
                  </a:cubicBezTo>
                  <a:cubicBezTo>
                    <a:pt x="492" y="1182"/>
                    <a:pt x="305" y="515"/>
                    <a:pt x="48" y="12"/>
                  </a:cubicBezTo>
                  <a:cubicBezTo>
                    <a:pt x="48" y="0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93"/>
            <p:cNvSpPr/>
            <p:nvPr/>
          </p:nvSpPr>
          <p:spPr>
            <a:xfrm>
              <a:off x="3182120" y="4488362"/>
              <a:ext cx="7974" cy="786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24" y="0"/>
                  </a:moveTo>
                  <a:cubicBezTo>
                    <a:pt x="18" y="0"/>
                    <a:pt x="13" y="3"/>
                    <a:pt x="13" y="8"/>
                  </a:cubicBezTo>
                  <a:cubicBezTo>
                    <a:pt x="0" y="21"/>
                    <a:pt x="0" y="32"/>
                    <a:pt x="13" y="44"/>
                  </a:cubicBezTo>
                  <a:cubicBezTo>
                    <a:pt x="94" y="102"/>
                    <a:pt x="164" y="172"/>
                    <a:pt x="247" y="266"/>
                  </a:cubicBezTo>
                  <a:lnTo>
                    <a:pt x="258" y="278"/>
                  </a:lnTo>
                  <a:cubicBezTo>
                    <a:pt x="270" y="278"/>
                    <a:pt x="270" y="266"/>
                    <a:pt x="270" y="266"/>
                  </a:cubicBezTo>
                  <a:cubicBezTo>
                    <a:pt x="281" y="266"/>
                    <a:pt x="281" y="242"/>
                    <a:pt x="281" y="242"/>
                  </a:cubicBezTo>
                  <a:cubicBezTo>
                    <a:pt x="200" y="149"/>
                    <a:pt x="117" y="67"/>
                    <a:pt x="36" y="8"/>
                  </a:cubicBezTo>
                  <a:cubicBezTo>
                    <a:pt x="36" y="3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93"/>
            <p:cNvSpPr/>
            <p:nvPr/>
          </p:nvSpPr>
          <p:spPr>
            <a:xfrm>
              <a:off x="3037914" y="4574913"/>
              <a:ext cx="262646" cy="78096"/>
            </a:xfrm>
            <a:custGeom>
              <a:avLst/>
              <a:gdLst/>
              <a:ahLst/>
              <a:cxnLst/>
              <a:rect l="l" t="t" r="r" b="b"/>
              <a:pathLst>
                <a:path w="9289" h="2762" extrusionOk="0">
                  <a:moveTo>
                    <a:pt x="3112" y="1"/>
                  </a:moveTo>
                  <a:cubicBezTo>
                    <a:pt x="1510" y="1"/>
                    <a:pt x="176" y="1205"/>
                    <a:pt x="1" y="2761"/>
                  </a:cubicBezTo>
                  <a:lnTo>
                    <a:pt x="9288" y="2761"/>
                  </a:lnTo>
                  <a:cubicBezTo>
                    <a:pt x="9113" y="1205"/>
                    <a:pt x="7791" y="1"/>
                    <a:pt x="6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93"/>
            <p:cNvSpPr/>
            <p:nvPr/>
          </p:nvSpPr>
          <p:spPr>
            <a:xfrm>
              <a:off x="3101110" y="4462122"/>
              <a:ext cx="132299" cy="124071"/>
            </a:xfrm>
            <a:custGeom>
              <a:avLst/>
              <a:gdLst/>
              <a:ahLst/>
              <a:cxnLst/>
              <a:rect l="l" t="t" r="r" b="b"/>
              <a:pathLst>
                <a:path w="4679" h="4388" extrusionOk="0">
                  <a:moveTo>
                    <a:pt x="2340" y="1"/>
                  </a:moveTo>
                  <a:cubicBezTo>
                    <a:pt x="1029" y="1"/>
                    <a:pt x="0" y="1931"/>
                    <a:pt x="0" y="4388"/>
                  </a:cubicBezTo>
                  <a:lnTo>
                    <a:pt x="362" y="4388"/>
                  </a:lnTo>
                  <a:cubicBezTo>
                    <a:pt x="362" y="2668"/>
                    <a:pt x="924" y="1159"/>
                    <a:pt x="1685" y="598"/>
                  </a:cubicBezTo>
                  <a:lnTo>
                    <a:pt x="1685" y="4388"/>
                  </a:lnTo>
                  <a:lnTo>
                    <a:pt x="2035" y="4388"/>
                  </a:lnTo>
                  <a:lnTo>
                    <a:pt x="2035" y="411"/>
                  </a:lnTo>
                  <a:cubicBezTo>
                    <a:pt x="2140" y="375"/>
                    <a:pt x="2234" y="352"/>
                    <a:pt x="2340" y="352"/>
                  </a:cubicBezTo>
                  <a:cubicBezTo>
                    <a:pt x="3416" y="352"/>
                    <a:pt x="4328" y="2200"/>
                    <a:pt x="4328" y="4388"/>
                  </a:cubicBezTo>
                  <a:lnTo>
                    <a:pt x="4679" y="4388"/>
                  </a:lnTo>
                  <a:cubicBezTo>
                    <a:pt x="4679" y="1931"/>
                    <a:pt x="3650" y="1"/>
                    <a:pt x="23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93"/>
            <p:cNvSpPr/>
            <p:nvPr/>
          </p:nvSpPr>
          <p:spPr>
            <a:xfrm>
              <a:off x="3151384" y="4589786"/>
              <a:ext cx="70461" cy="46343"/>
            </a:xfrm>
            <a:custGeom>
              <a:avLst/>
              <a:gdLst/>
              <a:ahLst/>
              <a:cxnLst/>
              <a:rect l="l" t="t" r="r" b="b"/>
              <a:pathLst>
                <a:path w="2492" h="1639" extrusionOk="0">
                  <a:moveTo>
                    <a:pt x="0" y="1"/>
                  </a:moveTo>
                  <a:lnTo>
                    <a:pt x="0" y="71"/>
                  </a:lnTo>
                  <a:cubicBezTo>
                    <a:pt x="0" y="937"/>
                    <a:pt x="562" y="1638"/>
                    <a:pt x="1251" y="1638"/>
                  </a:cubicBezTo>
                  <a:cubicBezTo>
                    <a:pt x="1942" y="1638"/>
                    <a:pt x="2491" y="937"/>
                    <a:pt x="2491" y="71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93"/>
            <p:cNvSpPr/>
            <p:nvPr/>
          </p:nvSpPr>
          <p:spPr>
            <a:xfrm>
              <a:off x="3258860" y="4588994"/>
              <a:ext cx="32431" cy="34241"/>
            </a:xfrm>
            <a:custGeom>
              <a:avLst/>
              <a:gdLst/>
              <a:ahLst/>
              <a:cxnLst/>
              <a:rect l="l" t="t" r="r" b="b"/>
              <a:pathLst>
                <a:path w="1147" h="1211" extrusionOk="0">
                  <a:moveTo>
                    <a:pt x="96" y="1"/>
                  </a:moveTo>
                  <a:cubicBezTo>
                    <a:pt x="88" y="1"/>
                    <a:pt x="83" y="9"/>
                    <a:pt x="83" y="18"/>
                  </a:cubicBezTo>
                  <a:cubicBezTo>
                    <a:pt x="24" y="122"/>
                    <a:pt x="0" y="251"/>
                    <a:pt x="0" y="380"/>
                  </a:cubicBezTo>
                  <a:cubicBezTo>
                    <a:pt x="0" y="836"/>
                    <a:pt x="374" y="1211"/>
                    <a:pt x="831" y="1211"/>
                  </a:cubicBezTo>
                  <a:cubicBezTo>
                    <a:pt x="936" y="1211"/>
                    <a:pt x="1030" y="1198"/>
                    <a:pt x="1123" y="1164"/>
                  </a:cubicBezTo>
                  <a:cubicBezTo>
                    <a:pt x="1135" y="1164"/>
                    <a:pt x="1147" y="1140"/>
                    <a:pt x="1147" y="1140"/>
                  </a:cubicBezTo>
                  <a:cubicBezTo>
                    <a:pt x="1135" y="1128"/>
                    <a:pt x="1123" y="1117"/>
                    <a:pt x="1112" y="1117"/>
                  </a:cubicBezTo>
                  <a:cubicBezTo>
                    <a:pt x="1030" y="1152"/>
                    <a:pt x="936" y="1175"/>
                    <a:pt x="831" y="1175"/>
                  </a:cubicBezTo>
                  <a:cubicBezTo>
                    <a:pt x="398" y="1175"/>
                    <a:pt x="47" y="813"/>
                    <a:pt x="47" y="380"/>
                  </a:cubicBezTo>
                  <a:cubicBezTo>
                    <a:pt x="47" y="251"/>
                    <a:pt x="70" y="135"/>
                    <a:pt x="117" y="29"/>
                  </a:cubicBezTo>
                  <a:cubicBezTo>
                    <a:pt x="129" y="18"/>
                    <a:pt x="117" y="5"/>
                    <a:pt x="106" y="5"/>
                  </a:cubicBezTo>
                  <a:cubicBezTo>
                    <a:pt x="102" y="2"/>
                    <a:pt x="99" y="1"/>
                    <a:pt x="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93"/>
            <p:cNvSpPr/>
            <p:nvPr/>
          </p:nvSpPr>
          <p:spPr>
            <a:xfrm>
              <a:off x="3064380" y="4631153"/>
              <a:ext cx="43006" cy="43006"/>
            </a:xfrm>
            <a:custGeom>
              <a:avLst/>
              <a:gdLst/>
              <a:ahLst/>
              <a:cxnLst/>
              <a:rect l="l" t="t" r="r" b="b"/>
              <a:pathLst>
                <a:path w="1521" h="1521" extrusionOk="0">
                  <a:moveTo>
                    <a:pt x="761" y="0"/>
                  </a:moveTo>
                  <a:cubicBezTo>
                    <a:pt x="340" y="0"/>
                    <a:pt x="0" y="339"/>
                    <a:pt x="0" y="760"/>
                  </a:cubicBezTo>
                  <a:cubicBezTo>
                    <a:pt x="0" y="1181"/>
                    <a:pt x="340" y="1521"/>
                    <a:pt x="761" y="1521"/>
                  </a:cubicBezTo>
                  <a:cubicBezTo>
                    <a:pt x="1182" y="1521"/>
                    <a:pt x="1521" y="1181"/>
                    <a:pt x="1521" y="760"/>
                  </a:cubicBezTo>
                  <a:cubicBezTo>
                    <a:pt x="1521" y="339"/>
                    <a:pt x="1182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93"/>
            <p:cNvSpPr/>
            <p:nvPr/>
          </p:nvSpPr>
          <p:spPr>
            <a:xfrm>
              <a:off x="3073966" y="4640738"/>
              <a:ext cx="23864" cy="23836"/>
            </a:xfrm>
            <a:custGeom>
              <a:avLst/>
              <a:gdLst/>
              <a:ahLst/>
              <a:cxnLst/>
              <a:rect l="l" t="t" r="r" b="b"/>
              <a:pathLst>
                <a:path w="844" h="843" extrusionOk="0">
                  <a:moveTo>
                    <a:pt x="422" y="0"/>
                  </a:moveTo>
                  <a:cubicBezTo>
                    <a:pt x="188" y="0"/>
                    <a:pt x="1" y="187"/>
                    <a:pt x="1" y="421"/>
                  </a:cubicBezTo>
                  <a:cubicBezTo>
                    <a:pt x="1" y="655"/>
                    <a:pt x="188" y="842"/>
                    <a:pt x="422" y="842"/>
                  </a:cubicBezTo>
                  <a:cubicBezTo>
                    <a:pt x="656" y="842"/>
                    <a:pt x="843" y="655"/>
                    <a:pt x="843" y="421"/>
                  </a:cubicBezTo>
                  <a:cubicBezTo>
                    <a:pt x="843" y="187"/>
                    <a:pt x="656" y="0"/>
                    <a:pt x="4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93"/>
            <p:cNvSpPr/>
            <p:nvPr/>
          </p:nvSpPr>
          <p:spPr>
            <a:xfrm>
              <a:off x="3221819" y="4631153"/>
              <a:ext cx="43346" cy="43006"/>
            </a:xfrm>
            <a:custGeom>
              <a:avLst/>
              <a:gdLst/>
              <a:ahLst/>
              <a:cxnLst/>
              <a:rect l="l" t="t" r="r" b="b"/>
              <a:pathLst>
                <a:path w="1533" h="1521" extrusionOk="0">
                  <a:moveTo>
                    <a:pt x="761" y="0"/>
                  </a:moveTo>
                  <a:cubicBezTo>
                    <a:pt x="351" y="0"/>
                    <a:pt x="0" y="339"/>
                    <a:pt x="0" y="760"/>
                  </a:cubicBezTo>
                  <a:cubicBezTo>
                    <a:pt x="0" y="1181"/>
                    <a:pt x="351" y="1521"/>
                    <a:pt x="761" y="1521"/>
                  </a:cubicBezTo>
                  <a:cubicBezTo>
                    <a:pt x="1182" y="1521"/>
                    <a:pt x="1533" y="1181"/>
                    <a:pt x="1533" y="760"/>
                  </a:cubicBezTo>
                  <a:cubicBezTo>
                    <a:pt x="1533" y="339"/>
                    <a:pt x="1182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93"/>
            <p:cNvSpPr/>
            <p:nvPr/>
          </p:nvSpPr>
          <p:spPr>
            <a:xfrm>
              <a:off x="3231743" y="4640738"/>
              <a:ext cx="23497" cy="23836"/>
            </a:xfrm>
            <a:custGeom>
              <a:avLst/>
              <a:gdLst/>
              <a:ahLst/>
              <a:cxnLst/>
              <a:rect l="l" t="t" r="r" b="b"/>
              <a:pathLst>
                <a:path w="831" h="843" extrusionOk="0">
                  <a:moveTo>
                    <a:pt x="410" y="0"/>
                  </a:moveTo>
                  <a:cubicBezTo>
                    <a:pt x="187" y="0"/>
                    <a:pt x="0" y="187"/>
                    <a:pt x="0" y="421"/>
                  </a:cubicBezTo>
                  <a:cubicBezTo>
                    <a:pt x="0" y="655"/>
                    <a:pt x="187" y="842"/>
                    <a:pt x="410" y="842"/>
                  </a:cubicBezTo>
                  <a:cubicBezTo>
                    <a:pt x="644" y="842"/>
                    <a:pt x="831" y="655"/>
                    <a:pt x="831" y="421"/>
                  </a:cubicBezTo>
                  <a:cubicBezTo>
                    <a:pt x="831" y="187"/>
                    <a:pt x="644" y="0"/>
                    <a:pt x="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92" name="Google Shape;3392;p93"/>
          <p:cNvGrpSpPr/>
          <p:nvPr/>
        </p:nvGrpSpPr>
        <p:grpSpPr>
          <a:xfrm>
            <a:off x="-975448" y="2066260"/>
            <a:ext cx="3385559" cy="2725459"/>
            <a:chOff x="2178167" y="4036208"/>
            <a:chExt cx="420992" cy="338909"/>
          </a:xfrm>
        </p:grpSpPr>
        <p:sp>
          <p:nvSpPr>
            <p:cNvPr id="3393" name="Google Shape;3393;p93"/>
            <p:cNvSpPr/>
            <p:nvPr/>
          </p:nvSpPr>
          <p:spPr>
            <a:xfrm>
              <a:off x="2335407" y="4225654"/>
              <a:ext cx="48322" cy="100687"/>
            </a:xfrm>
            <a:custGeom>
              <a:avLst/>
              <a:gdLst/>
              <a:ahLst/>
              <a:cxnLst/>
              <a:rect l="l" t="t" r="r" b="b"/>
              <a:pathLst>
                <a:path w="1709" h="3561" extrusionOk="0">
                  <a:moveTo>
                    <a:pt x="796" y="1"/>
                  </a:moveTo>
                  <a:lnTo>
                    <a:pt x="329" y="94"/>
                  </a:lnTo>
                  <a:cubicBezTo>
                    <a:pt x="329" y="94"/>
                    <a:pt x="1" y="3053"/>
                    <a:pt x="141" y="3346"/>
                  </a:cubicBezTo>
                  <a:cubicBezTo>
                    <a:pt x="208" y="3485"/>
                    <a:pt x="427" y="3560"/>
                    <a:pt x="671" y="3560"/>
                  </a:cubicBezTo>
                  <a:cubicBezTo>
                    <a:pt x="942" y="3560"/>
                    <a:pt x="1245" y="3467"/>
                    <a:pt x="1405" y="3264"/>
                  </a:cubicBezTo>
                  <a:cubicBezTo>
                    <a:pt x="1709" y="2866"/>
                    <a:pt x="796" y="1"/>
                    <a:pt x="7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93"/>
            <p:cNvSpPr/>
            <p:nvPr/>
          </p:nvSpPr>
          <p:spPr>
            <a:xfrm>
              <a:off x="2337415" y="4304684"/>
              <a:ext cx="35429" cy="5005"/>
            </a:xfrm>
            <a:custGeom>
              <a:avLst/>
              <a:gdLst/>
              <a:ahLst/>
              <a:cxnLst/>
              <a:rect l="l" t="t" r="r" b="b"/>
              <a:pathLst>
                <a:path w="1253" h="177" extrusionOk="0">
                  <a:moveTo>
                    <a:pt x="1217" y="1"/>
                  </a:moveTo>
                  <a:lnTo>
                    <a:pt x="983" y="24"/>
                  </a:lnTo>
                  <a:cubicBezTo>
                    <a:pt x="959" y="24"/>
                    <a:pt x="948" y="36"/>
                    <a:pt x="948" y="60"/>
                  </a:cubicBezTo>
                  <a:cubicBezTo>
                    <a:pt x="948" y="71"/>
                    <a:pt x="959" y="83"/>
                    <a:pt x="983" y="83"/>
                  </a:cubicBezTo>
                  <a:lnTo>
                    <a:pt x="1217" y="60"/>
                  </a:lnTo>
                  <a:cubicBezTo>
                    <a:pt x="1240" y="60"/>
                    <a:pt x="1252" y="48"/>
                    <a:pt x="1252" y="36"/>
                  </a:cubicBezTo>
                  <a:cubicBezTo>
                    <a:pt x="1240" y="13"/>
                    <a:pt x="1229" y="1"/>
                    <a:pt x="1217" y="1"/>
                  </a:cubicBezTo>
                  <a:close/>
                  <a:moveTo>
                    <a:pt x="738" y="48"/>
                  </a:moveTo>
                  <a:cubicBezTo>
                    <a:pt x="655" y="48"/>
                    <a:pt x="585" y="60"/>
                    <a:pt x="504" y="71"/>
                  </a:cubicBezTo>
                  <a:cubicBezTo>
                    <a:pt x="491" y="71"/>
                    <a:pt x="480" y="83"/>
                    <a:pt x="480" y="94"/>
                  </a:cubicBezTo>
                  <a:cubicBezTo>
                    <a:pt x="480" y="118"/>
                    <a:pt x="491" y="130"/>
                    <a:pt x="504" y="130"/>
                  </a:cubicBezTo>
                  <a:cubicBezTo>
                    <a:pt x="585" y="118"/>
                    <a:pt x="667" y="107"/>
                    <a:pt x="749" y="107"/>
                  </a:cubicBezTo>
                  <a:cubicBezTo>
                    <a:pt x="761" y="107"/>
                    <a:pt x="772" y="83"/>
                    <a:pt x="772" y="71"/>
                  </a:cubicBezTo>
                  <a:cubicBezTo>
                    <a:pt x="772" y="60"/>
                    <a:pt x="761" y="48"/>
                    <a:pt x="738" y="48"/>
                  </a:cubicBezTo>
                  <a:close/>
                  <a:moveTo>
                    <a:pt x="270" y="83"/>
                  </a:moveTo>
                  <a:cubicBezTo>
                    <a:pt x="0" y="118"/>
                    <a:pt x="0" y="118"/>
                    <a:pt x="0" y="141"/>
                  </a:cubicBezTo>
                  <a:cubicBezTo>
                    <a:pt x="0" y="165"/>
                    <a:pt x="12" y="177"/>
                    <a:pt x="36" y="177"/>
                  </a:cubicBezTo>
                  <a:lnTo>
                    <a:pt x="47" y="177"/>
                  </a:lnTo>
                  <a:cubicBezTo>
                    <a:pt x="59" y="165"/>
                    <a:pt x="106" y="165"/>
                    <a:pt x="270" y="141"/>
                  </a:cubicBezTo>
                  <a:cubicBezTo>
                    <a:pt x="293" y="141"/>
                    <a:pt x="304" y="130"/>
                    <a:pt x="304" y="118"/>
                  </a:cubicBezTo>
                  <a:cubicBezTo>
                    <a:pt x="293" y="94"/>
                    <a:pt x="281" y="83"/>
                    <a:pt x="270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93"/>
            <p:cNvSpPr/>
            <p:nvPr/>
          </p:nvSpPr>
          <p:spPr>
            <a:xfrm>
              <a:off x="2224963" y="4179056"/>
              <a:ext cx="103543" cy="38793"/>
            </a:xfrm>
            <a:custGeom>
              <a:avLst/>
              <a:gdLst/>
              <a:ahLst/>
              <a:cxnLst/>
              <a:rect l="l" t="t" r="r" b="b"/>
              <a:pathLst>
                <a:path w="3662" h="1372" extrusionOk="0">
                  <a:moveTo>
                    <a:pt x="724" y="0"/>
                  </a:moveTo>
                  <a:cubicBezTo>
                    <a:pt x="565" y="0"/>
                    <a:pt x="446" y="21"/>
                    <a:pt x="387" y="69"/>
                  </a:cubicBezTo>
                  <a:cubicBezTo>
                    <a:pt x="0" y="385"/>
                    <a:pt x="36" y="1204"/>
                    <a:pt x="328" y="1345"/>
                  </a:cubicBezTo>
                  <a:cubicBezTo>
                    <a:pt x="371" y="1363"/>
                    <a:pt x="470" y="1371"/>
                    <a:pt x="610" y="1371"/>
                  </a:cubicBezTo>
                  <a:cubicBezTo>
                    <a:pt x="1423" y="1371"/>
                    <a:pt x="3579" y="1099"/>
                    <a:pt x="3579" y="1099"/>
                  </a:cubicBezTo>
                  <a:lnTo>
                    <a:pt x="3662" y="619"/>
                  </a:lnTo>
                  <a:cubicBezTo>
                    <a:pt x="3662" y="619"/>
                    <a:pt x="1594" y="0"/>
                    <a:pt x="7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93"/>
            <p:cNvSpPr/>
            <p:nvPr/>
          </p:nvSpPr>
          <p:spPr>
            <a:xfrm>
              <a:off x="2246791" y="4178349"/>
              <a:ext cx="2658" cy="35089"/>
            </a:xfrm>
            <a:custGeom>
              <a:avLst/>
              <a:gdLst/>
              <a:ahLst/>
              <a:cxnLst/>
              <a:rect l="l" t="t" r="r" b="b"/>
              <a:pathLst>
                <a:path w="94" h="1241" extrusionOk="0">
                  <a:moveTo>
                    <a:pt x="59" y="1"/>
                  </a:moveTo>
                  <a:cubicBezTo>
                    <a:pt x="47" y="1"/>
                    <a:pt x="36" y="13"/>
                    <a:pt x="36" y="36"/>
                  </a:cubicBezTo>
                  <a:lnTo>
                    <a:pt x="24" y="270"/>
                  </a:lnTo>
                  <a:cubicBezTo>
                    <a:pt x="24" y="281"/>
                    <a:pt x="36" y="293"/>
                    <a:pt x="59" y="293"/>
                  </a:cubicBezTo>
                  <a:cubicBezTo>
                    <a:pt x="70" y="293"/>
                    <a:pt x="83" y="281"/>
                    <a:pt x="83" y="270"/>
                  </a:cubicBezTo>
                  <a:lnTo>
                    <a:pt x="94" y="36"/>
                  </a:lnTo>
                  <a:cubicBezTo>
                    <a:pt x="94" y="13"/>
                    <a:pt x="83" y="1"/>
                    <a:pt x="59" y="1"/>
                  </a:cubicBezTo>
                  <a:close/>
                  <a:moveTo>
                    <a:pt x="47" y="481"/>
                  </a:moveTo>
                  <a:cubicBezTo>
                    <a:pt x="36" y="481"/>
                    <a:pt x="24" y="492"/>
                    <a:pt x="24" y="504"/>
                  </a:cubicBezTo>
                  <a:lnTo>
                    <a:pt x="12" y="738"/>
                  </a:lnTo>
                  <a:cubicBezTo>
                    <a:pt x="12" y="761"/>
                    <a:pt x="24" y="773"/>
                    <a:pt x="47" y="773"/>
                  </a:cubicBezTo>
                  <a:cubicBezTo>
                    <a:pt x="59" y="773"/>
                    <a:pt x="70" y="761"/>
                    <a:pt x="70" y="738"/>
                  </a:cubicBezTo>
                  <a:lnTo>
                    <a:pt x="83" y="504"/>
                  </a:lnTo>
                  <a:cubicBezTo>
                    <a:pt x="83" y="492"/>
                    <a:pt x="70" y="481"/>
                    <a:pt x="47" y="481"/>
                  </a:cubicBezTo>
                  <a:close/>
                  <a:moveTo>
                    <a:pt x="36" y="949"/>
                  </a:moveTo>
                  <a:cubicBezTo>
                    <a:pt x="24" y="949"/>
                    <a:pt x="12" y="960"/>
                    <a:pt x="12" y="983"/>
                  </a:cubicBezTo>
                  <a:lnTo>
                    <a:pt x="0" y="1217"/>
                  </a:lnTo>
                  <a:cubicBezTo>
                    <a:pt x="0" y="1229"/>
                    <a:pt x="12" y="1240"/>
                    <a:pt x="36" y="1240"/>
                  </a:cubicBezTo>
                  <a:cubicBezTo>
                    <a:pt x="47" y="1240"/>
                    <a:pt x="59" y="1229"/>
                    <a:pt x="59" y="1217"/>
                  </a:cubicBezTo>
                  <a:lnTo>
                    <a:pt x="70" y="983"/>
                  </a:lnTo>
                  <a:cubicBezTo>
                    <a:pt x="70" y="960"/>
                    <a:pt x="59" y="949"/>
                    <a:pt x="36" y="9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93"/>
            <p:cNvSpPr/>
            <p:nvPr/>
          </p:nvSpPr>
          <p:spPr>
            <a:xfrm>
              <a:off x="2178167" y="4258397"/>
              <a:ext cx="92799" cy="80725"/>
            </a:xfrm>
            <a:custGeom>
              <a:avLst/>
              <a:gdLst/>
              <a:ahLst/>
              <a:cxnLst/>
              <a:rect l="l" t="t" r="r" b="b"/>
              <a:pathLst>
                <a:path w="3282" h="2855" extrusionOk="0">
                  <a:moveTo>
                    <a:pt x="3024" y="0"/>
                  </a:moveTo>
                  <a:cubicBezTo>
                    <a:pt x="3024" y="0"/>
                    <a:pt x="170" y="1299"/>
                    <a:pt x="77" y="1814"/>
                  </a:cubicBezTo>
                  <a:cubicBezTo>
                    <a:pt x="0" y="2279"/>
                    <a:pt x="496" y="2855"/>
                    <a:pt x="821" y="2855"/>
                  </a:cubicBezTo>
                  <a:cubicBezTo>
                    <a:pt x="847" y="2855"/>
                    <a:pt x="872" y="2851"/>
                    <a:pt x="895" y="2843"/>
                  </a:cubicBezTo>
                  <a:cubicBezTo>
                    <a:pt x="1223" y="2750"/>
                    <a:pt x="3282" y="421"/>
                    <a:pt x="3282" y="42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93"/>
            <p:cNvSpPr/>
            <p:nvPr/>
          </p:nvSpPr>
          <p:spPr>
            <a:xfrm>
              <a:off x="2188911" y="4297191"/>
              <a:ext cx="27144" cy="33336"/>
            </a:xfrm>
            <a:custGeom>
              <a:avLst/>
              <a:gdLst/>
              <a:ahLst/>
              <a:cxnLst/>
              <a:rect l="l" t="t" r="r" b="b"/>
              <a:pathLst>
                <a:path w="960" h="1179" extrusionOk="0">
                  <a:moveTo>
                    <a:pt x="30" y="0"/>
                  </a:moveTo>
                  <a:cubicBezTo>
                    <a:pt x="24" y="0"/>
                    <a:pt x="18" y="3"/>
                    <a:pt x="12" y="9"/>
                  </a:cubicBezTo>
                  <a:cubicBezTo>
                    <a:pt x="1" y="21"/>
                    <a:pt x="1" y="44"/>
                    <a:pt x="1" y="55"/>
                  </a:cubicBezTo>
                  <a:lnTo>
                    <a:pt x="152" y="231"/>
                  </a:lnTo>
                  <a:cubicBezTo>
                    <a:pt x="164" y="242"/>
                    <a:pt x="164" y="242"/>
                    <a:pt x="176" y="242"/>
                  </a:cubicBezTo>
                  <a:lnTo>
                    <a:pt x="199" y="242"/>
                  </a:lnTo>
                  <a:cubicBezTo>
                    <a:pt x="211" y="231"/>
                    <a:pt x="211" y="208"/>
                    <a:pt x="199" y="196"/>
                  </a:cubicBezTo>
                  <a:lnTo>
                    <a:pt x="47" y="9"/>
                  </a:lnTo>
                  <a:cubicBezTo>
                    <a:pt x="41" y="3"/>
                    <a:pt x="36" y="0"/>
                    <a:pt x="30" y="0"/>
                  </a:cubicBezTo>
                  <a:close/>
                  <a:moveTo>
                    <a:pt x="328" y="374"/>
                  </a:moveTo>
                  <a:cubicBezTo>
                    <a:pt x="319" y="374"/>
                    <a:pt x="310" y="377"/>
                    <a:pt x="305" y="383"/>
                  </a:cubicBezTo>
                  <a:cubicBezTo>
                    <a:pt x="293" y="395"/>
                    <a:pt x="293" y="406"/>
                    <a:pt x="305" y="418"/>
                  </a:cubicBezTo>
                  <a:lnTo>
                    <a:pt x="456" y="606"/>
                  </a:lnTo>
                  <a:cubicBezTo>
                    <a:pt x="456" y="617"/>
                    <a:pt x="469" y="617"/>
                    <a:pt x="480" y="617"/>
                  </a:cubicBezTo>
                  <a:cubicBezTo>
                    <a:pt x="480" y="617"/>
                    <a:pt x="492" y="617"/>
                    <a:pt x="492" y="606"/>
                  </a:cubicBezTo>
                  <a:cubicBezTo>
                    <a:pt x="503" y="593"/>
                    <a:pt x="503" y="582"/>
                    <a:pt x="492" y="570"/>
                  </a:cubicBezTo>
                  <a:lnTo>
                    <a:pt x="352" y="383"/>
                  </a:lnTo>
                  <a:cubicBezTo>
                    <a:pt x="345" y="377"/>
                    <a:pt x="337" y="374"/>
                    <a:pt x="328" y="374"/>
                  </a:cubicBezTo>
                  <a:close/>
                  <a:moveTo>
                    <a:pt x="623" y="738"/>
                  </a:moveTo>
                  <a:cubicBezTo>
                    <a:pt x="618" y="738"/>
                    <a:pt x="614" y="741"/>
                    <a:pt x="609" y="746"/>
                  </a:cubicBezTo>
                  <a:cubicBezTo>
                    <a:pt x="597" y="757"/>
                    <a:pt x="586" y="781"/>
                    <a:pt x="597" y="793"/>
                  </a:cubicBezTo>
                  <a:lnTo>
                    <a:pt x="749" y="980"/>
                  </a:lnTo>
                  <a:lnTo>
                    <a:pt x="796" y="980"/>
                  </a:lnTo>
                  <a:cubicBezTo>
                    <a:pt x="807" y="968"/>
                    <a:pt x="807" y="944"/>
                    <a:pt x="796" y="933"/>
                  </a:cubicBezTo>
                  <a:lnTo>
                    <a:pt x="644" y="757"/>
                  </a:lnTo>
                  <a:cubicBezTo>
                    <a:pt x="637" y="744"/>
                    <a:pt x="630" y="738"/>
                    <a:pt x="623" y="738"/>
                  </a:cubicBezTo>
                  <a:close/>
                  <a:moveTo>
                    <a:pt x="925" y="1111"/>
                  </a:moveTo>
                  <a:cubicBezTo>
                    <a:pt x="916" y="1111"/>
                    <a:pt x="907" y="1114"/>
                    <a:pt x="901" y="1120"/>
                  </a:cubicBezTo>
                  <a:cubicBezTo>
                    <a:pt x="890" y="1131"/>
                    <a:pt x="890" y="1144"/>
                    <a:pt x="901" y="1155"/>
                  </a:cubicBezTo>
                  <a:lnTo>
                    <a:pt x="913" y="1167"/>
                  </a:lnTo>
                  <a:cubicBezTo>
                    <a:pt x="913" y="1178"/>
                    <a:pt x="924" y="1178"/>
                    <a:pt x="924" y="1178"/>
                  </a:cubicBezTo>
                  <a:lnTo>
                    <a:pt x="948" y="1178"/>
                  </a:lnTo>
                  <a:cubicBezTo>
                    <a:pt x="960" y="1167"/>
                    <a:pt x="960" y="1144"/>
                    <a:pt x="948" y="1131"/>
                  </a:cubicBezTo>
                  <a:lnTo>
                    <a:pt x="948" y="1120"/>
                  </a:lnTo>
                  <a:cubicBezTo>
                    <a:pt x="942" y="1114"/>
                    <a:pt x="933" y="1111"/>
                    <a:pt x="925" y="1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93"/>
            <p:cNvSpPr/>
            <p:nvPr/>
          </p:nvSpPr>
          <p:spPr>
            <a:xfrm>
              <a:off x="2214557" y="4283534"/>
              <a:ext cx="82195" cy="91583"/>
            </a:xfrm>
            <a:custGeom>
              <a:avLst/>
              <a:gdLst/>
              <a:ahLst/>
              <a:cxnLst/>
              <a:rect l="l" t="t" r="r" b="b"/>
              <a:pathLst>
                <a:path w="2907" h="3239" extrusionOk="0">
                  <a:moveTo>
                    <a:pt x="2474" y="0"/>
                  </a:moveTo>
                  <a:cubicBezTo>
                    <a:pt x="2474" y="0"/>
                    <a:pt x="181" y="2106"/>
                    <a:pt x="87" y="2422"/>
                  </a:cubicBezTo>
                  <a:cubicBezTo>
                    <a:pt x="1" y="2725"/>
                    <a:pt x="546" y="3239"/>
                    <a:pt x="1027" y="3239"/>
                  </a:cubicBezTo>
                  <a:cubicBezTo>
                    <a:pt x="1065" y="3239"/>
                    <a:pt x="1103" y="3236"/>
                    <a:pt x="1140" y="3229"/>
                  </a:cubicBezTo>
                  <a:cubicBezTo>
                    <a:pt x="1655" y="3135"/>
                    <a:pt x="2907" y="258"/>
                    <a:pt x="2907" y="258"/>
                  </a:cubicBezTo>
                  <a:lnTo>
                    <a:pt x="24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93"/>
            <p:cNvSpPr/>
            <p:nvPr/>
          </p:nvSpPr>
          <p:spPr>
            <a:xfrm>
              <a:off x="2224963" y="4339519"/>
              <a:ext cx="28812" cy="22083"/>
            </a:xfrm>
            <a:custGeom>
              <a:avLst/>
              <a:gdLst/>
              <a:ahLst/>
              <a:cxnLst/>
              <a:rect l="l" t="t" r="r" b="b"/>
              <a:pathLst>
                <a:path w="1019" h="781" extrusionOk="0">
                  <a:moveTo>
                    <a:pt x="35" y="0"/>
                  </a:moveTo>
                  <a:cubicBezTo>
                    <a:pt x="27" y="0"/>
                    <a:pt x="18" y="3"/>
                    <a:pt x="12" y="9"/>
                  </a:cubicBezTo>
                  <a:cubicBezTo>
                    <a:pt x="0" y="21"/>
                    <a:pt x="12" y="44"/>
                    <a:pt x="24" y="56"/>
                  </a:cubicBezTo>
                  <a:lnTo>
                    <a:pt x="211" y="196"/>
                  </a:lnTo>
                  <a:cubicBezTo>
                    <a:pt x="211" y="208"/>
                    <a:pt x="223" y="208"/>
                    <a:pt x="223" y="208"/>
                  </a:cubicBezTo>
                  <a:cubicBezTo>
                    <a:pt x="234" y="208"/>
                    <a:pt x="246" y="196"/>
                    <a:pt x="246" y="196"/>
                  </a:cubicBezTo>
                  <a:cubicBezTo>
                    <a:pt x="258" y="185"/>
                    <a:pt x="258" y="161"/>
                    <a:pt x="246" y="149"/>
                  </a:cubicBezTo>
                  <a:lnTo>
                    <a:pt x="59" y="9"/>
                  </a:lnTo>
                  <a:cubicBezTo>
                    <a:pt x="53" y="3"/>
                    <a:pt x="44" y="0"/>
                    <a:pt x="35" y="0"/>
                  </a:cubicBezTo>
                  <a:close/>
                  <a:moveTo>
                    <a:pt x="433" y="290"/>
                  </a:moveTo>
                  <a:cubicBezTo>
                    <a:pt x="421" y="290"/>
                    <a:pt x="398" y="290"/>
                    <a:pt x="387" y="302"/>
                  </a:cubicBezTo>
                  <a:cubicBezTo>
                    <a:pt x="387" y="313"/>
                    <a:pt x="387" y="336"/>
                    <a:pt x="398" y="336"/>
                  </a:cubicBezTo>
                  <a:lnTo>
                    <a:pt x="585" y="489"/>
                  </a:lnTo>
                  <a:lnTo>
                    <a:pt x="608" y="489"/>
                  </a:lnTo>
                  <a:cubicBezTo>
                    <a:pt x="608" y="489"/>
                    <a:pt x="621" y="489"/>
                    <a:pt x="632" y="477"/>
                  </a:cubicBezTo>
                  <a:cubicBezTo>
                    <a:pt x="632" y="465"/>
                    <a:pt x="632" y="453"/>
                    <a:pt x="621" y="442"/>
                  </a:cubicBezTo>
                  <a:lnTo>
                    <a:pt x="433" y="290"/>
                  </a:lnTo>
                  <a:close/>
                  <a:moveTo>
                    <a:pt x="789" y="574"/>
                  </a:moveTo>
                  <a:cubicBezTo>
                    <a:pt x="780" y="574"/>
                    <a:pt x="772" y="580"/>
                    <a:pt x="772" y="594"/>
                  </a:cubicBezTo>
                  <a:cubicBezTo>
                    <a:pt x="761" y="606"/>
                    <a:pt x="761" y="617"/>
                    <a:pt x="772" y="629"/>
                  </a:cubicBezTo>
                  <a:lnTo>
                    <a:pt x="959" y="770"/>
                  </a:lnTo>
                  <a:cubicBezTo>
                    <a:pt x="971" y="781"/>
                    <a:pt x="971" y="781"/>
                    <a:pt x="983" y="781"/>
                  </a:cubicBezTo>
                  <a:cubicBezTo>
                    <a:pt x="983" y="781"/>
                    <a:pt x="995" y="781"/>
                    <a:pt x="1006" y="770"/>
                  </a:cubicBezTo>
                  <a:cubicBezTo>
                    <a:pt x="1018" y="757"/>
                    <a:pt x="1006" y="734"/>
                    <a:pt x="995" y="723"/>
                  </a:cubicBezTo>
                  <a:lnTo>
                    <a:pt x="808" y="582"/>
                  </a:lnTo>
                  <a:cubicBezTo>
                    <a:pt x="803" y="577"/>
                    <a:pt x="796" y="574"/>
                    <a:pt x="789" y="5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93"/>
            <p:cNvSpPr/>
            <p:nvPr/>
          </p:nvSpPr>
          <p:spPr>
            <a:xfrm>
              <a:off x="2233247" y="4207133"/>
              <a:ext cx="113779" cy="111573"/>
            </a:xfrm>
            <a:custGeom>
              <a:avLst/>
              <a:gdLst/>
              <a:ahLst/>
              <a:cxnLst/>
              <a:rect l="l" t="t" r="r" b="b"/>
              <a:pathLst>
                <a:path w="4024" h="3946" extrusionOk="0">
                  <a:moveTo>
                    <a:pt x="3216" y="1"/>
                  </a:moveTo>
                  <a:cubicBezTo>
                    <a:pt x="3216" y="1"/>
                    <a:pt x="1696" y="269"/>
                    <a:pt x="351" y="971"/>
                  </a:cubicBezTo>
                  <a:cubicBezTo>
                    <a:pt x="47" y="1135"/>
                    <a:pt x="0" y="1533"/>
                    <a:pt x="234" y="1767"/>
                  </a:cubicBezTo>
                  <a:lnTo>
                    <a:pt x="819" y="2340"/>
                  </a:lnTo>
                  <a:lnTo>
                    <a:pt x="1719" y="3229"/>
                  </a:lnTo>
                  <a:lnTo>
                    <a:pt x="2304" y="3802"/>
                  </a:lnTo>
                  <a:cubicBezTo>
                    <a:pt x="2406" y="3899"/>
                    <a:pt x="2534" y="3945"/>
                    <a:pt x="2659" y="3945"/>
                  </a:cubicBezTo>
                  <a:cubicBezTo>
                    <a:pt x="2837" y="3945"/>
                    <a:pt x="3010" y="3852"/>
                    <a:pt x="3099" y="3674"/>
                  </a:cubicBezTo>
                  <a:cubicBezTo>
                    <a:pt x="3778" y="2317"/>
                    <a:pt x="4024" y="784"/>
                    <a:pt x="4024" y="784"/>
                  </a:cubicBezTo>
                  <a:lnTo>
                    <a:pt x="3310" y="59"/>
                  </a:lnTo>
                  <a:lnTo>
                    <a:pt x="32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93"/>
            <p:cNvSpPr/>
            <p:nvPr/>
          </p:nvSpPr>
          <p:spPr>
            <a:xfrm>
              <a:off x="2290788" y="4213411"/>
              <a:ext cx="50301" cy="49651"/>
            </a:xfrm>
            <a:custGeom>
              <a:avLst/>
              <a:gdLst/>
              <a:ahLst/>
              <a:cxnLst/>
              <a:rect l="l" t="t" r="r" b="b"/>
              <a:pathLst>
                <a:path w="1779" h="1756" extrusionOk="0">
                  <a:moveTo>
                    <a:pt x="246" y="0"/>
                  </a:moveTo>
                  <a:lnTo>
                    <a:pt x="0" y="71"/>
                  </a:lnTo>
                  <a:lnTo>
                    <a:pt x="1708" y="1755"/>
                  </a:lnTo>
                  <a:lnTo>
                    <a:pt x="1778" y="151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93"/>
            <p:cNvSpPr/>
            <p:nvPr/>
          </p:nvSpPr>
          <p:spPr>
            <a:xfrm>
              <a:off x="2243144" y="4231931"/>
              <a:ext cx="80386" cy="79085"/>
            </a:xfrm>
            <a:custGeom>
              <a:avLst/>
              <a:gdLst/>
              <a:ahLst/>
              <a:cxnLst/>
              <a:rect l="l" t="t" r="r" b="b"/>
              <a:pathLst>
                <a:path w="2843" h="2797" extrusionOk="0">
                  <a:moveTo>
                    <a:pt x="199" y="1"/>
                  </a:moveTo>
                  <a:cubicBezTo>
                    <a:pt x="129" y="24"/>
                    <a:pt x="71" y="59"/>
                    <a:pt x="1" y="94"/>
                  </a:cubicBezTo>
                  <a:lnTo>
                    <a:pt x="2749" y="2797"/>
                  </a:lnTo>
                  <a:cubicBezTo>
                    <a:pt x="2785" y="2726"/>
                    <a:pt x="2808" y="2656"/>
                    <a:pt x="2843" y="2597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93"/>
            <p:cNvSpPr/>
            <p:nvPr/>
          </p:nvSpPr>
          <p:spPr>
            <a:xfrm>
              <a:off x="2268281" y="4221017"/>
              <a:ext cx="65174" cy="66503"/>
            </a:xfrm>
            <a:custGeom>
              <a:avLst/>
              <a:gdLst/>
              <a:ahLst/>
              <a:cxnLst/>
              <a:rect l="l" t="t" r="r" b="b"/>
              <a:pathLst>
                <a:path w="2305" h="2352" extrusionOk="0">
                  <a:moveTo>
                    <a:pt x="223" y="1"/>
                  </a:moveTo>
                  <a:cubicBezTo>
                    <a:pt x="153" y="24"/>
                    <a:pt x="82" y="48"/>
                    <a:pt x="1" y="82"/>
                  </a:cubicBezTo>
                  <a:lnTo>
                    <a:pt x="2223" y="2352"/>
                  </a:lnTo>
                  <a:cubicBezTo>
                    <a:pt x="2247" y="2270"/>
                    <a:pt x="2281" y="2200"/>
                    <a:pt x="2305" y="211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93"/>
            <p:cNvSpPr/>
            <p:nvPr/>
          </p:nvSpPr>
          <p:spPr>
            <a:xfrm>
              <a:off x="2283832" y="4217058"/>
              <a:ext cx="53609" cy="52959"/>
            </a:xfrm>
            <a:custGeom>
              <a:avLst/>
              <a:gdLst/>
              <a:ahLst/>
              <a:cxnLst/>
              <a:rect l="l" t="t" r="r" b="b"/>
              <a:pathLst>
                <a:path w="1896" h="1873" extrusionOk="0">
                  <a:moveTo>
                    <a:pt x="59" y="1"/>
                  </a:moveTo>
                  <a:cubicBezTo>
                    <a:pt x="47" y="12"/>
                    <a:pt x="24" y="12"/>
                    <a:pt x="0" y="24"/>
                  </a:cubicBezTo>
                  <a:lnTo>
                    <a:pt x="1884" y="1872"/>
                  </a:lnTo>
                  <a:cubicBezTo>
                    <a:pt x="1884" y="1849"/>
                    <a:pt x="1895" y="1825"/>
                    <a:pt x="1895" y="181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93"/>
            <p:cNvSpPr/>
            <p:nvPr/>
          </p:nvSpPr>
          <p:spPr>
            <a:xfrm>
              <a:off x="2307329" y="4210442"/>
              <a:ext cx="36729" cy="35740"/>
            </a:xfrm>
            <a:custGeom>
              <a:avLst/>
              <a:gdLst/>
              <a:ahLst/>
              <a:cxnLst/>
              <a:rect l="l" t="t" r="r" b="b"/>
              <a:pathLst>
                <a:path w="1299" h="1264" extrusionOk="0">
                  <a:moveTo>
                    <a:pt x="70" y="1"/>
                  </a:moveTo>
                  <a:cubicBezTo>
                    <a:pt x="47" y="1"/>
                    <a:pt x="24" y="12"/>
                    <a:pt x="0" y="12"/>
                  </a:cubicBezTo>
                  <a:lnTo>
                    <a:pt x="1275" y="1264"/>
                  </a:lnTo>
                  <a:cubicBezTo>
                    <a:pt x="1287" y="1241"/>
                    <a:pt x="1287" y="1228"/>
                    <a:pt x="1298" y="1205"/>
                  </a:cubicBezTo>
                  <a:lnTo>
                    <a:pt x="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93"/>
            <p:cNvSpPr/>
            <p:nvPr/>
          </p:nvSpPr>
          <p:spPr>
            <a:xfrm>
              <a:off x="2255076" y="4228312"/>
              <a:ext cx="71762" cy="70801"/>
            </a:xfrm>
            <a:custGeom>
              <a:avLst/>
              <a:gdLst/>
              <a:ahLst/>
              <a:cxnLst/>
              <a:rect l="l" t="t" r="r" b="b"/>
              <a:pathLst>
                <a:path w="2538" h="2504" extrusionOk="0">
                  <a:moveTo>
                    <a:pt x="47" y="0"/>
                  </a:moveTo>
                  <a:cubicBezTo>
                    <a:pt x="35" y="12"/>
                    <a:pt x="11" y="12"/>
                    <a:pt x="0" y="24"/>
                  </a:cubicBezTo>
                  <a:lnTo>
                    <a:pt x="2514" y="2504"/>
                  </a:lnTo>
                  <a:cubicBezTo>
                    <a:pt x="2527" y="2491"/>
                    <a:pt x="2538" y="2468"/>
                    <a:pt x="2538" y="245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93"/>
            <p:cNvSpPr/>
            <p:nvPr/>
          </p:nvSpPr>
          <p:spPr>
            <a:xfrm>
              <a:off x="2236556" y="4241205"/>
              <a:ext cx="78067" cy="76738"/>
            </a:xfrm>
            <a:custGeom>
              <a:avLst/>
              <a:gdLst/>
              <a:ahLst/>
              <a:cxnLst/>
              <a:rect l="l" t="t" r="r" b="b"/>
              <a:pathLst>
                <a:path w="2761" h="2714" extrusionOk="0">
                  <a:moveTo>
                    <a:pt x="11" y="0"/>
                  </a:moveTo>
                  <a:cubicBezTo>
                    <a:pt x="11" y="12"/>
                    <a:pt x="0" y="36"/>
                    <a:pt x="0" y="47"/>
                  </a:cubicBezTo>
                  <a:lnTo>
                    <a:pt x="2702" y="2714"/>
                  </a:lnTo>
                  <a:cubicBezTo>
                    <a:pt x="2725" y="2703"/>
                    <a:pt x="2737" y="2703"/>
                    <a:pt x="2761" y="269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93"/>
            <p:cNvSpPr/>
            <p:nvPr/>
          </p:nvSpPr>
          <p:spPr>
            <a:xfrm>
              <a:off x="2401572" y="4036208"/>
              <a:ext cx="120819" cy="114401"/>
            </a:xfrm>
            <a:custGeom>
              <a:avLst/>
              <a:gdLst/>
              <a:ahLst/>
              <a:cxnLst/>
              <a:rect l="l" t="t" r="r" b="b"/>
              <a:pathLst>
                <a:path w="4273" h="4046" extrusionOk="0">
                  <a:moveTo>
                    <a:pt x="3277" y="0"/>
                  </a:moveTo>
                  <a:cubicBezTo>
                    <a:pt x="3055" y="0"/>
                    <a:pt x="2754" y="84"/>
                    <a:pt x="2363" y="279"/>
                  </a:cubicBezTo>
                  <a:cubicBezTo>
                    <a:pt x="258" y="1331"/>
                    <a:pt x="0" y="3870"/>
                    <a:pt x="0" y="3870"/>
                  </a:cubicBezTo>
                  <a:lnTo>
                    <a:pt x="387" y="4045"/>
                  </a:lnTo>
                  <a:cubicBezTo>
                    <a:pt x="387" y="4045"/>
                    <a:pt x="1498" y="3870"/>
                    <a:pt x="2703" y="2677"/>
                  </a:cubicBezTo>
                  <a:cubicBezTo>
                    <a:pt x="3706" y="1683"/>
                    <a:pt x="4273" y="0"/>
                    <a:pt x="3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93"/>
            <p:cNvSpPr/>
            <p:nvPr/>
          </p:nvSpPr>
          <p:spPr>
            <a:xfrm>
              <a:off x="2422072" y="4055746"/>
              <a:ext cx="64863" cy="72356"/>
            </a:xfrm>
            <a:custGeom>
              <a:avLst/>
              <a:gdLst/>
              <a:ahLst/>
              <a:cxnLst/>
              <a:rect l="l" t="t" r="r" b="b"/>
              <a:pathLst>
                <a:path w="2294" h="2559" extrusionOk="0">
                  <a:moveTo>
                    <a:pt x="1970" y="0"/>
                  </a:moveTo>
                  <a:cubicBezTo>
                    <a:pt x="1940" y="0"/>
                    <a:pt x="1907" y="3"/>
                    <a:pt x="1872" y="9"/>
                  </a:cubicBezTo>
                  <a:cubicBezTo>
                    <a:pt x="1861" y="9"/>
                    <a:pt x="1849" y="21"/>
                    <a:pt x="1849" y="32"/>
                  </a:cubicBezTo>
                  <a:cubicBezTo>
                    <a:pt x="1849" y="55"/>
                    <a:pt x="1861" y="68"/>
                    <a:pt x="1884" y="68"/>
                  </a:cubicBezTo>
                  <a:cubicBezTo>
                    <a:pt x="1913" y="62"/>
                    <a:pt x="1940" y="59"/>
                    <a:pt x="1966" y="59"/>
                  </a:cubicBezTo>
                  <a:cubicBezTo>
                    <a:pt x="1992" y="59"/>
                    <a:pt x="2019" y="62"/>
                    <a:pt x="2048" y="68"/>
                  </a:cubicBezTo>
                  <a:cubicBezTo>
                    <a:pt x="2071" y="79"/>
                    <a:pt x="2083" y="79"/>
                    <a:pt x="2106" y="91"/>
                  </a:cubicBezTo>
                  <a:cubicBezTo>
                    <a:pt x="2118" y="91"/>
                    <a:pt x="2129" y="79"/>
                    <a:pt x="2142" y="68"/>
                  </a:cubicBezTo>
                  <a:cubicBezTo>
                    <a:pt x="2142" y="55"/>
                    <a:pt x="2142" y="32"/>
                    <a:pt x="2118" y="32"/>
                  </a:cubicBezTo>
                  <a:cubicBezTo>
                    <a:pt x="2106" y="21"/>
                    <a:pt x="2083" y="21"/>
                    <a:pt x="2059" y="9"/>
                  </a:cubicBezTo>
                  <a:cubicBezTo>
                    <a:pt x="2030" y="3"/>
                    <a:pt x="2001" y="0"/>
                    <a:pt x="1970" y="0"/>
                  </a:cubicBezTo>
                  <a:close/>
                  <a:moveTo>
                    <a:pt x="1651" y="63"/>
                  </a:moveTo>
                  <a:cubicBezTo>
                    <a:pt x="1646" y="63"/>
                    <a:pt x="1642" y="64"/>
                    <a:pt x="1638" y="68"/>
                  </a:cubicBezTo>
                  <a:cubicBezTo>
                    <a:pt x="1568" y="91"/>
                    <a:pt x="1498" y="126"/>
                    <a:pt x="1416" y="172"/>
                  </a:cubicBezTo>
                  <a:cubicBezTo>
                    <a:pt x="1404" y="185"/>
                    <a:pt x="1404" y="196"/>
                    <a:pt x="1416" y="208"/>
                  </a:cubicBezTo>
                  <a:cubicBezTo>
                    <a:pt x="1416" y="219"/>
                    <a:pt x="1428" y="219"/>
                    <a:pt x="1440" y="219"/>
                  </a:cubicBezTo>
                  <a:lnTo>
                    <a:pt x="1451" y="219"/>
                  </a:lnTo>
                  <a:cubicBezTo>
                    <a:pt x="1521" y="172"/>
                    <a:pt x="1591" y="149"/>
                    <a:pt x="1662" y="114"/>
                  </a:cubicBezTo>
                  <a:cubicBezTo>
                    <a:pt x="1674" y="114"/>
                    <a:pt x="1685" y="91"/>
                    <a:pt x="1674" y="79"/>
                  </a:cubicBezTo>
                  <a:cubicBezTo>
                    <a:pt x="1674" y="71"/>
                    <a:pt x="1662" y="63"/>
                    <a:pt x="1651" y="63"/>
                  </a:cubicBezTo>
                  <a:close/>
                  <a:moveTo>
                    <a:pt x="2259" y="196"/>
                  </a:moveTo>
                  <a:cubicBezTo>
                    <a:pt x="2235" y="208"/>
                    <a:pt x="2223" y="219"/>
                    <a:pt x="2235" y="231"/>
                  </a:cubicBezTo>
                  <a:lnTo>
                    <a:pt x="2235" y="302"/>
                  </a:lnTo>
                  <a:cubicBezTo>
                    <a:pt x="2235" y="348"/>
                    <a:pt x="2223" y="395"/>
                    <a:pt x="2212" y="453"/>
                  </a:cubicBezTo>
                  <a:cubicBezTo>
                    <a:pt x="2212" y="477"/>
                    <a:pt x="2223" y="489"/>
                    <a:pt x="2235" y="489"/>
                  </a:cubicBezTo>
                  <a:lnTo>
                    <a:pt x="2246" y="489"/>
                  </a:lnTo>
                  <a:cubicBezTo>
                    <a:pt x="2259" y="489"/>
                    <a:pt x="2270" y="489"/>
                    <a:pt x="2270" y="465"/>
                  </a:cubicBezTo>
                  <a:cubicBezTo>
                    <a:pt x="2293" y="406"/>
                    <a:pt x="2293" y="348"/>
                    <a:pt x="2293" y="302"/>
                  </a:cubicBezTo>
                  <a:lnTo>
                    <a:pt x="2293" y="219"/>
                  </a:lnTo>
                  <a:cubicBezTo>
                    <a:pt x="2282" y="208"/>
                    <a:pt x="2270" y="196"/>
                    <a:pt x="2259" y="196"/>
                  </a:cubicBezTo>
                  <a:close/>
                  <a:moveTo>
                    <a:pt x="1217" y="302"/>
                  </a:moveTo>
                  <a:cubicBezTo>
                    <a:pt x="1159" y="348"/>
                    <a:pt x="1100" y="406"/>
                    <a:pt x="1042" y="465"/>
                  </a:cubicBezTo>
                  <a:cubicBezTo>
                    <a:pt x="1030" y="477"/>
                    <a:pt x="1030" y="489"/>
                    <a:pt x="1042" y="500"/>
                  </a:cubicBezTo>
                  <a:cubicBezTo>
                    <a:pt x="1042" y="512"/>
                    <a:pt x="1053" y="512"/>
                    <a:pt x="1066" y="512"/>
                  </a:cubicBezTo>
                  <a:cubicBezTo>
                    <a:pt x="1066" y="512"/>
                    <a:pt x="1077" y="512"/>
                    <a:pt x="1077" y="500"/>
                  </a:cubicBezTo>
                  <a:cubicBezTo>
                    <a:pt x="1136" y="453"/>
                    <a:pt x="1206" y="395"/>
                    <a:pt x="1264" y="348"/>
                  </a:cubicBezTo>
                  <a:cubicBezTo>
                    <a:pt x="1276" y="348"/>
                    <a:pt x="1276" y="325"/>
                    <a:pt x="1264" y="313"/>
                  </a:cubicBezTo>
                  <a:cubicBezTo>
                    <a:pt x="1253" y="302"/>
                    <a:pt x="1241" y="302"/>
                    <a:pt x="1217" y="302"/>
                  </a:cubicBezTo>
                  <a:close/>
                  <a:moveTo>
                    <a:pt x="890" y="620"/>
                  </a:moveTo>
                  <a:cubicBezTo>
                    <a:pt x="881" y="620"/>
                    <a:pt x="872" y="623"/>
                    <a:pt x="866" y="629"/>
                  </a:cubicBezTo>
                  <a:cubicBezTo>
                    <a:pt x="819" y="687"/>
                    <a:pt x="761" y="746"/>
                    <a:pt x="715" y="804"/>
                  </a:cubicBezTo>
                  <a:cubicBezTo>
                    <a:pt x="702" y="816"/>
                    <a:pt x="702" y="840"/>
                    <a:pt x="715" y="851"/>
                  </a:cubicBezTo>
                  <a:lnTo>
                    <a:pt x="761" y="851"/>
                  </a:lnTo>
                  <a:cubicBezTo>
                    <a:pt x="808" y="781"/>
                    <a:pt x="866" y="723"/>
                    <a:pt x="913" y="676"/>
                  </a:cubicBezTo>
                  <a:cubicBezTo>
                    <a:pt x="925" y="664"/>
                    <a:pt x="925" y="640"/>
                    <a:pt x="913" y="629"/>
                  </a:cubicBezTo>
                  <a:cubicBezTo>
                    <a:pt x="907" y="623"/>
                    <a:pt x="899" y="620"/>
                    <a:pt x="890" y="620"/>
                  </a:cubicBezTo>
                  <a:close/>
                  <a:moveTo>
                    <a:pt x="2164" y="659"/>
                  </a:moveTo>
                  <a:cubicBezTo>
                    <a:pt x="2153" y="659"/>
                    <a:pt x="2142" y="667"/>
                    <a:pt x="2142" y="676"/>
                  </a:cubicBezTo>
                  <a:lnTo>
                    <a:pt x="2036" y="886"/>
                  </a:lnTo>
                  <a:cubicBezTo>
                    <a:pt x="2025" y="898"/>
                    <a:pt x="2036" y="921"/>
                    <a:pt x="2048" y="921"/>
                  </a:cubicBezTo>
                  <a:cubicBezTo>
                    <a:pt x="2048" y="933"/>
                    <a:pt x="2059" y="933"/>
                    <a:pt x="2059" y="933"/>
                  </a:cubicBezTo>
                  <a:cubicBezTo>
                    <a:pt x="2071" y="933"/>
                    <a:pt x="2083" y="921"/>
                    <a:pt x="2083" y="910"/>
                  </a:cubicBezTo>
                  <a:cubicBezTo>
                    <a:pt x="2129" y="840"/>
                    <a:pt x="2165" y="769"/>
                    <a:pt x="2188" y="699"/>
                  </a:cubicBezTo>
                  <a:cubicBezTo>
                    <a:pt x="2200" y="687"/>
                    <a:pt x="2188" y="664"/>
                    <a:pt x="2176" y="664"/>
                  </a:cubicBezTo>
                  <a:cubicBezTo>
                    <a:pt x="2173" y="660"/>
                    <a:pt x="2169" y="659"/>
                    <a:pt x="2164" y="659"/>
                  </a:cubicBezTo>
                  <a:close/>
                  <a:moveTo>
                    <a:pt x="580" y="983"/>
                  </a:moveTo>
                  <a:cubicBezTo>
                    <a:pt x="574" y="983"/>
                    <a:pt x="568" y="986"/>
                    <a:pt x="562" y="991"/>
                  </a:cubicBezTo>
                  <a:cubicBezTo>
                    <a:pt x="515" y="1050"/>
                    <a:pt x="468" y="1120"/>
                    <a:pt x="422" y="1178"/>
                  </a:cubicBezTo>
                  <a:cubicBezTo>
                    <a:pt x="410" y="1202"/>
                    <a:pt x="410" y="1214"/>
                    <a:pt x="422" y="1225"/>
                  </a:cubicBezTo>
                  <a:lnTo>
                    <a:pt x="445" y="1225"/>
                  </a:lnTo>
                  <a:cubicBezTo>
                    <a:pt x="445" y="1225"/>
                    <a:pt x="457" y="1225"/>
                    <a:pt x="468" y="1214"/>
                  </a:cubicBezTo>
                  <a:cubicBezTo>
                    <a:pt x="515" y="1155"/>
                    <a:pt x="562" y="1085"/>
                    <a:pt x="609" y="1027"/>
                  </a:cubicBezTo>
                  <a:cubicBezTo>
                    <a:pt x="621" y="1015"/>
                    <a:pt x="609" y="1003"/>
                    <a:pt x="598" y="991"/>
                  </a:cubicBezTo>
                  <a:cubicBezTo>
                    <a:pt x="592" y="986"/>
                    <a:pt x="586" y="983"/>
                    <a:pt x="580" y="983"/>
                  </a:cubicBezTo>
                  <a:close/>
                  <a:moveTo>
                    <a:pt x="1937" y="1076"/>
                  </a:moveTo>
                  <a:cubicBezTo>
                    <a:pt x="1931" y="1076"/>
                    <a:pt x="1925" y="1079"/>
                    <a:pt x="1919" y="1085"/>
                  </a:cubicBezTo>
                  <a:cubicBezTo>
                    <a:pt x="1884" y="1155"/>
                    <a:pt x="1838" y="1225"/>
                    <a:pt x="1791" y="1295"/>
                  </a:cubicBezTo>
                  <a:cubicBezTo>
                    <a:pt x="1779" y="1308"/>
                    <a:pt x="1791" y="1319"/>
                    <a:pt x="1802" y="1331"/>
                  </a:cubicBezTo>
                  <a:lnTo>
                    <a:pt x="1814" y="1331"/>
                  </a:lnTo>
                  <a:cubicBezTo>
                    <a:pt x="1825" y="1331"/>
                    <a:pt x="1838" y="1331"/>
                    <a:pt x="1838" y="1319"/>
                  </a:cubicBezTo>
                  <a:cubicBezTo>
                    <a:pt x="1884" y="1249"/>
                    <a:pt x="1931" y="1191"/>
                    <a:pt x="1966" y="1120"/>
                  </a:cubicBezTo>
                  <a:cubicBezTo>
                    <a:pt x="1978" y="1108"/>
                    <a:pt x="1978" y="1085"/>
                    <a:pt x="1954" y="1085"/>
                  </a:cubicBezTo>
                  <a:cubicBezTo>
                    <a:pt x="1948" y="1079"/>
                    <a:pt x="1943" y="1076"/>
                    <a:pt x="1937" y="1076"/>
                  </a:cubicBezTo>
                  <a:close/>
                  <a:moveTo>
                    <a:pt x="317" y="1366"/>
                  </a:moveTo>
                  <a:cubicBezTo>
                    <a:pt x="305" y="1366"/>
                    <a:pt x="294" y="1366"/>
                    <a:pt x="281" y="1378"/>
                  </a:cubicBezTo>
                  <a:cubicBezTo>
                    <a:pt x="270" y="1401"/>
                    <a:pt x="247" y="1424"/>
                    <a:pt x="235" y="1459"/>
                  </a:cubicBezTo>
                  <a:cubicBezTo>
                    <a:pt x="200" y="1495"/>
                    <a:pt x="177" y="1541"/>
                    <a:pt x="153" y="1588"/>
                  </a:cubicBezTo>
                  <a:cubicBezTo>
                    <a:pt x="153" y="1599"/>
                    <a:pt x="153" y="1612"/>
                    <a:pt x="164" y="1623"/>
                  </a:cubicBezTo>
                  <a:lnTo>
                    <a:pt x="177" y="1623"/>
                  </a:lnTo>
                  <a:cubicBezTo>
                    <a:pt x="188" y="1623"/>
                    <a:pt x="200" y="1623"/>
                    <a:pt x="211" y="1612"/>
                  </a:cubicBezTo>
                  <a:cubicBezTo>
                    <a:pt x="235" y="1576"/>
                    <a:pt x="258" y="1529"/>
                    <a:pt x="281" y="1483"/>
                  </a:cubicBezTo>
                  <a:cubicBezTo>
                    <a:pt x="294" y="1459"/>
                    <a:pt x="317" y="1436"/>
                    <a:pt x="328" y="1412"/>
                  </a:cubicBezTo>
                  <a:cubicBezTo>
                    <a:pt x="340" y="1401"/>
                    <a:pt x="340" y="1378"/>
                    <a:pt x="317" y="1366"/>
                  </a:cubicBezTo>
                  <a:close/>
                  <a:moveTo>
                    <a:pt x="1675" y="1474"/>
                  </a:moveTo>
                  <a:cubicBezTo>
                    <a:pt x="1667" y="1474"/>
                    <a:pt x="1662" y="1477"/>
                    <a:pt x="1662" y="1483"/>
                  </a:cubicBezTo>
                  <a:cubicBezTo>
                    <a:pt x="1604" y="1565"/>
                    <a:pt x="1557" y="1623"/>
                    <a:pt x="1521" y="1682"/>
                  </a:cubicBezTo>
                  <a:cubicBezTo>
                    <a:pt x="1510" y="1693"/>
                    <a:pt x="1510" y="1716"/>
                    <a:pt x="1533" y="1716"/>
                  </a:cubicBezTo>
                  <a:cubicBezTo>
                    <a:pt x="1533" y="1729"/>
                    <a:pt x="1545" y="1729"/>
                    <a:pt x="1545" y="1729"/>
                  </a:cubicBezTo>
                  <a:cubicBezTo>
                    <a:pt x="1557" y="1729"/>
                    <a:pt x="1568" y="1716"/>
                    <a:pt x="1568" y="1716"/>
                  </a:cubicBezTo>
                  <a:cubicBezTo>
                    <a:pt x="1604" y="1658"/>
                    <a:pt x="1650" y="1599"/>
                    <a:pt x="1708" y="1518"/>
                  </a:cubicBezTo>
                  <a:cubicBezTo>
                    <a:pt x="1721" y="1506"/>
                    <a:pt x="1708" y="1483"/>
                    <a:pt x="1697" y="1483"/>
                  </a:cubicBezTo>
                  <a:cubicBezTo>
                    <a:pt x="1691" y="1477"/>
                    <a:pt x="1682" y="1474"/>
                    <a:pt x="1675" y="1474"/>
                  </a:cubicBezTo>
                  <a:close/>
                  <a:moveTo>
                    <a:pt x="82" y="1782"/>
                  </a:moveTo>
                  <a:cubicBezTo>
                    <a:pt x="71" y="1782"/>
                    <a:pt x="60" y="1790"/>
                    <a:pt x="60" y="1799"/>
                  </a:cubicBezTo>
                  <a:cubicBezTo>
                    <a:pt x="24" y="1880"/>
                    <a:pt x="1" y="1963"/>
                    <a:pt x="1" y="2044"/>
                  </a:cubicBezTo>
                  <a:cubicBezTo>
                    <a:pt x="1" y="2056"/>
                    <a:pt x="13" y="2067"/>
                    <a:pt x="24" y="2067"/>
                  </a:cubicBezTo>
                  <a:cubicBezTo>
                    <a:pt x="36" y="2067"/>
                    <a:pt x="60" y="2056"/>
                    <a:pt x="60" y="2044"/>
                  </a:cubicBezTo>
                  <a:cubicBezTo>
                    <a:pt x="60" y="1974"/>
                    <a:pt x="83" y="1904"/>
                    <a:pt x="106" y="1822"/>
                  </a:cubicBezTo>
                  <a:cubicBezTo>
                    <a:pt x="118" y="1810"/>
                    <a:pt x="106" y="1787"/>
                    <a:pt x="94" y="1787"/>
                  </a:cubicBezTo>
                  <a:cubicBezTo>
                    <a:pt x="91" y="1783"/>
                    <a:pt x="87" y="1782"/>
                    <a:pt x="82" y="1782"/>
                  </a:cubicBezTo>
                  <a:close/>
                  <a:moveTo>
                    <a:pt x="1393" y="1848"/>
                  </a:moveTo>
                  <a:cubicBezTo>
                    <a:pt x="1384" y="1848"/>
                    <a:pt x="1375" y="1851"/>
                    <a:pt x="1370" y="1857"/>
                  </a:cubicBezTo>
                  <a:cubicBezTo>
                    <a:pt x="1323" y="1916"/>
                    <a:pt x="1264" y="1963"/>
                    <a:pt x="1206" y="2021"/>
                  </a:cubicBezTo>
                  <a:cubicBezTo>
                    <a:pt x="1194" y="2033"/>
                    <a:pt x="1194" y="2056"/>
                    <a:pt x="1206" y="2067"/>
                  </a:cubicBezTo>
                  <a:lnTo>
                    <a:pt x="1217" y="2080"/>
                  </a:lnTo>
                  <a:cubicBezTo>
                    <a:pt x="1229" y="2080"/>
                    <a:pt x="1241" y="2067"/>
                    <a:pt x="1241" y="2067"/>
                  </a:cubicBezTo>
                  <a:cubicBezTo>
                    <a:pt x="1299" y="2009"/>
                    <a:pt x="1357" y="1950"/>
                    <a:pt x="1416" y="1904"/>
                  </a:cubicBezTo>
                  <a:cubicBezTo>
                    <a:pt x="1428" y="1892"/>
                    <a:pt x="1428" y="1869"/>
                    <a:pt x="1416" y="1857"/>
                  </a:cubicBezTo>
                  <a:cubicBezTo>
                    <a:pt x="1410" y="1851"/>
                    <a:pt x="1401" y="1848"/>
                    <a:pt x="1393" y="1848"/>
                  </a:cubicBezTo>
                  <a:close/>
                  <a:moveTo>
                    <a:pt x="1042" y="2164"/>
                  </a:moveTo>
                  <a:cubicBezTo>
                    <a:pt x="1033" y="2164"/>
                    <a:pt x="1024" y="2167"/>
                    <a:pt x="1019" y="2173"/>
                  </a:cubicBezTo>
                  <a:cubicBezTo>
                    <a:pt x="960" y="2220"/>
                    <a:pt x="890" y="2267"/>
                    <a:pt x="832" y="2301"/>
                  </a:cubicBezTo>
                  <a:cubicBezTo>
                    <a:pt x="819" y="2313"/>
                    <a:pt x="808" y="2337"/>
                    <a:pt x="819" y="2348"/>
                  </a:cubicBezTo>
                  <a:cubicBezTo>
                    <a:pt x="832" y="2360"/>
                    <a:pt x="832" y="2360"/>
                    <a:pt x="843" y="2360"/>
                  </a:cubicBezTo>
                  <a:lnTo>
                    <a:pt x="866" y="2360"/>
                  </a:lnTo>
                  <a:cubicBezTo>
                    <a:pt x="925" y="2313"/>
                    <a:pt x="995" y="2267"/>
                    <a:pt x="1053" y="2220"/>
                  </a:cubicBezTo>
                  <a:cubicBezTo>
                    <a:pt x="1066" y="2208"/>
                    <a:pt x="1077" y="2184"/>
                    <a:pt x="1066" y="2173"/>
                  </a:cubicBezTo>
                  <a:cubicBezTo>
                    <a:pt x="1059" y="2167"/>
                    <a:pt x="1051" y="2164"/>
                    <a:pt x="1042" y="2164"/>
                  </a:cubicBezTo>
                  <a:close/>
                  <a:moveTo>
                    <a:pt x="46" y="2250"/>
                  </a:moveTo>
                  <a:cubicBezTo>
                    <a:pt x="43" y="2250"/>
                    <a:pt x="39" y="2251"/>
                    <a:pt x="36" y="2255"/>
                  </a:cubicBezTo>
                  <a:cubicBezTo>
                    <a:pt x="13" y="2255"/>
                    <a:pt x="13" y="2267"/>
                    <a:pt x="13" y="2290"/>
                  </a:cubicBezTo>
                  <a:cubicBezTo>
                    <a:pt x="47" y="2430"/>
                    <a:pt x="130" y="2501"/>
                    <a:pt x="130" y="2501"/>
                  </a:cubicBezTo>
                  <a:lnTo>
                    <a:pt x="164" y="2535"/>
                  </a:lnTo>
                  <a:lnTo>
                    <a:pt x="188" y="2535"/>
                  </a:lnTo>
                  <a:cubicBezTo>
                    <a:pt x="200" y="2535"/>
                    <a:pt x="200" y="2535"/>
                    <a:pt x="211" y="2524"/>
                  </a:cubicBezTo>
                  <a:cubicBezTo>
                    <a:pt x="223" y="2512"/>
                    <a:pt x="211" y="2488"/>
                    <a:pt x="200" y="2477"/>
                  </a:cubicBezTo>
                  <a:cubicBezTo>
                    <a:pt x="188" y="2477"/>
                    <a:pt x="188" y="2465"/>
                    <a:pt x="177" y="2454"/>
                  </a:cubicBezTo>
                  <a:cubicBezTo>
                    <a:pt x="177" y="2454"/>
                    <a:pt x="106" y="2395"/>
                    <a:pt x="71" y="2267"/>
                  </a:cubicBezTo>
                  <a:cubicBezTo>
                    <a:pt x="63" y="2258"/>
                    <a:pt x="54" y="2250"/>
                    <a:pt x="46" y="2250"/>
                  </a:cubicBezTo>
                  <a:close/>
                  <a:moveTo>
                    <a:pt x="639" y="2414"/>
                  </a:moveTo>
                  <a:cubicBezTo>
                    <a:pt x="634" y="2414"/>
                    <a:pt x="628" y="2415"/>
                    <a:pt x="621" y="2418"/>
                  </a:cubicBezTo>
                  <a:cubicBezTo>
                    <a:pt x="551" y="2454"/>
                    <a:pt x="468" y="2488"/>
                    <a:pt x="410" y="2501"/>
                  </a:cubicBezTo>
                  <a:cubicBezTo>
                    <a:pt x="398" y="2501"/>
                    <a:pt x="387" y="2512"/>
                    <a:pt x="387" y="2535"/>
                  </a:cubicBezTo>
                  <a:cubicBezTo>
                    <a:pt x="387" y="2547"/>
                    <a:pt x="398" y="2559"/>
                    <a:pt x="410" y="2559"/>
                  </a:cubicBezTo>
                  <a:lnTo>
                    <a:pt x="422" y="2559"/>
                  </a:lnTo>
                  <a:cubicBezTo>
                    <a:pt x="492" y="2535"/>
                    <a:pt x="562" y="2512"/>
                    <a:pt x="656" y="2477"/>
                  </a:cubicBezTo>
                  <a:cubicBezTo>
                    <a:pt x="668" y="2465"/>
                    <a:pt x="668" y="2454"/>
                    <a:pt x="668" y="2430"/>
                  </a:cubicBezTo>
                  <a:cubicBezTo>
                    <a:pt x="659" y="2422"/>
                    <a:pt x="651" y="2414"/>
                    <a:pt x="639" y="24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93"/>
            <p:cNvSpPr/>
            <p:nvPr/>
          </p:nvSpPr>
          <p:spPr>
            <a:xfrm>
              <a:off x="2423090" y="4143429"/>
              <a:ext cx="176068" cy="60933"/>
            </a:xfrm>
            <a:custGeom>
              <a:avLst/>
              <a:gdLst/>
              <a:ahLst/>
              <a:cxnLst/>
              <a:rect l="l" t="t" r="r" b="b"/>
              <a:pathLst>
                <a:path w="6227" h="2155" extrusionOk="0">
                  <a:moveTo>
                    <a:pt x="2597" y="1"/>
                  </a:moveTo>
                  <a:cubicBezTo>
                    <a:pt x="1145" y="1"/>
                    <a:pt x="0" y="733"/>
                    <a:pt x="0" y="733"/>
                  </a:cubicBezTo>
                  <a:lnTo>
                    <a:pt x="94" y="1142"/>
                  </a:lnTo>
                  <a:cubicBezTo>
                    <a:pt x="94" y="1142"/>
                    <a:pt x="913" y="1914"/>
                    <a:pt x="2597" y="2125"/>
                  </a:cubicBezTo>
                  <a:cubicBezTo>
                    <a:pt x="2762" y="2145"/>
                    <a:pt x="2931" y="2154"/>
                    <a:pt x="3099" y="2154"/>
                  </a:cubicBezTo>
                  <a:cubicBezTo>
                    <a:pt x="4683" y="2154"/>
                    <a:pt x="6227" y="1300"/>
                    <a:pt x="4281" y="370"/>
                  </a:cubicBezTo>
                  <a:cubicBezTo>
                    <a:pt x="3706" y="100"/>
                    <a:pt x="3131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93"/>
            <p:cNvSpPr/>
            <p:nvPr/>
          </p:nvSpPr>
          <p:spPr>
            <a:xfrm>
              <a:off x="2452836" y="4154541"/>
              <a:ext cx="89999" cy="35089"/>
            </a:xfrm>
            <a:custGeom>
              <a:avLst/>
              <a:gdLst/>
              <a:ahLst/>
              <a:cxnLst/>
              <a:rect l="l" t="t" r="r" b="b"/>
              <a:pathLst>
                <a:path w="3183" h="1241" extrusionOk="0">
                  <a:moveTo>
                    <a:pt x="1217" y="0"/>
                  </a:moveTo>
                  <a:cubicBezTo>
                    <a:pt x="1194" y="0"/>
                    <a:pt x="1182" y="24"/>
                    <a:pt x="1182" y="36"/>
                  </a:cubicBezTo>
                  <a:cubicBezTo>
                    <a:pt x="1182" y="47"/>
                    <a:pt x="1205" y="59"/>
                    <a:pt x="1217" y="59"/>
                  </a:cubicBezTo>
                  <a:lnTo>
                    <a:pt x="1451" y="59"/>
                  </a:lnTo>
                  <a:cubicBezTo>
                    <a:pt x="1475" y="59"/>
                    <a:pt x="1486" y="47"/>
                    <a:pt x="1486" y="24"/>
                  </a:cubicBezTo>
                  <a:cubicBezTo>
                    <a:pt x="1486" y="13"/>
                    <a:pt x="1475" y="0"/>
                    <a:pt x="1451" y="0"/>
                  </a:cubicBezTo>
                  <a:close/>
                  <a:moveTo>
                    <a:pt x="1697" y="0"/>
                  </a:moveTo>
                  <a:cubicBezTo>
                    <a:pt x="1673" y="0"/>
                    <a:pt x="1662" y="13"/>
                    <a:pt x="1662" y="36"/>
                  </a:cubicBezTo>
                  <a:cubicBezTo>
                    <a:pt x="1662" y="47"/>
                    <a:pt x="1673" y="59"/>
                    <a:pt x="1685" y="59"/>
                  </a:cubicBezTo>
                  <a:cubicBezTo>
                    <a:pt x="1767" y="71"/>
                    <a:pt x="1849" y="71"/>
                    <a:pt x="1919" y="83"/>
                  </a:cubicBezTo>
                  <a:lnTo>
                    <a:pt x="1930" y="83"/>
                  </a:lnTo>
                  <a:cubicBezTo>
                    <a:pt x="1943" y="83"/>
                    <a:pt x="1954" y="71"/>
                    <a:pt x="1954" y="47"/>
                  </a:cubicBezTo>
                  <a:cubicBezTo>
                    <a:pt x="1954" y="36"/>
                    <a:pt x="1943" y="24"/>
                    <a:pt x="1930" y="24"/>
                  </a:cubicBezTo>
                  <a:cubicBezTo>
                    <a:pt x="1849" y="13"/>
                    <a:pt x="1779" y="13"/>
                    <a:pt x="1697" y="0"/>
                  </a:cubicBezTo>
                  <a:close/>
                  <a:moveTo>
                    <a:pt x="983" y="21"/>
                  </a:moveTo>
                  <a:cubicBezTo>
                    <a:pt x="980" y="21"/>
                    <a:pt x="976" y="22"/>
                    <a:pt x="971" y="24"/>
                  </a:cubicBezTo>
                  <a:lnTo>
                    <a:pt x="890" y="24"/>
                  </a:lnTo>
                  <a:cubicBezTo>
                    <a:pt x="843" y="36"/>
                    <a:pt x="784" y="36"/>
                    <a:pt x="737" y="47"/>
                  </a:cubicBezTo>
                  <a:cubicBezTo>
                    <a:pt x="726" y="47"/>
                    <a:pt x="714" y="59"/>
                    <a:pt x="714" y="83"/>
                  </a:cubicBezTo>
                  <a:cubicBezTo>
                    <a:pt x="714" y="94"/>
                    <a:pt x="726" y="106"/>
                    <a:pt x="750" y="106"/>
                  </a:cubicBezTo>
                  <a:cubicBezTo>
                    <a:pt x="796" y="94"/>
                    <a:pt x="843" y="94"/>
                    <a:pt x="890" y="83"/>
                  </a:cubicBezTo>
                  <a:lnTo>
                    <a:pt x="983" y="83"/>
                  </a:lnTo>
                  <a:cubicBezTo>
                    <a:pt x="995" y="83"/>
                    <a:pt x="1007" y="59"/>
                    <a:pt x="1007" y="47"/>
                  </a:cubicBezTo>
                  <a:cubicBezTo>
                    <a:pt x="1007" y="38"/>
                    <a:pt x="999" y="21"/>
                    <a:pt x="983" y="21"/>
                  </a:cubicBezTo>
                  <a:close/>
                  <a:moveTo>
                    <a:pt x="2164" y="47"/>
                  </a:moveTo>
                  <a:cubicBezTo>
                    <a:pt x="2153" y="47"/>
                    <a:pt x="2141" y="59"/>
                    <a:pt x="2130" y="71"/>
                  </a:cubicBezTo>
                  <a:cubicBezTo>
                    <a:pt x="2130" y="94"/>
                    <a:pt x="2141" y="106"/>
                    <a:pt x="2153" y="106"/>
                  </a:cubicBezTo>
                  <a:cubicBezTo>
                    <a:pt x="2235" y="117"/>
                    <a:pt x="2317" y="141"/>
                    <a:pt x="2387" y="153"/>
                  </a:cubicBezTo>
                  <a:lnTo>
                    <a:pt x="2398" y="153"/>
                  </a:lnTo>
                  <a:cubicBezTo>
                    <a:pt x="2411" y="153"/>
                    <a:pt x="2422" y="141"/>
                    <a:pt x="2422" y="130"/>
                  </a:cubicBezTo>
                  <a:cubicBezTo>
                    <a:pt x="2422" y="117"/>
                    <a:pt x="2422" y="106"/>
                    <a:pt x="2398" y="94"/>
                  </a:cubicBezTo>
                  <a:cubicBezTo>
                    <a:pt x="2328" y="83"/>
                    <a:pt x="2247" y="59"/>
                    <a:pt x="2164" y="47"/>
                  </a:cubicBezTo>
                  <a:close/>
                  <a:moveTo>
                    <a:pt x="516" y="101"/>
                  </a:moveTo>
                  <a:cubicBezTo>
                    <a:pt x="512" y="101"/>
                    <a:pt x="507" y="103"/>
                    <a:pt x="503" y="106"/>
                  </a:cubicBezTo>
                  <a:cubicBezTo>
                    <a:pt x="422" y="130"/>
                    <a:pt x="352" y="164"/>
                    <a:pt x="282" y="200"/>
                  </a:cubicBezTo>
                  <a:cubicBezTo>
                    <a:pt x="269" y="211"/>
                    <a:pt x="269" y="234"/>
                    <a:pt x="269" y="247"/>
                  </a:cubicBezTo>
                  <a:cubicBezTo>
                    <a:pt x="282" y="258"/>
                    <a:pt x="293" y="258"/>
                    <a:pt x="305" y="258"/>
                  </a:cubicBezTo>
                  <a:lnTo>
                    <a:pt x="316" y="258"/>
                  </a:lnTo>
                  <a:cubicBezTo>
                    <a:pt x="375" y="211"/>
                    <a:pt x="445" y="188"/>
                    <a:pt x="527" y="164"/>
                  </a:cubicBezTo>
                  <a:cubicBezTo>
                    <a:pt x="539" y="153"/>
                    <a:pt x="550" y="141"/>
                    <a:pt x="539" y="117"/>
                  </a:cubicBezTo>
                  <a:cubicBezTo>
                    <a:pt x="539" y="109"/>
                    <a:pt x="527" y="101"/>
                    <a:pt x="516" y="101"/>
                  </a:cubicBezTo>
                  <a:close/>
                  <a:moveTo>
                    <a:pt x="2632" y="164"/>
                  </a:moveTo>
                  <a:cubicBezTo>
                    <a:pt x="2621" y="164"/>
                    <a:pt x="2598" y="164"/>
                    <a:pt x="2598" y="188"/>
                  </a:cubicBezTo>
                  <a:cubicBezTo>
                    <a:pt x="2585" y="200"/>
                    <a:pt x="2598" y="223"/>
                    <a:pt x="2609" y="223"/>
                  </a:cubicBezTo>
                  <a:cubicBezTo>
                    <a:pt x="2691" y="258"/>
                    <a:pt x="2761" y="281"/>
                    <a:pt x="2819" y="328"/>
                  </a:cubicBezTo>
                  <a:lnTo>
                    <a:pt x="2832" y="328"/>
                  </a:lnTo>
                  <a:cubicBezTo>
                    <a:pt x="2843" y="328"/>
                    <a:pt x="2855" y="317"/>
                    <a:pt x="2855" y="317"/>
                  </a:cubicBezTo>
                  <a:cubicBezTo>
                    <a:pt x="2866" y="293"/>
                    <a:pt x="2866" y="281"/>
                    <a:pt x="2855" y="270"/>
                  </a:cubicBezTo>
                  <a:cubicBezTo>
                    <a:pt x="2785" y="234"/>
                    <a:pt x="2715" y="200"/>
                    <a:pt x="2632" y="164"/>
                  </a:cubicBezTo>
                  <a:close/>
                  <a:moveTo>
                    <a:pt x="118" y="354"/>
                  </a:moveTo>
                  <a:cubicBezTo>
                    <a:pt x="109" y="354"/>
                    <a:pt x="100" y="357"/>
                    <a:pt x="94" y="363"/>
                  </a:cubicBezTo>
                  <a:cubicBezTo>
                    <a:pt x="1" y="492"/>
                    <a:pt x="1" y="597"/>
                    <a:pt x="1" y="597"/>
                  </a:cubicBezTo>
                  <a:lnTo>
                    <a:pt x="1" y="621"/>
                  </a:lnTo>
                  <a:lnTo>
                    <a:pt x="1" y="644"/>
                  </a:lnTo>
                  <a:cubicBezTo>
                    <a:pt x="1" y="655"/>
                    <a:pt x="12" y="668"/>
                    <a:pt x="36" y="668"/>
                  </a:cubicBezTo>
                  <a:cubicBezTo>
                    <a:pt x="48" y="668"/>
                    <a:pt x="59" y="655"/>
                    <a:pt x="59" y="644"/>
                  </a:cubicBezTo>
                  <a:lnTo>
                    <a:pt x="59" y="621"/>
                  </a:lnTo>
                  <a:lnTo>
                    <a:pt x="59" y="597"/>
                  </a:lnTo>
                  <a:cubicBezTo>
                    <a:pt x="59" y="597"/>
                    <a:pt x="71" y="504"/>
                    <a:pt x="141" y="398"/>
                  </a:cubicBezTo>
                  <a:cubicBezTo>
                    <a:pt x="153" y="387"/>
                    <a:pt x="153" y="375"/>
                    <a:pt x="141" y="363"/>
                  </a:cubicBezTo>
                  <a:cubicBezTo>
                    <a:pt x="135" y="357"/>
                    <a:pt x="126" y="354"/>
                    <a:pt x="118" y="354"/>
                  </a:cubicBezTo>
                  <a:close/>
                  <a:moveTo>
                    <a:pt x="3018" y="413"/>
                  </a:moveTo>
                  <a:cubicBezTo>
                    <a:pt x="3010" y="413"/>
                    <a:pt x="3001" y="416"/>
                    <a:pt x="2995" y="422"/>
                  </a:cubicBezTo>
                  <a:cubicBezTo>
                    <a:pt x="2983" y="434"/>
                    <a:pt x="2983" y="457"/>
                    <a:pt x="2995" y="468"/>
                  </a:cubicBezTo>
                  <a:cubicBezTo>
                    <a:pt x="3042" y="504"/>
                    <a:pt x="3077" y="551"/>
                    <a:pt x="3100" y="597"/>
                  </a:cubicBezTo>
                  <a:cubicBezTo>
                    <a:pt x="3112" y="621"/>
                    <a:pt x="3112" y="632"/>
                    <a:pt x="3124" y="655"/>
                  </a:cubicBezTo>
                  <a:cubicBezTo>
                    <a:pt x="3124" y="668"/>
                    <a:pt x="3136" y="668"/>
                    <a:pt x="3147" y="668"/>
                  </a:cubicBezTo>
                  <a:lnTo>
                    <a:pt x="3159" y="668"/>
                  </a:lnTo>
                  <a:cubicBezTo>
                    <a:pt x="3170" y="668"/>
                    <a:pt x="3183" y="644"/>
                    <a:pt x="3170" y="632"/>
                  </a:cubicBezTo>
                  <a:cubicBezTo>
                    <a:pt x="3170" y="609"/>
                    <a:pt x="3159" y="597"/>
                    <a:pt x="3147" y="574"/>
                  </a:cubicBezTo>
                  <a:cubicBezTo>
                    <a:pt x="3124" y="515"/>
                    <a:pt x="3089" y="468"/>
                    <a:pt x="3042" y="422"/>
                  </a:cubicBezTo>
                  <a:cubicBezTo>
                    <a:pt x="3036" y="416"/>
                    <a:pt x="3027" y="413"/>
                    <a:pt x="3018" y="413"/>
                  </a:cubicBezTo>
                  <a:close/>
                  <a:moveTo>
                    <a:pt x="166" y="803"/>
                  </a:moveTo>
                  <a:cubicBezTo>
                    <a:pt x="158" y="803"/>
                    <a:pt x="149" y="811"/>
                    <a:pt x="141" y="819"/>
                  </a:cubicBezTo>
                  <a:cubicBezTo>
                    <a:pt x="129" y="831"/>
                    <a:pt x="129" y="843"/>
                    <a:pt x="141" y="855"/>
                  </a:cubicBezTo>
                  <a:cubicBezTo>
                    <a:pt x="199" y="902"/>
                    <a:pt x="269" y="948"/>
                    <a:pt x="352" y="983"/>
                  </a:cubicBezTo>
                  <a:cubicBezTo>
                    <a:pt x="352" y="983"/>
                    <a:pt x="352" y="995"/>
                    <a:pt x="363" y="995"/>
                  </a:cubicBezTo>
                  <a:cubicBezTo>
                    <a:pt x="375" y="995"/>
                    <a:pt x="386" y="983"/>
                    <a:pt x="386" y="972"/>
                  </a:cubicBezTo>
                  <a:cubicBezTo>
                    <a:pt x="399" y="960"/>
                    <a:pt x="386" y="936"/>
                    <a:pt x="375" y="936"/>
                  </a:cubicBezTo>
                  <a:cubicBezTo>
                    <a:pt x="293" y="889"/>
                    <a:pt x="223" y="855"/>
                    <a:pt x="176" y="808"/>
                  </a:cubicBezTo>
                  <a:cubicBezTo>
                    <a:pt x="173" y="804"/>
                    <a:pt x="169" y="803"/>
                    <a:pt x="166" y="803"/>
                  </a:cubicBezTo>
                  <a:close/>
                  <a:moveTo>
                    <a:pt x="3101" y="834"/>
                  </a:moveTo>
                  <a:cubicBezTo>
                    <a:pt x="3092" y="834"/>
                    <a:pt x="3083" y="837"/>
                    <a:pt x="3077" y="843"/>
                  </a:cubicBezTo>
                  <a:cubicBezTo>
                    <a:pt x="3042" y="889"/>
                    <a:pt x="2983" y="936"/>
                    <a:pt x="2902" y="972"/>
                  </a:cubicBezTo>
                  <a:cubicBezTo>
                    <a:pt x="2890" y="972"/>
                    <a:pt x="2878" y="995"/>
                    <a:pt x="2890" y="1006"/>
                  </a:cubicBezTo>
                  <a:cubicBezTo>
                    <a:pt x="2890" y="1019"/>
                    <a:pt x="2902" y="1030"/>
                    <a:pt x="2913" y="1030"/>
                  </a:cubicBezTo>
                  <a:cubicBezTo>
                    <a:pt x="2913" y="1030"/>
                    <a:pt x="2925" y="1030"/>
                    <a:pt x="2925" y="1019"/>
                  </a:cubicBezTo>
                  <a:cubicBezTo>
                    <a:pt x="3019" y="983"/>
                    <a:pt x="3089" y="936"/>
                    <a:pt x="3124" y="878"/>
                  </a:cubicBezTo>
                  <a:cubicBezTo>
                    <a:pt x="3136" y="866"/>
                    <a:pt x="3136" y="855"/>
                    <a:pt x="3124" y="843"/>
                  </a:cubicBezTo>
                  <a:cubicBezTo>
                    <a:pt x="3118" y="837"/>
                    <a:pt x="3109" y="834"/>
                    <a:pt x="3101" y="834"/>
                  </a:cubicBezTo>
                  <a:close/>
                  <a:moveTo>
                    <a:pt x="586" y="1019"/>
                  </a:moveTo>
                  <a:cubicBezTo>
                    <a:pt x="574" y="1019"/>
                    <a:pt x="562" y="1030"/>
                    <a:pt x="550" y="1042"/>
                  </a:cubicBezTo>
                  <a:cubicBezTo>
                    <a:pt x="550" y="1053"/>
                    <a:pt x="550" y="1077"/>
                    <a:pt x="574" y="1077"/>
                  </a:cubicBezTo>
                  <a:cubicBezTo>
                    <a:pt x="644" y="1100"/>
                    <a:pt x="714" y="1123"/>
                    <a:pt x="796" y="1147"/>
                  </a:cubicBezTo>
                  <a:lnTo>
                    <a:pt x="808" y="1147"/>
                  </a:lnTo>
                  <a:cubicBezTo>
                    <a:pt x="820" y="1147"/>
                    <a:pt x="831" y="1135"/>
                    <a:pt x="831" y="1123"/>
                  </a:cubicBezTo>
                  <a:cubicBezTo>
                    <a:pt x="843" y="1112"/>
                    <a:pt x="831" y="1100"/>
                    <a:pt x="820" y="1089"/>
                  </a:cubicBezTo>
                  <a:cubicBezTo>
                    <a:pt x="737" y="1065"/>
                    <a:pt x="656" y="1042"/>
                    <a:pt x="586" y="1019"/>
                  </a:cubicBezTo>
                  <a:close/>
                  <a:moveTo>
                    <a:pt x="2679" y="1042"/>
                  </a:moveTo>
                  <a:cubicBezTo>
                    <a:pt x="2609" y="1065"/>
                    <a:pt x="2539" y="1077"/>
                    <a:pt x="2445" y="1089"/>
                  </a:cubicBezTo>
                  <a:cubicBezTo>
                    <a:pt x="2434" y="1100"/>
                    <a:pt x="2422" y="1112"/>
                    <a:pt x="2422" y="1123"/>
                  </a:cubicBezTo>
                  <a:cubicBezTo>
                    <a:pt x="2434" y="1147"/>
                    <a:pt x="2445" y="1147"/>
                    <a:pt x="2457" y="1147"/>
                  </a:cubicBezTo>
                  <a:cubicBezTo>
                    <a:pt x="2551" y="1135"/>
                    <a:pt x="2621" y="1123"/>
                    <a:pt x="2691" y="1100"/>
                  </a:cubicBezTo>
                  <a:cubicBezTo>
                    <a:pt x="2715" y="1100"/>
                    <a:pt x="2726" y="1077"/>
                    <a:pt x="2715" y="1065"/>
                  </a:cubicBezTo>
                  <a:cubicBezTo>
                    <a:pt x="2715" y="1053"/>
                    <a:pt x="2691" y="1042"/>
                    <a:pt x="2679" y="1042"/>
                  </a:cubicBezTo>
                  <a:close/>
                  <a:moveTo>
                    <a:pt x="2223" y="1123"/>
                  </a:moveTo>
                  <a:cubicBezTo>
                    <a:pt x="2141" y="1135"/>
                    <a:pt x="2060" y="1147"/>
                    <a:pt x="1977" y="1147"/>
                  </a:cubicBezTo>
                  <a:cubicBezTo>
                    <a:pt x="1966" y="1147"/>
                    <a:pt x="1954" y="1170"/>
                    <a:pt x="1954" y="1182"/>
                  </a:cubicBezTo>
                  <a:cubicBezTo>
                    <a:pt x="1954" y="1194"/>
                    <a:pt x="1966" y="1206"/>
                    <a:pt x="1989" y="1206"/>
                  </a:cubicBezTo>
                  <a:cubicBezTo>
                    <a:pt x="2071" y="1206"/>
                    <a:pt x="2153" y="1194"/>
                    <a:pt x="2223" y="1182"/>
                  </a:cubicBezTo>
                  <a:cubicBezTo>
                    <a:pt x="2247" y="1182"/>
                    <a:pt x="2247" y="1170"/>
                    <a:pt x="2247" y="1159"/>
                  </a:cubicBezTo>
                  <a:cubicBezTo>
                    <a:pt x="2247" y="1135"/>
                    <a:pt x="2235" y="1123"/>
                    <a:pt x="2223" y="1123"/>
                  </a:cubicBezTo>
                  <a:close/>
                  <a:moveTo>
                    <a:pt x="1031" y="1142"/>
                  </a:moveTo>
                  <a:cubicBezTo>
                    <a:pt x="1019" y="1142"/>
                    <a:pt x="1007" y="1153"/>
                    <a:pt x="1007" y="1170"/>
                  </a:cubicBezTo>
                  <a:cubicBezTo>
                    <a:pt x="1007" y="1182"/>
                    <a:pt x="1018" y="1194"/>
                    <a:pt x="1030" y="1194"/>
                  </a:cubicBezTo>
                  <a:cubicBezTo>
                    <a:pt x="1112" y="1217"/>
                    <a:pt x="1194" y="1229"/>
                    <a:pt x="1275" y="1229"/>
                  </a:cubicBezTo>
                  <a:cubicBezTo>
                    <a:pt x="1288" y="1229"/>
                    <a:pt x="1299" y="1217"/>
                    <a:pt x="1299" y="1206"/>
                  </a:cubicBezTo>
                  <a:cubicBezTo>
                    <a:pt x="1299" y="1194"/>
                    <a:pt x="1288" y="1170"/>
                    <a:pt x="1275" y="1170"/>
                  </a:cubicBezTo>
                  <a:cubicBezTo>
                    <a:pt x="1205" y="1170"/>
                    <a:pt x="1124" y="1159"/>
                    <a:pt x="1041" y="1147"/>
                  </a:cubicBezTo>
                  <a:cubicBezTo>
                    <a:pt x="1038" y="1144"/>
                    <a:pt x="1035" y="1142"/>
                    <a:pt x="1031" y="1142"/>
                  </a:cubicBezTo>
                  <a:close/>
                  <a:moveTo>
                    <a:pt x="1743" y="1170"/>
                  </a:moveTo>
                  <a:cubicBezTo>
                    <a:pt x="1662" y="1170"/>
                    <a:pt x="1580" y="1182"/>
                    <a:pt x="1509" y="1182"/>
                  </a:cubicBezTo>
                  <a:cubicBezTo>
                    <a:pt x="1498" y="1182"/>
                    <a:pt x="1475" y="1194"/>
                    <a:pt x="1486" y="1206"/>
                  </a:cubicBezTo>
                  <a:cubicBezTo>
                    <a:pt x="1486" y="1229"/>
                    <a:pt x="1498" y="1240"/>
                    <a:pt x="1509" y="1240"/>
                  </a:cubicBezTo>
                  <a:cubicBezTo>
                    <a:pt x="1580" y="1240"/>
                    <a:pt x="1662" y="1229"/>
                    <a:pt x="1755" y="1229"/>
                  </a:cubicBezTo>
                  <a:cubicBezTo>
                    <a:pt x="1767" y="1229"/>
                    <a:pt x="1779" y="1217"/>
                    <a:pt x="1779" y="1194"/>
                  </a:cubicBezTo>
                  <a:cubicBezTo>
                    <a:pt x="1779" y="1182"/>
                    <a:pt x="1767" y="1170"/>
                    <a:pt x="1743" y="1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93"/>
            <p:cNvSpPr/>
            <p:nvPr/>
          </p:nvSpPr>
          <p:spPr>
            <a:xfrm>
              <a:off x="2303003" y="4119819"/>
              <a:ext cx="147878" cy="130998"/>
            </a:xfrm>
            <a:custGeom>
              <a:avLst/>
              <a:gdLst/>
              <a:ahLst/>
              <a:cxnLst/>
              <a:rect l="l" t="t" r="r" b="b"/>
              <a:pathLst>
                <a:path w="5230" h="4633" extrusionOk="0">
                  <a:moveTo>
                    <a:pt x="2160" y="0"/>
                  </a:moveTo>
                  <a:cubicBezTo>
                    <a:pt x="1644" y="0"/>
                    <a:pt x="1160" y="177"/>
                    <a:pt x="808" y="539"/>
                  </a:cubicBezTo>
                  <a:cubicBezTo>
                    <a:pt x="1" y="1358"/>
                    <a:pt x="164" y="2808"/>
                    <a:pt x="1159" y="3802"/>
                  </a:cubicBezTo>
                  <a:cubicBezTo>
                    <a:pt x="1721" y="4350"/>
                    <a:pt x="2425" y="4633"/>
                    <a:pt x="3077" y="4633"/>
                  </a:cubicBezTo>
                  <a:cubicBezTo>
                    <a:pt x="3594" y="4633"/>
                    <a:pt x="4078" y="4456"/>
                    <a:pt x="4434" y="4095"/>
                  </a:cubicBezTo>
                  <a:cubicBezTo>
                    <a:pt x="5230" y="3276"/>
                    <a:pt x="5077" y="1813"/>
                    <a:pt x="4071" y="831"/>
                  </a:cubicBezTo>
                  <a:cubicBezTo>
                    <a:pt x="3517" y="282"/>
                    <a:pt x="2812" y="0"/>
                    <a:pt x="21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93"/>
            <p:cNvSpPr/>
            <p:nvPr/>
          </p:nvSpPr>
          <p:spPr>
            <a:xfrm>
              <a:off x="2364870" y="4169725"/>
              <a:ext cx="27455" cy="23836"/>
            </a:xfrm>
            <a:custGeom>
              <a:avLst/>
              <a:gdLst/>
              <a:ahLst/>
              <a:cxnLst/>
              <a:rect l="l" t="t" r="r" b="b"/>
              <a:pathLst>
                <a:path w="971" h="843" extrusionOk="0">
                  <a:moveTo>
                    <a:pt x="281" y="0"/>
                  </a:moveTo>
                  <a:cubicBezTo>
                    <a:pt x="215" y="0"/>
                    <a:pt x="158" y="20"/>
                    <a:pt x="117" y="60"/>
                  </a:cubicBezTo>
                  <a:cubicBezTo>
                    <a:pt x="0" y="177"/>
                    <a:pt x="71" y="435"/>
                    <a:pt x="269" y="633"/>
                  </a:cubicBezTo>
                  <a:cubicBezTo>
                    <a:pt x="403" y="767"/>
                    <a:pt x="563" y="842"/>
                    <a:pt x="692" y="842"/>
                  </a:cubicBezTo>
                  <a:cubicBezTo>
                    <a:pt x="755" y="842"/>
                    <a:pt x="812" y="824"/>
                    <a:pt x="854" y="786"/>
                  </a:cubicBezTo>
                  <a:cubicBezTo>
                    <a:pt x="971" y="657"/>
                    <a:pt x="901" y="399"/>
                    <a:pt x="702" y="201"/>
                  </a:cubicBezTo>
                  <a:cubicBezTo>
                    <a:pt x="565" y="70"/>
                    <a:pt x="407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93"/>
            <p:cNvSpPr/>
            <p:nvPr/>
          </p:nvSpPr>
          <p:spPr>
            <a:xfrm>
              <a:off x="2401572" y="4185672"/>
              <a:ext cx="22846" cy="20499"/>
            </a:xfrm>
            <a:custGeom>
              <a:avLst/>
              <a:gdLst/>
              <a:ahLst/>
              <a:cxnLst/>
              <a:rect l="l" t="t" r="r" b="b"/>
              <a:pathLst>
                <a:path w="808" h="725" extrusionOk="0">
                  <a:moveTo>
                    <a:pt x="551" y="1"/>
                  </a:moveTo>
                  <a:cubicBezTo>
                    <a:pt x="503" y="1"/>
                    <a:pt x="448" y="12"/>
                    <a:pt x="387" y="34"/>
                  </a:cubicBezTo>
                  <a:cubicBezTo>
                    <a:pt x="258" y="81"/>
                    <a:pt x="117" y="175"/>
                    <a:pt x="0" y="292"/>
                  </a:cubicBezTo>
                  <a:lnTo>
                    <a:pt x="36" y="326"/>
                  </a:lnTo>
                  <a:cubicBezTo>
                    <a:pt x="153" y="209"/>
                    <a:pt x="281" y="116"/>
                    <a:pt x="398" y="81"/>
                  </a:cubicBezTo>
                  <a:cubicBezTo>
                    <a:pt x="451" y="58"/>
                    <a:pt x="501" y="46"/>
                    <a:pt x="543" y="46"/>
                  </a:cubicBezTo>
                  <a:cubicBezTo>
                    <a:pt x="586" y="46"/>
                    <a:pt x="621" y="58"/>
                    <a:pt x="644" y="81"/>
                  </a:cubicBezTo>
                  <a:cubicBezTo>
                    <a:pt x="749" y="186"/>
                    <a:pt x="644" y="467"/>
                    <a:pt x="410" y="690"/>
                  </a:cubicBezTo>
                  <a:lnTo>
                    <a:pt x="445" y="724"/>
                  </a:lnTo>
                  <a:cubicBezTo>
                    <a:pt x="702" y="467"/>
                    <a:pt x="808" y="175"/>
                    <a:pt x="679" y="46"/>
                  </a:cubicBezTo>
                  <a:cubicBezTo>
                    <a:pt x="648" y="15"/>
                    <a:pt x="604" y="1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93"/>
            <p:cNvSpPr/>
            <p:nvPr/>
          </p:nvSpPr>
          <p:spPr>
            <a:xfrm>
              <a:off x="2355935" y="4140629"/>
              <a:ext cx="20867" cy="20556"/>
            </a:xfrm>
            <a:custGeom>
              <a:avLst/>
              <a:gdLst/>
              <a:ahLst/>
              <a:cxnLst/>
              <a:rect l="l" t="t" r="r" b="b"/>
              <a:pathLst>
                <a:path w="738" h="727" extrusionOk="0">
                  <a:moveTo>
                    <a:pt x="534" y="0"/>
                  </a:moveTo>
                  <a:cubicBezTo>
                    <a:pt x="388" y="0"/>
                    <a:pt x="179" y="107"/>
                    <a:pt x="0" y="294"/>
                  </a:cubicBezTo>
                  <a:lnTo>
                    <a:pt x="36" y="329"/>
                  </a:lnTo>
                  <a:cubicBezTo>
                    <a:pt x="202" y="154"/>
                    <a:pt x="400" y="44"/>
                    <a:pt x="534" y="44"/>
                  </a:cubicBezTo>
                  <a:cubicBezTo>
                    <a:pt x="579" y="44"/>
                    <a:pt x="617" y="57"/>
                    <a:pt x="644" y="83"/>
                  </a:cubicBezTo>
                  <a:cubicBezTo>
                    <a:pt x="691" y="130"/>
                    <a:pt x="691" y="224"/>
                    <a:pt x="644" y="329"/>
                  </a:cubicBezTo>
                  <a:cubicBezTo>
                    <a:pt x="608" y="446"/>
                    <a:pt x="515" y="575"/>
                    <a:pt x="410" y="692"/>
                  </a:cubicBezTo>
                  <a:lnTo>
                    <a:pt x="433" y="726"/>
                  </a:lnTo>
                  <a:cubicBezTo>
                    <a:pt x="562" y="609"/>
                    <a:pt x="644" y="469"/>
                    <a:pt x="691" y="341"/>
                  </a:cubicBezTo>
                  <a:cubicBezTo>
                    <a:pt x="738" y="212"/>
                    <a:pt x="738" y="107"/>
                    <a:pt x="667" y="48"/>
                  </a:cubicBezTo>
                  <a:cubicBezTo>
                    <a:pt x="635" y="16"/>
                    <a:pt x="589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93"/>
            <p:cNvSpPr/>
            <p:nvPr/>
          </p:nvSpPr>
          <p:spPr>
            <a:xfrm>
              <a:off x="2400582" y="4209311"/>
              <a:ext cx="23185" cy="21008"/>
            </a:xfrm>
            <a:custGeom>
              <a:avLst/>
              <a:gdLst/>
              <a:ahLst/>
              <a:cxnLst/>
              <a:rect l="l" t="t" r="r" b="b"/>
              <a:pathLst>
                <a:path w="820" h="743" extrusionOk="0">
                  <a:moveTo>
                    <a:pt x="414" y="1"/>
                  </a:moveTo>
                  <a:cubicBezTo>
                    <a:pt x="317" y="1"/>
                    <a:pt x="219" y="39"/>
                    <a:pt x="141" y="111"/>
                  </a:cubicBezTo>
                  <a:cubicBezTo>
                    <a:pt x="1" y="262"/>
                    <a:pt x="1" y="496"/>
                    <a:pt x="152" y="637"/>
                  </a:cubicBezTo>
                  <a:cubicBezTo>
                    <a:pt x="223" y="707"/>
                    <a:pt x="316" y="742"/>
                    <a:pt x="411" y="742"/>
                  </a:cubicBezTo>
                  <a:cubicBezTo>
                    <a:pt x="506" y="742"/>
                    <a:pt x="603" y="707"/>
                    <a:pt x="679" y="637"/>
                  </a:cubicBezTo>
                  <a:cubicBezTo>
                    <a:pt x="820" y="485"/>
                    <a:pt x="820" y="251"/>
                    <a:pt x="667" y="111"/>
                  </a:cubicBezTo>
                  <a:cubicBezTo>
                    <a:pt x="598" y="36"/>
                    <a:pt x="507" y="1"/>
                    <a:pt x="4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93"/>
            <p:cNvSpPr/>
            <p:nvPr/>
          </p:nvSpPr>
          <p:spPr>
            <a:xfrm>
              <a:off x="2329469" y="4139385"/>
              <a:ext cx="23185" cy="21093"/>
            </a:xfrm>
            <a:custGeom>
              <a:avLst/>
              <a:gdLst/>
              <a:ahLst/>
              <a:cxnLst/>
              <a:rect l="l" t="t" r="r" b="b"/>
              <a:pathLst>
                <a:path w="820" h="746" extrusionOk="0">
                  <a:moveTo>
                    <a:pt x="414" y="0"/>
                  </a:moveTo>
                  <a:cubicBezTo>
                    <a:pt x="317" y="0"/>
                    <a:pt x="219" y="38"/>
                    <a:pt x="141" y="115"/>
                  </a:cubicBezTo>
                  <a:cubicBezTo>
                    <a:pt x="0" y="256"/>
                    <a:pt x="0" y="490"/>
                    <a:pt x="153" y="642"/>
                  </a:cubicBezTo>
                  <a:cubicBezTo>
                    <a:pt x="222" y="711"/>
                    <a:pt x="313" y="746"/>
                    <a:pt x="406" y="746"/>
                  </a:cubicBezTo>
                  <a:cubicBezTo>
                    <a:pt x="503" y="746"/>
                    <a:pt x="601" y="708"/>
                    <a:pt x="679" y="630"/>
                  </a:cubicBezTo>
                  <a:cubicBezTo>
                    <a:pt x="819" y="490"/>
                    <a:pt x="819" y="256"/>
                    <a:pt x="668" y="104"/>
                  </a:cubicBezTo>
                  <a:cubicBezTo>
                    <a:pt x="599" y="35"/>
                    <a:pt x="507" y="0"/>
                    <a:pt x="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19" name="Google Shape;3419;p93"/>
          <p:cNvGrpSpPr/>
          <p:nvPr/>
        </p:nvGrpSpPr>
        <p:grpSpPr>
          <a:xfrm>
            <a:off x="658293" y="-836117"/>
            <a:ext cx="3290523" cy="3112249"/>
            <a:chOff x="2506079" y="3764933"/>
            <a:chExt cx="409174" cy="387006"/>
          </a:xfrm>
        </p:grpSpPr>
        <p:sp>
          <p:nvSpPr>
            <p:cNvPr id="3420" name="Google Shape;3420;p93"/>
            <p:cNvSpPr/>
            <p:nvPr/>
          </p:nvSpPr>
          <p:spPr>
            <a:xfrm>
              <a:off x="2537832" y="3844330"/>
              <a:ext cx="113496" cy="93223"/>
            </a:xfrm>
            <a:custGeom>
              <a:avLst/>
              <a:gdLst/>
              <a:ahLst/>
              <a:cxnLst/>
              <a:rect l="l" t="t" r="r" b="b"/>
              <a:pathLst>
                <a:path w="4014" h="3297" extrusionOk="0">
                  <a:moveTo>
                    <a:pt x="3435" y="1"/>
                  </a:moveTo>
                  <a:cubicBezTo>
                    <a:pt x="3176" y="1"/>
                    <a:pt x="2909" y="20"/>
                    <a:pt x="2633" y="70"/>
                  </a:cubicBezTo>
                  <a:cubicBezTo>
                    <a:pt x="551" y="433"/>
                    <a:pt x="1" y="1486"/>
                    <a:pt x="60" y="1743"/>
                  </a:cubicBezTo>
                  <a:cubicBezTo>
                    <a:pt x="91" y="1909"/>
                    <a:pt x="225" y="1936"/>
                    <a:pt x="308" y="1936"/>
                  </a:cubicBezTo>
                  <a:cubicBezTo>
                    <a:pt x="347" y="1936"/>
                    <a:pt x="375" y="1930"/>
                    <a:pt x="375" y="1930"/>
                  </a:cubicBezTo>
                  <a:lnTo>
                    <a:pt x="387" y="1930"/>
                  </a:lnTo>
                  <a:cubicBezTo>
                    <a:pt x="258" y="2070"/>
                    <a:pt x="164" y="2222"/>
                    <a:pt x="223" y="2339"/>
                  </a:cubicBezTo>
                  <a:cubicBezTo>
                    <a:pt x="277" y="2436"/>
                    <a:pt x="349" y="2486"/>
                    <a:pt x="445" y="2486"/>
                  </a:cubicBezTo>
                  <a:cubicBezTo>
                    <a:pt x="557" y="2486"/>
                    <a:pt x="701" y="2419"/>
                    <a:pt x="890" y="2281"/>
                  </a:cubicBezTo>
                  <a:lnTo>
                    <a:pt x="890" y="2281"/>
                  </a:lnTo>
                  <a:cubicBezTo>
                    <a:pt x="749" y="2398"/>
                    <a:pt x="492" y="2655"/>
                    <a:pt x="609" y="2842"/>
                  </a:cubicBezTo>
                  <a:cubicBezTo>
                    <a:pt x="675" y="2942"/>
                    <a:pt x="751" y="2981"/>
                    <a:pt x="831" y="2981"/>
                  </a:cubicBezTo>
                  <a:cubicBezTo>
                    <a:pt x="949" y="2981"/>
                    <a:pt x="1076" y="2895"/>
                    <a:pt x="1194" y="2783"/>
                  </a:cubicBezTo>
                  <a:lnTo>
                    <a:pt x="1194" y="2783"/>
                  </a:lnTo>
                  <a:cubicBezTo>
                    <a:pt x="1100" y="2900"/>
                    <a:pt x="1042" y="3041"/>
                    <a:pt x="1112" y="3170"/>
                  </a:cubicBezTo>
                  <a:cubicBezTo>
                    <a:pt x="1156" y="3256"/>
                    <a:pt x="1227" y="3296"/>
                    <a:pt x="1315" y="3296"/>
                  </a:cubicBezTo>
                  <a:cubicBezTo>
                    <a:pt x="1513" y="3296"/>
                    <a:pt x="1797" y="3096"/>
                    <a:pt x="2048" y="2772"/>
                  </a:cubicBezTo>
                  <a:lnTo>
                    <a:pt x="2071" y="2749"/>
                  </a:lnTo>
                  <a:cubicBezTo>
                    <a:pt x="2083" y="2772"/>
                    <a:pt x="2106" y="2807"/>
                    <a:pt x="2142" y="2819"/>
                  </a:cubicBezTo>
                  <a:cubicBezTo>
                    <a:pt x="2157" y="2828"/>
                    <a:pt x="2173" y="2833"/>
                    <a:pt x="2190" y="2833"/>
                  </a:cubicBezTo>
                  <a:cubicBezTo>
                    <a:pt x="2360" y="2833"/>
                    <a:pt x="2574" y="2386"/>
                    <a:pt x="2574" y="2386"/>
                  </a:cubicBezTo>
                  <a:cubicBezTo>
                    <a:pt x="2574" y="2386"/>
                    <a:pt x="3112" y="2105"/>
                    <a:pt x="4013" y="2024"/>
                  </a:cubicBezTo>
                  <a:lnTo>
                    <a:pt x="3931" y="23"/>
                  </a:lnTo>
                  <a:cubicBezTo>
                    <a:pt x="3769" y="9"/>
                    <a:pt x="3604" y="1"/>
                    <a:pt x="3435" y="1"/>
                  </a:cubicBezTo>
                  <a:close/>
                </a:path>
              </a:pathLst>
            </a:custGeom>
            <a:solidFill>
              <a:srgbClr val="FFD9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93"/>
            <p:cNvSpPr/>
            <p:nvPr/>
          </p:nvSpPr>
          <p:spPr>
            <a:xfrm>
              <a:off x="2643668" y="3844641"/>
              <a:ext cx="78096" cy="67492"/>
            </a:xfrm>
            <a:custGeom>
              <a:avLst/>
              <a:gdLst/>
              <a:ahLst/>
              <a:cxnLst/>
              <a:rect l="l" t="t" r="r" b="b"/>
              <a:pathLst>
                <a:path w="2762" h="2387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456"/>
                    <a:pt x="24" y="1428"/>
                    <a:pt x="36" y="2036"/>
                  </a:cubicBezTo>
                  <a:cubicBezTo>
                    <a:pt x="238" y="2012"/>
                    <a:pt x="461" y="1996"/>
                    <a:pt x="704" y="1996"/>
                  </a:cubicBezTo>
                  <a:cubicBezTo>
                    <a:pt x="1288" y="1996"/>
                    <a:pt x="1984" y="2089"/>
                    <a:pt x="2761" y="2387"/>
                  </a:cubicBezTo>
                  <a:lnTo>
                    <a:pt x="2574" y="831"/>
                  </a:lnTo>
                  <a:cubicBezTo>
                    <a:pt x="2574" y="831"/>
                    <a:pt x="1510" y="8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93"/>
            <p:cNvSpPr/>
            <p:nvPr/>
          </p:nvSpPr>
          <p:spPr>
            <a:xfrm>
              <a:off x="2656250" y="3847610"/>
              <a:ext cx="2008" cy="52280"/>
            </a:xfrm>
            <a:custGeom>
              <a:avLst/>
              <a:gdLst/>
              <a:ahLst/>
              <a:cxnLst/>
              <a:rect l="l" t="t" r="r" b="b"/>
              <a:pathLst>
                <a:path w="71" h="1849" extrusionOk="0">
                  <a:moveTo>
                    <a:pt x="47" y="1"/>
                  </a:moveTo>
                  <a:cubicBezTo>
                    <a:pt x="36" y="1"/>
                    <a:pt x="24" y="13"/>
                    <a:pt x="24" y="24"/>
                  </a:cubicBezTo>
                  <a:lnTo>
                    <a:pt x="0" y="1825"/>
                  </a:lnTo>
                  <a:cubicBezTo>
                    <a:pt x="0" y="1837"/>
                    <a:pt x="12" y="1849"/>
                    <a:pt x="24" y="1849"/>
                  </a:cubicBezTo>
                  <a:cubicBezTo>
                    <a:pt x="36" y="1849"/>
                    <a:pt x="47" y="1837"/>
                    <a:pt x="47" y="1825"/>
                  </a:cubicBezTo>
                  <a:lnTo>
                    <a:pt x="70" y="24"/>
                  </a:lnTo>
                  <a:cubicBezTo>
                    <a:pt x="70" y="13"/>
                    <a:pt x="59" y="1"/>
                    <a:pt x="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93"/>
            <p:cNvSpPr/>
            <p:nvPr/>
          </p:nvSpPr>
          <p:spPr>
            <a:xfrm>
              <a:off x="2581490" y="3844981"/>
              <a:ext cx="42045" cy="70801"/>
            </a:xfrm>
            <a:custGeom>
              <a:avLst/>
              <a:gdLst/>
              <a:ahLst/>
              <a:cxnLst/>
              <a:rect l="l" t="t" r="r" b="b"/>
              <a:pathLst>
                <a:path w="1487" h="2504" extrusionOk="0">
                  <a:moveTo>
                    <a:pt x="140" y="1"/>
                  </a:moveTo>
                  <a:cubicBezTo>
                    <a:pt x="121" y="1"/>
                    <a:pt x="101" y="5"/>
                    <a:pt x="83" y="12"/>
                  </a:cubicBezTo>
                  <a:cubicBezTo>
                    <a:pt x="24" y="47"/>
                    <a:pt x="1" y="117"/>
                    <a:pt x="36" y="176"/>
                  </a:cubicBezTo>
                  <a:lnTo>
                    <a:pt x="1253" y="2445"/>
                  </a:lnTo>
                  <a:cubicBezTo>
                    <a:pt x="1276" y="2480"/>
                    <a:pt x="1311" y="2503"/>
                    <a:pt x="1357" y="2503"/>
                  </a:cubicBezTo>
                  <a:cubicBezTo>
                    <a:pt x="1370" y="2503"/>
                    <a:pt x="1393" y="2503"/>
                    <a:pt x="1416" y="2492"/>
                  </a:cubicBezTo>
                  <a:cubicBezTo>
                    <a:pt x="1474" y="2456"/>
                    <a:pt x="1487" y="2386"/>
                    <a:pt x="1463" y="2328"/>
                  </a:cubicBezTo>
                  <a:lnTo>
                    <a:pt x="235" y="59"/>
                  </a:lnTo>
                  <a:cubicBezTo>
                    <a:pt x="219" y="19"/>
                    <a:pt x="181" y="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93"/>
            <p:cNvSpPr/>
            <p:nvPr/>
          </p:nvSpPr>
          <p:spPr>
            <a:xfrm>
              <a:off x="2811681" y="3924689"/>
              <a:ext cx="103571" cy="122205"/>
            </a:xfrm>
            <a:custGeom>
              <a:avLst/>
              <a:gdLst/>
              <a:ahLst/>
              <a:cxnLst/>
              <a:rect l="l" t="t" r="r" b="b"/>
              <a:pathLst>
                <a:path w="3663" h="4322" extrusionOk="0">
                  <a:moveTo>
                    <a:pt x="1393" y="0"/>
                  </a:moveTo>
                  <a:lnTo>
                    <a:pt x="1" y="1451"/>
                  </a:lnTo>
                  <a:cubicBezTo>
                    <a:pt x="632" y="2106"/>
                    <a:pt x="843" y="2679"/>
                    <a:pt x="843" y="2679"/>
                  </a:cubicBezTo>
                  <a:cubicBezTo>
                    <a:pt x="843" y="2679"/>
                    <a:pt x="691" y="3240"/>
                    <a:pt x="890" y="3287"/>
                  </a:cubicBezTo>
                  <a:cubicBezTo>
                    <a:pt x="900" y="3290"/>
                    <a:pt x="911" y="3292"/>
                    <a:pt x="921" y="3292"/>
                  </a:cubicBezTo>
                  <a:cubicBezTo>
                    <a:pt x="945" y="3292"/>
                    <a:pt x="967" y="3283"/>
                    <a:pt x="983" y="3276"/>
                  </a:cubicBezTo>
                  <a:lnTo>
                    <a:pt x="995" y="3310"/>
                  </a:lnTo>
                  <a:cubicBezTo>
                    <a:pt x="964" y="3832"/>
                    <a:pt x="1100" y="4241"/>
                    <a:pt x="1337" y="4241"/>
                  </a:cubicBezTo>
                  <a:cubicBezTo>
                    <a:pt x="1366" y="4241"/>
                    <a:pt x="1396" y="4235"/>
                    <a:pt x="1428" y="4223"/>
                  </a:cubicBezTo>
                  <a:cubicBezTo>
                    <a:pt x="1568" y="4176"/>
                    <a:pt x="1615" y="4035"/>
                    <a:pt x="1627" y="3884"/>
                  </a:cubicBezTo>
                  <a:cubicBezTo>
                    <a:pt x="1647" y="4115"/>
                    <a:pt x="1711" y="4321"/>
                    <a:pt x="1916" y="4321"/>
                  </a:cubicBezTo>
                  <a:cubicBezTo>
                    <a:pt x="1948" y="4321"/>
                    <a:pt x="1985" y="4316"/>
                    <a:pt x="2025" y="4305"/>
                  </a:cubicBezTo>
                  <a:cubicBezTo>
                    <a:pt x="2235" y="4246"/>
                    <a:pt x="2212" y="3895"/>
                    <a:pt x="2176" y="3708"/>
                  </a:cubicBezTo>
                  <a:lnTo>
                    <a:pt x="2176" y="3708"/>
                  </a:lnTo>
                  <a:cubicBezTo>
                    <a:pt x="2253" y="4054"/>
                    <a:pt x="2362" y="4210"/>
                    <a:pt x="2527" y="4210"/>
                  </a:cubicBezTo>
                  <a:cubicBezTo>
                    <a:pt x="2563" y="4210"/>
                    <a:pt x="2602" y="4203"/>
                    <a:pt x="2644" y="4188"/>
                  </a:cubicBezTo>
                  <a:cubicBezTo>
                    <a:pt x="2761" y="4141"/>
                    <a:pt x="2797" y="3965"/>
                    <a:pt x="2797" y="3778"/>
                  </a:cubicBezTo>
                  <a:cubicBezTo>
                    <a:pt x="2797" y="3778"/>
                    <a:pt x="2888" y="3902"/>
                    <a:pt x="3021" y="3902"/>
                  </a:cubicBezTo>
                  <a:cubicBezTo>
                    <a:pt x="3067" y="3902"/>
                    <a:pt x="3117" y="3887"/>
                    <a:pt x="3171" y="3848"/>
                  </a:cubicBezTo>
                  <a:cubicBezTo>
                    <a:pt x="3370" y="3697"/>
                    <a:pt x="3662" y="2538"/>
                    <a:pt x="2340" y="901"/>
                  </a:cubicBezTo>
                  <a:cubicBezTo>
                    <a:pt x="2048" y="538"/>
                    <a:pt x="1721" y="234"/>
                    <a:pt x="1393" y="0"/>
                  </a:cubicBezTo>
                  <a:close/>
                </a:path>
              </a:pathLst>
            </a:custGeom>
            <a:solidFill>
              <a:srgbClr val="FFD9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93"/>
            <p:cNvSpPr/>
            <p:nvPr/>
          </p:nvSpPr>
          <p:spPr>
            <a:xfrm>
              <a:off x="2752161" y="3897573"/>
              <a:ext cx="103204" cy="73091"/>
            </a:xfrm>
            <a:custGeom>
              <a:avLst/>
              <a:gdLst/>
              <a:ahLst/>
              <a:cxnLst/>
              <a:rect l="l" t="t" r="r" b="b"/>
              <a:pathLst>
                <a:path w="3650" h="2585" extrusionOk="0">
                  <a:moveTo>
                    <a:pt x="1170" y="0"/>
                  </a:moveTo>
                  <a:lnTo>
                    <a:pt x="0" y="1053"/>
                  </a:lnTo>
                  <a:cubicBezTo>
                    <a:pt x="1089" y="1451"/>
                    <a:pt x="1814" y="2059"/>
                    <a:pt x="2270" y="2585"/>
                  </a:cubicBezTo>
                  <a:cubicBezTo>
                    <a:pt x="2679" y="2129"/>
                    <a:pt x="3334" y="1404"/>
                    <a:pt x="3650" y="1076"/>
                  </a:cubicBezTo>
                  <a:cubicBezTo>
                    <a:pt x="2457" y="141"/>
                    <a:pt x="1170" y="0"/>
                    <a:pt x="1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93"/>
            <p:cNvSpPr/>
            <p:nvPr/>
          </p:nvSpPr>
          <p:spPr>
            <a:xfrm>
              <a:off x="2808373" y="3920787"/>
              <a:ext cx="34439" cy="39953"/>
            </a:xfrm>
            <a:custGeom>
              <a:avLst/>
              <a:gdLst/>
              <a:ahLst/>
              <a:cxnLst/>
              <a:rect l="l" t="t" r="r" b="b"/>
              <a:pathLst>
                <a:path w="1218" h="1413" extrusionOk="0">
                  <a:moveTo>
                    <a:pt x="1194" y="1"/>
                  </a:moveTo>
                  <a:cubicBezTo>
                    <a:pt x="1189" y="1"/>
                    <a:pt x="1183" y="4"/>
                    <a:pt x="1183" y="9"/>
                  </a:cubicBezTo>
                  <a:lnTo>
                    <a:pt x="1" y="1378"/>
                  </a:lnTo>
                  <a:cubicBezTo>
                    <a:pt x="1" y="1390"/>
                    <a:pt x="1" y="1402"/>
                    <a:pt x="13" y="1413"/>
                  </a:cubicBezTo>
                  <a:lnTo>
                    <a:pt x="36" y="1413"/>
                  </a:lnTo>
                  <a:lnTo>
                    <a:pt x="1217" y="45"/>
                  </a:lnTo>
                  <a:cubicBezTo>
                    <a:pt x="1217" y="33"/>
                    <a:pt x="1217" y="21"/>
                    <a:pt x="1206" y="9"/>
                  </a:cubicBezTo>
                  <a:cubicBezTo>
                    <a:pt x="1206" y="4"/>
                    <a:pt x="1200" y="1"/>
                    <a:pt x="1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93"/>
            <p:cNvSpPr/>
            <p:nvPr/>
          </p:nvSpPr>
          <p:spPr>
            <a:xfrm>
              <a:off x="2820277" y="3950335"/>
              <a:ext cx="68821" cy="40857"/>
            </a:xfrm>
            <a:custGeom>
              <a:avLst/>
              <a:gdLst/>
              <a:ahLst/>
              <a:cxnLst/>
              <a:rect l="l" t="t" r="r" b="b"/>
              <a:pathLst>
                <a:path w="2434" h="1445" extrusionOk="0">
                  <a:moveTo>
                    <a:pt x="2293" y="1"/>
                  </a:moveTo>
                  <a:cubicBezTo>
                    <a:pt x="2274" y="1"/>
                    <a:pt x="2254" y="6"/>
                    <a:pt x="2235" y="17"/>
                  </a:cubicBezTo>
                  <a:cubicBezTo>
                    <a:pt x="1417" y="485"/>
                    <a:pt x="165" y="1175"/>
                    <a:pt x="83" y="1210"/>
                  </a:cubicBezTo>
                  <a:cubicBezTo>
                    <a:pt x="24" y="1234"/>
                    <a:pt x="1" y="1304"/>
                    <a:pt x="24" y="1363"/>
                  </a:cubicBezTo>
                  <a:cubicBezTo>
                    <a:pt x="36" y="1409"/>
                    <a:pt x="83" y="1444"/>
                    <a:pt x="130" y="1444"/>
                  </a:cubicBezTo>
                  <a:cubicBezTo>
                    <a:pt x="141" y="1444"/>
                    <a:pt x="153" y="1444"/>
                    <a:pt x="165" y="1433"/>
                  </a:cubicBezTo>
                  <a:cubicBezTo>
                    <a:pt x="188" y="1433"/>
                    <a:pt x="211" y="1421"/>
                    <a:pt x="2352" y="228"/>
                  </a:cubicBezTo>
                  <a:cubicBezTo>
                    <a:pt x="2410" y="193"/>
                    <a:pt x="2434" y="123"/>
                    <a:pt x="2399" y="64"/>
                  </a:cubicBezTo>
                  <a:cubicBezTo>
                    <a:pt x="2375" y="24"/>
                    <a:pt x="2335" y="1"/>
                    <a:pt x="2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93"/>
            <p:cNvSpPr/>
            <p:nvPr/>
          </p:nvSpPr>
          <p:spPr>
            <a:xfrm>
              <a:off x="2823953" y="3969789"/>
              <a:ext cx="79396" cy="27681"/>
            </a:xfrm>
            <a:custGeom>
              <a:avLst/>
              <a:gdLst/>
              <a:ahLst/>
              <a:cxnLst/>
              <a:rect l="l" t="t" r="r" b="b"/>
              <a:pathLst>
                <a:path w="2808" h="979" extrusionOk="0">
                  <a:moveTo>
                    <a:pt x="2685" y="0"/>
                  </a:moveTo>
                  <a:cubicBezTo>
                    <a:pt x="2672" y="0"/>
                    <a:pt x="2658" y="3"/>
                    <a:pt x="2644" y="7"/>
                  </a:cubicBezTo>
                  <a:lnTo>
                    <a:pt x="94" y="745"/>
                  </a:lnTo>
                  <a:cubicBezTo>
                    <a:pt x="35" y="768"/>
                    <a:pt x="0" y="838"/>
                    <a:pt x="11" y="896"/>
                  </a:cubicBezTo>
                  <a:cubicBezTo>
                    <a:pt x="23" y="943"/>
                    <a:pt x="70" y="979"/>
                    <a:pt x="128" y="979"/>
                  </a:cubicBezTo>
                  <a:lnTo>
                    <a:pt x="164" y="979"/>
                  </a:lnTo>
                  <a:lnTo>
                    <a:pt x="2714" y="230"/>
                  </a:lnTo>
                  <a:cubicBezTo>
                    <a:pt x="2772" y="218"/>
                    <a:pt x="2807" y="148"/>
                    <a:pt x="2795" y="90"/>
                  </a:cubicBezTo>
                  <a:cubicBezTo>
                    <a:pt x="2777" y="34"/>
                    <a:pt x="2736" y="0"/>
                    <a:pt x="2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93"/>
            <p:cNvSpPr/>
            <p:nvPr/>
          </p:nvSpPr>
          <p:spPr>
            <a:xfrm>
              <a:off x="2684017" y="3764933"/>
              <a:ext cx="176323" cy="163458"/>
            </a:xfrm>
            <a:custGeom>
              <a:avLst/>
              <a:gdLst/>
              <a:ahLst/>
              <a:cxnLst/>
              <a:rect l="l" t="t" r="r" b="b"/>
              <a:pathLst>
                <a:path w="6236" h="5781" extrusionOk="0">
                  <a:moveTo>
                    <a:pt x="1066" y="0"/>
                  </a:moveTo>
                  <a:cubicBezTo>
                    <a:pt x="983" y="164"/>
                    <a:pt x="913" y="340"/>
                    <a:pt x="843" y="515"/>
                  </a:cubicBezTo>
                  <a:cubicBezTo>
                    <a:pt x="1" y="2808"/>
                    <a:pt x="504" y="5112"/>
                    <a:pt x="1989" y="5662"/>
                  </a:cubicBezTo>
                  <a:cubicBezTo>
                    <a:pt x="2207" y="5742"/>
                    <a:pt x="2434" y="5781"/>
                    <a:pt x="2665" y="5781"/>
                  </a:cubicBezTo>
                  <a:cubicBezTo>
                    <a:pt x="4008" y="5781"/>
                    <a:pt x="5494" y="4472"/>
                    <a:pt x="6212" y="2516"/>
                  </a:cubicBezTo>
                  <a:cubicBezTo>
                    <a:pt x="6224" y="2503"/>
                    <a:pt x="6224" y="2492"/>
                    <a:pt x="6236" y="2480"/>
                  </a:cubicBezTo>
                  <a:lnTo>
                    <a:pt x="106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93"/>
            <p:cNvSpPr/>
            <p:nvPr/>
          </p:nvSpPr>
          <p:spPr>
            <a:xfrm>
              <a:off x="2720097" y="3848261"/>
              <a:ext cx="65146" cy="51036"/>
            </a:xfrm>
            <a:custGeom>
              <a:avLst/>
              <a:gdLst/>
              <a:ahLst/>
              <a:cxnLst/>
              <a:rect l="l" t="t" r="r" b="b"/>
              <a:pathLst>
                <a:path w="2304" h="1805" extrusionOk="0">
                  <a:moveTo>
                    <a:pt x="1942" y="1"/>
                  </a:moveTo>
                  <a:cubicBezTo>
                    <a:pt x="1942" y="1"/>
                    <a:pt x="0" y="703"/>
                    <a:pt x="351" y="1183"/>
                  </a:cubicBezTo>
                  <a:cubicBezTo>
                    <a:pt x="443" y="1308"/>
                    <a:pt x="563" y="1354"/>
                    <a:pt x="691" y="1354"/>
                  </a:cubicBezTo>
                  <a:cubicBezTo>
                    <a:pt x="1052" y="1354"/>
                    <a:pt x="1474" y="984"/>
                    <a:pt x="1474" y="983"/>
                  </a:cubicBezTo>
                  <a:lnTo>
                    <a:pt x="1474" y="983"/>
                  </a:lnTo>
                  <a:cubicBezTo>
                    <a:pt x="1474" y="984"/>
                    <a:pt x="1274" y="1804"/>
                    <a:pt x="1739" y="1804"/>
                  </a:cubicBezTo>
                  <a:cubicBezTo>
                    <a:pt x="1752" y="1804"/>
                    <a:pt x="1765" y="1803"/>
                    <a:pt x="1778" y="1802"/>
                  </a:cubicBezTo>
                  <a:cubicBezTo>
                    <a:pt x="2304" y="1744"/>
                    <a:pt x="1942" y="1"/>
                    <a:pt x="1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93"/>
            <p:cNvSpPr/>
            <p:nvPr/>
          </p:nvSpPr>
          <p:spPr>
            <a:xfrm>
              <a:off x="2706185" y="3905434"/>
              <a:ext cx="52280" cy="43006"/>
            </a:xfrm>
            <a:custGeom>
              <a:avLst/>
              <a:gdLst/>
              <a:ahLst/>
              <a:cxnLst/>
              <a:rect l="l" t="t" r="r" b="b"/>
              <a:pathLst>
                <a:path w="1849" h="1521" extrusionOk="0">
                  <a:moveTo>
                    <a:pt x="508" y="1"/>
                  </a:moveTo>
                  <a:cubicBezTo>
                    <a:pt x="447" y="1"/>
                    <a:pt x="386" y="36"/>
                    <a:pt x="352" y="97"/>
                  </a:cubicBezTo>
                  <a:lnTo>
                    <a:pt x="24" y="775"/>
                  </a:lnTo>
                  <a:cubicBezTo>
                    <a:pt x="1" y="810"/>
                    <a:pt x="24" y="856"/>
                    <a:pt x="59" y="880"/>
                  </a:cubicBezTo>
                  <a:lnTo>
                    <a:pt x="1369" y="1511"/>
                  </a:lnTo>
                  <a:cubicBezTo>
                    <a:pt x="1379" y="1518"/>
                    <a:pt x="1391" y="1521"/>
                    <a:pt x="1403" y="1521"/>
                  </a:cubicBezTo>
                  <a:cubicBezTo>
                    <a:pt x="1433" y="1521"/>
                    <a:pt x="1466" y="1502"/>
                    <a:pt x="1475" y="1477"/>
                  </a:cubicBezTo>
                  <a:lnTo>
                    <a:pt x="1802" y="798"/>
                  </a:lnTo>
                  <a:cubicBezTo>
                    <a:pt x="1849" y="716"/>
                    <a:pt x="1813" y="622"/>
                    <a:pt x="1732" y="576"/>
                  </a:cubicBezTo>
                  <a:lnTo>
                    <a:pt x="574" y="14"/>
                  </a:lnTo>
                  <a:cubicBezTo>
                    <a:pt x="552" y="5"/>
                    <a:pt x="530" y="1"/>
                    <a:pt x="508" y="1"/>
                  </a:cubicBezTo>
                  <a:close/>
                </a:path>
              </a:pathLst>
            </a:custGeom>
            <a:solidFill>
              <a:srgbClr val="AD5B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93"/>
            <p:cNvSpPr/>
            <p:nvPr/>
          </p:nvSpPr>
          <p:spPr>
            <a:xfrm>
              <a:off x="2563308" y="3917734"/>
              <a:ext cx="234852" cy="199735"/>
            </a:xfrm>
            <a:custGeom>
              <a:avLst/>
              <a:gdLst/>
              <a:ahLst/>
              <a:cxnLst/>
              <a:rect l="l" t="t" r="r" b="b"/>
              <a:pathLst>
                <a:path w="8306" h="7064" extrusionOk="0">
                  <a:moveTo>
                    <a:pt x="3349" y="0"/>
                  </a:moveTo>
                  <a:cubicBezTo>
                    <a:pt x="3347" y="0"/>
                    <a:pt x="3346" y="0"/>
                    <a:pt x="3346" y="0"/>
                  </a:cubicBezTo>
                  <a:cubicBezTo>
                    <a:pt x="3346" y="0"/>
                    <a:pt x="2457" y="117"/>
                    <a:pt x="1743" y="842"/>
                  </a:cubicBezTo>
                  <a:cubicBezTo>
                    <a:pt x="1030" y="1580"/>
                    <a:pt x="1" y="3697"/>
                    <a:pt x="843" y="5147"/>
                  </a:cubicBezTo>
                  <a:cubicBezTo>
                    <a:pt x="1545" y="6356"/>
                    <a:pt x="3351" y="7045"/>
                    <a:pt x="4489" y="7045"/>
                  </a:cubicBezTo>
                  <a:cubicBezTo>
                    <a:pt x="4717" y="7045"/>
                    <a:pt x="4917" y="7017"/>
                    <a:pt x="5077" y="6961"/>
                  </a:cubicBezTo>
                  <a:cubicBezTo>
                    <a:pt x="5077" y="6961"/>
                    <a:pt x="5394" y="7064"/>
                    <a:pt x="5806" y="7064"/>
                  </a:cubicBezTo>
                  <a:cubicBezTo>
                    <a:pt x="5948" y="7064"/>
                    <a:pt x="6102" y="7052"/>
                    <a:pt x="6258" y="7019"/>
                  </a:cubicBezTo>
                  <a:cubicBezTo>
                    <a:pt x="7241" y="6808"/>
                    <a:pt x="7931" y="5919"/>
                    <a:pt x="8153" y="4398"/>
                  </a:cubicBezTo>
                  <a:cubicBezTo>
                    <a:pt x="8189" y="4118"/>
                    <a:pt x="8223" y="3673"/>
                    <a:pt x="8235" y="3451"/>
                  </a:cubicBezTo>
                  <a:cubicBezTo>
                    <a:pt x="8306" y="1814"/>
                    <a:pt x="7230" y="1404"/>
                    <a:pt x="5802" y="679"/>
                  </a:cubicBezTo>
                  <a:cubicBezTo>
                    <a:pt x="4488" y="11"/>
                    <a:pt x="3416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93"/>
            <p:cNvSpPr/>
            <p:nvPr/>
          </p:nvSpPr>
          <p:spPr>
            <a:xfrm>
              <a:off x="2775121" y="4087104"/>
              <a:ext cx="67690" cy="64835"/>
            </a:xfrm>
            <a:custGeom>
              <a:avLst/>
              <a:gdLst/>
              <a:ahLst/>
              <a:cxnLst/>
              <a:rect l="l" t="t" r="r" b="b"/>
              <a:pathLst>
                <a:path w="2394" h="2293" extrusionOk="0">
                  <a:moveTo>
                    <a:pt x="1212" y="1"/>
                  </a:moveTo>
                  <a:cubicBezTo>
                    <a:pt x="613" y="1"/>
                    <a:pt x="0" y="191"/>
                    <a:pt x="66" y="549"/>
                  </a:cubicBezTo>
                  <a:cubicBezTo>
                    <a:pt x="66" y="549"/>
                    <a:pt x="66" y="2257"/>
                    <a:pt x="779" y="2292"/>
                  </a:cubicBezTo>
                  <a:cubicBezTo>
                    <a:pt x="785" y="2292"/>
                    <a:pt x="791" y="2292"/>
                    <a:pt x="798" y="2292"/>
                  </a:cubicBezTo>
                  <a:cubicBezTo>
                    <a:pt x="1258" y="2292"/>
                    <a:pt x="1224" y="1426"/>
                    <a:pt x="1224" y="1426"/>
                  </a:cubicBezTo>
                  <a:lnTo>
                    <a:pt x="1224" y="1426"/>
                  </a:lnTo>
                  <a:cubicBezTo>
                    <a:pt x="1224" y="1426"/>
                    <a:pt x="1521" y="1699"/>
                    <a:pt x="1800" y="1699"/>
                  </a:cubicBezTo>
                  <a:cubicBezTo>
                    <a:pt x="1904" y="1699"/>
                    <a:pt x="2006" y="1660"/>
                    <a:pt x="2089" y="1555"/>
                  </a:cubicBezTo>
                  <a:cubicBezTo>
                    <a:pt x="2393" y="1181"/>
                    <a:pt x="1458" y="713"/>
                    <a:pt x="1458" y="713"/>
                  </a:cubicBezTo>
                  <a:lnTo>
                    <a:pt x="1458" y="713"/>
                  </a:lnTo>
                  <a:cubicBezTo>
                    <a:pt x="1458" y="713"/>
                    <a:pt x="1691" y="801"/>
                    <a:pt x="1911" y="801"/>
                  </a:cubicBezTo>
                  <a:cubicBezTo>
                    <a:pt x="2086" y="801"/>
                    <a:pt x="2252" y="746"/>
                    <a:pt x="2288" y="549"/>
                  </a:cubicBezTo>
                  <a:cubicBezTo>
                    <a:pt x="2351" y="177"/>
                    <a:pt x="1788" y="1"/>
                    <a:pt x="1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93"/>
            <p:cNvSpPr/>
            <p:nvPr/>
          </p:nvSpPr>
          <p:spPr>
            <a:xfrm>
              <a:off x="2506079" y="3958790"/>
              <a:ext cx="75947" cy="70716"/>
            </a:xfrm>
            <a:custGeom>
              <a:avLst/>
              <a:gdLst/>
              <a:ahLst/>
              <a:cxnLst/>
              <a:rect l="l" t="t" r="r" b="b"/>
              <a:pathLst>
                <a:path w="2686" h="2501" extrusionOk="0">
                  <a:moveTo>
                    <a:pt x="1137" y="0"/>
                  </a:moveTo>
                  <a:cubicBezTo>
                    <a:pt x="1082" y="0"/>
                    <a:pt x="1027" y="11"/>
                    <a:pt x="972" y="34"/>
                  </a:cubicBezTo>
                  <a:cubicBezTo>
                    <a:pt x="528" y="221"/>
                    <a:pt x="949" y="1017"/>
                    <a:pt x="949" y="1017"/>
                  </a:cubicBezTo>
                  <a:cubicBezTo>
                    <a:pt x="949" y="1017"/>
                    <a:pt x="772" y="960"/>
                    <a:pt x="578" y="960"/>
                  </a:cubicBezTo>
                  <a:cubicBezTo>
                    <a:pt x="380" y="960"/>
                    <a:pt x="166" y="1020"/>
                    <a:pt x="106" y="1262"/>
                  </a:cubicBezTo>
                  <a:cubicBezTo>
                    <a:pt x="1" y="1742"/>
                    <a:pt x="1042" y="1753"/>
                    <a:pt x="1042" y="1753"/>
                  </a:cubicBezTo>
                  <a:cubicBezTo>
                    <a:pt x="1042" y="1753"/>
                    <a:pt x="247" y="1823"/>
                    <a:pt x="375" y="2257"/>
                  </a:cubicBezTo>
                  <a:cubicBezTo>
                    <a:pt x="424" y="2430"/>
                    <a:pt x="583" y="2501"/>
                    <a:pt x="792" y="2501"/>
                  </a:cubicBezTo>
                  <a:cubicBezTo>
                    <a:pt x="1474" y="2501"/>
                    <a:pt x="2686" y="1745"/>
                    <a:pt x="2363" y="1298"/>
                  </a:cubicBezTo>
                  <a:cubicBezTo>
                    <a:pt x="2363" y="1298"/>
                    <a:pt x="1745" y="0"/>
                    <a:pt x="1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93"/>
            <p:cNvSpPr/>
            <p:nvPr/>
          </p:nvSpPr>
          <p:spPr>
            <a:xfrm>
              <a:off x="2590085" y="3907639"/>
              <a:ext cx="210734" cy="192581"/>
            </a:xfrm>
            <a:custGeom>
              <a:avLst/>
              <a:gdLst/>
              <a:ahLst/>
              <a:cxnLst/>
              <a:rect l="l" t="t" r="r" b="b"/>
              <a:pathLst>
                <a:path w="7453" h="6811" extrusionOk="0">
                  <a:moveTo>
                    <a:pt x="3352" y="1"/>
                  </a:moveTo>
                  <a:cubicBezTo>
                    <a:pt x="2494" y="1"/>
                    <a:pt x="1671" y="478"/>
                    <a:pt x="1276" y="1293"/>
                  </a:cubicBezTo>
                  <a:lnTo>
                    <a:pt x="551" y="2779"/>
                  </a:lnTo>
                  <a:cubicBezTo>
                    <a:pt x="1" y="3925"/>
                    <a:pt x="469" y="5306"/>
                    <a:pt x="1615" y="5855"/>
                  </a:cubicBezTo>
                  <a:lnTo>
                    <a:pt x="3101" y="6580"/>
                  </a:lnTo>
                  <a:cubicBezTo>
                    <a:pt x="3426" y="6736"/>
                    <a:pt x="3770" y="6810"/>
                    <a:pt x="4109" y="6810"/>
                  </a:cubicBezTo>
                  <a:cubicBezTo>
                    <a:pt x="4963" y="6810"/>
                    <a:pt x="5783" y="6337"/>
                    <a:pt x="6177" y="5516"/>
                  </a:cubicBezTo>
                  <a:lnTo>
                    <a:pt x="6902" y="4030"/>
                  </a:lnTo>
                  <a:cubicBezTo>
                    <a:pt x="7452" y="2884"/>
                    <a:pt x="6972" y="1504"/>
                    <a:pt x="5826" y="954"/>
                  </a:cubicBezTo>
                  <a:lnTo>
                    <a:pt x="4352" y="229"/>
                  </a:lnTo>
                  <a:cubicBezTo>
                    <a:pt x="4029" y="74"/>
                    <a:pt x="3688" y="1"/>
                    <a:pt x="3352" y="1"/>
                  </a:cubicBezTo>
                  <a:close/>
                </a:path>
              </a:pathLst>
            </a:custGeom>
            <a:solidFill>
              <a:srgbClr val="FFD9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93"/>
            <p:cNvSpPr/>
            <p:nvPr/>
          </p:nvSpPr>
          <p:spPr>
            <a:xfrm>
              <a:off x="2689983" y="3963172"/>
              <a:ext cx="36390" cy="27031"/>
            </a:xfrm>
            <a:custGeom>
              <a:avLst/>
              <a:gdLst/>
              <a:ahLst/>
              <a:cxnLst/>
              <a:rect l="l" t="t" r="r" b="b"/>
              <a:pathLst>
                <a:path w="1287" h="956" extrusionOk="0">
                  <a:moveTo>
                    <a:pt x="616" y="59"/>
                  </a:moveTo>
                  <a:cubicBezTo>
                    <a:pt x="692" y="59"/>
                    <a:pt x="769" y="76"/>
                    <a:pt x="842" y="113"/>
                  </a:cubicBezTo>
                  <a:cubicBezTo>
                    <a:pt x="1112" y="241"/>
                    <a:pt x="1217" y="581"/>
                    <a:pt x="1089" y="873"/>
                  </a:cubicBezTo>
                  <a:lnTo>
                    <a:pt x="83" y="382"/>
                  </a:lnTo>
                  <a:cubicBezTo>
                    <a:pt x="153" y="254"/>
                    <a:pt x="270" y="148"/>
                    <a:pt x="410" y="101"/>
                  </a:cubicBezTo>
                  <a:cubicBezTo>
                    <a:pt x="477" y="73"/>
                    <a:pt x="546" y="59"/>
                    <a:pt x="616" y="59"/>
                  </a:cubicBezTo>
                  <a:close/>
                  <a:moveTo>
                    <a:pt x="616" y="0"/>
                  </a:moveTo>
                  <a:cubicBezTo>
                    <a:pt x="537" y="0"/>
                    <a:pt x="459" y="15"/>
                    <a:pt x="387" y="43"/>
                  </a:cubicBezTo>
                  <a:cubicBezTo>
                    <a:pt x="223" y="101"/>
                    <a:pt x="94" y="218"/>
                    <a:pt x="12" y="382"/>
                  </a:cubicBezTo>
                  <a:lnTo>
                    <a:pt x="0" y="405"/>
                  </a:lnTo>
                  <a:lnTo>
                    <a:pt x="1123" y="955"/>
                  </a:lnTo>
                  <a:lnTo>
                    <a:pt x="1135" y="920"/>
                  </a:lnTo>
                  <a:cubicBezTo>
                    <a:pt x="1287" y="592"/>
                    <a:pt x="1170" y="207"/>
                    <a:pt x="866" y="54"/>
                  </a:cubicBezTo>
                  <a:cubicBezTo>
                    <a:pt x="787" y="18"/>
                    <a:pt x="701" y="0"/>
                    <a:pt x="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93"/>
            <p:cNvSpPr/>
            <p:nvPr/>
          </p:nvSpPr>
          <p:spPr>
            <a:xfrm>
              <a:off x="2688993" y="3990826"/>
              <a:ext cx="12243" cy="19877"/>
            </a:xfrm>
            <a:custGeom>
              <a:avLst/>
              <a:gdLst/>
              <a:ahLst/>
              <a:cxnLst/>
              <a:rect l="l" t="t" r="r" b="b"/>
              <a:pathLst>
                <a:path w="433" h="703" extrusionOk="0">
                  <a:moveTo>
                    <a:pt x="211" y="1"/>
                  </a:moveTo>
                  <a:cubicBezTo>
                    <a:pt x="129" y="12"/>
                    <a:pt x="71" y="48"/>
                    <a:pt x="35" y="118"/>
                  </a:cubicBezTo>
                  <a:cubicBezTo>
                    <a:pt x="1" y="176"/>
                    <a:pt x="1" y="246"/>
                    <a:pt x="24" y="316"/>
                  </a:cubicBezTo>
                  <a:cubicBezTo>
                    <a:pt x="47" y="375"/>
                    <a:pt x="105" y="433"/>
                    <a:pt x="164" y="480"/>
                  </a:cubicBezTo>
                  <a:lnTo>
                    <a:pt x="82" y="679"/>
                  </a:lnTo>
                  <a:lnTo>
                    <a:pt x="141" y="703"/>
                  </a:lnTo>
                  <a:lnTo>
                    <a:pt x="235" y="457"/>
                  </a:lnTo>
                  <a:lnTo>
                    <a:pt x="211" y="433"/>
                  </a:lnTo>
                  <a:cubicBezTo>
                    <a:pt x="152" y="399"/>
                    <a:pt x="105" y="352"/>
                    <a:pt x="82" y="293"/>
                  </a:cubicBezTo>
                  <a:cubicBezTo>
                    <a:pt x="59" y="235"/>
                    <a:pt x="59" y="188"/>
                    <a:pt x="82" y="141"/>
                  </a:cubicBezTo>
                  <a:cubicBezTo>
                    <a:pt x="105" y="94"/>
                    <a:pt x="152" y="71"/>
                    <a:pt x="211" y="59"/>
                  </a:cubicBezTo>
                  <a:cubicBezTo>
                    <a:pt x="269" y="59"/>
                    <a:pt x="339" y="71"/>
                    <a:pt x="410" y="106"/>
                  </a:cubicBezTo>
                  <a:lnTo>
                    <a:pt x="433" y="59"/>
                  </a:lnTo>
                  <a:cubicBezTo>
                    <a:pt x="363" y="12"/>
                    <a:pt x="281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93"/>
            <p:cNvSpPr/>
            <p:nvPr/>
          </p:nvSpPr>
          <p:spPr>
            <a:xfrm>
              <a:off x="2770371" y="4016019"/>
              <a:ext cx="45664" cy="39953"/>
            </a:xfrm>
            <a:custGeom>
              <a:avLst/>
              <a:gdLst/>
              <a:ahLst/>
              <a:cxnLst/>
              <a:rect l="l" t="t" r="r" b="b"/>
              <a:pathLst>
                <a:path w="1615" h="1413" extrusionOk="0">
                  <a:moveTo>
                    <a:pt x="771" y="0"/>
                  </a:moveTo>
                  <a:cubicBezTo>
                    <a:pt x="565" y="0"/>
                    <a:pt x="365" y="86"/>
                    <a:pt x="234" y="256"/>
                  </a:cubicBezTo>
                  <a:cubicBezTo>
                    <a:pt x="0" y="560"/>
                    <a:pt x="58" y="1005"/>
                    <a:pt x="374" y="1250"/>
                  </a:cubicBezTo>
                  <a:cubicBezTo>
                    <a:pt x="514" y="1359"/>
                    <a:pt x="680" y="1412"/>
                    <a:pt x="843" y="1412"/>
                  </a:cubicBezTo>
                  <a:cubicBezTo>
                    <a:pt x="1050" y="1412"/>
                    <a:pt x="1250" y="1326"/>
                    <a:pt x="1380" y="1156"/>
                  </a:cubicBezTo>
                  <a:cubicBezTo>
                    <a:pt x="1614" y="852"/>
                    <a:pt x="1555" y="408"/>
                    <a:pt x="1240" y="163"/>
                  </a:cubicBezTo>
                  <a:cubicBezTo>
                    <a:pt x="1100" y="54"/>
                    <a:pt x="934" y="0"/>
                    <a:pt x="771" y="0"/>
                  </a:cubicBezTo>
                  <a:close/>
                </a:path>
              </a:pathLst>
            </a:custGeom>
            <a:solidFill>
              <a:srgbClr val="FFD9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93"/>
            <p:cNvSpPr/>
            <p:nvPr/>
          </p:nvSpPr>
          <p:spPr>
            <a:xfrm>
              <a:off x="2589124" y="3928054"/>
              <a:ext cx="44986" cy="39359"/>
            </a:xfrm>
            <a:custGeom>
              <a:avLst/>
              <a:gdLst/>
              <a:ahLst/>
              <a:cxnLst/>
              <a:rect l="l" t="t" r="r" b="b"/>
              <a:pathLst>
                <a:path w="1591" h="1392" extrusionOk="0">
                  <a:moveTo>
                    <a:pt x="777" y="0"/>
                  </a:moveTo>
                  <a:cubicBezTo>
                    <a:pt x="449" y="0"/>
                    <a:pt x="161" y="208"/>
                    <a:pt x="82" y="524"/>
                  </a:cubicBezTo>
                  <a:cubicBezTo>
                    <a:pt x="0" y="899"/>
                    <a:pt x="234" y="1273"/>
                    <a:pt x="632" y="1366"/>
                  </a:cubicBezTo>
                  <a:cubicBezTo>
                    <a:pt x="695" y="1384"/>
                    <a:pt x="758" y="1392"/>
                    <a:pt x="820" y="1392"/>
                  </a:cubicBezTo>
                  <a:cubicBezTo>
                    <a:pt x="1139" y="1392"/>
                    <a:pt x="1428" y="1177"/>
                    <a:pt x="1497" y="864"/>
                  </a:cubicBezTo>
                  <a:cubicBezTo>
                    <a:pt x="1591" y="501"/>
                    <a:pt x="1345" y="115"/>
                    <a:pt x="959" y="22"/>
                  </a:cubicBezTo>
                  <a:cubicBezTo>
                    <a:pt x="898" y="7"/>
                    <a:pt x="837" y="0"/>
                    <a:pt x="777" y="0"/>
                  </a:cubicBezTo>
                  <a:close/>
                </a:path>
              </a:pathLst>
            </a:custGeom>
            <a:solidFill>
              <a:srgbClr val="FFD9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93"/>
            <p:cNvSpPr/>
            <p:nvPr/>
          </p:nvSpPr>
          <p:spPr>
            <a:xfrm>
              <a:off x="2626815" y="3937357"/>
              <a:ext cx="30113" cy="26154"/>
            </a:xfrm>
            <a:custGeom>
              <a:avLst/>
              <a:gdLst/>
              <a:ahLst/>
              <a:cxnLst/>
              <a:rect l="l" t="t" r="r" b="b"/>
              <a:pathLst>
                <a:path w="1065" h="925" extrusionOk="0">
                  <a:moveTo>
                    <a:pt x="537" y="0"/>
                  </a:moveTo>
                  <a:cubicBezTo>
                    <a:pt x="365" y="0"/>
                    <a:pt x="202" y="94"/>
                    <a:pt x="118" y="254"/>
                  </a:cubicBezTo>
                  <a:cubicBezTo>
                    <a:pt x="1" y="488"/>
                    <a:pt x="105" y="769"/>
                    <a:pt x="328" y="874"/>
                  </a:cubicBezTo>
                  <a:cubicBezTo>
                    <a:pt x="396" y="908"/>
                    <a:pt x="469" y="924"/>
                    <a:pt x="539" y="924"/>
                  </a:cubicBezTo>
                  <a:cubicBezTo>
                    <a:pt x="711" y="924"/>
                    <a:pt x="873" y="829"/>
                    <a:pt x="948" y="663"/>
                  </a:cubicBezTo>
                  <a:cubicBezTo>
                    <a:pt x="1065" y="429"/>
                    <a:pt x="971" y="161"/>
                    <a:pt x="737" y="44"/>
                  </a:cubicBezTo>
                  <a:cubicBezTo>
                    <a:pt x="672" y="14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CA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93"/>
            <p:cNvSpPr/>
            <p:nvPr/>
          </p:nvSpPr>
          <p:spPr>
            <a:xfrm>
              <a:off x="2755469" y="3999704"/>
              <a:ext cx="30141" cy="26324"/>
            </a:xfrm>
            <a:custGeom>
              <a:avLst/>
              <a:gdLst/>
              <a:ahLst/>
              <a:cxnLst/>
              <a:rect l="l" t="t" r="r" b="b"/>
              <a:pathLst>
                <a:path w="1066" h="931" extrusionOk="0">
                  <a:moveTo>
                    <a:pt x="534" y="1"/>
                  </a:moveTo>
                  <a:cubicBezTo>
                    <a:pt x="359" y="1"/>
                    <a:pt x="193" y="100"/>
                    <a:pt x="117" y="260"/>
                  </a:cubicBezTo>
                  <a:cubicBezTo>
                    <a:pt x="0" y="493"/>
                    <a:pt x="94" y="774"/>
                    <a:pt x="328" y="880"/>
                  </a:cubicBezTo>
                  <a:cubicBezTo>
                    <a:pt x="396" y="914"/>
                    <a:pt x="468" y="930"/>
                    <a:pt x="539" y="930"/>
                  </a:cubicBezTo>
                  <a:cubicBezTo>
                    <a:pt x="711" y="930"/>
                    <a:pt x="873" y="835"/>
                    <a:pt x="948" y="669"/>
                  </a:cubicBezTo>
                  <a:cubicBezTo>
                    <a:pt x="1065" y="435"/>
                    <a:pt x="972" y="155"/>
                    <a:pt x="738" y="49"/>
                  </a:cubicBezTo>
                  <a:cubicBezTo>
                    <a:pt x="672" y="16"/>
                    <a:pt x="602" y="1"/>
                    <a:pt x="534" y="1"/>
                  </a:cubicBezTo>
                  <a:close/>
                </a:path>
              </a:pathLst>
            </a:custGeom>
            <a:solidFill>
              <a:srgbClr val="FFCA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93"/>
            <p:cNvSpPr/>
            <p:nvPr/>
          </p:nvSpPr>
          <p:spPr>
            <a:xfrm>
              <a:off x="2634422" y="3965689"/>
              <a:ext cx="40716" cy="37069"/>
            </a:xfrm>
            <a:custGeom>
              <a:avLst/>
              <a:gdLst/>
              <a:ahLst/>
              <a:cxnLst/>
              <a:rect l="l" t="t" r="r" b="b"/>
              <a:pathLst>
                <a:path w="1440" h="1311" extrusionOk="0">
                  <a:moveTo>
                    <a:pt x="176" y="1"/>
                  </a:moveTo>
                  <a:cubicBezTo>
                    <a:pt x="59" y="258"/>
                    <a:pt x="0" y="527"/>
                    <a:pt x="36" y="761"/>
                  </a:cubicBezTo>
                  <a:cubicBezTo>
                    <a:pt x="59" y="1007"/>
                    <a:pt x="164" y="1182"/>
                    <a:pt x="340" y="1264"/>
                  </a:cubicBezTo>
                  <a:cubicBezTo>
                    <a:pt x="410" y="1299"/>
                    <a:pt x="480" y="1311"/>
                    <a:pt x="550" y="1311"/>
                  </a:cubicBezTo>
                  <a:cubicBezTo>
                    <a:pt x="866" y="1311"/>
                    <a:pt x="1229" y="1041"/>
                    <a:pt x="1439" y="609"/>
                  </a:cubicBezTo>
                  <a:lnTo>
                    <a:pt x="1380" y="586"/>
                  </a:lnTo>
                  <a:cubicBezTo>
                    <a:pt x="1180" y="996"/>
                    <a:pt x="839" y="1258"/>
                    <a:pt x="549" y="1258"/>
                  </a:cubicBezTo>
                  <a:cubicBezTo>
                    <a:pt x="484" y="1258"/>
                    <a:pt x="421" y="1245"/>
                    <a:pt x="363" y="1217"/>
                  </a:cubicBezTo>
                  <a:cubicBezTo>
                    <a:pt x="211" y="1135"/>
                    <a:pt x="117" y="983"/>
                    <a:pt x="94" y="761"/>
                  </a:cubicBezTo>
                  <a:cubicBezTo>
                    <a:pt x="59" y="527"/>
                    <a:pt x="117" y="269"/>
                    <a:pt x="234" y="24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93"/>
            <p:cNvSpPr/>
            <p:nvPr/>
          </p:nvSpPr>
          <p:spPr>
            <a:xfrm>
              <a:off x="2717099" y="4007028"/>
              <a:ext cx="43035" cy="37069"/>
            </a:xfrm>
            <a:custGeom>
              <a:avLst/>
              <a:gdLst/>
              <a:ahLst/>
              <a:cxnLst/>
              <a:rect l="l" t="t" r="r" b="b"/>
              <a:pathLst>
                <a:path w="1522" h="1311" extrusionOk="0">
                  <a:moveTo>
                    <a:pt x="258" y="1"/>
                  </a:moveTo>
                  <a:lnTo>
                    <a:pt x="258" y="1"/>
                  </a:lnTo>
                  <a:cubicBezTo>
                    <a:pt x="0" y="527"/>
                    <a:pt x="83" y="1100"/>
                    <a:pt x="421" y="1264"/>
                  </a:cubicBezTo>
                  <a:cubicBezTo>
                    <a:pt x="492" y="1299"/>
                    <a:pt x="562" y="1311"/>
                    <a:pt x="632" y="1311"/>
                  </a:cubicBezTo>
                  <a:cubicBezTo>
                    <a:pt x="761" y="1311"/>
                    <a:pt x="878" y="1276"/>
                    <a:pt x="1006" y="1194"/>
                  </a:cubicBezTo>
                  <a:cubicBezTo>
                    <a:pt x="1217" y="1077"/>
                    <a:pt x="1393" y="866"/>
                    <a:pt x="1521" y="609"/>
                  </a:cubicBezTo>
                  <a:lnTo>
                    <a:pt x="1463" y="585"/>
                  </a:lnTo>
                  <a:cubicBezTo>
                    <a:pt x="1346" y="831"/>
                    <a:pt x="1170" y="1030"/>
                    <a:pt x="983" y="1147"/>
                  </a:cubicBezTo>
                  <a:cubicBezTo>
                    <a:pt x="859" y="1220"/>
                    <a:pt x="739" y="1256"/>
                    <a:pt x="630" y="1256"/>
                  </a:cubicBezTo>
                  <a:cubicBezTo>
                    <a:pt x="564" y="1256"/>
                    <a:pt x="502" y="1243"/>
                    <a:pt x="445" y="1217"/>
                  </a:cubicBezTo>
                  <a:cubicBezTo>
                    <a:pt x="130" y="1053"/>
                    <a:pt x="71" y="527"/>
                    <a:pt x="317" y="24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93"/>
            <p:cNvSpPr/>
            <p:nvPr/>
          </p:nvSpPr>
          <p:spPr>
            <a:xfrm>
              <a:off x="2591754" y="3961419"/>
              <a:ext cx="188736" cy="145107"/>
            </a:xfrm>
            <a:custGeom>
              <a:avLst/>
              <a:gdLst/>
              <a:ahLst/>
              <a:cxnLst/>
              <a:rect l="l" t="t" r="r" b="b"/>
              <a:pathLst>
                <a:path w="6675" h="5132" extrusionOk="0">
                  <a:moveTo>
                    <a:pt x="963" y="1"/>
                  </a:moveTo>
                  <a:cubicBezTo>
                    <a:pt x="929" y="1"/>
                    <a:pt x="881" y="30"/>
                    <a:pt x="819" y="116"/>
                  </a:cubicBezTo>
                  <a:cubicBezTo>
                    <a:pt x="620" y="409"/>
                    <a:pt x="152" y="1099"/>
                    <a:pt x="82" y="2047"/>
                  </a:cubicBezTo>
                  <a:cubicBezTo>
                    <a:pt x="1" y="3298"/>
                    <a:pt x="1696" y="4538"/>
                    <a:pt x="2902" y="4959"/>
                  </a:cubicBezTo>
                  <a:cubicBezTo>
                    <a:pt x="3253" y="5080"/>
                    <a:pt x="3588" y="5131"/>
                    <a:pt x="3899" y="5131"/>
                  </a:cubicBezTo>
                  <a:cubicBezTo>
                    <a:pt x="4644" y="5131"/>
                    <a:pt x="5252" y="4834"/>
                    <a:pt x="5615" y="4480"/>
                  </a:cubicBezTo>
                  <a:cubicBezTo>
                    <a:pt x="6116" y="3991"/>
                    <a:pt x="6674" y="2632"/>
                    <a:pt x="6541" y="2632"/>
                  </a:cubicBezTo>
                  <a:cubicBezTo>
                    <a:pt x="6540" y="2632"/>
                    <a:pt x="6539" y="2632"/>
                    <a:pt x="6539" y="2632"/>
                  </a:cubicBezTo>
                  <a:cubicBezTo>
                    <a:pt x="6305" y="2632"/>
                    <a:pt x="5907" y="3310"/>
                    <a:pt x="5907" y="3310"/>
                  </a:cubicBezTo>
                  <a:cubicBezTo>
                    <a:pt x="5873" y="3312"/>
                    <a:pt x="5828" y="3312"/>
                    <a:pt x="5774" y="3312"/>
                  </a:cubicBezTo>
                  <a:cubicBezTo>
                    <a:pt x="5661" y="3312"/>
                    <a:pt x="5509" y="3310"/>
                    <a:pt x="5339" y="3310"/>
                  </a:cubicBezTo>
                  <a:cubicBezTo>
                    <a:pt x="5086" y="3310"/>
                    <a:pt x="4790" y="3316"/>
                    <a:pt x="4516" y="3345"/>
                  </a:cubicBezTo>
                  <a:cubicBezTo>
                    <a:pt x="3895" y="3404"/>
                    <a:pt x="3357" y="3579"/>
                    <a:pt x="3357" y="3579"/>
                  </a:cubicBezTo>
                  <a:cubicBezTo>
                    <a:pt x="3357" y="3579"/>
                    <a:pt x="2808" y="2713"/>
                    <a:pt x="2305" y="2257"/>
                  </a:cubicBezTo>
                  <a:cubicBezTo>
                    <a:pt x="1977" y="1953"/>
                    <a:pt x="854" y="1192"/>
                    <a:pt x="854" y="1192"/>
                  </a:cubicBezTo>
                  <a:cubicBezTo>
                    <a:pt x="924" y="877"/>
                    <a:pt x="1030" y="327"/>
                    <a:pt x="1030" y="82"/>
                  </a:cubicBezTo>
                  <a:cubicBezTo>
                    <a:pt x="1030" y="48"/>
                    <a:pt x="1008" y="1"/>
                    <a:pt x="9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45" name="Google Shape;3445;p93"/>
          <p:cNvGrpSpPr/>
          <p:nvPr/>
        </p:nvGrpSpPr>
        <p:grpSpPr>
          <a:xfrm>
            <a:off x="9292961" y="2131900"/>
            <a:ext cx="3878084" cy="3406259"/>
            <a:chOff x="6969720" y="1598925"/>
            <a:chExt cx="2908563" cy="2554694"/>
          </a:xfrm>
        </p:grpSpPr>
        <p:sp>
          <p:nvSpPr>
            <p:cNvPr id="3446" name="Google Shape;3446;p93"/>
            <p:cNvSpPr/>
            <p:nvPr/>
          </p:nvSpPr>
          <p:spPr>
            <a:xfrm>
              <a:off x="8256284" y="3111282"/>
              <a:ext cx="469150" cy="889866"/>
            </a:xfrm>
            <a:custGeom>
              <a:avLst/>
              <a:gdLst/>
              <a:ahLst/>
              <a:cxnLst/>
              <a:rect l="l" t="t" r="r" b="b"/>
              <a:pathLst>
                <a:path w="2751" h="5218" extrusionOk="0">
                  <a:moveTo>
                    <a:pt x="352" y="0"/>
                  </a:moveTo>
                  <a:cubicBezTo>
                    <a:pt x="352" y="1"/>
                    <a:pt x="574" y="1041"/>
                    <a:pt x="551" y="1907"/>
                  </a:cubicBezTo>
                  <a:cubicBezTo>
                    <a:pt x="539" y="2351"/>
                    <a:pt x="515" y="2796"/>
                    <a:pt x="211" y="3065"/>
                  </a:cubicBezTo>
                  <a:cubicBezTo>
                    <a:pt x="153" y="3112"/>
                    <a:pt x="83" y="3182"/>
                    <a:pt x="1" y="3240"/>
                  </a:cubicBezTo>
                  <a:lnTo>
                    <a:pt x="1229" y="5217"/>
                  </a:lnTo>
                  <a:cubicBezTo>
                    <a:pt x="1311" y="5135"/>
                    <a:pt x="1404" y="5054"/>
                    <a:pt x="1498" y="4960"/>
                  </a:cubicBezTo>
                  <a:cubicBezTo>
                    <a:pt x="2223" y="4258"/>
                    <a:pt x="2750" y="2738"/>
                    <a:pt x="1498" y="726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93"/>
            <p:cNvSpPr/>
            <p:nvPr/>
          </p:nvSpPr>
          <p:spPr>
            <a:xfrm>
              <a:off x="7703901" y="3635866"/>
              <a:ext cx="795900" cy="383881"/>
            </a:xfrm>
            <a:custGeom>
              <a:avLst/>
              <a:gdLst/>
              <a:ahLst/>
              <a:cxnLst/>
              <a:rect l="l" t="t" r="r" b="b"/>
              <a:pathLst>
                <a:path w="4667" h="2251" extrusionOk="0">
                  <a:moveTo>
                    <a:pt x="3884" y="0"/>
                  </a:moveTo>
                  <a:cubicBezTo>
                    <a:pt x="3696" y="234"/>
                    <a:pt x="3463" y="468"/>
                    <a:pt x="3240" y="632"/>
                  </a:cubicBezTo>
                  <a:cubicBezTo>
                    <a:pt x="2909" y="862"/>
                    <a:pt x="2303" y="907"/>
                    <a:pt x="1886" y="907"/>
                  </a:cubicBezTo>
                  <a:cubicBezTo>
                    <a:pt x="1625" y="907"/>
                    <a:pt x="1438" y="889"/>
                    <a:pt x="1438" y="889"/>
                  </a:cubicBezTo>
                  <a:lnTo>
                    <a:pt x="725" y="1369"/>
                  </a:lnTo>
                  <a:cubicBezTo>
                    <a:pt x="269" y="1427"/>
                    <a:pt x="0" y="1732"/>
                    <a:pt x="117" y="2048"/>
                  </a:cubicBezTo>
                  <a:cubicBezTo>
                    <a:pt x="174" y="2212"/>
                    <a:pt x="347" y="2250"/>
                    <a:pt x="494" y="2250"/>
                  </a:cubicBezTo>
                  <a:cubicBezTo>
                    <a:pt x="619" y="2250"/>
                    <a:pt x="725" y="2223"/>
                    <a:pt x="725" y="2223"/>
                  </a:cubicBezTo>
                  <a:lnTo>
                    <a:pt x="1380" y="2212"/>
                  </a:lnTo>
                  <a:cubicBezTo>
                    <a:pt x="1380" y="2212"/>
                    <a:pt x="3720" y="2036"/>
                    <a:pt x="4211" y="1627"/>
                  </a:cubicBezTo>
                  <a:cubicBezTo>
                    <a:pt x="4375" y="1486"/>
                    <a:pt x="4527" y="1217"/>
                    <a:pt x="4667" y="913"/>
                  </a:cubicBezTo>
                  <a:lnTo>
                    <a:pt x="3884" y="0"/>
                  </a:lnTo>
                  <a:close/>
                </a:path>
              </a:pathLst>
            </a:custGeom>
            <a:solidFill>
              <a:srgbClr val="FFDA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93"/>
            <p:cNvSpPr/>
            <p:nvPr/>
          </p:nvSpPr>
          <p:spPr>
            <a:xfrm>
              <a:off x="7801450" y="3826019"/>
              <a:ext cx="297589" cy="121252"/>
            </a:xfrm>
            <a:custGeom>
              <a:avLst/>
              <a:gdLst/>
              <a:ahLst/>
              <a:cxnLst/>
              <a:rect l="l" t="t" r="r" b="b"/>
              <a:pathLst>
                <a:path w="1745" h="711" extrusionOk="0">
                  <a:moveTo>
                    <a:pt x="1132" y="1"/>
                  </a:moveTo>
                  <a:cubicBezTo>
                    <a:pt x="702" y="1"/>
                    <a:pt x="71" y="149"/>
                    <a:pt x="71" y="149"/>
                  </a:cubicBezTo>
                  <a:lnTo>
                    <a:pt x="1" y="582"/>
                  </a:lnTo>
                  <a:cubicBezTo>
                    <a:pt x="1" y="582"/>
                    <a:pt x="667" y="711"/>
                    <a:pt x="1155" y="711"/>
                  </a:cubicBezTo>
                  <a:cubicBezTo>
                    <a:pt x="1176" y="711"/>
                    <a:pt x="1197" y="711"/>
                    <a:pt x="1217" y="710"/>
                  </a:cubicBezTo>
                  <a:cubicBezTo>
                    <a:pt x="1709" y="710"/>
                    <a:pt x="1744" y="266"/>
                    <a:pt x="1475" y="67"/>
                  </a:cubicBezTo>
                  <a:cubicBezTo>
                    <a:pt x="1408" y="19"/>
                    <a:pt x="1282" y="1"/>
                    <a:pt x="1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93"/>
            <p:cNvSpPr/>
            <p:nvPr/>
          </p:nvSpPr>
          <p:spPr>
            <a:xfrm>
              <a:off x="7284880" y="3650192"/>
              <a:ext cx="544698" cy="494219"/>
            </a:xfrm>
            <a:custGeom>
              <a:avLst/>
              <a:gdLst/>
              <a:ahLst/>
              <a:cxnLst/>
              <a:rect l="l" t="t" r="r" b="b"/>
              <a:pathLst>
                <a:path w="3194" h="2898" extrusionOk="0">
                  <a:moveTo>
                    <a:pt x="1919" y="0"/>
                  </a:moveTo>
                  <a:cubicBezTo>
                    <a:pt x="1225" y="0"/>
                    <a:pt x="370" y="179"/>
                    <a:pt x="12" y="408"/>
                  </a:cubicBezTo>
                  <a:lnTo>
                    <a:pt x="12" y="1320"/>
                  </a:lnTo>
                  <a:lnTo>
                    <a:pt x="12" y="1566"/>
                  </a:lnTo>
                  <a:lnTo>
                    <a:pt x="1" y="2490"/>
                  </a:lnTo>
                  <a:cubicBezTo>
                    <a:pt x="367" y="2718"/>
                    <a:pt x="1219" y="2897"/>
                    <a:pt x="1914" y="2897"/>
                  </a:cubicBezTo>
                  <a:cubicBezTo>
                    <a:pt x="2286" y="2897"/>
                    <a:pt x="2613" y="2846"/>
                    <a:pt x="2796" y="2724"/>
                  </a:cubicBezTo>
                  <a:cubicBezTo>
                    <a:pt x="3182" y="2455"/>
                    <a:pt x="3194" y="1764"/>
                    <a:pt x="3194" y="1449"/>
                  </a:cubicBezTo>
                  <a:cubicBezTo>
                    <a:pt x="3194" y="1133"/>
                    <a:pt x="3182" y="443"/>
                    <a:pt x="2796" y="174"/>
                  </a:cubicBezTo>
                  <a:cubicBezTo>
                    <a:pt x="2617" y="51"/>
                    <a:pt x="2291" y="0"/>
                    <a:pt x="1919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93"/>
            <p:cNvSpPr/>
            <p:nvPr/>
          </p:nvSpPr>
          <p:spPr>
            <a:xfrm>
              <a:off x="7628010" y="3691633"/>
              <a:ext cx="161670" cy="147856"/>
            </a:xfrm>
            <a:custGeom>
              <a:avLst/>
              <a:gdLst/>
              <a:ahLst/>
              <a:cxnLst/>
              <a:rect l="l" t="t" r="r" b="b"/>
              <a:pathLst>
                <a:path w="948" h="867" extrusionOk="0">
                  <a:moveTo>
                    <a:pt x="24" y="1"/>
                  </a:moveTo>
                  <a:cubicBezTo>
                    <a:pt x="12" y="1"/>
                    <a:pt x="1" y="1"/>
                    <a:pt x="1" y="13"/>
                  </a:cubicBezTo>
                  <a:cubicBezTo>
                    <a:pt x="1" y="36"/>
                    <a:pt x="1" y="36"/>
                    <a:pt x="12" y="36"/>
                  </a:cubicBezTo>
                  <a:cubicBezTo>
                    <a:pt x="222" y="60"/>
                    <a:pt x="398" y="94"/>
                    <a:pt x="515" y="153"/>
                  </a:cubicBezTo>
                  <a:cubicBezTo>
                    <a:pt x="901" y="341"/>
                    <a:pt x="901" y="832"/>
                    <a:pt x="901" y="843"/>
                  </a:cubicBezTo>
                  <a:cubicBezTo>
                    <a:pt x="901" y="855"/>
                    <a:pt x="913" y="866"/>
                    <a:pt x="924" y="866"/>
                  </a:cubicBezTo>
                  <a:cubicBezTo>
                    <a:pt x="936" y="866"/>
                    <a:pt x="948" y="855"/>
                    <a:pt x="948" y="843"/>
                  </a:cubicBezTo>
                  <a:cubicBezTo>
                    <a:pt x="948" y="832"/>
                    <a:pt x="948" y="305"/>
                    <a:pt x="539" y="107"/>
                  </a:cubicBezTo>
                  <a:cubicBezTo>
                    <a:pt x="410" y="48"/>
                    <a:pt x="235" y="13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93"/>
            <p:cNvSpPr/>
            <p:nvPr/>
          </p:nvSpPr>
          <p:spPr>
            <a:xfrm>
              <a:off x="7514258" y="3691633"/>
              <a:ext cx="40076" cy="10232"/>
            </a:xfrm>
            <a:custGeom>
              <a:avLst/>
              <a:gdLst/>
              <a:ahLst/>
              <a:cxnLst/>
              <a:rect l="l" t="t" r="r" b="b"/>
              <a:pathLst>
                <a:path w="235" h="60" extrusionOk="0">
                  <a:moveTo>
                    <a:pt x="200" y="1"/>
                  </a:moveTo>
                  <a:cubicBezTo>
                    <a:pt x="94" y="13"/>
                    <a:pt x="24" y="13"/>
                    <a:pt x="24" y="13"/>
                  </a:cubicBezTo>
                  <a:cubicBezTo>
                    <a:pt x="13" y="13"/>
                    <a:pt x="1" y="24"/>
                    <a:pt x="13" y="36"/>
                  </a:cubicBezTo>
                  <a:cubicBezTo>
                    <a:pt x="13" y="48"/>
                    <a:pt x="24" y="60"/>
                    <a:pt x="24" y="60"/>
                  </a:cubicBezTo>
                  <a:lnTo>
                    <a:pt x="36" y="60"/>
                  </a:lnTo>
                  <a:cubicBezTo>
                    <a:pt x="36" y="60"/>
                    <a:pt x="106" y="48"/>
                    <a:pt x="211" y="48"/>
                  </a:cubicBezTo>
                  <a:cubicBezTo>
                    <a:pt x="223" y="48"/>
                    <a:pt x="234" y="36"/>
                    <a:pt x="234" y="24"/>
                  </a:cubicBezTo>
                  <a:cubicBezTo>
                    <a:pt x="223" y="13"/>
                    <a:pt x="223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93"/>
            <p:cNvSpPr/>
            <p:nvPr/>
          </p:nvSpPr>
          <p:spPr>
            <a:xfrm>
              <a:off x="7151176" y="3661618"/>
              <a:ext cx="387121" cy="472049"/>
            </a:xfrm>
            <a:custGeom>
              <a:avLst/>
              <a:gdLst/>
              <a:ahLst/>
              <a:cxnLst/>
              <a:rect l="l" t="t" r="r" b="b"/>
              <a:pathLst>
                <a:path w="2270" h="2768" extrusionOk="0">
                  <a:moveTo>
                    <a:pt x="1597" y="1"/>
                  </a:moveTo>
                  <a:cubicBezTo>
                    <a:pt x="1150" y="1"/>
                    <a:pt x="277" y="358"/>
                    <a:pt x="141" y="925"/>
                  </a:cubicBezTo>
                  <a:cubicBezTo>
                    <a:pt x="1" y="1510"/>
                    <a:pt x="141" y="1593"/>
                    <a:pt x="247" y="1616"/>
                  </a:cubicBezTo>
                  <a:cubicBezTo>
                    <a:pt x="340" y="1627"/>
                    <a:pt x="294" y="1663"/>
                    <a:pt x="317" y="1791"/>
                  </a:cubicBezTo>
                  <a:cubicBezTo>
                    <a:pt x="340" y="1908"/>
                    <a:pt x="411" y="1850"/>
                    <a:pt x="481" y="1897"/>
                  </a:cubicBezTo>
                  <a:cubicBezTo>
                    <a:pt x="551" y="1931"/>
                    <a:pt x="434" y="2107"/>
                    <a:pt x="539" y="2165"/>
                  </a:cubicBezTo>
                  <a:cubicBezTo>
                    <a:pt x="656" y="2236"/>
                    <a:pt x="644" y="2248"/>
                    <a:pt x="621" y="2376"/>
                  </a:cubicBezTo>
                  <a:cubicBezTo>
                    <a:pt x="598" y="2516"/>
                    <a:pt x="715" y="2575"/>
                    <a:pt x="1206" y="2680"/>
                  </a:cubicBezTo>
                  <a:cubicBezTo>
                    <a:pt x="1430" y="2733"/>
                    <a:pt x="1608" y="2767"/>
                    <a:pt x="1743" y="2767"/>
                  </a:cubicBezTo>
                  <a:cubicBezTo>
                    <a:pt x="1904" y="2767"/>
                    <a:pt x="2003" y="2719"/>
                    <a:pt x="2048" y="2599"/>
                  </a:cubicBezTo>
                  <a:cubicBezTo>
                    <a:pt x="2106" y="2458"/>
                    <a:pt x="1989" y="2165"/>
                    <a:pt x="1755" y="2037"/>
                  </a:cubicBezTo>
                  <a:cubicBezTo>
                    <a:pt x="1510" y="1897"/>
                    <a:pt x="1662" y="1873"/>
                    <a:pt x="1849" y="1686"/>
                  </a:cubicBezTo>
                  <a:cubicBezTo>
                    <a:pt x="2048" y="1510"/>
                    <a:pt x="2270" y="1218"/>
                    <a:pt x="1942" y="1042"/>
                  </a:cubicBezTo>
                  <a:cubicBezTo>
                    <a:pt x="1604" y="867"/>
                    <a:pt x="1779" y="774"/>
                    <a:pt x="1884" y="481"/>
                  </a:cubicBezTo>
                  <a:cubicBezTo>
                    <a:pt x="1884" y="481"/>
                    <a:pt x="2072" y="25"/>
                    <a:pt x="1638" y="2"/>
                  </a:cubicBezTo>
                  <a:cubicBezTo>
                    <a:pt x="1625" y="1"/>
                    <a:pt x="1611" y="1"/>
                    <a:pt x="1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93"/>
            <p:cNvSpPr/>
            <p:nvPr/>
          </p:nvSpPr>
          <p:spPr>
            <a:xfrm>
              <a:off x="7237129" y="3844608"/>
              <a:ext cx="47921" cy="26774"/>
            </a:xfrm>
            <a:custGeom>
              <a:avLst/>
              <a:gdLst/>
              <a:ahLst/>
              <a:cxnLst/>
              <a:rect l="l" t="t" r="r" b="b"/>
              <a:pathLst>
                <a:path w="281" h="157" extrusionOk="0">
                  <a:moveTo>
                    <a:pt x="56" y="0"/>
                  </a:moveTo>
                  <a:cubicBezTo>
                    <a:pt x="31" y="0"/>
                    <a:pt x="11" y="14"/>
                    <a:pt x="11" y="40"/>
                  </a:cubicBezTo>
                  <a:cubicBezTo>
                    <a:pt x="0" y="75"/>
                    <a:pt x="11" y="110"/>
                    <a:pt x="47" y="110"/>
                  </a:cubicBezTo>
                  <a:lnTo>
                    <a:pt x="198" y="157"/>
                  </a:lnTo>
                  <a:lnTo>
                    <a:pt x="211" y="157"/>
                  </a:lnTo>
                  <a:cubicBezTo>
                    <a:pt x="234" y="157"/>
                    <a:pt x="257" y="145"/>
                    <a:pt x="269" y="122"/>
                  </a:cubicBezTo>
                  <a:cubicBezTo>
                    <a:pt x="281" y="86"/>
                    <a:pt x="257" y="52"/>
                    <a:pt x="222" y="40"/>
                  </a:cubicBezTo>
                  <a:lnTo>
                    <a:pt x="82" y="5"/>
                  </a:lnTo>
                  <a:cubicBezTo>
                    <a:pt x="73" y="2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93"/>
            <p:cNvSpPr/>
            <p:nvPr/>
          </p:nvSpPr>
          <p:spPr>
            <a:xfrm>
              <a:off x="7348833" y="4020606"/>
              <a:ext cx="52014" cy="38371"/>
            </a:xfrm>
            <a:custGeom>
              <a:avLst/>
              <a:gdLst/>
              <a:ahLst/>
              <a:cxnLst/>
              <a:rect l="l" t="t" r="r" b="b"/>
              <a:pathLst>
                <a:path w="305" h="225" extrusionOk="0">
                  <a:moveTo>
                    <a:pt x="63" y="1"/>
                  </a:moveTo>
                  <a:cubicBezTo>
                    <a:pt x="45" y="1"/>
                    <a:pt x="26" y="11"/>
                    <a:pt x="11" y="26"/>
                  </a:cubicBezTo>
                  <a:cubicBezTo>
                    <a:pt x="0" y="60"/>
                    <a:pt x="11" y="96"/>
                    <a:pt x="35" y="107"/>
                  </a:cubicBezTo>
                  <a:lnTo>
                    <a:pt x="199" y="213"/>
                  </a:lnTo>
                  <a:cubicBezTo>
                    <a:pt x="211" y="224"/>
                    <a:pt x="222" y="224"/>
                    <a:pt x="234" y="224"/>
                  </a:cubicBezTo>
                  <a:cubicBezTo>
                    <a:pt x="257" y="224"/>
                    <a:pt x="269" y="213"/>
                    <a:pt x="281" y="201"/>
                  </a:cubicBezTo>
                  <a:cubicBezTo>
                    <a:pt x="304" y="166"/>
                    <a:pt x="292" y="131"/>
                    <a:pt x="269" y="119"/>
                  </a:cubicBezTo>
                  <a:lnTo>
                    <a:pt x="94" y="14"/>
                  </a:lnTo>
                  <a:cubicBezTo>
                    <a:pt x="85" y="5"/>
                    <a:pt x="74" y="1"/>
                    <a:pt x="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93"/>
            <p:cNvSpPr/>
            <p:nvPr/>
          </p:nvSpPr>
          <p:spPr>
            <a:xfrm>
              <a:off x="7304834" y="3811182"/>
              <a:ext cx="44169" cy="48262"/>
            </a:xfrm>
            <a:custGeom>
              <a:avLst/>
              <a:gdLst/>
              <a:ahLst/>
              <a:cxnLst/>
              <a:rect l="l" t="t" r="r" b="b"/>
              <a:pathLst>
                <a:path w="259" h="283" extrusionOk="0">
                  <a:moveTo>
                    <a:pt x="188" y="1"/>
                  </a:moveTo>
                  <a:cubicBezTo>
                    <a:pt x="168" y="1"/>
                    <a:pt x="148" y="11"/>
                    <a:pt x="141" y="25"/>
                  </a:cubicBezTo>
                  <a:lnTo>
                    <a:pt x="12" y="189"/>
                  </a:lnTo>
                  <a:cubicBezTo>
                    <a:pt x="1" y="212"/>
                    <a:pt x="1" y="248"/>
                    <a:pt x="35" y="271"/>
                  </a:cubicBezTo>
                  <a:cubicBezTo>
                    <a:pt x="35" y="282"/>
                    <a:pt x="48" y="282"/>
                    <a:pt x="71" y="282"/>
                  </a:cubicBezTo>
                  <a:cubicBezTo>
                    <a:pt x="82" y="282"/>
                    <a:pt x="106" y="271"/>
                    <a:pt x="118" y="259"/>
                  </a:cubicBezTo>
                  <a:lnTo>
                    <a:pt x="235" y="95"/>
                  </a:lnTo>
                  <a:cubicBezTo>
                    <a:pt x="258" y="72"/>
                    <a:pt x="246" y="37"/>
                    <a:pt x="223" y="14"/>
                  </a:cubicBezTo>
                  <a:cubicBezTo>
                    <a:pt x="214" y="5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93"/>
            <p:cNvSpPr/>
            <p:nvPr/>
          </p:nvSpPr>
          <p:spPr>
            <a:xfrm>
              <a:off x="7262880" y="3996219"/>
              <a:ext cx="40076" cy="52867"/>
            </a:xfrm>
            <a:custGeom>
              <a:avLst/>
              <a:gdLst/>
              <a:ahLst/>
              <a:cxnLst/>
              <a:rect l="l" t="t" r="r" b="b"/>
              <a:pathLst>
                <a:path w="235" h="310" extrusionOk="0">
                  <a:moveTo>
                    <a:pt x="64" y="0"/>
                  </a:moveTo>
                  <a:cubicBezTo>
                    <a:pt x="55" y="0"/>
                    <a:pt x="46" y="2"/>
                    <a:pt x="36" y="5"/>
                  </a:cubicBezTo>
                  <a:cubicBezTo>
                    <a:pt x="13" y="16"/>
                    <a:pt x="1" y="52"/>
                    <a:pt x="13" y="86"/>
                  </a:cubicBezTo>
                  <a:lnTo>
                    <a:pt x="118" y="274"/>
                  </a:lnTo>
                  <a:cubicBezTo>
                    <a:pt x="130" y="297"/>
                    <a:pt x="141" y="309"/>
                    <a:pt x="164" y="309"/>
                  </a:cubicBezTo>
                  <a:lnTo>
                    <a:pt x="200" y="309"/>
                  </a:lnTo>
                  <a:cubicBezTo>
                    <a:pt x="223" y="286"/>
                    <a:pt x="235" y="250"/>
                    <a:pt x="223" y="227"/>
                  </a:cubicBezTo>
                  <a:lnTo>
                    <a:pt x="118" y="28"/>
                  </a:lnTo>
                  <a:cubicBezTo>
                    <a:pt x="109" y="11"/>
                    <a:pt x="88" y="0"/>
                    <a:pt x="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93"/>
            <p:cNvSpPr/>
            <p:nvPr/>
          </p:nvSpPr>
          <p:spPr>
            <a:xfrm>
              <a:off x="7334678" y="3695214"/>
              <a:ext cx="54231" cy="32573"/>
            </a:xfrm>
            <a:custGeom>
              <a:avLst/>
              <a:gdLst/>
              <a:ahLst/>
              <a:cxnLst/>
              <a:rect l="l" t="t" r="r" b="b"/>
              <a:pathLst>
                <a:path w="318" h="191" extrusionOk="0">
                  <a:moveTo>
                    <a:pt x="70" y="0"/>
                  </a:moveTo>
                  <a:cubicBezTo>
                    <a:pt x="48" y="0"/>
                    <a:pt x="22" y="20"/>
                    <a:pt x="13" y="39"/>
                  </a:cubicBezTo>
                  <a:cubicBezTo>
                    <a:pt x="1" y="73"/>
                    <a:pt x="13" y="109"/>
                    <a:pt x="48" y="120"/>
                  </a:cubicBezTo>
                  <a:lnTo>
                    <a:pt x="235" y="179"/>
                  </a:lnTo>
                  <a:cubicBezTo>
                    <a:pt x="235" y="190"/>
                    <a:pt x="247" y="190"/>
                    <a:pt x="258" y="190"/>
                  </a:cubicBezTo>
                  <a:cubicBezTo>
                    <a:pt x="282" y="190"/>
                    <a:pt x="305" y="167"/>
                    <a:pt x="305" y="144"/>
                  </a:cubicBezTo>
                  <a:cubicBezTo>
                    <a:pt x="317" y="120"/>
                    <a:pt x="305" y="86"/>
                    <a:pt x="270" y="73"/>
                  </a:cubicBezTo>
                  <a:lnTo>
                    <a:pt x="83" y="3"/>
                  </a:lnTo>
                  <a:cubicBezTo>
                    <a:pt x="79" y="1"/>
                    <a:pt x="74" y="0"/>
                    <a:pt x="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93"/>
            <p:cNvSpPr/>
            <p:nvPr/>
          </p:nvSpPr>
          <p:spPr>
            <a:xfrm>
              <a:off x="7254865" y="3769400"/>
              <a:ext cx="52185" cy="38200"/>
            </a:xfrm>
            <a:custGeom>
              <a:avLst/>
              <a:gdLst/>
              <a:ahLst/>
              <a:cxnLst/>
              <a:rect l="l" t="t" r="r" b="b"/>
              <a:pathLst>
                <a:path w="306" h="224" extrusionOk="0">
                  <a:moveTo>
                    <a:pt x="68" y="0"/>
                  </a:moveTo>
                  <a:cubicBezTo>
                    <a:pt x="48" y="0"/>
                    <a:pt x="32" y="10"/>
                    <a:pt x="24" y="25"/>
                  </a:cubicBezTo>
                  <a:cubicBezTo>
                    <a:pt x="1" y="48"/>
                    <a:pt x="13" y="95"/>
                    <a:pt x="36" y="106"/>
                  </a:cubicBezTo>
                  <a:lnTo>
                    <a:pt x="200" y="223"/>
                  </a:lnTo>
                  <a:lnTo>
                    <a:pt x="235" y="223"/>
                  </a:lnTo>
                  <a:cubicBezTo>
                    <a:pt x="258" y="223"/>
                    <a:pt x="282" y="223"/>
                    <a:pt x="282" y="200"/>
                  </a:cubicBezTo>
                  <a:cubicBezTo>
                    <a:pt x="305" y="177"/>
                    <a:pt x="294" y="142"/>
                    <a:pt x="270" y="118"/>
                  </a:cubicBezTo>
                  <a:lnTo>
                    <a:pt x="107" y="13"/>
                  </a:lnTo>
                  <a:cubicBezTo>
                    <a:pt x="93" y="4"/>
                    <a:pt x="80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93"/>
            <p:cNvSpPr/>
            <p:nvPr/>
          </p:nvSpPr>
          <p:spPr>
            <a:xfrm>
              <a:off x="7320865" y="3742625"/>
              <a:ext cx="48092" cy="50991"/>
            </a:xfrm>
            <a:custGeom>
              <a:avLst/>
              <a:gdLst/>
              <a:ahLst/>
              <a:cxnLst/>
              <a:rect l="l" t="t" r="r" b="b"/>
              <a:pathLst>
                <a:path w="282" h="299" extrusionOk="0">
                  <a:moveTo>
                    <a:pt x="217" y="1"/>
                  </a:moveTo>
                  <a:cubicBezTo>
                    <a:pt x="202" y="1"/>
                    <a:pt x="187" y="6"/>
                    <a:pt x="175" y="18"/>
                  </a:cubicBezTo>
                  <a:lnTo>
                    <a:pt x="24" y="205"/>
                  </a:lnTo>
                  <a:cubicBezTo>
                    <a:pt x="0" y="229"/>
                    <a:pt x="0" y="263"/>
                    <a:pt x="35" y="287"/>
                  </a:cubicBezTo>
                  <a:cubicBezTo>
                    <a:pt x="47" y="299"/>
                    <a:pt x="58" y="299"/>
                    <a:pt x="71" y="299"/>
                  </a:cubicBezTo>
                  <a:cubicBezTo>
                    <a:pt x="82" y="299"/>
                    <a:pt x="105" y="287"/>
                    <a:pt x="117" y="275"/>
                  </a:cubicBezTo>
                  <a:lnTo>
                    <a:pt x="258" y="100"/>
                  </a:lnTo>
                  <a:cubicBezTo>
                    <a:pt x="281" y="76"/>
                    <a:pt x="281" y="42"/>
                    <a:pt x="258" y="18"/>
                  </a:cubicBezTo>
                  <a:cubicBezTo>
                    <a:pt x="246" y="6"/>
                    <a:pt x="231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93"/>
            <p:cNvSpPr/>
            <p:nvPr/>
          </p:nvSpPr>
          <p:spPr>
            <a:xfrm>
              <a:off x="7336725" y="3875988"/>
              <a:ext cx="52185" cy="41441"/>
            </a:xfrm>
            <a:custGeom>
              <a:avLst/>
              <a:gdLst/>
              <a:ahLst/>
              <a:cxnLst/>
              <a:rect l="l" t="t" r="r" b="b"/>
              <a:pathLst>
                <a:path w="306" h="243" extrusionOk="0">
                  <a:moveTo>
                    <a:pt x="65" y="1"/>
                  </a:moveTo>
                  <a:cubicBezTo>
                    <a:pt x="47" y="1"/>
                    <a:pt x="27" y="9"/>
                    <a:pt x="12" y="32"/>
                  </a:cubicBezTo>
                  <a:cubicBezTo>
                    <a:pt x="1" y="55"/>
                    <a:pt x="1" y="90"/>
                    <a:pt x="36" y="113"/>
                  </a:cubicBezTo>
                  <a:lnTo>
                    <a:pt x="211" y="230"/>
                  </a:lnTo>
                  <a:cubicBezTo>
                    <a:pt x="223" y="242"/>
                    <a:pt x="235" y="242"/>
                    <a:pt x="246" y="242"/>
                  </a:cubicBezTo>
                  <a:cubicBezTo>
                    <a:pt x="258" y="242"/>
                    <a:pt x="282" y="230"/>
                    <a:pt x="293" y="219"/>
                  </a:cubicBezTo>
                  <a:cubicBezTo>
                    <a:pt x="305" y="183"/>
                    <a:pt x="305" y="149"/>
                    <a:pt x="282" y="136"/>
                  </a:cubicBezTo>
                  <a:lnTo>
                    <a:pt x="95" y="8"/>
                  </a:lnTo>
                  <a:cubicBezTo>
                    <a:pt x="86" y="4"/>
                    <a:pt x="76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93"/>
            <p:cNvSpPr/>
            <p:nvPr/>
          </p:nvSpPr>
          <p:spPr>
            <a:xfrm>
              <a:off x="7304834" y="3962793"/>
              <a:ext cx="46045" cy="46386"/>
            </a:xfrm>
            <a:custGeom>
              <a:avLst/>
              <a:gdLst/>
              <a:ahLst/>
              <a:cxnLst/>
              <a:rect l="l" t="t" r="r" b="b"/>
              <a:pathLst>
                <a:path w="270" h="272" extrusionOk="0">
                  <a:moveTo>
                    <a:pt x="211" y="1"/>
                  </a:moveTo>
                  <a:cubicBezTo>
                    <a:pt x="190" y="1"/>
                    <a:pt x="167" y="11"/>
                    <a:pt x="152" y="25"/>
                  </a:cubicBezTo>
                  <a:lnTo>
                    <a:pt x="24" y="165"/>
                  </a:lnTo>
                  <a:cubicBezTo>
                    <a:pt x="1" y="189"/>
                    <a:pt x="1" y="236"/>
                    <a:pt x="24" y="248"/>
                  </a:cubicBezTo>
                  <a:cubicBezTo>
                    <a:pt x="35" y="259"/>
                    <a:pt x="48" y="271"/>
                    <a:pt x="59" y="271"/>
                  </a:cubicBezTo>
                  <a:cubicBezTo>
                    <a:pt x="82" y="271"/>
                    <a:pt x="94" y="259"/>
                    <a:pt x="106" y="248"/>
                  </a:cubicBezTo>
                  <a:lnTo>
                    <a:pt x="246" y="95"/>
                  </a:lnTo>
                  <a:cubicBezTo>
                    <a:pt x="269" y="72"/>
                    <a:pt x="269" y="37"/>
                    <a:pt x="246" y="14"/>
                  </a:cubicBezTo>
                  <a:cubicBezTo>
                    <a:pt x="237" y="5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93"/>
            <p:cNvSpPr/>
            <p:nvPr/>
          </p:nvSpPr>
          <p:spPr>
            <a:xfrm>
              <a:off x="7221098" y="3939088"/>
              <a:ext cx="56107" cy="26092"/>
            </a:xfrm>
            <a:custGeom>
              <a:avLst/>
              <a:gdLst/>
              <a:ahLst/>
              <a:cxnLst/>
              <a:rect l="l" t="t" r="r" b="b"/>
              <a:pathLst>
                <a:path w="329" h="153" extrusionOk="0">
                  <a:moveTo>
                    <a:pt x="258" y="0"/>
                  </a:moveTo>
                  <a:lnTo>
                    <a:pt x="59" y="36"/>
                  </a:lnTo>
                  <a:cubicBezTo>
                    <a:pt x="24" y="36"/>
                    <a:pt x="1" y="70"/>
                    <a:pt x="12" y="106"/>
                  </a:cubicBezTo>
                  <a:cubicBezTo>
                    <a:pt x="12" y="129"/>
                    <a:pt x="35" y="153"/>
                    <a:pt x="71" y="153"/>
                  </a:cubicBezTo>
                  <a:lnTo>
                    <a:pt x="82" y="153"/>
                  </a:lnTo>
                  <a:lnTo>
                    <a:pt x="269" y="117"/>
                  </a:lnTo>
                  <a:cubicBezTo>
                    <a:pt x="305" y="117"/>
                    <a:pt x="328" y="83"/>
                    <a:pt x="328" y="47"/>
                  </a:cubicBezTo>
                  <a:cubicBezTo>
                    <a:pt x="316" y="24"/>
                    <a:pt x="292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93"/>
            <p:cNvSpPr/>
            <p:nvPr/>
          </p:nvSpPr>
          <p:spPr>
            <a:xfrm>
              <a:off x="7277035" y="3713974"/>
              <a:ext cx="49797" cy="33766"/>
            </a:xfrm>
            <a:custGeom>
              <a:avLst/>
              <a:gdLst/>
              <a:ahLst/>
              <a:cxnLst/>
              <a:rect l="l" t="t" r="r" b="b"/>
              <a:pathLst>
                <a:path w="292" h="198" extrusionOk="0">
                  <a:moveTo>
                    <a:pt x="229" y="1"/>
                  </a:moveTo>
                  <a:cubicBezTo>
                    <a:pt x="219" y="1"/>
                    <a:pt x="209" y="3"/>
                    <a:pt x="198" y="10"/>
                  </a:cubicBezTo>
                  <a:lnTo>
                    <a:pt x="47" y="80"/>
                  </a:lnTo>
                  <a:cubicBezTo>
                    <a:pt x="11" y="93"/>
                    <a:pt x="0" y="139"/>
                    <a:pt x="23" y="163"/>
                  </a:cubicBezTo>
                  <a:cubicBezTo>
                    <a:pt x="23" y="186"/>
                    <a:pt x="47" y="197"/>
                    <a:pt x="70" y="197"/>
                  </a:cubicBezTo>
                  <a:cubicBezTo>
                    <a:pt x="81" y="197"/>
                    <a:pt x="94" y="197"/>
                    <a:pt x="94" y="186"/>
                  </a:cubicBezTo>
                  <a:lnTo>
                    <a:pt x="257" y="116"/>
                  </a:lnTo>
                  <a:cubicBezTo>
                    <a:pt x="281" y="104"/>
                    <a:pt x="292" y="69"/>
                    <a:pt x="281" y="34"/>
                  </a:cubicBezTo>
                  <a:cubicBezTo>
                    <a:pt x="272" y="17"/>
                    <a:pt x="252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93"/>
            <p:cNvSpPr/>
            <p:nvPr/>
          </p:nvSpPr>
          <p:spPr>
            <a:xfrm>
              <a:off x="7189207" y="3870530"/>
              <a:ext cx="53890" cy="42805"/>
            </a:xfrm>
            <a:custGeom>
              <a:avLst/>
              <a:gdLst/>
              <a:ahLst/>
              <a:cxnLst/>
              <a:rect l="l" t="t" r="r" b="b"/>
              <a:pathLst>
                <a:path w="316" h="251" extrusionOk="0">
                  <a:moveTo>
                    <a:pt x="259" y="0"/>
                  </a:moveTo>
                  <a:cubicBezTo>
                    <a:pt x="246" y="0"/>
                    <a:pt x="233" y="6"/>
                    <a:pt x="222" y="17"/>
                  </a:cubicBezTo>
                  <a:lnTo>
                    <a:pt x="35" y="145"/>
                  </a:lnTo>
                  <a:cubicBezTo>
                    <a:pt x="0" y="168"/>
                    <a:pt x="0" y="204"/>
                    <a:pt x="24" y="227"/>
                  </a:cubicBezTo>
                  <a:cubicBezTo>
                    <a:pt x="35" y="251"/>
                    <a:pt x="47" y="251"/>
                    <a:pt x="71" y="251"/>
                  </a:cubicBezTo>
                  <a:cubicBezTo>
                    <a:pt x="82" y="251"/>
                    <a:pt x="94" y="251"/>
                    <a:pt x="105" y="239"/>
                  </a:cubicBezTo>
                  <a:lnTo>
                    <a:pt x="292" y="110"/>
                  </a:lnTo>
                  <a:cubicBezTo>
                    <a:pt x="316" y="87"/>
                    <a:pt x="316" y="51"/>
                    <a:pt x="304" y="28"/>
                  </a:cubicBezTo>
                  <a:cubicBezTo>
                    <a:pt x="292" y="9"/>
                    <a:pt x="27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93"/>
            <p:cNvSpPr/>
            <p:nvPr/>
          </p:nvSpPr>
          <p:spPr>
            <a:xfrm>
              <a:off x="7269020" y="3892360"/>
              <a:ext cx="47921" cy="50820"/>
            </a:xfrm>
            <a:custGeom>
              <a:avLst/>
              <a:gdLst/>
              <a:ahLst/>
              <a:cxnLst/>
              <a:rect l="l" t="t" r="r" b="b"/>
              <a:pathLst>
                <a:path w="281" h="298" extrusionOk="0">
                  <a:moveTo>
                    <a:pt x="71" y="1"/>
                  </a:moveTo>
                  <a:cubicBezTo>
                    <a:pt x="58" y="1"/>
                    <a:pt x="45" y="6"/>
                    <a:pt x="35" y="17"/>
                  </a:cubicBezTo>
                  <a:cubicBezTo>
                    <a:pt x="11" y="40"/>
                    <a:pt x="0" y="76"/>
                    <a:pt x="24" y="99"/>
                  </a:cubicBezTo>
                  <a:lnTo>
                    <a:pt x="175" y="274"/>
                  </a:lnTo>
                  <a:cubicBezTo>
                    <a:pt x="187" y="286"/>
                    <a:pt x="199" y="298"/>
                    <a:pt x="222" y="298"/>
                  </a:cubicBezTo>
                  <a:cubicBezTo>
                    <a:pt x="234" y="298"/>
                    <a:pt x="245" y="298"/>
                    <a:pt x="258" y="286"/>
                  </a:cubicBezTo>
                  <a:cubicBezTo>
                    <a:pt x="281" y="263"/>
                    <a:pt x="281" y="228"/>
                    <a:pt x="269" y="204"/>
                  </a:cubicBezTo>
                  <a:lnTo>
                    <a:pt x="117" y="29"/>
                  </a:lnTo>
                  <a:cubicBezTo>
                    <a:pt x="104" y="10"/>
                    <a:pt x="88" y="1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93"/>
            <p:cNvSpPr/>
            <p:nvPr/>
          </p:nvSpPr>
          <p:spPr>
            <a:xfrm>
              <a:off x="7296989" y="4041924"/>
              <a:ext cx="52014" cy="52867"/>
            </a:xfrm>
            <a:custGeom>
              <a:avLst/>
              <a:gdLst/>
              <a:ahLst/>
              <a:cxnLst/>
              <a:rect l="l" t="t" r="r" b="b"/>
              <a:pathLst>
                <a:path w="305" h="310" extrusionOk="0">
                  <a:moveTo>
                    <a:pt x="240" y="0"/>
                  </a:moveTo>
                  <a:cubicBezTo>
                    <a:pt x="225" y="0"/>
                    <a:pt x="210" y="6"/>
                    <a:pt x="198" y="18"/>
                  </a:cubicBezTo>
                  <a:lnTo>
                    <a:pt x="23" y="205"/>
                  </a:lnTo>
                  <a:cubicBezTo>
                    <a:pt x="0" y="228"/>
                    <a:pt x="0" y="275"/>
                    <a:pt x="23" y="286"/>
                  </a:cubicBezTo>
                  <a:cubicBezTo>
                    <a:pt x="35" y="298"/>
                    <a:pt x="58" y="310"/>
                    <a:pt x="70" y="310"/>
                  </a:cubicBezTo>
                  <a:cubicBezTo>
                    <a:pt x="81" y="310"/>
                    <a:pt x="105" y="298"/>
                    <a:pt x="117" y="286"/>
                  </a:cubicBezTo>
                  <a:lnTo>
                    <a:pt x="281" y="99"/>
                  </a:lnTo>
                  <a:cubicBezTo>
                    <a:pt x="304" y="76"/>
                    <a:pt x="304" y="41"/>
                    <a:pt x="281" y="18"/>
                  </a:cubicBezTo>
                  <a:cubicBezTo>
                    <a:pt x="269" y="6"/>
                    <a:pt x="254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93"/>
            <p:cNvSpPr/>
            <p:nvPr/>
          </p:nvSpPr>
          <p:spPr>
            <a:xfrm>
              <a:off x="7808784" y="3594084"/>
              <a:ext cx="619223" cy="318735"/>
            </a:xfrm>
            <a:custGeom>
              <a:avLst/>
              <a:gdLst/>
              <a:ahLst/>
              <a:cxnLst/>
              <a:rect l="l" t="t" r="r" b="b"/>
              <a:pathLst>
                <a:path w="3631" h="1869" extrusionOk="0">
                  <a:moveTo>
                    <a:pt x="3023" y="0"/>
                  </a:moveTo>
                  <a:cubicBezTo>
                    <a:pt x="2976" y="82"/>
                    <a:pt x="2906" y="164"/>
                    <a:pt x="2835" y="234"/>
                  </a:cubicBezTo>
                  <a:cubicBezTo>
                    <a:pt x="2665" y="382"/>
                    <a:pt x="2448" y="620"/>
                    <a:pt x="1916" y="620"/>
                  </a:cubicBezTo>
                  <a:cubicBezTo>
                    <a:pt x="1903" y="620"/>
                    <a:pt x="1890" y="620"/>
                    <a:pt x="1876" y="620"/>
                  </a:cubicBezTo>
                  <a:cubicBezTo>
                    <a:pt x="1315" y="620"/>
                    <a:pt x="379" y="796"/>
                    <a:pt x="181" y="1228"/>
                  </a:cubicBezTo>
                  <a:cubicBezTo>
                    <a:pt x="1" y="1629"/>
                    <a:pt x="154" y="1868"/>
                    <a:pt x="426" y="1868"/>
                  </a:cubicBezTo>
                  <a:cubicBezTo>
                    <a:pt x="456" y="1868"/>
                    <a:pt x="487" y="1865"/>
                    <a:pt x="519" y="1860"/>
                  </a:cubicBezTo>
                  <a:cubicBezTo>
                    <a:pt x="836" y="1802"/>
                    <a:pt x="906" y="1544"/>
                    <a:pt x="906" y="1544"/>
                  </a:cubicBezTo>
                  <a:cubicBezTo>
                    <a:pt x="906" y="1544"/>
                    <a:pt x="1279" y="1865"/>
                    <a:pt x="1713" y="1865"/>
                  </a:cubicBezTo>
                  <a:cubicBezTo>
                    <a:pt x="1816" y="1865"/>
                    <a:pt x="1923" y="1847"/>
                    <a:pt x="2029" y="1802"/>
                  </a:cubicBezTo>
                  <a:cubicBezTo>
                    <a:pt x="2029" y="1802"/>
                    <a:pt x="2906" y="1614"/>
                    <a:pt x="3631" y="549"/>
                  </a:cubicBezTo>
                  <a:lnTo>
                    <a:pt x="3023" y="0"/>
                  </a:lnTo>
                  <a:close/>
                </a:path>
              </a:pathLst>
            </a:custGeom>
            <a:solidFill>
              <a:srgbClr val="FFDA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93"/>
            <p:cNvSpPr/>
            <p:nvPr/>
          </p:nvSpPr>
          <p:spPr>
            <a:xfrm>
              <a:off x="7819528" y="3663835"/>
              <a:ext cx="762134" cy="489785"/>
            </a:xfrm>
            <a:custGeom>
              <a:avLst/>
              <a:gdLst/>
              <a:ahLst/>
              <a:cxnLst/>
              <a:rect l="l" t="t" r="r" b="b"/>
              <a:pathLst>
                <a:path w="4469" h="2872" extrusionOk="0">
                  <a:moveTo>
                    <a:pt x="3427" y="0"/>
                  </a:moveTo>
                  <a:cubicBezTo>
                    <a:pt x="3346" y="374"/>
                    <a:pt x="3240" y="691"/>
                    <a:pt x="3112" y="866"/>
                  </a:cubicBezTo>
                  <a:cubicBezTo>
                    <a:pt x="2621" y="1544"/>
                    <a:pt x="1743" y="1825"/>
                    <a:pt x="1486" y="1848"/>
                  </a:cubicBezTo>
                  <a:cubicBezTo>
                    <a:pt x="1432" y="1565"/>
                    <a:pt x="1274" y="1492"/>
                    <a:pt x="1121" y="1492"/>
                  </a:cubicBezTo>
                  <a:cubicBezTo>
                    <a:pt x="1040" y="1492"/>
                    <a:pt x="962" y="1513"/>
                    <a:pt x="901" y="1533"/>
                  </a:cubicBezTo>
                  <a:cubicBezTo>
                    <a:pt x="843" y="1556"/>
                    <a:pt x="773" y="1603"/>
                    <a:pt x="690" y="1673"/>
                  </a:cubicBezTo>
                  <a:cubicBezTo>
                    <a:pt x="690" y="1614"/>
                    <a:pt x="562" y="1486"/>
                    <a:pt x="386" y="1486"/>
                  </a:cubicBezTo>
                  <a:cubicBezTo>
                    <a:pt x="211" y="1497"/>
                    <a:pt x="1" y="1591"/>
                    <a:pt x="35" y="1942"/>
                  </a:cubicBezTo>
                  <a:cubicBezTo>
                    <a:pt x="71" y="2293"/>
                    <a:pt x="492" y="2340"/>
                    <a:pt x="492" y="2340"/>
                  </a:cubicBezTo>
                  <a:cubicBezTo>
                    <a:pt x="597" y="2550"/>
                    <a:pt x="890" y="2573"/>
                    <a:pt x="890" y="2573"/>
                  </a:cubicBezTo>
                  <a:lnTo>
                    <a:pt x="901" y="2562"/>
                  </a:lnTo>
                  <a:cubicBezTo>
                    <a:pt x="943" y="2721"/>
                    <a:pt x="1121" y="2871"/>
                    <a:pt x="1549" y="2871"/>
                  </a:cubicBezTo>
                  <a:cubicBezTo>
                    <a:pt x="1592" y="2871"/>
                    <a:pt x="1637" y="2870"/>
                    <a:pt x="1685" y="2866"/>
                  </a:cubicBezTo>
                  <a:cubicBezTo>
                    <a:pt x="2574" y="2807"/>
                    <a:pt x="3334" y="2422"/>
                    <a:pt x="4059" y="1720"/>
                  </a:cubicBezTo>
                  <a:cubicBezTo>
                    <a:pt x="4212" y="1580"/>
                    <a:pt x="4352" y="1404"/>
                    <a:pt x="4469" y="1193"/>
                  </a:cubicBezTo>
                  <a:lnTo>
                    <a:pt x="3427" y="0"/>
                  </a:lnTo>
                  <a:close/>
                </a:path>
              </a:pathLst>
            </a:custGeom>
            <a:solidFill>
              <a:srgbClr val="FFDA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93"/>
            <p:cNvSpPr/>
            <p:nvPr/>
          </p:nvSpPr>
          <p:spPr>
            <a:xfrm>
              <a:off x="8256284" y="3567991"/>
              <a:ext cx="373307" cy="433166"/>
            </a:xfrm>
            <a:custGeom>
              <a:avLst/>
              <a:gdLst/>
              <a:ahLst/>
              <a:cxnLst/>
              <a:rect l="l" t="t" r="r" b="b"/>
              <a:pathLst>
                <a:path w="2189" h="2540" extrusionOk="0">
                  <a:moveTo>
                    <a:pt x="481" y="1"/>
                  </a:moveTo>
                  <a:cubicBezTo>
                    <a:pt x="422" y="153"/>
                    <a:pt x="328" y="281"/>
                    <a:pt x="211" y="387"/>
                  </a:cubicBezTo>
                  <a:cubicBezTo>
                    <a:pt x="153" y="434"/>
                    <a:pt x="83" y="504"/>
                    <a:pt x="1" y="562"/>
                  </a:cubicBezTo>
                  <a:lnTo>
                    <a:pt x="1229" y="2539"/>
                  </a:lnTo>
                  <a:cubicBezTo>
                    <a:pt x="1311" y="2457"/>
                    <a:pt x="1404" y="2376"/>
                    <a:pt x="1498" y="2282"/>
                  </a:cubicBezTo>
                  <a:cubicBezTo>
                    <a:pt x="1802" y="1989"/>
                    <a:pt x="2060" y="1568"/>
                    <a:pt x="2189" y="1019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93"/>
            <p:cNvSpPr/>
            <p:nvPr/>
          </p:nvSpPr>
          <p:spPr>
            <a:xfrm>
              <a:off x="8559507" y="1923806"/>
              <a:ext cx="512978" cy="658958"/>
            </a:xfrm>
            <a:custGeom>
              <a:avLst/>
              <a:gdLst/>
              <a:ahLst/>
              <a:cxnLst/>
              <a:rect l="l" t="t" r="r" b="b"/>
              <a:pathLst>
                <a:path w="3008" h="3864" extrusionOk="0">
                  <a:moveTo>
                    <a:pt x="1611" y="0"/>
                  </a:moveTo>
                  <a:cubicBezTo>
                    <a:pt x="797" y="0"/>
                    <a:pt x="1" y="778"/>
                    <a:pt x="282" y="1185"/>
                  </a:cubicBezTo>
                  <a:lnTo>
                    <a:pt x="294" y="1220"/>
                  </a:lnTo>
                  <a:cubicBezTo>
                    <a:pt x="258" y="1220"/>
                    <a:pt x="223" y="1232"/>
                    <a:pt x="200" y="1255"/>
                  </a:cubicBezTo>
                  <a:cubicBezTo>
                    <a:pt x="48" y="1396"/>
                    <a:pt x="481" y="1805"/>
                    <a:pt x="481" y="1805"/>
                  </a:cubicBezTo>
                  <a:cubicBezTo>
                    <a:pt x="481" y="1805"/>
                    <a:pt x="586" y="2425"/>
                    <a:pt x="375" y="3314"/>
                  </a:cubicBezTo>
                  <a:lnTo>
                    <a:pt x="2329" y="3863"/>
                  </a:lnTo>
                  <a:cubicBezTo>
                    <a:pt x="2493" y="3489"/>
                    <a:pt x="2621" y="3068"/>
                    <a:pt x="2691" y="2600"/>
                  </a:cubicBezTo>
                  <a:cubicBezTo>
                    <a:pt x="3007" y="483"/>
                    <a:pt x="2340" y="214"/>
                    <a:pt x="2106" y="109"/>
                  </a:cubicBezTo>
                  <a:cubicBezTo>
                    <a:pt x="1947" y="33"/>
                    <a:pt x="1778" y="0"/>
                    <a:pt x="1611" y="0"/>
                  </a:cubicBezTo>
                  <a:close/>
                </a:path>
              </a:pathLst>
            </a:custGeom>
            <a:solidFill>
              <a:srgbClr val="FFDA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93"/>
            <p:cNvSpPr/>
            <p:nvPr/>
          </p:nvSpPr>
          <p:spPr>
            <a:xfrm>
              <a:off x="8598902" y="1746443"/>
              <a:ext cx="170367" cy="176507"/>
            </a:xfrm>
            <a:custGeom>
              <a:avLst/>
              <a:gdLst/>
              <a:ahLst/>
              <a:cxnLst/>
              <a:rect l="l" t="t" r="r" b="b"/>
              <a:pathLst>
                <a:path w="999" h="1035" extrusionOk="0">
                  <a:moveTo>
                    <a:pt x="425" y="0"/>
                  </a:moveTo>
                  <a:cubicBezTo>
                    <a:pt x="96" y="0"/>
                    <a:pt x="0" y="361"/>
                    <a:pt x="180" y="646"/>
                  </a:cubicBezTo>
                  <a:cubicBezTo>
                    <a:pt x="308" y="842"/>
                    <a:pt x="451" y="1034"/>
                    <a:pt x="641" y="1034"/>
                  </a:cubicBezTo>
                  <a:cubicBezTo>
                    <a:pt x="745" y="1034"/>
                    <a:pt x="862" y="977"/>
                    <a:pt x="998" y="833"/>
                  </a:cubicBezTo>
                  <a:cubicBezTo>
                    <a:pt x="998" y="833"/>
                    <a:pt x="963" y="107"/>
                    <a:pt x="542" y="14"/>
                  </a:cubicBezTo>
                  <a:cubicBezTo>
                    <a:pt x="500" y="5"/>
                    <a:pt x="461" y="0"/>
                    <a:pt x="425" y="0"/>
                  </a:cubicBezTo>
                  <a:close/>
                </a:path>
              </a:pathLst>
            </a:custGeom>
            <a:solidFill>
              <a:srgbClr val="FFDA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93"/>
            <p:cNvSpPr/>
            <p:nvPr/>
          </p:nvSpPr>
          <p:spPr>
            <a:xfrm>
              <a:off x="8376004" y="2315197"/>
              <a:ext cx="646509" cy="614618"/>
            </a:xfrm>
            <a:custGeom>
              <a:avLst/>
              <a:gdLst/>
              <a:ahLst/>
              <a:cxnLst/>
              <a:rect l="l" t="t" r="r" b="b"/>
              <a:pathLst>
                <a:path w="3791" h="3604" extrusionOk="0">
                  <a:moveTo>
                    <a:pt x="1580" y="1"/>
                  </a:moveTo>
                  <a:cubicBezTo>
                    <a:pt x="1580" y="224"/>
                    <a:pt x="1557" y="504"/>
                    <a:pt x="1487" y="832"/>
                  </a:cubicBezTo>
                  <a:lnTo>
                    <a:pt x="1487" y="879"/>
                  </a:lnTo>
                  <a:cubicBezTo>
                    <a:pt x="1474" y="902"/>
                    <a:pt x="1474" y="913"/>
                    <a:pt x="1463" y="937"/>
                  </a:cubicBezTo>
                  <a:cubicBezTo>
                    <a:pt x="1323" y="1604"/>
                    <a:pt x="691" y="2586"/>
                    <a:pt x="1" y="3440"/>
                  </a:cubicBezTo>
                  <a:lnTo>
                    <a:pt x="1872" y="3604"/>
                  </a:lnTo>
                  <a:cubicBezTo>
                    <a:pt x="1872" y="3604"/>
                    <a:pt x="2831" y="2891"/>
                    <a:pt x="3405" y="1568"/>
                  </a:cubicBezTo>
                  <a:cubicBezTo>
                    <a:pt x="3405" y="1568"/>
                    <a:pt x="3405" y="1557"/>
                    <a:pt x="3416" y="1557"/>
                  </a:cubicBezTo>
                  <a:cubicBezTo>
                    <a:pt x="3428" y="1522"/>
                    <a:pt x="3440" y="1487"/>
                    <a:pt x="3463" y="1440"/>
                  </a:cubicBezTo>
                  <a:cubicBezTo>
                    <a:pt x="3463" y="1440"/>
                    <a:pt x="3463" y="1428"/>
                    <a:pt x="3475" y="1417"/>
                  </a:cubicBezTo>
                  <a:lnTo>
                    <a:pt x="3475" y="1393"/>
                  </a:lnTo>
                  <a:cubicBezTo>
                    <a:pt x="3603" y="1066"/>
                    <a:pt x="3709" y="703"/>
                    <a:pt x="3767" y="305"/>
                  </a:cubicBezTo>
                  <a:cubicBezTo>
                    <a:pt x="3779" y="258"/>
                    <a:pt x="3779" y="211"/>
                    <a:pt x="3790" y="165"/>
                  </a:cubicBezTo>
                  <a:lnTo>
                    <a:pt x="3790" y="165"/>
                  </a:lnTo>
                  <a:cubicBezTo>
                    <a:pt x="3640" y="184"/>
                    <a:pt x="3476" y="191"/>
                    <a:pt x="3308" y="191"/>
                  </a:cubicBezTo>
                  <a:cubicBezTo>
                    <a:pt x="2640" y="191"/>
                    <a:pt x="1898" y="67"/>
                    <a:pt x="1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93"/>
            <p:cNvSpPr/>
            <p:nvPr/>
          </p:nvSpPr>
          <p:spPr>
            <a:xfrm>
              <a:off x="8485833" y="1774753"/>
              <a:ext cx="657082" cy="460452"/>
            </a:xfrm>
            <a:custGeom>
              <a:avLst/>
              <a:gdLst/>
              <a:ahLst/>
              <a:cxnLst/>
              <a:rect l="l" t="t" r="r" b="b"/>
              <a:pathLst>
                <a:path w="3853" h="2700" extrusionOk="0">
                  <a:moveTo>
                    <a:pt x="1006" y="0"/>
                  </a:moveTo>
                  <a:lnTo>
                    <a:pt x="0" y="2258"/>
                  </a:lnTo>
                  <a:cubicBezTo>
                    <a:pt x="1246" y="2579"/>
                    <a:pt x="2473" y="2700"/>
                    <a:pt x="3195" y="2700"/>
                  </a:cubicBezTo>
                  <a:cubicBezTo>
                    <a:pt x="3605" y="2700"/>
                    <a:pt x="3853" y="2661"/>
                    <a:pt x="3848" y="2597"/>
                  </a:cubicBezTo>
                  <a:cubicBezTo>
                    <a:pt x="3814" y="1989"/>
                    <a:pt x="1006" y="0"/>
                    <a:pt x="1006" y="0"/>
                  </a:cubicBezTo>
                  <a:close/>
                </a:path>
              </a:pathLst>
            </a:custGeom>
            <a:solidFill>
              <a:srgbClr val="BD71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93"/>
            <p:cNvSpPr/>
            <p:nvPr/>
          </p:nvSpPr>
          <p:spPr>
            <a:xfrm>
              <a:off x="8739087" y="1834613"/>
              <a:ext cx="103858" cy="388997"/>
            </a:xfrm>
            <a:custGeom>
              <a:avLst/>
              <a:gdLst/>
              <a:ahLst/>
              <a:cxnLst/>
              <a:rect l="l" t="t" r="r" b="b"/>
              <a:pathLst>
                <a:path w="609" h="2281" extrusionOk="0">
                  <a:moveTo>
                    <a:pt x="13" y="0"/>
                  </a:moveTo>
                  <a:cubicBezTo>
                    <a:pt x="1" y="12"/>
                    <a:pt x="1" y="24"/>
                    <a:pt x="1" y="35"/>
                  </a:cubicBezTo>
                  <a:cubicBezTo>
                    <a:pt x="13" y="35"/>
                    <a:pt x="515" y="784"/>
                    <a:pt x="562" y="2257"/>
                  </a:cubicBezTo>
                  <a:cubicBezTo>
                    <a:pt x="562" y="2270"/>
                    <a:pt x="574" y="2281"/>
                    <a:pt x="585" y="2281"/>
                  </a:cubicBezTo>
                  <a:cubicBezTo>
                    <a:pt x="598" y="2281"/>
                    <a:pt x="609" y="2270"/>
                    <a:pt x="609" y="2257"/>
                  </a:cubicBezTo>
                  <a:cubicBezTo>
                    <a:pt x="551" y="760"/>
                    <a:pt x="47" y="12"/>
                    <a:pt x="47" y="12"/>
                  </a:cubicBezTo>
                  <a:cubicBezTo>
                    <a:pt x="36" y="0"/>
                    <a:pt x="24" y="0"/>
                    <a:pt x="13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93"/>
            <p:cNvSpPr/>
            <p:nvPr/>
          </p:nvSpPr>
          <p:spPr>
            <a:xfrm>
              <a:off x="8938620" y="1991340"/>
              <a:ext cx="52014" cy="246427"/>
            </a:xfrm>
            <a:custGeom>
              <a:avLst/>
              <a:gdLst/>
              <a:ahLst/>
              <a:cxnLst/>
              <a:rect l="l" t="t" r="r" b="b"/>
              <a:pathLst>
                <a:path w="305" h="1445" extrusionOk="0">
                  <a:moveTo>
                    <a:pt x="22" y="0"/>
                  </a:moveTo>
                  <a:cubicBezTo>
                    <a:pt x="19" y="0"/>
                    <a:pt x="16" y="2"/>
                    <a:pt x="12" y="5"/>
                  </a:cubicBezTo>
                  <a:cubicBezTo>
                    <a:pt x="0" y="5"/>
                    <a:pt x="0" y="17"/>
                    <a:pt x="0" y="28"/>
                  </a:cubicBezTo>
                  <a:cubicBezTo>
                    <a:pt x="0" y="41"/>
                    <a:pt x="246" y="777"/>
                    <a:pt x="258" y="1421"/>
                  </a:cubicBezTo>
                  <a:cubicBezTo>
                    <a:pt x="258" y="1432"/>
                    <a:pt x="270" y="1444"/>
                    <a:pt x="281" y="1444"/>
                  </a:cubicBezTo>
                  <a:cubicBezTo>
                    <a:pt x="293" y="1444"/>
                    <a:pt x="304" y="1432"/>
                    <a:pt x="304" y="1421"/>
                  </a:cubicBezTo>
                  <a:cubicBezTo>
                    <a:pt x="293" y="766"/>
                    <a:pt x="47" y="17"/>
                    <a:pt x="47" y="17"/>
                  </a:cubicBezTo>
                  <a:cubicBezTo>
                    <a:pt x="39" y="8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93"/>
            <p:cNvSpPr/>
            <p:nvPr/>
          </p:nvSpPr>
          <p:spPr>
            <a:xfrm>
              <a:off x="8605553" y="1845698"/>
              <a:ext cx="105733" cy="360005"/>
            </a:xfrm>
            <a:custGeom>
              <a:avLst/>
              <a:gdLst/>
              <a:ahLst/>
              <a:cxnLst/>
              <a:rect l="l" t="t" r="r" b="b"/>
              <a:pathLst>
                <a:path w="620" h="2111" extrusionOk="0">
                  <a:moveTo>
                    <a:pt x="22" y="0"/>
                  </a:moveTo>
                  <a:cubicBezTo>
                    <a:pt x="19" y="0"/>
                    <a:pt x="15" y="2"/>
                    <a:pt x="12" y="6"/>
                  </a:cubicBezTo>
                  <a:cubicBezTo>
                    <a:pt x="0" y="6"/>
                    <a:pt x="0" y="17"/>
                    <a:pt x="0" y="29"/>
                  </a:cubicBezTo>
                  <a:cubicBezTo>
                    <a:pt x="12" y="40"/>
                    <a:pt x="375" y="801"/>
                    <a:pt x="573" y="2088"/>
                  </a:cubicBezTo>
                  <a:cubicBezTo>
                    <a:pt x="573" y="2099"/>
                    <a:pt x="585" y="2111"/>
                    <a:pt x="596" y="2111"/>
                  </a:cubicBezTo>
                  <a:cubicBezTo>
                    <a:pt x="609" y="2111"/>
                    <a:pt x="620" y="2099"/>
                    <a:pt x="620" y="2088"/>
                  </a:cubicBezTo>
                  <a:cubicBezTo>
                    <a:pt x="409" y="778"/>
                    <a:pt x="47" y="17"/>
                    <a:pt x="47" y="17"/>
                  </a:cubicBezTo>
                  <a:cubicBezTo>
                    <a:pt x="38" y="9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93"/>
            <p:cNvSpPr/>
            <p:nvPr/>
          </p:nvSpPr>
          <p:spPr>
            <a:xfrm>
              <a:off x="8519600" y="2049153"/>
              <a:ext cx="50138" cy="132678"/>
            </a:xfrm>
            <a:custGeom>
              <a:avLst/>
              <a:gdLst/>
              <a:ahLst/>
              <a:cxnLst/>
              <a:rect l="l" t="t" r="r" b="b"/>
              <a:pathLst>
                <a:path w="294" h="778" extrusionOk="0">
                  <a:moveTo>
                    <a:pt x="34" y="1"/>
                  </a:moveTo>
                  <a:cubicBezTo>
                    <a:pt x="31" y="1"/>
                    <a:pt x="28" y="2"/>
                    <a:pt x="24" y="6"/>
                  </a:cubicBezTo>
                  <a:cubicBezTo>
                    <a:pt x="13" y="6"/>
                    <a:pt x="1" y="29"/>
                    <a:pt x="13" y="40"/>
                  </a:cubicBezTo>
                  <a:cubicBezTo>
                    <a:pt x="13" y="40"/>
                    <a:pt x="177" y="357"/>
                    <a:pt x="247" y="765"/>
                  </a:cubicBezTo>
                  <a:cubicBezTo>
                    <a:pt x="258" y="778"/>
                    <a:pt x="258" y="778"/>
                    <a:pt x="270" y="778"/>
                  </a:cubicBezTo>
                  <a:lnTo>
                    <a:pt x="282" y="778"/>
                  </a:lnTo>
                  <a:cubicBezTo>
                    <a:pt x="294" y="778"/>
                    <a:pt x="294" y="765"/>
                    <a:pt x="294" y="754"/>
                  </a:cubicBezTo>
                  <a:cubicBezTo>
                    <a:pt x="224" y="344"/>
                    <a:pt x="48" y="17"/>
                    <a:pt x="48" y="17"/>
                  </a:cubicBezTo>
                  <a:cubicBezTo>
                    <a:pt x="48" y="9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93"/>
            <p:cNvSpPr/>
            <p:nvPr/>
          </p:nvSpPr>
          <p:spPr>
            <a:xfrm>
              <a:off x="9018434" y="2178764"/>
              <a:ext cx="113919" cy="59006"/>
            </a:xfrm>
            <a:custGeom>
              <a:avLst/>
              <a:gdLst/>
              <a:ahLst/>
              <a:cxnLst/>
              <a:rect l="l" t="t" r="r" b="b"/>
              <a:pathLst>
                <a:path w="668" h="346" extrusionOk="0">
                  <a:moveTo>
                    <a:pt x="642" y="1"/>
                  </a:moveTo>
                  <a:cubicBezTo>
                    <a:pt x="639" y="1"/>
                    <a:pt x="635" y="2"/>
                    <a:pt x="632" y="5"/>
                  </a:cubicBezTo>
                  <a:lnTo>
                    <a:pt x="12" y="310"/>
                  </a:lnTo>
                  <a:cubicBezTo>
                    <a:pt x="0" y="310"/>
                    <a:pt x="0" y="322"/>
                    <a:pt x="0" y="333"/>
                  </a:cubicBezTo>
                  <a:cubicBezTo>
                    <a:pt x="12" y="345"/>
                    <a:pt x="12" y="345"/>
                    <a:pt x="23" y="345"/>
                  </a:cubicBezTo>
                  <a:lnTo>
                    <a:pt x="36" y="345"/>
                  </a:lnTo>
                  <a:lnTo>
                    <a:pt x="655" y="41"/>
                  </a:lnTo>
                  <a:cubicBezTo>
                    <a:pt x="667" y="41"/>
                    <a:pt x="667" y="18"/>
                    <a:pt x="667" y="18"/>
                  </a:cubicBezTo>
                  <a:cubicBezTo>
                    <a:pt x="659" y="9"/>
                    <a:pt x="651" y="1"/>
                    <a:pt x="642" y="1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93"/>
            <p:cNvSpPr/>
            <p:nvPr/>
          </p:nvSpPr>
          <p:spPr>
            <a:xfrm>
              <a:off x="9096201" y="2139710"/>
              <a:ext cx="16201" cy="95842"/>
            </a:xfrm>
            <a:custGeom>
              <a:avLst/>
              <a:gdLst/>
              <a:ahLst/>
              <a:cxnLst/>
              <a:rect l="l" t="t" r="r" b="b"/>
              <a:pathLst>
                <a:path w="95" h="562" extrusionOk="0">
                  <a:moveTo>
                    <a:pt x="24" y="1"/>
                  </a:moveTo>
                  <a:cubicBezTo>
                    <a:pt x="12" y="13"/>
                    <a:pt x="1" y="13"/>
                    <a:pt x="1" y="36"/>
                  </a:cubicBezTo>
                  <a:lnTo>
                    <a:pt x="48" y="551"/>
                  </a:lnTo>
                  <a:cubicBezTo>
                    <a:pt x="48" y="562"/>
                    <a:pt x="59" y="562"/>
                    <a:pt x="71" y="562"/>
                  </a:cubicBezTo>
                  <a:cubicBezTo>
                    <a:pt x="82" y="562"/>
                    <a:pt x="94" y="551"/>
                    <a:pt x="94" y="539"/>
                  </a:cubicBezTo>
                  <a:lnTo>
                    <a:pt x="48" y="24"/>
                  </a:lnTo>
                  <a:cubicBezTo>
                    <a:pt x="48" y="13"/>
                    <a:pt x="35" y="1"/>
                    <a:pt x="24" y="1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93"/>
            <p:cNvSpPr/>
            <p:nvPr/>
          </p:nvSpPr>
          <p:spPr>
            <a:xfrm>
              <a:off x="8695258" y="2091106"/>
              <a:ext cx="363246" cy="112555"/>
            </a:xfrm>
            <a:custGeom>
              <a:avLst/>
              <a:gdLst/>
              <a:ahLst/>
              <a:cxnLst/>
              <a:rect l="l" t="t" r="r" b="b"/>
              <a:pathLst>
                <a:path w="2130" h="660" extrusionOk="0">
                  <a:moveTo>
                    <a:pt x="2104" y="0"/>
                  </a:moveTo>
                  <a:cubicBezTo>
                    <a:pt x="2101" y="0"/>
                    <a:pt x="2098" y="2"/>
                    <a:pt x="2094" y="5"/>
                  </a:cubicBezTo>
                  <a:cubicBezTo>
                    <a:pt x="2082" y="5"/>
                    <a:pt x="796" y="519"/>
                    <a:pt x="12" y="613"/>
                  </a:cubicBezTo>
                  <a:cubicBezTo>
                    <a:pt x="0" y="613"/>
                    <a:pt x="0" y="625"/>
                    <a:pt x="0" y="636"/>
                  </a:cubicBezTo>
                  <a:cubicBezTo>
                    <a:pt x="0" y="649"/>
                    <a:pt x="12" y="660"/>
                    <a:pt x="24" y="660"/>
                  </a:cubicBezTo>
                  <a:cubicBezTo>
                    <a:pt x="808" y="566"/>
                    <a:pt x="2094" y="52"/>
                    <a:pt x="2106" y="40"/>
                  </a:cubicBezTo>
                  <a:cubicBezTo>
                    <a:pt x="2118" y="40"/>
                    <a:pt x="2129" y="28"/>
                    <a:pt x="2118" y="17"/>
                  </a:cubicBezTo>
                  <a:cubicBezTo>
                    <a:pt x="2118" y="8"/>
                    <a:pt x="2112" y="0"/>
                    <a:pt x="2104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93"/>
            <p:cNvSpPr/>
            <p:nvPr/>
          </p:nvSpPr>
          <p:spPr>
            <a:xfrm>
              <a:off x="8479693" y="1996115"/>
              <a:ext cx="469150" cy="123810"/>
            </a:xfrm>
            <a:custGeom>
              <a:avLst/>
              <a:gdLst/>
              <a:ahLst/>
              <a:cxnLst/>
              <a:rect l="l" t="t" r="r" b="b"/>
              <a:pathLst>
                <a:path w="2751" h="726" extrusionOk="0">
                  <a:moveTo>
                    <a:pt x="2715" y="0"/>
                  </a:moveTo>
                  <a:cubicBezTo>
                    <a:pt x="2153" y="270"/>
                    <a:pt x="48" y="668"/>
                    <a:pt x="24" y="679"/>
                  </a:cubicBezTo>
                  <a:cubicBezTo>
                    <a:pt x="13" y="679"/>
                    <a:pt x="1" y="691"/>
                    <a:pt x="1" y="702"/>
                  </a:cubicBezTo>
                  <a:cubicBezTo>
                    <a:pt x="1" y="714"/>
                    <a:pt x="13" y="726"/>
                    <a:pt x="24" y="726"/>
                  </a:cubicBezTo>
                  <a:lnTo>
                    <a:pt x="36" y="726"/>
                  </a:lnTo>
                  <a:cubicBezTo>
                    <a:pt x="118" y="702"/>
                    <a:pt x="2165" y="317"/>
                    <a:pt x="2738" y="47"/>
                  </a:cubicBezTo>
                  <a:cubicBezTo>
                    <a:pt x="2750" y="36"/>
                    <a:pt x="2750" y="24"/>
                    <a:pt x="2750" y="13"/>
                  </a:cubicBezTo>
                  <a:cubicBezTo>
                    <a:pt x="2738" y="0"/>
                    <a:pt x="2727" y="0"/>
                    <a:pt x="2715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93"/>
            <p:cNvSpPr/>
            <p:nvPr/>
          </p:nvSpPr>
          <p:spPr>
            <a:xfrm>
              <a:off x="8553708" y="1895496"/>
              <a:ext cx="273372" cy="90897"/>
            </a:xfrm>
            <a:custGeom>
              <a:avLst/>
              <a:gdLst/>
              <a:ahLst/>
              <a:cxnLst/>
              <a:rect l="l" t="t" r="r" b="b"/>
              <a:pathLst>
                <a:path w="1603" h="533" extrusionOk="0">
                  <a:moveTo>
                    <a:pt x="1584" y="1"/>
                  </a:moveTo>
                  <a:cubicBezTo>
                    <a:pt x="1581" y="1"/>
                    <a:pt x="1579" y="2"/>
                    <a:pt x="1579" y="5"/>
                  </a:cubicBezTo>
                  <a:cubicBezTo>
                    <a:pt x="1568" y="5"/>
                    <a:pt x="725" y="345"/>
                    <a:pt x="24" y="486"/>
                  </a:cubicBezTo>
                  <a:cubicBezTo>
                    <a:pt x="11" y="486"/>
                    <a:pt x="0" y="497"/>
                    <a:pt x="0" y="509"/>
                  </a:cubicBezTo>
                  <a:cubicBezTo>
                    <a:pt x="11" y="520"/>
                    <a:pt x="11" y="532"/>
                    <a:pt x="24" y="532"/>
                  </a:cubicBezTo>
                  <a:lnTo>
                    <a:pt x="35" y="532"/>
                  </a:lnTo>
                  <a:cubicBezTo>
                    <a:pt x="737" y="392"/>
                    <a:pt x="1579" y="41"/>
                    <a:pt x="1591" y="41"/>
                  </a:cubicBezTo>
                  <a:cubicBezTo>
                    <a:pt x="1602" y="41"/>
                    <a:pt x="1602" y="29"/>
                    <a:pt x="1602" y="18"/>
                  </a:cubicBezTo>
                  <a:cubicBezTo>
                    <a:pt x="1602" y="9"/>
                    <a:pt x="1590" y="1"/>
                    <a:pt x="1584" y="1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93"/>
            <p:cNvSpPr/>
            <p:nvPr/>
          </p:nvSpPr>
          <p:spPr>
            <a:xfrm>
              <a:off x="8346160" y="1672940"/>
              <a:ext cx="339370" cy="535318"/>
            </a:xfrm>
            <a:custGeom>
              <a:avLst/>
              <a:gdLst/>
              <a:ahLst/>
              <a:cxnLst/>
              <a:rect l="l" t="t" r="r" b="b"/>
              <a:pathLst>
                <a:path w="1990" h="3139" extrusionOk="0">
                  <a:moveTo>
                    <a:pt x="1509" y="0"/>
                  </a:moveTo>
                  <a:cubicBezTo>
                    <a:pt x="1260" y="0"/>
                    <a:pt x="1065" y="270"/>
                    <a:pt x="1065" y="270"/>
                  </a:cubicBezTo>
                  <a:cubicBezTo>
                    <a:pt x="1065" y="270"/>
                    <a:pt x="1" y="2048"/>
                    <a:pt x="94" y="2633"/>
                  </a:cubicBezTo>
                  <a:cubicBezTo>
                    <a:pt x="147" y="3010"/>
                    <a:pt x="350" y="3139"/>
                    <a:pt x="526" y="3139"/>
                  </a:cubicBezTo>
                  <a:cubicBezTo>
                    <a:pt x="623" y="3139"/>
                    <a:pt x="711" y="3100"/>
                    <a:pt x="761" y="3042"/>
                  </a:cubicBezTo>
                  <a:cubicBezTo>
                    <a:pt x="890" y="2867"/>
                    <a:pt x="924" y="2680"/>
                    <a:pt x="1088" y="2621"/>
                  </a:cubicBezTo>
                  <a:cubicBezTo>
                    <a:pt x="1264" y="2550"/>
                    <a:pt x="1662" y="2246"/>
                    <a:pt x="1591" y="1931"/>
                  </a:cubicBezTo>
                  <a:cubicBezTo>
                    <a:pt x="1498" y="1486"/>
                    <a:pt x="1766" y="1416"/>
                    <a:pt x="1872" y="1089"/>
                  </a:cubicBezTo>
                  <a:cubicBezTo>
                    <a:pt x="1966" y="749"/>
                    <a:pt x="1989" y="188"/>
                    <a:pt x="1662" y="36"/>
                  </a:cubicBezTo>
                  <a:cubicBezTo>
                    <a:pt x="1610" y="11"/>
                    <a:pt x="1558" y="0"/>
                    <a:pt x="15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93"/>
            <p:cNvSpPr/>
            <p:nvPr/>
          </p:nvSpPr>
          <p:spPr>
            <a:xfrm>
              <a:off x="8054875" y="1598925"/>
              <a:ext cx="526791" cy="535659"/>
            </a:xfrm>
            <a:custGeom>
              <a:avLst/>
              <a:gdLst/>
              <a:ahLst/>
              <a:cxnLst/>
              <a:rect l="l" t="t" r="r" b="b"/>
              <a:pathLst>
                <a:path w="3089" h="3141" extrusionOk="0">
                  <a:moveTo>
                    <a:pt x="1795" y="1"/>
                  </a:moveTo>
                  <a:cubicBezTo>
                    <a:pt x="1226" y="1"/>
                    <a:pt x="658" y="361"/>
                    <a:pt x="375" y="961"/>
                  </a:cubicBezTo>
                  <a:cubicBezTo>
                    <a:pt x="1" y="1768"/>
                    <a:pt x="269" y="2680"/>
                    <a:pt x="971" y="3020"/>
                  </a:cubicBezTo>
                  <a:cubicBezTo>
                    <a:pt x="1146" y="3102"/>
                    <a:pt x="1331" y="3140"/>
                    <a:pt x="1515" y="3140"/>
                  </a:cubicBezTo>
                  <a:cubicBezTo>
                    <a:pt x="1726" y="3140"/>
                    <a:pt x="1936" y="3090"/>
                    <a:pt x="2130" y="2997"/>
                  </a:cubicBezTo>
                  <a:cubicBezTo>
                    <a:pt x="2247" y="2938"/>
                    <a:pt x="2270" y="2844"/>
                    <a:pt x="2375" y="2763"/>
                  </a:cubicBezTo>
                  <a:cubicBezTo>
                    <a:pt x="2562" y="2599"/>
                    <a:pt x="2644" y="2400"/>
                    <a:pt x="2761" y="2154"/>
                  </a:cubicBezTo>
                  <a:cubicBezTo>
                    <a:pt x="2843" y="1967"/>
                    <a:pt x="2902" y="1791"/>
                    <a:pt x="2972" y="1593"/>
                  </a:cubicBezTo>
                  <a:cubicBezTo>
                    <a:pt x="3019" y="1453"/>
                    <a:pt x="3077" y="1277"/>
                    <a:pt x="3077" y="1160"/>
                  </a:cubicBezTo>
                  <a:cubicBezTo>
                    <a:pt x="3089" y="1043"/>
                    <a:pt x="3030" y="938"/>
                    <a:pt x="2995" y="832"/>
                  </a:cubicBezTo>
                  <a:cubicBezTo>
                    <a:pt x="2866" y="528"/>
                    <a:pt x="2644" y="259"/>
                    <a:pt x="2340" y="119"/>
                  </a:cubicBezTo>
                  <a:cubicBezTo>
                    <a:pt x="2165" y="39"/>
                    <a:pt x="1980" y="1"/>
                    <a:pt x="1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93"/>
            <p:cNvSpPr/>
            <p:nvPr/>
          </p:nvSpPr>
          <p:spPr>
            <a:xfrm>
              <a:off x="7967216" y="1628258"/>
              <a:ext cx="269279" cy="292472"/>
            </a:xfrm>
            <a:custGeom>
              <a:avLst/>
              <a:gdLst/>
              <a:ahLst/>
              <a:cxnLst/>
              <a:rect l="l" t="t" r="r" b="b"/>
              <a:pathLst>
                <a:path w="1579" h="1715" extrusionOk="0">
                  <a:moveTo>
                    <a:pt x="720" y="0"/>
                  </a:moveTo>
                  <a:cubicBezTo>
                    <a:pt x="499" y="0"/>
                    <a:pt x="301" y="108"/>
                    <a:pt x="199" y="298"/>
                  </a:cubicBezTo>
                  <a:cubicBezTo>
                    <a:pt x="47" y="590"/>
                    <a:pt x="211" y="789"/>
                    <a:pt x="222" y="894"/>
                  </a:cubicBezTo>
                  <a:cubicBezTo>
                    <a:pt x="234" y="1000"/>
                    <a:pt x="0" y="1362"/>
                    <a:pt x="292" y="1585"/>
                  </a:cubicBezTo>
                  <a:cubicBezTo>
                    <a:pt x="418" y="1679"/>
                    <a:pt x="555" y="1715"/>
                    <a:pt x="688" y="1715"/>
                  </a:cubicBezTo>
                  <a:cubicBezTo>
                    <a:pt x="851" y="1715"/>
                    <a:pt x="1007" y="1660"/>
                    <a:pt x="1123" y="1596"/>
                  </a:cubicBezTo>
                  <a:cubicBezTo>
                    <a:pt x="1368" y="1444"/>
                    <a:pt x="1579" y="1011"/>
                    <a:pt x="1544" y="766"/>
                  </a:cubicBezTo>
                  <a:cubicBezTo>
                    <a:pt x="1509" y="579"/>
                    <a:pt x="1462" y="333"/>
                    <a:pt x="1123" y="122"/>
                  </a:cubicBezTo>
                  <a:cubicBezTo>
                    <a:pt x="992" y="39"/>
                    <a:pt x="852" y="0"/>
                    <a:pt x="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93"/>
            <p:cNvSpPr/>
            <p:nvPr/>
          </p:nvSpPr>
          <p:spPr>
            <a:xfrm>
              <a:off x="8667289" y="1796582"/>
              <a:ext cx="343293" cy="251373"/>
            </a:xfrm>
            <a:custGeom>
              <a:avLst/>
              <a:gdLst/>
              <a:ahLst/>
              <a:cxnLst/>
              <a:rect l="l" t="t" r="r" b="b"/>
              <a:pathLst>
                <a:path w="2013" h="1474" extrusionOk="0">
                  <a:moveTo>
                    <a:pt x="562" y="0"/>
                  </a:moveTo>
                  <a:cubicBezTo>
                    <a:pt x="332" y="0"/>
                    <a:pt x="141" y="159"/>
                    <a:pt x="83" y="294"/>
                  </a:cubicBezTo>
                  <a:cubicBezTo>
                    <a:pt x="0" y="457"/>
                    <a:pt x="13" y="761"/>
                    <a:pt x="445" y="843"/>
                  </a:cubicBezTo>
                  <a:lnTo>
                    <a:pt x="457" y="843"/>
                  </a:lnTo>
                  <a:cubicBezTo>
                    <a:pt x="504" y="972"/>
                    <a:pt x="644" y="1089"/>
                    <a:pt x="925" y="1124"/>
                  </a:cubicBezTo>
                  <a:lnTo>
                    <a:pt x="960" y="1112"/>
                  </a:lnTo>
                  <a:lnTo>
                    <a:pt x="960" y="1112"/>
                  </a:lnTo>
                  <a:cubicBezTo>
                    <a:pt x="948" y="1136"/>
                    <a:pt x="948" y="1159"/>
                    <a:pt x="948" y="1183"/>
                  </a:cubicBezTo>
                  <a:cubicBezTo>
                    <a:pt x="942" y="1334"/>
                    <a:pt x="1068" y="1474"/>
                    <a:pt x="1241" y="1474"/>
                  </a:cubicBezTo>
                  <a:cubicBezTo>
                    <a:pt x="1375" y="1474"/>
                    <a:pt x="1537" y="1389"/>
                    <a:pt x="1685" y="1159"/>
                  </a:cubicBezTo>
                  <a:lnTo>
                    <a:pt x="2012" y="1451"/>
                  </a:lnTo>
                  <a:cubicBezTo>
                    <a:pt x="2012" y="1451"/>
                    <a:pt x="1978" y="960"/>
                    <a:pt x="1533" y="773"/>
                  </a:cubicBezTo>
                  <a:cubicBezTo>
                    <a:pt x="1472" y="747"/>
                    <a:pt x="1417" y="733"/>
                    <a:pt x="1364" y="733"/>
                  </a:cubicBezTo>
                  <a:cubicBezTo>
                    <a:pt x="1346" y="733"/>
                    <a:pt x="1328" y="735"/>
                    <a:pt x="1310" y="738"/>
                  </a:cubicBezTo>
                  <a:lnTo>
                    <a:pt x="1323" y="715"/>
                  </a:lnTo>
                  <a:cubicBezTo>
                    <a:pt x="1323" y="715"/>
                    <a:pt x="1346" y="387"/>
                    <a:pt x="1006" y="328"/>
                  </a:cubicBezTo>
                  <a:lnTo>
                    <a:pt x="1006" y="317"/>
                  </a:lnTo>
                  <a:cubicBezTo>
                    <a:pt x="1006" y="317"/>
                    <a:pt x="1006" y="130"/>
                    <a:pt x="714" y="24"/>
                  </a:cubicBezTo>
                  <a:cubicBezTo>
                    <a:pt x="662" y="7"/>
                    <a:pt x="611" y="0"/>
                    <a:pt x="562" y="0"/>
                  </a:cubicBezTo>
                  <a:close/>
                </a:path>
              </a:pathLst>
            </a:custGeom>
            <a:solidFill>
              <a:srgbClr val="FFDA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93"/>
            <p:cNvSpPr/>
            <p:nvPr/>
          </p:nvSpPr>
          <p:spPr>
            <a:xfrm>
              <a:off x="8238548" y="2720232"/>
              <a:ext cx="1011289" cy="1035506"/>
            </a:xfrm>
            <a:custGeom>
              <a:avLst/>
              <a:gdLst/>
              <a:ahLst/>
              <a:cxnLst/>
              <a:rect l="l" t="t" r="r" b="b"/>
              <a:pathLst>
                <a:path w="5930" h="6072" extrusionOk="0">
                  <a:moveTo>
                    <a:pt x="3443" y="0"/>
                  </a:moveTo>
                  <a:cubicBezTo>
                    <a:pt x="2120" y="0"/>
                    <a:pt x="1031" y="506"/>
                    <a:pt x="632" y="1439"/>
                  </a:cubicBezTo>
                  <a:cubicBezTo>
                    <a:pt x="0" y="2913"/>
                    <a:pt x="1345" y="4901"/>
                    <a:pt x="3614" y="5873"/>
                  </a:cubicBezTo>
                  <a:cubicBezTo>
                    <a:pt x="3790" y="5943"/>
                    <a:pt x="3965" y="6013"/>
                    <a:pt x="4152" y="6071"/>
                  </a:cubicBezTo>
                  <a:lnTo>
                    <a:pt x="5930" y="550"/>
                  </a:lnTo>
                  <a:cubicBezTo>
                    <a:pt x="5919" y="539"/>
                    <a:pt x="5907" y="539"/>
                    <a:pt x="5895" y="527"/>
                  </a:cubicBezTo>
                  <a:cubicBezTo>
                    <a:pt x="5058" y="171"/>
                    <a:pt x="4211" y="0"/>
                    <a:pt x="3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93"/>
            <p:cNvSpPr/>
            <p:nvPr/>
          </p:nvSpPr>
          <p:spPr>
            <a:xfrm>
              <a:off x="8537678" y="2839952"/>
              <a:ext cx="592619" cy="804086"/>
            </a:xfrm>
            <a:custGeom>
              <a:avLst/>
              <a:gdLst/>
              <a:ahLst/>
              <a:cxnLst/>
              <a:rect l="l" t="t" r="r" b="b"/>
              <a:pathLst>
                <a:path w="3475" h="4715" extrusionOk="0">
                  <a:moveTo>
                    <a:pt x="1088" y="1"/>
                  </a:moveTo>
                  <a:lnTo>
                    <a:pt x="877" y="644"/>
                  </a:lnTo>
                  <a:lnTo>
                    <a:pt x="211" y="2714"/>
                  </a:lnTo>
                  <a:lnTo>
                    <a:pt x="1" y="3357"/>
                  </a:lnTo>
                  <a:lnTo>
                    <a:pt x="1966" y="4714"/>
                  </a:lnTo>
                  <a:lnTo>
                    <a:pt x="2375" y="3427"/>
                  </a:lnTo>
                  <a:lnTo>
                    <a:pt x="3053" y="1358"/>
                  </a:lnTo>
                  <a:lnTo>
                    <a:pt x="3474" y="71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93"/>
            <p:cNvSpPr/>
            <p:nvPr/>
          </p:nvSpPr>
          <p:spPr>
            <a:xfrm>
              <a:off x="8866822" y="2784185"/>
              <a:ext cx="1011460" cy="1284832"/>
            </a:xfrm>
            <a:custGeom>
              <a:avLst/>
              <a:gdLst/>
              <a:ahLst/>
              <a:cxnLst/>
              <a:rect l="l" t="t" r="r" b="b"/>
              <a:pathLst>
                <a:path w="5931" h="7534" extrusionOk="0">
                  <a:moveTo>
                    <a:pt x="1931" y="0"/>
                  </a:moveTo>
                  <a:lnTo>
                    <a:pt x="1427" y="456"/>
                  </a:lnTo>
                  <a:lnTo>
                    <a:pt x="0" y="4643"/>
                  </a:lnTo>
                  <a:lnTo>
                    <a:pt x="47" y="5579"/>
                  </a:lnTo>
                  <a:lnTo>
                    <a:pt x="3615" y="7533"/>
                  </a:lnTo>
                  <a:lnTo>
                    <a:pt x="5931" y="409"/>
                  </a:lnTo>
                  <a:lnTo>
                    <a:pt x="19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93"/>
            <p:cNvSpPr/>
            <p:nvPr/>
          </p:nvSpPr>
          <p:spPr>
            <a:xfrm>
              <a:off x="8435864" y="2738139"/>
              <a:ext cx="381323" cy="315324"/>
            </a:xfrm>
            <a:custGeom>
              <a:avLst/>
              <a:gdLst/>
              <a:ahLst/>
              <a:cxnLst/>
              <a:rect l="l" t="t" r="r" b="b"/>
              <a:pathLst>
                <a:path w="2236" h="1849" extrusionOk="0">
                  <a:moveTo>
                    <a:pt x="364" y="1"/>
                  </a:moveTo>
                  <a:lnTo>
                    <a:pt x="1" y="492"/>
                  </a:lnTo>
                  <a:lnTo>
                    <a:pt x="2025" y="1849"/>
                  </a:lnTo>
                  <a:lnTo>
                    <a:pt x="2235" y="121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93"/>
            <p:cNvSpPr/>
            <p:nvPr/>
          </p:nvSpPr>
          <p:spPr>
            <a:xfrm>
              <a:off x="8344113" y="3274831"/>
              <a:ext cx="365292" cy="125857"/>
            </a:xfrm>
            <a:custGeom>
              <a:avLst/>
              <a:gdLst/>
              <a:ahLst/>
              <a:cxnLst/>
              <a:rect l="l" t="t" r="r" b="b"/>
              <a:pathLst>
                <a:path w="2142" h="738" extrusionOk="0">
                  <a:moveTo>
                    <a:pt x="2142" y="1"/>
                  </a:moveTo>
                  <a:lnTo>
                    <a:pt x="0" y="71"/>
                  </a:lnTo>
                  <a:lnTo>
                    <a:pt x="36" y="737"/>
                  </a:lnTo>
                  <a:lnTo>
                    <a:pt x="2083" y="656"/>
                  </a:lnTo>
                  <a:lnTo>
                    <a:pt x="21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93"/>
            <p:cNvSpPr/>
            <p:nvPr/>
          </p:nvSpPr>
          <p:spPr>
            <a:xfrm>
              <a:off x="6969720" y="2027494"/>
              <a:ext cx="1400627" cy="1506531"/>
            </a:xfrm>
            <a:custGeom>
              <a:avLst/>
              <a:gdLst/>
              <a:ahLst/>
              <a:cxnLst/>
              <a:rect l="l" t="t" r="r" b="b"/>
              <a:pathLst>
                <a:path w="8213" h="8834" extrusionOk="0">
                  <a:moveTo>
                    <a:pt x="5181" y="1"/>
                  </a:moveTo>
                  <a:cubicBezTo>
                    <a:pt x="5112" y="1"/>
                    <a:pt x="5042" y="5"/>
                    <a:pt x="4971" y="16"/>
                  </a:cubicBezTo>
                  <a:cubicBezTo>
                    <a:pt x="4433" y="86"/>
                    <a:pt x="4340" y="390"/>
                    <a:pt x="3942" y="437"/>
                  </a:cubicBezTo>
                  <a:cubicBezTo>
                    <a:pt x="3898" y="442"/>
                    <a:pt x="3854" y="444"/>
                    <a:pt x="3811" y="444"/>
                  </a:cubicBezTo>
                  <a:cubicBezTo>
                    <a:pt x="3542" y="444"/>
                    <a:pt x="3279" y="363"/>
                    <a:pt x="3006" y="343"/>
                  </a:cubicBezTo>
                  <a:cubicBezTo>
                    <a:pt x="2992" y="343"/>
                    <a:pt x="2977" y="343"/>
                    <a:pt x="2963" y="343"/>
                  </a:cubicBezTo>
                  <a:cubicBezTo>
                    <a:pt x="2533" y="343"/>
                    <a:pt x="2107" y="517"/>
                    <a:pt x="1802" y="822"/>
                  </a:cubicBezTo>
                  <a:cubicBezTo>
                    <a:pt x="1486" y="1139"/>
                    <a:pt x="1311" y="1594"/>
                    <a:pt x="1334" y="2039"/>
                  </a:cubicBezTo>
                  <a:cubicBezTo>
                    <a:pt x="1345" y="2226"/>
                    <a:pt x="1392" y="2436"/>
                    <a:pt x="1311" y="2612"/>
                  </a:cubicBezTo>
                  <a:cubicBezTo>
                    <a:pt x="1217" y="2800"/>
                    <a:pt x="1018" y="2893"/>
                    <a:pt x="843" y="2998"/>
                  </a:cubicBezTo>
                  <a:cubicBezTo>
                    <a:pt x="305" y="3349"/>
                    <a:pt x="1" y="4110"/>
                    <a:pt x="281" y="4695"/>
                  </a:cubicBezTo>
                  <a:cubicBezTo>
                    <a:pt x="363" y="4858"/>
                    <a:pt x="480" y="4999"/>
                    <a:pt x="539" y="5186"/>
                  </a:cubicBezTo>
                  <a:cubicBezTo>
                    <a:pt x="632" y="5490"/>
                    <a:pt x="492" y="5829"/>
                    <a:pt x="480" y="6145"/>
                  </a:cubicBezTo>
                  <a:cubicBezTo>
                    <a:pt x="456" y="6601"/>
                    <a:pt x="703" y="7057"/>
                    <a:pt x="1100" y="7279"/>
                  </a:cubicBezTo>
                  <a:cubicBezTo>
                    <a:pt x="1345" y="7432"/>
                    <a:pt x="1638" y="7490"/>
                    <a:pt x="1872" y="7642"/>
                  </a:cubicBezTo>
                  <a:cubicBezTo>
                    <a:pt x="2270" y="7911"/>
                    <a:pt x="2293" y="8402"/>
                    <a:pt x="2691" y="8659"/>
                  </a:cubicBezTo>
                  <a:cubicBezTo>
                    <a:pt x="2865" y="8770"/>
                    <a:pt x="3136" y="8833"/>
                    <a:pt x="3380" y="8833"/>
                  </a:cubicBezTo>
                  <a:cubicBezTo>
                    <a:pt x="3496" y="8833"/>
                    <a:pt x="3606" y="8819"/>
                    <a:pt x="3697" y="8788"/>
                  </a:cubicBezTo>
                  <a:cubicBezTo>
                    <a:pt x="3908" y="8718"/>
                    <a:pt x="4095" y="8589"/>
                    <a:pt x="4316" y="8578"/>
                  </a:cubicBezTo>
                  <a:cubicBezTo>
                    <a:pt x="4328" y="8577"/>
                    <a:pt x="4340" y="8577"/>
                    <a:pt x="4352" y="8577"/>
                  </a:cubicBezTo>
                  <a:cubicBezTo>
                    <a:pt x="4560" y="8577"/>
                    <a:pt x="4749" y="8675"/>
                    <a:pt x="4948" y="8730"/>
                  </a:cubicBezTo>
                  <a:cubicBezTo>
                    <a:pt x="5044" y="8752"/>
                    <a:pt x="5141" y="8763"/>
                    <a:pt x="5238" y="8763"/>
                  </a:cubicBezTo>
                  <a:cubicBezTo>
                    <a:pt x="5496" y="8763"/>
                    <a:pt x="5750" y="8684"/>
                    <a:pt x="5954" y="8531"/>
                  </a:cubicBezTo>
                  <a:cubicBezTo>
                    <a:pt x="6153" y="8379"/>
                    <a:pt x="6305" y="8180"/>
                    <a:pt x="6504" y="8028"/>
                  </a:cubicBezTo>
                  <a:cubicBezTo>
                    <a:pt x="6656" y="7911"/>
                    <a:pt x="6855" y="7817"/>
                    <a:pt x="6937" y="7630"/>
                  </a:cubicBezTo>
                  <a:cubicBezTo>
                    <a:pt x="7019" y="7443"/>
                    <a:pt x="6949" y="7232"/>
                    <a:pt x="6925" y="7022"/>
                  </a:cubicBezTo>
                  <a:cubicBezTo>
                    <a:pt x="6879" y="6694"/>
                    <a:pt x="7019" y="6367"/>
                    <a:pt x="7042" y="6028"/>
                  </a:cubicBezTo>
                  <a:cubicBezTo>
                    <a:pt x="7147" y="4928"/>
                    <a:pt x="7896" y="4016"/>
                    <a:pt x="7896" y="4016"/>
                  </a:cubicBezTo>
                  <a:cubicBezTo>
                    <a:pt x="8083" y="3700"/>
                    <a:pt x="8212" y="3338"/>
                    <a:pt x="8189" y="2963"/>
                  </a:cubicBezTo>
                  <a:cubicBezTo>
                    <a:pt x="8176" y="2589"/>
                    <a:pt x="7978" y="2226"/>
                    <a:pt x="7638" y="2062"/>
                  </a:cubicBezTo>
                  <a:cubicBezTo>
                    <a:pt x="7487" y="1981"/>
                    <a:pt x="7300" y="1957"/>
                    <a:pt x="7183" y="1828"/>
                  </a:cubicBezTo>
                  <a:cubicBezTo>
                    <a:pt x="7054" y="1688"/>
                    <a:pt x="7042" y="1490"/>
                    <a:pt x="6996" y="1314"/>
                  </a:cubicBezTo>
                  <a:cubicBezTo>
                    <a:pt x="6866" y="905"/>
                    <a:pt x="6598" y="554"/>
                    <a:pt x="6235" y="331"/>
                  </a:cubicBezTo>
                  <a:cubicBezTo>
                    <a:pt x="5955" y="162"/>
                    <a:pt x="5582" y="1"/>
                    <a:pt x="5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93"/>
            <p:cNvSpPr/>
            <p:nvPr/>
          </p:nvSpPr>
          <p:spPr>
            <a:xfrm>
              <a:off x="8184486" y="2837393"/>
              <a:ext cx="243528" cy="307991"/>
            </a:xfrm>
            <a:custGeom>
              <a:avLst/>
              <a:gdLst/>
              <a:ahLst/>
              <a:cxnLst/>
              <a:rect l="l" t="t" r="r" b="b"/>
              <a:pathLst>
                <a:path w="1428" h="1806" extrusionOk="0">
                  <a:moveTo>
                    <a:pt x="540" y="1"/>
                  </a:moveTo>
                  <a:cubicBezTo>
                    <a:pt x="504" y="1"/>
                    <a:pt x="477" y="23"/>
                    <a:pt x="457" y="62"/>
                  </a:cubicBezTo>
                  <a:lnTo>
                    <a:pt x="13" y="1466"/>
                  </a:lnTo>
                  <a:cubicBezTo>
                    <a:pt x="1" y="1513"/>
                    <a:pt x="24" y="1548"/>
                    <a:pt x="71" y="1571"/>
                  </a:cubicBezTo>
                  <a:lnTo>
                    <a:pt x="796" y="1794"/>
                  </a:lnTo>
                  <a:cubicBezTo>
                    <a:pt x="817" y="1801"/>
                    <a:pt x="837" y="1805"/>
                    <a:pt x="857" y="1805"/>
                  </a:cubicBezTo>
                  <a:cubicBezTo>
                    <a:pt x="924" y="1805"/>
                    <a:pt x="980" y="1761"/>
                    <a:pt x="1007" y="1688"/>
                  </a:cubicBezTo>
                  <a:lnTo>
                    <a:pt x="1404" y="448"/>
                  </a:lnTo>
                  <a:cubicBezTo>
                    <a:pt x="1428" y="354"/>
                    <a:pt x="1381" y="273"/>
                    <a:pt x="1300" y="237"/>
                  </a:cubicBezTo>
                  <a:lnTo>
                    <a:pt x="562" y="4"/>
                  </a:lnTo>
                  <a:cubicBezTo>
                    <a:pt x="554" y="2"/>
                    <a:pt x="547" y="1"/>
                    <a:pt x="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93"/>
            <p:cNvSpPr/>
            <p:nvPr/>
          </p:nvSpPr>
          <p:spPr>
            <a:xfrm>
              <a:off x="7187160" y="2261647"/>
              <a:ext cx="1242880" cy="1141580"/>
            </a:xfrm>
            <a:custGeom>
              <a:avLst/>
              <a:gdLst/>
              <a:ahLst/>
              <a:cxnLst/>
              <a:rect l="l" t="t" r="r" b="b"/>
              <a:pathLst>
                <a:path w="7288" h="6694" extrusionOk="0">
                  <a:moveTo>
                    <a:pt x="3184" y="1"/>
                  </a:moveTo>
                  <a:cubicBezTo>
                    <a:pt x="2137" y="1"/>
                    <a:pt x="1162" y="671"/>
                    <a:pt x="831" y="1731"/>
                  </a:cubicBezTo>
                  <a:lnTo>
                    <a:pt x="410" y="3052"/>
                  </a:lnTo>
                  <a:cubicBezTo>
                    <a:pt x="0" y="4351"/>
                    <a:pt x="714" y="5742"/>
                    <a:pt x="2012" y="6152"/>
                  </a:cubicBezTo>
                  <a:lnTo>
                    <a:pt x="3346" y="6573"/>
                  </a:lnTo>
                  <a:cubicBezTo>
                    <a:pt x="3596" y="6655"/>
                    <a:pt x="3850" y="6693"/>
                    <a:pt x="4100" y="6693"/>
                  </a:cubicBezTo>
                  <a:cubicBezTo>
                    <a:pt x="5145" y="6693"/>
                    <a:pt x="6115" y="6019"/>
                    <a:pt x="6446" y="4970"/>
                  </a:cubicBezTo>
                  <a:lnTo>
                    <a:pt x="6867" y="3649"/>
                  </a:lnTo>
                  <a:cubicBezTo>
                    <a:pt x="7288" y="2339"/>
                    <a:pt x="6563" y="959"/>
                    <a:pt x="5264" y="538"/>
                  </a:cubicBezTo>
                  <a:lnTo>
                    <a:pt x="3930" y="117"/>
                  </a:lnTo>
                  <a:cubicBezTo>
                    <a:pt x="3683" y="38"/>
                    <a:pt x="3431" y="1"/>
                    <a:pt x="3184" y="1"/>
                  </a:cubicBezTo>
                  <a:close/>
                </a:path>
              </a:pathLst>
            </a:custGeom>
            <a:solidFill>
              <a:srgbClr val="FFDA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93"/>
            <p:cNvSpPr/>
            <p:nvPr/>
          </p:nvSpPr>
          <p:spPr>
            <a:xfrm>
              <a:off x="7919294" y="2776169"/>
              <a:ext cx="159794" cy="209591"/>
            </a:xfrm>
            <a:custGeom>
              <a:avLst/>
              <a:gdLst/>
              <a:ahLst/>
              <a:cxnLst/>
              <a:rect l="l" t="t" r="r" b="b"/>
              <a:pathLst>
                <a:path w="937" h="1229" extrusionOk="0">
                  <a:moveTo>
                    <a:pt x="386" y="0"/>
                  </a:moveTo>
                  <a:lnTo>
                    <a:pt x="363" y="58"/>
                  </a:lnTo>
                  <a:cubicBezTo>
                    <a:pt x="690" y="164"/>
                    <a:pt x="866" y="492"/>
                    <a:pt x="772" y="784"/>
                  </a:cubicBezTo>
                  <a:cubicBezTo>
                    <a:pt x="697" y="1028"/>
                    <a:pt x="464" y="1174"/>
                    <a:pt x="212" y="1174"/>
                  </a:cubicBezTo>
                  <a:cubicBezTo>
                    <a:pt x="149" y="1174"/>
                    <a:pt x="86" y="1165"/>
                    <a:pt x="24" y="1147"/>
                  </a:cubicBezTo>
                  <a:lnTo>
                    <a:pt x="0" y="1205"/>
                  </a:lnTo>
                  <a:cubicBezTo>
                    <a:pt x="71" y="1217"/>
                    <a:pt x="152" y="1228"/>
                    <a:pt x="222" y="1228"/>
                  </a:cubicBezTo>
                  <a:cubicBezTo>
                    <a:pt x="492" y="1228"/>
                    <a:pt x="749" y="1064"/>
                    <a:pt x="831" y="807"/>
                  </a:cubicBezTo>
                  <a:cubicBezTo>
                    <a:pt x="936" y="468"/>
                    <a:pt x="737" y="117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93"/>
            <p:cNvSpPr/>
            <p:nvPr/>
          </p:nvSpPr>
          <p:spPr>
            <a:xfrm>
              <a:off x="7763761" y="2814029"/>
              <a:ext cx="119718" cy="85951"/>
            </a:xfrm>
            <a:custGeom>
              <a:avLst/>
              <a:gdLst/>
              <a:ahLst/>
              <a:cxnLst/>
              <a:rect l="l" t="t" r="r" b="b"/>
              <a:pathLst>
                <a:path w="702" h="504" extrusionOk="0">
                  <a:moveTo>
                    <a:pt x="24" y="0"/>
                  </a:moveTo>
                  <a:lnTo>
                    <a:pt x="0" y="59"/>
                  </a:lnTo>
                  <a:lnTo>
                    <a:pt x="211" y="153"/>
                  </a:lnTo>
                  <a:cubicBezTo>
                    <a:pt x="187" y="223"/>
                    <a:pt x="199" y="293"/>
                    <a:pt x="222" y="363"/>
                  </a:cubicBezTo>
                  <a:cubicBezTo>
                    <a:pt x="257" y="433"/>
                    <a:pt x="315" y="480"/>
                    <a:pt x="386" y="504"/>
                  </a:cubicBezTo>
                  <a:lnTo>
                    <a:pt x="432" y="504"/>
                  </a:lnTo>
                  <a:cubicBezTo>
                    <a:pt x="549" y="504"/>
                    <a:pt x="666" y="398"/>
                    <a:pt x="702" y="234"/>
                  </a:cubicBezTo>
                  <a:lnTo>
                    <a:pt x="643" y="223"/>
                  </a:lnTo>
                  <a:cubicBezTo>
                    <a:pt x="612" y="350"/>
                    <a:pt x="522" y="448"/>
                    <a:pt x="427" y="448"/>
                  </a:cubicBezTo>
                  <a:cubicBezTo>
                    <a:pt x="418" y="448"/>
                    <a:pt x="408" y="447"/>
                    <a:pt x="398" y="445"/>
                  </a:cubicBezTo>
                  <a:cubicBezTo>
                    <a:pt x="351" y="433"/>
                    <a:pt x="304" y="387"/>
                    <a:pt x="281" y="340"/>
                  </a:cubicBezTo>
                  <a:cubicBezTo>
                    <a:pt x="257" y="281"/>
                    <a:pt x="257" y="211"/>
                    <a:pt x="269" y="141"/>
                  </a:cubicBezTo>
                  <a:lnTo>
                    <a:pt x="269" y="11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93"/>
            <p:cNvSpPr/>
            <p:nvPr/>
          </p:nvSpPr>
          <p:spPr>
            <a:xfrm>
              <a:off x="7951186" y="2139199"/>
              <a:ext cx="251543" cy="250520"/>
            </a:xfrm>
            <a:custGeom>
              <a:avLst/>
              <a:gdLst/>
              <a:ahLst/>
              <a:cxnLst/>
              <a:rect l="l" t="t" r="r" b="b"/>
              <a:pathLst>
                <a:path w="1475" h="1469" extrusionOk="0">
                  <a:moveTo>
                    <a:pt x="745" y="1"/>
                  </a:moveTo>
                  <a:cubicBezTo>
                    <a:pt x="386" y="1"/>
                    <a:pt x="80" y="283"/>
                    <a:pt x="35" y="671"/>
                  </a:cubicBezTo>
                  <a:cubicBezTo>
                    <a:pt x="1" y="1080"/>
                    <a:pt x="281" y="1431"/>
                    <a:pt x="667" y="1466"/>
                  </a:cubicBezTo>
                  <a:cubicBezTo>
                    <a:pt x="688" y="1468"/>
                    <a:pt x="710" y="1469"/>
                    <a:pt x="731" y="1469"/>
                  </a:cubicBezTo>
                  <a:cubicBezTo>
                    <a:pt x="1100" y="1469"/>
                    <a:pt x="1406" y="1187"/>
                    <a:pt x="1439" y="799"/>
                  </a:cubicBezTo>
                  <a:cubicBezTo>
                    <a:pt x="1474" y="401"/>
                    <a:pt x="1194" y="39"/>
                    <a:pt x="807" y="4"/>
                  </a:cubicBezTo>
                  <a:cubicBezTo>
                    <a:pt x="786" y="2"/>
                    <a:pt x="766" y="1"/>
                    <a:pt x="745" y="1"/>
                  </a:cubicBezTo>
                  <a:close/>
                </a:path>
              </a:pathLst>
            </a:custGeom>
            <a:solidFill>
              <a:srgbClr val="FFDA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93"/>
            <p:cNvSpPr/>
            <p:nvPr/>
          </p:nvSpPr>
          <p:spPr>
            <a:xfrm>
              <a:off x="7566103" y="3316102"/>
              <a:ext cx="277465" cy="248815"/>
            </a:xfrm>
            <a:custGeom>
              <a:avLst/>
              <a:gdLst/>
              <a:ahLst/>
              <a:cxnLst/>
              <a:rect l="l" t="t" r="r" b="b"/>
              <a:pathLst>
                <a:path w="1627" h="1459" extrusionOk="0">
                  <a:moveTo>
                    <a:pt x="842" y="0"/>
                  </a:moveTo>
                  <a:cubicBezTo>
                    <a:pt x="590" y="0"/>
                    <a:pt x="337" y="136"/>
                    <a:pt x="200" y="378"/>
                  </a:cubicBezTo>
                  <a:cubicBezTo>
                    <a:pt x="1" y="729"/>
                    <a:pt x="106" y="1174"/>
                    <a:pt x="445" y="1373"/>
                  </a:cubicBezTo>
                  <a:cubicBezTo>
                    <a:pt x="547" y="1431"/>
                    <a:pt x="660" y="1459"/>
                    <a:pt x="773" y="1459"/>
                  </a:cubicBezTo>
                  <a:cubicBezTo>
                    <a:pt x="1025" y="1459"/>
                    <a:pt x="1279" y="1322"/>
                    <a:pt x="1416" y="1080"/>
                  </a:cubicBezTo>
                  <a:cubicBezTo>
                    <a:pt x="1627" y="729"/>
                    <a:pt x="1510" y="285"/>
                    <a:pt x="1170" y="86"/>
                  </a:cubicBezTo>
                  <a:cubicBezTo>
                    <a:pt x="1069" y="28"/>
                    <a:pt x="955" y="0"/>
                    <a:pt x="842" y="0"/>
                  </a:cubicBezTo>
                  <a:close/>
                </a:path>
              </a:pathLst>
            </a:custGeom>
            <a:solidFill>
              <a:srgbClr val="FFDAC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93"/>
            <p:cNvSpPr/>
            <p:nvPr/>
          </p:nvSpPr>
          <p:spPr>
            <a:xfrm>
              <a:off x="7787636" y="3239699"/>
              <a:ext cx="179747" cy="160135"/>
            </a:xfrm>
            <a:custGeom>
              <a:avLst/>
              <a:gdLst/>
              <a:ahLst/>
              <a:cxnLst/>
              <a:rect l="l" t="t" r="r" b="b"/>
              <a:pathLst>
                <a:path w="1054" h="939" extrusionOk="0">
                  <a:moveTo>
                    <a:pt x="532" y="0"/>
                  </a:moveTo>
                  <a:cubicBezTo>
                    <a:pt x="333" y="0"/>
                    <a:pt x="149" y="123"/>
                    <a:pt x="82" y="324"/>
                  </a:cubicBezTo>
                  <a:cubicBezTo>
                    <a:pt x="0" y="569"/>
                    <a:pt x="141" y="838"/>
                    <a:pt x="386" y="920"/>
                  </a:cubicBezTo>
                  <a:cubicBezTo>
                    <a:pt x="431" y="933"/>
                    <a:pt x="477" y="939"/>
                    <a:pt x="523" y="939"/>
                  </a:cubicBezTo>
                  <a:cubicBezTo>
                    <a:pt x="725" y="939"/>
                    <a:pt x="916" y="816"/>
                    <a:pt x="983" y="616"/>
                  </a:cubicBezTo>
                  <a:cubicBezTo>
                    <a:pt x="1053" y="370"/>
                    <a:pt x="924" y="101"/>
                    <a:pt x="667" y="19"/>
                  </a:cubicBezTo>
                  <a:cubicBezTo>
                    <a:pt x="622" y="7"/>
                    <a:pt x="576" y="0"/>
                    <a:pt x="532" y="0"/>
                  </a:cubicBezTo>
                  <a:close/>
                </a:path>
              </a:pathLst>
            </a:custGeom>
            <a:solidFill>
              <a:srgbClr val="FFC6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93"/>
            <p:cNvSpPr/>
            <p:nvPr/>
          </p:nvSpPr>
          <p:spPr>
            <a:xfrm>
              <a:off x="8070906" y="2434917"/>
              <a:ext cx="179747" cy="159794"/>
            </a:xfrm>
            <a:custGeom>
              <a:avLst/>
              <a:gdLst/>
              <a:ahLst/>
              <a:cxnLst/>
              <a:rect l="l" t="t" r="r" b="b"/>
              <a:pathLst>
                <a:path w="1054" h="937" extrusionOk="0">
                  <a:moveTo>
                    <a:pt x="531" y="1"/>
                  </a:moveTo>
                  <a:cubicBezTo>
                    <a:pt x="329" y="1"/>
                    <a:pt x="148" y="130"/>
                    <a:pt x="82" y="328"/>
                  </a:cubicBezTo>
                  <a:cubicBezTo>
                    <a:pt x="0" y="574"/>
                    <a:pt x="141" y="843"/>
                    <a:pt x="386" y="913"/>
                  </a:cubicBezTo>
                  <a:cubicBezTo>
                    <a:pt x="434" y="929"/>
                    <a:pt x="483" y="937"/>
                    <a:pt x="531" y="937"/>
                  </a:cubicBezTo>
                  <a:cubicBezTo>
                    <a:pt x="730" y="937"/>
                    <a:pt x="917" y="807"/>
                    <a:pt x="983" y="609"/>
                  </a:cubicBezTo>
                  <a:cubicBezTo>
                    <a:pt x="1053" y="364"/>
                    <a:pt x="924" y="106"/>
                    <a:pt x="679" y="24"/>
                  </a:cubicBezTo>
                  <a:cubicBezTo>
                    <a:pt x="629" y="8"/>
                    <a:pt x="579" y="1"/>
                    <a:pt x="531" y="1"/>
                  </a:cubicBezTo>
                  <a:close/>
                </a:path>
              </a:pathLst>
            </a:custGeom>
            <a:solidFill>
              <a:srgbClr val="FFC6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93"/>
            <p:cNvSpPr/>
            <p:nvPr/>
          </p:nvSpPr>
          <p:spPr>
            <a:xfrm>
              <a:off x="7564227" y="3010492"/>
              <a:ext cx="293325" cy="263481"/>
            </a:xfrm>
            <a:custGeom>
              <a:avLst/>
              <a:gdLst/>
              <a:ahLst/>
              <a:cxnLst/>
              <a:rect l="l" t="t" r="r" b="b"/>
              <a:pathLst>
                <a:path w="1720" h="1545" extrusionOk="0">
                  <a:moveTo>
                    <a:pt x="856" y="1"/>
                  </a:moveTo>
                  <a:cubicBezTo>
                    <a:pt x="518" y="1"/>
                    <a:pt x="202" y="228"/>
                    <a:pt x="105" y="568"/>
                  </a:cubicBezTo>
                  <a:cubicBezTo>
                    <a:pt x="0" y="977"/>
                    <a:pt x="234" y="1398"/>
                    <a:pt x="643" y="1515"/>
                  </a:cubicBezTo>
                  <a:cubicBezTo>
                    <a:pt x="715" y="1535"/>
                    <a:pt x="786" y="1544"/>
                    <a:pt x="856" y="1544"/>
                  </a:cubicBezTo>
                  <a:cubicBezTo>
                    <a:pt x="1198" y="1544"/>
                    <a:pt x="1505" y="1317"/>
                    <a:pt x="1602" y="977"/>
                  </a:cubicBezTo>
                  <a:cubicBezTo>
                    <a:pt x="1719" y="568"/>
                    <a:pt x="1474" y="135"/>
                    <a:pt x="1064" y="30"/>
                  </a:cubicBezTo>
                  <a:cubicBezTo>
                    <a:pt x="995" y="10"/>
                    <a:pt x="925" y="1"/>
                    <a:pt x="8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93"/>
            <p:cNvSpPr/>
            <p:nvPr/>
          </p:nvSpPr>
          <p:spPr>
            <a:xfrm>
              <a:off x="7564227" y="3087406"/>
              <a:ext cx="271496" cy="185716"/>
            </a:xfrm>
            <a:custGeom>
              <a:avLst/>
              <a:gdLst/>
              <a:ahLst/>
              <a:cxnLst/>
              <a:rect l="l" t="t" r="r" b="b"/>
              <a:pathLst>
                <a:path w="1592" h="1089" extrusionOk="0">
                  <a:moveTo>
                    <a:pt x="152" y="0"/>
                  </a:moveTo>
                  <a:cubicBezTo>
                    <a:pt x="141" y="35"/>
                    <a:pt x="117" y="70"/>
                    <a:pt x="105" y="117"/>
                  </a:cubicBezTo>
                  <a:cubicBezTo>
                    <a:pt x="0" y="526"/>
                    <a:pt x="234" y="947"/>
                    <a:pt x="643" y="1064"/>
                  </a:cubicBezTo>
                  <a:cubicBezTo>
                    <a:pt x="705" y="1081"/>
                    <a:pt x="767" y="1089"/>
                    <a:pt x="829" y="1089"/>
                  </a:cubicBezTo>
                  <a:cubicBezTo>
                    <a:pt x="1156" y="1089"/>
                    <a:pt x="1473" y="866"/>
                    <a:pt x="1591" y="562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93"/>
            <p:cNvSpPr/>
            <p:nvPr/>
          </p:nvSpPr>
          <p:spPr>
            <a:xfrm>
              <a:off x="7767683" y="2384096"/>
              <a:ext cx="293325" cy="263481"/>
            </a:xfrm>
            <a:custGeom>
              <a:avLst/>
              <a:gdLst/>
              <a:ahLst/>
              <a:cxnLst/>
              <a:rect l="l" t="t" r="r" b="b"/>
              <a:pathLst>
                <a:path w="1720" h="1545" extrusionOk="0">
                  <a:moveTo>
                    <a:pt x="856" y="1"/>
                  </a:moveTo>
                  <a:cubicBezTo>
                    <a:pt x="518" y="1"/>
                    <a:pt x="205" y="228"/>
                    <a:pt x="117" y="568"/>
                  </a:cubicBezTo>
                  <a:cubicBezTo>
                    <a:pt x="1" y="977"/>
                    <a:pt x="234" y="1398"/>
                    <a:pt x="656" y="1515"/>
                  </a:cubicBezTo>
                  <a:cubicBezTo>
                    <a:pt x="725" y="1535"/>
                    <a:pt x="794" y="1544"/>
                    <a:pt x="863" y="1544"/>
                  </a:cubicBezTo>
                  <a:cubicBezTo>
                    <a:pt x="1198" y="1544"/>
                    <a:pt x="1505" y="1318"/>
                    <a:pt x="1603" y="977"/>
                  </a:cubicBezTo>
                  <a:cubicBezTo>
                    <a:pt x="1720" y="568"/>
                    <a:pt x="1474" y="135"/>
                    <a:pt x="1064" y="30"/>
                  </a:cubicBezTo>
                  <a:cubicBezTo>
                    <a:pt x="995" y="10"/>
                    <a:pt x="925" y="1"/>
                    <a:pt x="8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93"/>
            <p:cNvSpPr/>
            <p:nvPr/>
          </p:nvSpPr>
          <p:spPr>
            <a:xfrm>
              <a:off x="7767683" y="2461010"/>
              <a:ext cx="271496" cy="185716"/>
            </a:xfrm>
            <a:custGeom>
              <a:avLst/>
              <a:gdLst/>
              <a:ahLst/>
              <a:cxnLst/>
              <a:rect l="l" t="t" r="r" b="b"/>
              <a:pathLst>
                <a:path w="1592" h="1089" extrusionOk="0">
                  <a:moveTo>
                    <a:pt x="152" y="0"/>
                  </a:moveTo>
                  <a:cubicBezTo>
                    <a:pt x="141" y="35"/>
                    <a:pt x="117" y="70"/>
                    <a:pt x="117" y="117"/>
                  </a:cubicBezTo>
                  <a:cubicBezTo>
                    <a:pt x="1" y="526"/>
                    <a:pt x="234" y="947"/>
                    <a:pt x="656" y="1064"/>
                  </a:cubicBezTo>
                  <a:cubicBezTo>
                    <a:pt x="715" y="1081"/>
                    <a:pt x="776" y="1089"/>
                    <a:pt x="836" y="1089"/>
                  </a:cubicBezTo>
                  <a:cubicBezTo>
                    <a:pt x="1156" y="1089"/>
                    <a:pt x="1473" y="866"/>
                    <a:pt x="1591" y="562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93"/>
            <p:cNvSpPr/>
            <p:nvPr/>
          </p:nvSpPr>
          <p:spPr>
            <a:xfrm>
              <a:off x="7781497" y="3292226"/>
              <a:ext cx="34278" cy="31208"/>
            </a:xfrm>
            <a:custGeom>
              <a:avLst/>
              <a:gdLst/>
              <a:ahLst/>
              <a:cxnLst/>
              <a:rect l="l" t="t" r="r" b="b"/>
              <a:pathLst>
                <a:path w="201" h="183" extrusionOk="0">
                  <a:moveTo>
                    <a:pt x="95" y="1"/>
                  </a:moveTo>
                  <a:cubicBezTo>
                    <a:pt x="57" y="1"/>
                    <a:pt x="22" y="25"/>
                    <a:pt x="13" y="74"/>
                  </a:cubicBezTo>
                  <a:cubicBezTo>
                    <a:pt x="1" y="120"/>
                    <a:pt x="24" y="167"/>
                    <a:pt x="83" y="179"/>
                  </a:cubicBezTo>
                  <a:cubicBezTo>
                    <a:pt x="91" y="181"/>
                    <a:pt x="98" y="182"/>
                    <a:pt x="106" y="182"/>
                  </a:cubicBezTo>
                  <a:cubicBezTo>
                    <a:pt x="144" y="182"/>
                    <a:pt x="179" y="158"/>
                    <a:pt x="188" y="109"/>
                  </a:cubicBezTo>
                  <a:cubicBezTo>
                    <a:pt x="200" y="62"/>
                    <a:pt x="177" y="16"/>
                    <a:pt x="118" y="3"/>
                  </a:cubicBezTo>
                  <a:cubicBezTo>
                    <a:pt x="110" y="2"/>
                    <a:pt x="103" y="1"/>
                    <a:pt x="95" y="1"/>
                  </a:cubicBezTo>
                  <a:close/>
                </a:path>
              </a:pathLst>
            </a:custGeom>
            <a:solidFill>
              <a:srgbClr val="FFC6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93"/>
            <p:cNvSpPr/>
            <p:nvPr/>
          </p:nvSpPr>
          <p:spPr>
            <a:xfrm>
              <a:off x="7837434" y="3300412"/>
              <a:ext cx="32061" cy="30867"/>
            </a:xfrm>
            <a:custGeom>
              <a:avLst/>
              <a:gdLst/>
              <a:ahLst/>
              <a:cxnLst/>
              <a:rect l="l" t="t" r="r" b="b"/>
              <a:pathLst>
                <a:path w="188" h="181" extrusionOk="0">
                  <a:moveTo>
                    <a:pt x="99" y="0"/>
                  </a:moveTo>
                  <a:cubicBezTo>
                    <a:pt x="59" y="0"/>
                    <a:pt x="22" y="32"/>
                    <a:pt x="13" y="72"/>
                  </a:cubicBezTo>
                  <a:cubicBezTo>
                    <a:pt x="0" y="119"/>
                    <a:pt x="24" y="166"/>
                    <a:pt x="71" y="178"/>
                  </a:cubicBezTo>
                  <a:cubicBezTo>
                    <a:pt x="77" y="180"/>
                    <a:pt x="83" y="180"/>
                    <a:pt x="89" y="180"/>
                  </a:cubicBezTo>
                  <a:cubicBezTo>
                    <a:pt x="129" y="180"/>
                    <a:pt x="166" y="149"/>
                    <a:pt x="176" y="108"/>
                  </a:cubicBezTo>
                  <a:cubicBezTo>
                    <a:pt x="188" y="61"/>
                    <a:pt x="164" y="14"/>
                    <a:pt x="117" y="2"/>
                  </a:cubicBezTo>
                  <a:cubicBezTo>
                    <a:pt x="111" y="1"/>
                    <a:pt x="105" y="0"/>
                    <a:pt x="99" y="0"/>
                  </a:cubicBezTo>
                  <a:close/>
                </a:path>
              </a:pathLst>
            </a:custGeom>
            <a:solidFill>
              <a:srgbClr val="FFC6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93"/>
            <p:cNvSpPr/>
            <p:nvPr/>
          </p:nvSpPr>
          <p:spPr>
            <a:xfrm>
              <a:off x="7827543" y="3240552"/>
              <a:ext cx="38030" cy="3479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8" y="0"/>
                  </a:moveTo>
                  <a:cubicBezTo>
                    <a:pt x="68" y="0"/>
                    <a:pt x="22" y="32"/>
                    <a:pt x="12" y="73"/>
                  </a:cubicBezTo>
                  <a:cubicBezTo>
                    <a:pt x="0" y="131"/>
                    <a:pt x="35" y="189"/>
                    <a:pt x="94" y="202"/>
                  </a:cubicBezTo>
                  <a:cubicBezTo>
                    <a:pt x="101" y="203"/>
                    <a:pt x="108" y="204"/>
                    <a:pt x="115" y="204"/>
                  </a:cubicBezTo>
                  <a:cubicBezTo>
                    <a:pt x="163" y="204"/>
                    <a:pt x="200" y="171"/>
                    <a:pt x="211" y="119"/>
                  </a:cubicBezTo>
                  <a:cubicBezTo>
                    <a:pt x="222" y="73"/>
                    <a:pt x="199" y="14"/>
                    <a:pt x="141" y="2"/>
                  </a:cubicBezTo>
                  <a:cubicBezTo>
                    <a:pt x="133" y="1"/>
                    <a:pt x="126" y="0"/>
                    <a:pt x="118" y="0"/>
                  </a:cubicBezTo>
                  <a:close/>
                </a:path>
              </a:pathLst>
            </a:custGeom>
            <a:solidFill>
              <a:srgbClr val="FFC6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93"/>
            <p:cNvSpPr/>
            <p:nvPr/>
          </p:nvSpPr>
          <p:spPr>
            <a:xfrm>
              <a:off x="8080797" y="2450948"/>
              <a:ext cx="38200" cy="32061"/>
            </a:xfrm>
            <a:custGeom>
              <a:avLst/>
              <a:gdLst/>
              <a:ahLst/>
              <a:cxnLst/>
              <a:rect l="l" t="t" r="r" b="b"/>
              <a:pathLst>
                <a:path w="224" h="188" extrusionOk="0">
                  <a:moveTo>
                    <a:pt x="112" y="0"/>
                  </a:moveTo>
                  <a:cubicBezTo>
                    <a:pt x="80" y="0"/>
                    <a:pt x="51" y="13"/>
                    <a:pt x="36" y="36"/>
                  </a:cubicBezTo>
                  <a:cubicBezTo>
                    <a:pt x="0" y="83"/>
                    <a:pt x="13" y="141"/>
                    <a:pt x="59" y="176"/>
                  </a:cubicBezTo>
                  <a:cubicBezTo>
                    <a:pt x="75" y="184"/>
                    <a:pt x="92" y="188"/>
                    <a:pt x="108" y="188"/>
                  </a:cubicBezTo>
                  <a:cubicBezTo>
                    <a:pt x="141" y="188"/>
                    <a:pt x="172" y="172"/>
                    <a:pt x="188" y="141"/>
                  </a:cubicBezTo>
                  <a:cubicBezTo>
                    <a:pt x="223" y="106"/>
                    <a:pt x="211" y="47"/>
                    <a:pt x="164" y="12"/>
                  </a:cubicBezTo>
                  <a:cubicBezTo>
                    <a:pt x="148" y="4"/>
                    <a:pt x="129" y="0"/>
                    <a:pt x="112" y="0"/>
                  </a:cubicBezTo>
                  <a:close/>
                </a:path>
              </a:pathLst>
            </a:custGeom>
            <a:solidFill>
              <a:srgbClr val="FFC6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93"/>
            <p:cNvSpPr/>
            <p:nvPr/>
          </p:nvSpPr>
          <p:spPr>
            <a:xfrm>
              <a:off x="8124626" y="2486761"/>
              <a:ext cx="34278" cy="30185"/>
            </a:xfrm>
            <a:custGeom>
              <a:avLst/>
              <a:gdLst/>
              <a:ahLst/>
              <a:cxnLst/>
              <a:rect l="l" t="t" r="r" b="b"/>
              <a:pathLst>
                <a:path w="201" h="177" extrusionOk="0">
                  <a:moveTo>
                    <a:pt x="109" y="1"/>
                  </a:moveTo>
                  <a:cubicBezTo>
                    <a:pt x="81" y="1"/>
                    <a:pt x="51" y="14"/>
                    <a:pt x="36" y="36"/>
                  </a:cubicBezTo>
                  <a:cubicBezTo>
                    <a:pt x="1" y="83"/>
                    <a:pt x="13" y="130"/>
                    <a:pt x="60" y="165"/>
                  </a:cubicBezTo>
                  <a:cubicBezTo>
                    <a:pt x="72" y="173"/>
                    <a:pt x="88" y="177"/>
                    <a:pt x="103" y="177"/>
                  </a:cubicBezTo>
                  <a:cubicBezTo>
                    <a:pt x="132" y="177"/>
                    <a:pt x="162" y="164"/>
                    <a:pt x="177" y="141"/>
                  </a:cubicBezTo>
                  <a:cubicBezTo>
                    <a:pt x="200" y="94"/>
                    <a:pt x="188" y="48"/>
                    <a:pt x="153" y="13"/>
                  </a:cubicBezTo>
                  <a:cubicBezTo>
                    <a:pt x="141" y="5"/>
                    <a:pt x="125" y="1"/>
                    <a:pt x="109" y="1"/>
                  </a:cubicBezTo>
                  <a:close/>
                </a:path>
              </a:pathLst>
            </a:custGeom>
            <a:solidFill>
              <a:srgbClr val="FFC6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93"/>
            <p:cNvSpPr/>
            <p:nvPr/>
          </p:nvSpPr>
          <p:spPr>
            <a:xfrm>
              <a:off x="8074828" y="2518823"/>
              <a:ext cx="40076" cy="35472"/>
            </a:xfrm>
            <a:custGeom>
              <a:avLst/>
              <a:gdLst/>
              <a:ahLst/>
              <a:cxnLst/>
              <a:rect l="l" t="t" r="r" b="b"/>
              <a:pathLst>
                <a:path w="235" h="208" extrusionOk="0">
                  <a:moveTo>
                    <a:pt x="126" y="0"/>
                  </a:moveTo>
                  <a:cubicBezTo>
                    <a:pt x="93" y="0"/>
                    <a:pt x="59" y="16"/>
                    <a:pt x="35" y="47"/>
                  </a:cubicBezTo>
                  <a:cubicBezTo>
                    <a:pt x="1" y="94"/>
                    <a:pt x="12" y="153"/>
                    <a:pt x="59" y="187"/>
                  </a:cubicBezTo>
                  <a:cubicBezTo>
                    <a:pt x="77" y="201"/>
                    <a:pt x="99" y="208"/>
                    <a:pt x="122" y="208"/>
                  </a:cubicBezTo>
                  <a:cubicBezTo>
                    <a:pt x="156" y="208"/>
                    <a:pt x="190" y="192"/>
                    <a:pt x="211" y="164"/>
                  </a:cubicBezTo>
                  <a:cubicBezTo>
                    <a:pt x="235" y="117"/>
                    <a:pt x="223" y="47"/>
                    <a:pt x="176" y="12"/>
                  </a:cubicBezTo>
                  <a:cubicBezTo>
                    <a:pt x="160" y="4"/>
                    <a:pt x="143" y="0"/>
                    <a:pt x="126" y="0"/>
                  </a:cubicBezTo>
                  <a:close/>
                </a:path>
              </a:pathLst>
            </a:custGeom>
            <a:solidFill>
              <a:srgbClr val="FFC6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93"/>
            <p:cNvSpPr/>
            <p:nvPr/>
          </p:nvSpPr>
          <p:spPr>
            <a:xfrm>
              <a:off x="7071362" y="2180981"/>
              <a:ext cx="931819" cy="1199052"/>
            </a:xfrm>
            <a:custGeom>
              <a:avLst/>
              <a:gdLst/>
              <a:ahLst/>
              <a:cxnLst/>
              <a:rect l="l" t="t" r="r" b="b"/>
              <a:pathLst>
                <a:path w="5464" h="7031" extrusionOk="0">
                  <a:moveTo>
                    <a:pt x="3322" y="1"/>
                  </a:moveTo>
                  <a:cubicBezTo>
                    <a:pt x="2882" y="1"/>
                    <a:pt x="2390" y="118"/>
                    <a:pt x="1872" y="449"/>
                  </a:cubicBezTo>
                  <a:cubicBezTo>
                    <a:pt x="983" y="1011"/>
                    <a:pt x="1" y="2859"/>
                    <a:pt x="165" y="4356"/>
                  </a:cubicBezTo>
                  <a:cubicBezTo>
                    <a:pt x="282" y="5443"/>
                    <a:pt x="890" y="6122"/>
                    <a:pt x="1440" y="6578"/>
                  </a:cubicBezTo>
                  <a:cubicBezTo>
                    <a:pt x="1844" y="6915"/>
                    <a:pt x="2393" y="7031"/>
                    <a:pt x="2810" y="7031"/>
                  </a:cubicBezTo>
                  <a:cubicBezTo>
                    <a:pt x="3190" y="7031"/>
                    <a:pt x="3461" y="6935"/>
                    <a:pt x="3416" y="6824"/>
                  </a:cubicBezTo>
                  <a:cubicBezTo>
                    <a:pt x="3241" y="6402"/>
                    <a:pt x="2727" y="6239"/>
                    <a:pt x="2282" y="6122"/>
                  </a:cubicBezTo>
                  <a:cubicBezTo>
                    <a:pt x="2410" y="5888"/>
                    <a:pt x="2469" y="5619"/>
                    <a:pt x="2399" y="5362"/>
                  </a:cubicBezTo>
                  <a:cubicBezTo>
                    <a:pt x="2340" y="5092"/>
                    <a:pt x="2153" y="4858"/>
                    <a:pt x="1908" y="4777"/>
                  </a:cubicBezTo>
                  <a:cubicBezTo>
                    <a:pt x="2189" y="4625"/>
                    <a:pt x="2399" y="4320"/>
                    <a:pt x="2423" y="3993"/>
                  </a:cubicBezTo>
                  <a:cubicBezTo>
                    <a:pt x="2446" y="3665"/>
                    <a:pt x="2306" y="3327"/>
                    <a:pt x="2048" y="3116"/>
                  </a:cubicBezTo>
                  <a:cubicBezTo>
                    <a:pt x="2364" y="3081"/>
                    <a:pt x="2668" y="2882"/>
                    <a:pt x="2844" y="2613"/>
                  </a:cubicBezTo>
                  <a:cubicBezTo>
                    <a:pt x="3019" y="2344"/>
                    <a:pt x="3065" y="1993"/>
                    <a:pt x="2972" y="1677"/>
                  </a:cubicBezTo>
                  <a:cubicBezTo>
                    <a:pt x="3522" y="1666"/>
                    <a:pt x="3896" y="1268"/>
                    <a:pt x="4282" y="870"/>
                  </a:cubicBezTo>
                  <a:cubicBezTo>
                    <a:pt x="4458" y="919"/>
                    <a:pt x="4710" y="977"/>
                    <a:pt x="4936" y="977"/>
                  </a:cubicBezTo>
                  <a:cubicBezTo>
                    <a:pt x="5086" y="977"/>
                    <a:pt x="5225" y="952"/>
                    <a:pt x="5323" y="881"/>
                  </a:cubicBezTo>
                  <a:cubicBezTo>
                    <a:pt x="5323" y="881"/>
                    <a:pt x="5464" y="823"/>
                    <a:pt x="5136" y="636"/>
                  </a:cubicBezTo>
                  <a:cubicBezTo>
                    <a:pt x="4915" y="502"/>
                    <a:pt x="4232" y="1"/>
                    <a:pt x="3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12" name="Google Shape;3512;p93"/>
          <p:cNvGrpSpPr/>
          <p:nvPr/>
        </p:nvGrpSpPr>
        <p:grpSpPr>
          <a:xfrm>
            <a:off x="658304" y="3499980"/>
            <a:ext cx="2121065" cy="4236461"/>
            <a:chOff x="2353277" y="4255513"/>
            <a:chExt cx="263753" cy="526801"/>
          </a:xfrm>
        </p:grpSpPr>
        <p:sp>
          <p:nvSpPr>
            <p:cNvPr id="3513" name="Google Shape;3513;p93"/>
            <p:cNvSpPr/>
            <p:nvPr/>
          </p:nvSpPr>
          <p:spPr>
            <a:xfrm>
              <a:off x="2390997" y="4557835"/>
              <a:ext cx="179263" cy="217209"/>
            </a:xfrm>
            <a:custGeom>
              <a:avLst/>
              <a:gdLst/>
              <a:ahLst/>
              <a:cxnLst/>
              <a:rect l="l" t="t" r="r" b="b"/>
              <a:pathLst>
                <a:path w="6340" h="7682" extrusionOk="0">
                  <a:moveTo>
                    <a:pt x="3637" y="0"/>
                  </a:moveTo>
                  <a:cubicBezTo>
                    <a:pt x="3229" y="0"/>
                    <a:pt x="2937" y="55"/>
                    <a:pt x="2937" y="55"/>
                  </a:cubicBezTo>
                  <a:cubicBezTo>
                    <a:pt x="2937" y="55"/>
                    <a:pt x="2928" y="54"/>
                    <a:pt x="2912" y="54"/>
                  </a:cubicBezTo>
                  <a:cubicBezTo>
                    <a:pt x="2817" y="54"/>
                    <a:pt x="2452" y="88"/>
                    <a:pt x="1942" y="558"/>
                  </a:cubicBezTo>
                  <a:cubicBezTo>
                    <a:pt x="1767" y="722"/>
                    <a:pt x="1567" y="944"/>
                    <a:pt x="1334" y="1224"/>
                  </a:cubicBezTo>
                  <a:cubicBezTo>
                    <a:pt x="0" y="2792"/>
                    <a:pt x="433" y="7623"/>
                    <a:pt x="433" y="7623"/>
                  </a:cubicBezTo>
                  <a:lnTo>
                    <a:pt x="6025" y="7681"/>
                  </a:lnTo>
                  <a:cubicBezTo>
                    <a:pt x="6025" y="7681"/>
                    <a:pt x="6340" y="1190"/>
                    <a:pt x="5393" y="488"/>
                  </a:cubicBezTo>
                  <a:cubicBezTo>
                    <a:pt x="4862" y="88"/>
                    <a:pt x="4156" y="0"/>
                    <a:pt x="3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93"/>
            <p:cNvSpPr/>
            <p:nvPr/>
          </p:nvSpPr>
          <p:spPr>
            <a:xfrm>
              <a:off x="2456144" y="4566317"/>
              <a:ext cx="19227" cy="19227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340" y="24"/>
                  </a:moveTo>
                  <a:cubicBezTo>
                    <a:pt x="516" y="24"/>
                    <a:pt x="656" y="165"/>
                    <a:pt x="656" y="339"/>
                  </a:cubicBezTo>
                  <a:cubicBezTo>
                    <a:pt x="656" y="515"/>
                    <a:pt x="516" y="656"/>
                    <a:pt x="340" y="656"/>
                  </a:cubicBezTo>
                  <a:cubicBezTo>
                    <a:pt x="165" y="656"/>
                    <a:pt x="24" y="515"/>
                    <a:pt x="24" y="339"/>
                  </a:cubicBezTo>
                  <a:cubicBezTo>
                    <a:pt x="24" y="165"/>
                    <a:pt x="165" y="24"/>
                    <a:pt x="340" y="24"/>
                  </a:cubicBezTo>
                  <a:close/>
                  <a:moveTo>
                    <a:pt x="340" y="1"/>
                  </a:moveTo>
                  <a:cubicBezTo>
                    <a:pt x="152" y="1"/>
                    <a:pt x="1" y="152"/>
                    <a:pt x="1" y="339"/>
                  </a:cubicBezTo>
                  <a:cubicBezTo>
                    <a:pt x="1" y="527"/>
                    <a:pt x="152" y="679"/>
                    <a:pt x="340" y="679"/>
                  </a:cubicBezTo>
                  <a:cubicBezTo>
                    <a:pt x="527" y="679"/>
                    <a:pt x="679" y="527"/>
                    <a:pt x="679" y="339"/>
                  </a:cubicBezTo>
                  <a:cubicBezTo>
                    <a:pt x="679" y="152"/>
                    <a:pt x="527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93"/>
            <p:cNvSpPr/>
            <p:nvPr/>
          </p:nvSpPr>
          <p:spPr>
            <a:xfrm>
              <a:off x="2439631" y="4681427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24"/>
                  </a:moveTo>
                  <a:cubicBezTo>
                    <a:pt x="515" y="24"/>
                    <a:pt x="655" y="164"/>
                    <a:pt x="655" y="339"/>
                  </a:cubicBezTo>
                  <a:cubicBezTo>
                    <a:pt x="655" y="503"/>
                    <a:pt x="515" y="643"/>
                    <a:pt x="339" y="643"/>
                  </a:cubicBezTo>
                  <a:cubicBezTo>
                    <a:pt x="175" y="643"/>
                    <a:pt x="35" y="503"/>
                    <a:pt x="35" y="339"/>
                  </a:cubicBezTo>
                  <a:cubicBezTo>
                    <a:pt x="35" y="164"/>
                    <a:pt x="175" y="24"/>
                    <a:pt x="339" y="24"/>
                  </a:cubicBezTo>
                  <a:close/>
                  <a:moveTo>
                    <a:pt x="339" y="0"/>
                  </a:moveTo>
                  <a:cubicBezTo>
                    <a:pt x="152" y="0"/>
                    <a:pt x="0" y="152"/>
                    <a:pt x="0" y="339"/>
                  </a:cubicBezTo>
                  <a:cubicBezTo>
                    <a:pt x="0" y="526"/>
                    <a:pt x="152" y="679"/>
                    <a:pt x="339" y="679"/>
                  </a:cubicBezTo>
                  <a:cubicBezTo>
                    <a:pt x="526" y="679"/>
                    <a:pt x="678" y="526"/>
                    <a:pt x="678" y="339"/>
                  </a:cubicBezTo>
                  <a:cubicBezTo>
                    <a:pt x="678" y="152"/>
                    <a:pt x="526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93"/>
            <p:cNvSpPr/>
            <p:nvPr/>
          </p:nvSpPr>
          <p:spPr>
            <a:xfrm>
              <a:off x="2407510" y="4702916"/>
              <a:ext cx="19566" cy="19199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1" y="36"/>
                  </a:moveTo>
                  <a:cubicBezTo>
                    <a:pt x="516" y="36"/>
                    <a:pt x="656" y="176"/>
                    <a:pt x="656" y="340"/>
                  </a:cubicBezTo>
                  <a:cubicBezTo>
                    <a:pt x="656" y="515"/>
                    <a:pt x="516" y="655"/>
                    <a:pt x="341" y="655"/>
                  </a:cubicBezTo>
                  <a:cubicBezTo>
                    <a:pt x="177" y="655"/>
                    <a:pt x="37" y="515"/>
                    <a:pt x="37" y="340"/>
                  </a:cubicBezTo>
                  <a:cubicBezTo>
                    <a:pt x="37" y="176"/>
                    <a:pt x="177" y="36"/>
                    <a:pt x="341" y="36"/>
                  </a:cubicBezTo>
                  <a:close/>
                  <a:moveTo>
                    <a:pt x="341" y="0"/>
                  </a:moveTo>
                  <a:cubicBezTo>
                    <a:pt x="153" y="0"/>
                    <a:pt x="1" y="153"/>
                    <a:pt x="1" y="340"/>
                  </a:cubicBezTo>
                  <a:cubicBezTo>
                    <a:pt x="1" y="527"/>
                    <a:pt x="153" y="679"/>
                    <a:pt x="341" y="679"/>
                  </a:cubicBezTo>
                  <a:cubicBezTo>
                    <a:pt x="528" y="679"/>
                    <a:pt x="692" y="527"/>
                    <a:pt x="692" y="340"/>
                  </a:cubicBezTo>
                  <a:cubicBezTo>
                    <a:pt x="692" y="153"/>
                    <a:pt x="528" y="0"/>
                    <a:pt x="3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93"/>
            <p:cNvSpPr/>
            <p:nvPr/>
          </p:nvSpPr>
          <p:spPr>
            <a:xfrm>
              <a:off x="2442572" y="4730033"/>
              <a:ext cx="19227" cy="19199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41" y="24"/>
                  </a:moveTo>
                  <a:cubicBezTo>
                    <a:pt x="504" y="24"/>
                    <a:pt x="645" y="164"/>
                    <a:pt x="645" y="340"/>
                  </a:cubicBezTo>
                  <a:cubicBezTo>
                    <a:pt x="645" y="504"/>
                    <a:pt x="504" y="644"/>
                    <a:pt x="341" y="644"/>
                  </a:cubicBezTo>
                  <a:cubicBezTo>
                    <a:pt x="165" y="644"/>
                    <a:pt x="24" y="504"/>
                    <a:pt x="24" y="340"/>
                  </a:cubicBezTo>
                  <a:cubicBezTo>
                    <a:pt x="24" y="164"/>
                    <a:pt x="165" y="24"/>
                    <a:pt x="341" y="24"/>
                  </a:cubicBezTo>
                  <a:close/>
                  <a:moveTo>
                    <a:pt x="341" y="0"/>
                  </a:moveTo>
                  <a:cubicBezTo>
                    <a:pt x="153" y="0"/>
                    <a:pt x="1" y="153"/>
                    <a:pt x="1" y="340"/>
                  </a:cubicBezTo>
                  <a:cubicBezTo>
                    <a:pt x="1" y="527"/>
                    <a:pt x="153" y="679"/>
                    <a:pt x="341" y="679"/>
                  </a:cubicBezTo>
                  <a:cubicBezTo>
                    <a:pt x="528" y="679"/>
                    <a:pt x="679" y="527"/>
                    <a:pt x="679" y="340"/>
                  </a:cubicBezTo>
                  <a:cubicBezTo>
                    <a:pt x="679" y="153"/>
                    <a:pt x="528" y="0"/>
                    <a:pt x="3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93"/>
            <p:cNvSpPr/>
            <p:nvPr/>
          </p:nvSpPr>
          <p:spPr>
            <a:xfrm>
              <a:off x="2472346" y="4702916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36"/>
                  </a:moveTo>
                  <a:cubicBezTo>
                    <a:pt x="515" y="36"/>
                    <a:pt x="656" y="176"/>
                    <a:pt x="656" y="340"/>
                  </a:cubicBezTo>
                  <a:cubicBezTo>
                    <a:pt x="656" y="515"/>
                    <a:pt x="515" y="655"/>
                    <a:pt x="340" y="655"/>
                  </a:cubicBezTo>
                  <a:cubicBezTo>
                    <a:pt x="164" y="655"/>
                    <a:pt x="24" y="515"/>
                    <a:pt x="24" y="340"/>
                  </a:cubicBezTo>
                  <a:cubicBezTo>
                    <a:pt x="24" y="176"/>
                    <a:pt x="164" y="36"/>
                    <a:pt x="340" y="36"/>
                  </a:cubicBezTo>
                  <a:close/>
                  <a:moveTo>
                    <a:pt x="340" y="0"/>
                  </a:moveTo>
                  <a:cubicBezTo>
                    <a:pt x="153" y="0"/>
                    <a:pt x="1" y="153"/>
                    <a:pt x="1" y="340"/>
                  </a:cubicBezTo>
                  <a:cubicBezTo>
                    <a:pt x="1" y="527"/>
                    <a:pt x="153" y="679"/>
                    <a:pt x="340" y="679"/>
                  </a:cubicBezTo>
                  <a:cubicBezTo>
                    <a:pt x="527" y="679"/>
                    <a:pt x="679" y="527"/>
                    <a:pt x="679" y="340"/>
                  </a:cubicBezTo>
                  <a:cubicBezTo>
                    <a:pt x="679" y="153"/>
                    <a:pt x="527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93"/>
            <p:cNvSpPr/>
            <p:nvPr/>
          </p:nvSpPr>
          <p:spPr>
            <a:xfrm>
              <a:off x="2490866" y="4667176"/>
              <a:ext cx="19227" cy="19566"/>
            </a:xfrm>
            <a:custGeom>
              <a:avLst/>
              <a:gdLst/>
              <a:ahLst/>
              <a:cxnLst/>
              <a:rect l="l" t="t" r="r" b="b"/>
              <a:pathLst>
                <a:path w="680" h="692" extrusionOk="0">
                  <a:moveTo>
                    <a:pt x="340" y="36"/>
                  </a:moveTo>
                  <a:cubicBezTo>
                    <a:pt x="515" y="36"/>
                    <a:pt x="656" y="177"/>
                    <a:pt x="656" y="341"/>
                  </a:cubicBezTo>
                  <a:cubicBezTo>
                    <a:pt x="656" y="516"/>
                    <a:pt x="515" y="656"/>
                    <a:pt x="340" y="656"/>
                  </a:cubicBezTo>
                  <a:cubicBezTo>
                    <a:pt x="164" y="656"/>
                    <a:pt x="24" y="516"/>
                    <a:pt x="24" y="341"/>
                  </a:cubicBezTo>
                  <a:cubicBezTo>
                    <a:pt x="24" y="177"/>
                    <a:pt x="164" y="36"/>
                    <a:pt x="340" y="36"/>
                  </a:cubicBezTo>
                  <a:close/>
                  <a:moveTo>
                    <a:pt x="340" y="1"/>
                  </a:moveTo>
                  <a:cubicBezTo>
                    <a:pt x="153" y="1"/>
                    <a:pt x="1" y="153"/>
                    <a:pt x="1" y="341"/>
                  </a:cubicBezTo>
                  <a:cubicBezTo>
                    <a:pt x="1" y="528"/>
                    <a:pt x="153" y="691"/>
                    <a:pt x="340" y="691"/>
                  </a:cubicBezTo>
                  <a:cubicBezTo>
                    <a:pt x="527" y="691"/>
                    <a:pt x="679" y="528"/>
                    <a:pt x="679" y="341"/>
                  </a:cubicBezTo>
                  <a:cubicBezTo>
                    <a:pt x="679" y="153"/>
                    <a:pt x="527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93"/>
            <p:cNvSpPr/>
            <p:nvPr/>
          </p:nvSpPr>
          <p:spPr>
            <a:xfrm>
              <a:off x="2520980" y="4699947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35"/>
                  </a:moveTo>
                  <a:cubicBezTo>
                    <a:pt x="515" y="35"/>
                    <a:pt x="656" y="175"/>
                    <a:pt x="656" y="339"/>
                  </a:cubicBezTo>
                  <a:cubicBezTo>
                    <a:pt x="656" y="515"/>
                    <a:pt x="515" y="655"/>
                    <a:pt x="339" y="655"/>
                  </a:cubicBezTo>
                  <a:cubicBezTo>
                    <a:pt x="175" y="655"/>
                    <a:pt x="35" y="515"/>
                    <a:pt x="35" y="339"/>
                  </a:cubicBezTo>
                  <a:cubicBezTo>
                    <a:pt x="35" y="175"/>
                    <a:pt x="175" y="35"/>
                    <a:pt x="339" y="35"/>
                  </a:cubicBezTo>
                  <a:close/>
                  <a:moveTo>
                    <a:pt x="339" y="0"/>
                  </a:moveTo>
                  <a:cubicBezTo>
                    <a:pt x="152" y="0"/>
                    <a:pt x="1" y="152"/>
                    <a:pt x="1" y="339"/>
                  </a:cubicBezTo>
                  <a:cubicBezTo>
                    <a:pt x="1" y="526"/>
                    <a:pt x="152" y="679"/>
                    <a:pt x="339" y="679"/>
                  </a:cubicBezTo>
                  <a:cubicBezTo>
                    <a:pt x="526" y="679"/>
                    <a:pt x="679" y="526"/>
                    <a:pt x="679" y="339"/>
                  </a:cubicBezTo>
                  <a:cubicBezTo>
                    <a:pt x="679" y="152"/>
                    <a:pt x="526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93"/>
            <p:cNvSpPr/>
            <p:nvPr/>
          </p:nvSpPr>
          <p:spPr>
            <a:xfrm>
              <a:off x="2546117" y="4673142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24"/>
                  </a:moveTo>
                  <a:cubicBezTo>
                    <a:pt x="515" y="24"/>
                    <a:pt x="656" y="164"/>
                    <a:pt x="656" y="340"/>
                  </a:cubicBezTo>
                  <a:cubicBezTo>
                    <a:pt x="656" y="515"/>
                    <a:pt x="515" y="644"/>
                    <a:pt x="339" y="644"/>
                  </a:cubicBezTo>
                  <a:cubicBezTo>
                    <a:pt x="164" y="644"/>
                    <a:pt x="24" y="515"/>
                    <a:pt x="24" y="340"/>
                  </a:cubicBezTo>
                  <a:cubicBezTo>
                    <a:pt x="24" y="164"/>
                    <a:pt x="164" y="24"/>
                    <a:pt x="339" y="24"/>
                  </a:cubicBezTo>
                  <a:close/>
                  <a:moveTo>
                    <a:pt x="339" y="0"/>
                  </a:moveTo>
                  <a:cubicBezTo>
                    <a:pt x="152" y="0"/>
                    <a:pt x="0" y="153"/>
                    <a:pt x="0" y="340"/>
                  </a:cubicBezTo>
                  <a:cubicBezTo>
                    <a:pt x="0" y="527"/>
                    <a:pt x="152" y="679"/>
                    <a:pt x="339" y="679"/>
                  </a:cubicBezTo>
                  <a:cubicBezTo>
                    <a:pt x="526" y="679"/>
                    <a:pt x="679" y="527"/>
                    <a:pt x="679" y="340"/>
                  </a:cubicBezTo>
                  <a:cubicBezTo>
                    <a:pt x="679" y="153"/>
                    <a:pt x="526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93"/>
            <p:cNvSpPr/>
            <p:nvPr/>
          </p:nvSpPr>
          <p:spPr>
            <a:xfrm>
              <a:off x="2547757" y="4727375"/>
              <a:ext cx="19199" cy="19566"/>
            </a:xfrm>
            <a:custGeom>
              <a:avLst/>
              <a:gdLst/>
              <a:ahLst/>
              <a:cxnLst/>
              <a:rect l="l" t="t" r="r" b="b"/>
              <a:pathLst>
                <a:path w="679" h="692" extrusionOk="0">
                  <a:moveTo>
                    <a:pt x="340" y="36"/>
                  </a:moveTo>
                  <a:cubicBezTo>
                    <a:pt x="515" y="36"/>
                    <a:pt x="644" y="177"/>
                    <a:pt x="644" y="352"/>
                  </a:cubicBezTo>
                  <a:cubicBezTo>
                    <a:pt x="644" y="515"/>
                    <a:pt x="515" y="656"/>
                    <a:pt x="340" y="656"/>
                  </a:cubicBezTo>
                  <a:cubicBezTo>
                    <a:pt x="164" y="656"/>
                    <a:pt x="24" y="515"/>
                    <a:pt x="24" y="352"/>
                  </a:cubicBezTo>
                  <a:cubicBezTo>
                    <a:pt x="24" y="177"/>
                    <a:pt x="164" y="36"/>
                    <a:pt x="340" y="36"/>
                  </a:cubicBezTo>
                  <a:close/>
                  <a:moveTo>
                    <a:pt x="340" y="1"/>
                  </a:moveTo>
                  <a:cubicBezTo>
                    <a:pt x="153" y="1"/>
                    <a:pt x="1" y="165"/>
                    <a:pt x="1" y="352"/>
                  </a:cubicBezTo>
                  <a:cubicBezTo>
                    <a:pt x="1" y="539"/>
                    <a:pt x="153" y="691"/>
                    <a:pt x="340" y="691"/>
                  </a:cubicBezTo>
                  <a:cubicBezTo>
                    <a:pt x="527" y="691"/>
                    <a:pt x="679" y="539"/>
                    <a:pt x="679" y="352"/>
                  </a:cubicBezTo>
                  <a:cubicBezTo>
                    <a:pt x="679" y="165"/>
                    <a:pt x="527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93"/>
            <p:cNvSpPr/>
            <p:nvPr/>
          </p:nvSpPr>
          <p:spPr>
            <a:xfrm>
              <a:off x="2500141" y="4732012"/>
              <a:ext cx="19538" cy="19199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0" y="24"/>
                  </a:moveTo>
                  <a:cubicBezTo>
                    <a:pt x="515" y="24"/>
                    <a:pt x="655" y="164"/>
                    <a:pt x="655" y="340"/>
                  </a:cubicBezTo>
                  <a:cubicBezTo>
                    <a:pt x="655" y="515"/>
                    <a:pt x="515" y="656"/>
                    <a:pt x="340" y="656"/>
                  </a:cubicBezTo>
                  <a:cubicBezTo>
                    <a:pt x="176" y="656"/>
                    <a:pt x="36" y="515"/>
                    <a:pt x="36" y="340"/>
                  </a:cubicBezTo>
                  <a:cubicBezTo>
                    <a:pt x="36" y="164"/>
                    <a:pt x="176" y="24"/>
                    <a:pt x="340" y="24"/>
                  </a:cubicBezTo>
                  <a:close/>
                  <a:moveTo>
                    <a:pt x="340" y="1"/>
                  </a:moveTo>
                  <a:cubicBezTo>
                    <a:pt x="153" y="1"/>
                    <a:pt x="0" y="153"/>
                    <a:pt x="0" y="340"/>
                  </a:cubicBezTo>
                  <a:cubicBezTo>
                    <a:pt x="0" y="527"/>
                    <a:pt x="153" y="679"/>
                    <a:pt x="340" y="679"/>
                  </a:cubicBezTo>
                  <a:cubicBezTo>
                    <a:pt x="527" y="679"/>
                    <a:pt x="691" y="527"/>
                    <a:pt x="691" y="340"/>
                  </a:cubicBezTo>
                  <a:cubicBezTo>
                    <a:pt x="691" y="153"/>
                    <a:pt x="527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93"/>
            <p:cNvSpPr/>
            <p:nvPr/>
          </p:nvSpPr>
          <p:spPr>
            <a:xfrm>
              <a:off x="2394956" y="4741937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36"/>
                  </a:moveTo>
                  <a:cubicBezTo>
                    <a:pt x="515" y="36"/>
                    <a:pt x="655" y="176"/>
                    <a:pt x="655" y="340"/>
                  </a:cubicBezTo>
                  <a:cubicBezTo>
                    <a:pt x="655" y="515"/>
                    <a:pt x="515" y="655"/>
                    <a:pt x="340" y="655"/>
                  </a:cubicBezTo>
                  <a:cubicBezTo>
                    <a:pt x="176" y="655"/>
                    <a:pt x="36" y="515"/>
                    <a:pt x="36" y="340"/>
                  </a:cubicBezTo>
                  <a:cubicBezTo>
                    <a:pt x="36" y="176"/>
                    <a:pt x="176" y="36"/>
                    <a:pt x="340" y="36"/>
                  </a:cubicBezTo>
                  <a:close/>
                  <a:moveTo>
                    <a:pt x="340" y="0"/>
                  </a:moveTo>
                  <a:cubicBezTo>
                    <a:pt x="153" y="0"/>
                    <a:pt x="0" y="153"/>
                    <a:pt x="0" y="340"/>
                  </a:cubicBezTo>
                  <a:cubicBezTo>
                    <a:pt x="0" y="527"/>
                    <a:pt x="153" y="679"/>
                    <a:pt x="340" y="679"/>
                  </a:cubicBezTo>
                  <a:cubicBezTo>
                    <a:pt x="527" y="679"/>
                    <a:pt x="679" y="527"/>
                    <a:pt x="679" y="340"/>
                  </a:cubicBezTo>
                  <a:cubicBezTo>
                    <a:pt x="679" y="153"/>
                    <a:pt x="527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93"/>
            <p:cNvSpPr/>
            <p:nvPr/>
          </p:nvSpPr>
          <p:spPr>
            <a:xfrm>
              <a:off x="2428038" y="4759128"/>
              <a:ext cx="19538" cy="19227"/>
            </a:xfrm>
            <a:custGeom>
              <a:avLst/>
              <a:gdLst/>
              <a:ahLst/>
              <a:cxnLst/>
              <a:rect l="l" t="t" r="r" b="b"/>
              <a:pathLst>
                <a:path w="691" h="680" extrusionOk="0">
                  <a:moveTo>
                    <a:pt x="351" y="24"/>
                  </a:moveTo>
                  <a:cubicBezTo>
                    <a:pt x="515" y="24"/>
                    <a:pt x="655" y="164"/>
                    <a:pt x="655" y="340"/>
                  </a:cubicBezTo>
                  <a:cubicBezTo>
                    <a:pt x="655" y="515"/>
                    <a:pt x="515" y="656"/>
                    <a:pt x="351" y="656"/>
                  </a:cubicBezTo>
                  <a:cubicBezTo>
                    <a:pt x="176" y="656"/>
                    <a:pt x="36" y="515"/>
                    <a:pt x="36" y="340"/>
                  </a:cubicBezTo>
                  <a:cubicBezTo>
                    <a:pt x="36" y="164"/>
                    <a:pt x="176" y="24"/>
                    <a:pt x="351" y="24"/>
                  </a:cubicBezTo>
                  <a:close/>
                  <a:moveTo>
                    <a:pt x="351" y="1"/>
                  </a:moveTo>
                  <a:cubicBezTo>
                    <a:pt x="164" y="1"/>
                    <a:pt x="0" y="153"/>
                    <a:pt x="0" y="340"/>
                  </a:cubicBezTo>
                  <a:cubicBezTo>
                    <a:pt x="0" y="528"/>
                    <a:pt x="164" y="679"/>
                    <a:pt x="351" y="679"/>
                  </a:cubicBezTo>
                  <a:cubicBezTo>
                    <a:pt x="538" y="679"/>
                    <a:pt x="691" y="528"/>
                    <a:pt x="691" y="340"/>
                  </a:cubicBezTo>
                  <a:cubicBezTo>
                    <a:pt x="691" y="153"/>
                    <a:pt x="538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93"/>
            <p:cNvSpPr/>
            <p:nvPr/>
          </p:nvSpPr>
          <p:spPr>
            <a:xfrm>
              <a:off x="2475343" y="4763115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23"/>
                  </a:moveTo>
                  <a:cubicBezTo>
                    <a:pt x="515" y="23"/>
                    <a:pt x="643" y="164"/>
                    <a:pt x="643" y="340"/>
                  </a:cubicBezTo>
                  <a:cubicBezTo>
                    <a:pt x="643" y="515"/>
                    <a:pt x="515" y="655"/>
                    <a:pt x="339" y="655"/>
                  </a:cubicBezTo>
                  <a:cubicBezTo>
                    <a:pt x="164" y="655"/>
                    <a:pt x="24" y="515"/>
                    <a:pt x="24" y="340"/>
                  </a:cubicBezTo>
                  <a:cubicBezTo>
                    <a:pt x="24" y="164"/>
                    <a:pt x="164" y="23"/>
                    <a:pt x="339" y="23"/>
                  </a:cubicBezTo>
                  <a:close/>
                  <a:moveTo>
                    <a:pt x="339" y="0"/>
                  </a:moveTo>
                  <a:cubicBezTo>
                    <a:pt x="152" y="0"/>
                    <a:pt x="0" y="153"/>
                    <a:pt x="0" y="340"/>
                  </a:cubicBezTo>
                  <a:cubicBezTo>
                    <a:pt x="0" y="527"/>
                    <a:pt x="152" y="678"/>
                    <a:pt x="339" y="678"/>
                  </a:cubicBezTo>
                  <a:cubicBezTo>
                    <a:pt x="526" y="678"/>
                    <a:pt x="679" y="527"/>
                    <a:pt x="679" y="340"/>
                  </a:cubicBezTo>
                  <a:cubicBezTo>
                    <a:pt x="679" y="153"/>
                    <a:pt x="526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93"/>
            <p:cNvSpPr/>
            <p:nvPr/>
          </p:nvSpPr>
          <p:spPr>
            <a:xfrm>
              <a:off x="2530254" y="4763115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23"/>
                  </a:moveTo>
                  <a:cubicBezTo>
                    <a:pt x="515" y="23"/>
                    <a:pt x="655" y="164"/>
                    <a:pt x="655" y="340"/>
                  </a:cubicBezTo>
                  <a:cubicBezTo>
                    <a:pt x="655" y="515"/>
                    <a:pt x="515" y="655"/>
                    <a:pt x="339" y="655"/>
                  </a:cubicBezTo>
                  <a:cubicBezTo>
                    <a:pt x="164" y="655"/>
                    <a:pt x="23" y="515"/>
                    <a:pt x="23" y="340"/>
                  </a:cubicBezTo>
                  <a:cubicBezTo>
                    <a:pt x="23" y="164"/>
                    <a:pt x="164" y="23"/>
                    <a:pt x="339" y="23"/>
                  </a:cubicBezTo>
                  <a:close/>
                  <a:moveTo>
                    <a:pt x="339" y="0"/>
                  </a:moveTo>
                  <a:cubicBezTo>
                    <a:pt x="152" y="0"/>
                    <a:pt x="0" y="153"/>
                    <a:pt x="0" y="340"/>
                  </a:cubicBezTo>
                  <a:cubicBezTo>
                    <a:pt x="0" y="527"/>
                    <a:pt x="152" y="678"/>
                    <a:pt x="339" y="678"/>
                  </a:cubicBezTo>
                  <a:cubicBezTo>
                    <a:pt x="526" y="678"/>
                    <a:pt x="678" y="527"/>
                    <a:pt x="678" y="340"/>
                  </a:cubicBezTo>
                  <a:cubicBezTo>
                    <a:pt x="678" y="153"/>
                    <a:pt x="526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93"/>
            <p:cNvSpPr/>
            <p:nvPr/>
          </p:nvSpPr>
          <p:spPr>
            <a:xfrm>
              <a:off x="2449188" y="4598071"/>
              <a:ext cx="19227" cy="19227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340" y="24"/>
                  </a:moveTo>
                  <a:cubicBezTo>
                    <a:pt x="504" y="24"/>
                    <a:pt x="645" y="164"/>
                    <a:pt x="645" y="339"/>
                  </a:cubicBezTo>
                  <a:cubicBezTo>
                    <a:pt x="645" y="515"/>
                    <a:pt x="504" y="656"/>
                    <a:pt x="340" y="656"/>
                  </a:cubicBezTo>
                  <a:cubicBezTo>
                    <a:pt x="165" y="656"/>
                    <a:pt x="24" y="515"/>
                    <a:pt x="24" y="339"/>
                  </a:cubicBezTo>
                  <a:cubicBezTo>
                    <a:pt x="24" y="164"/>
                    <a:pt x="165" y="24"/>
                    <a:pt x="340" y="24"/>
                  </a:cubicBezTo>
                  <a:close/>
                  <a:moveTo>
                    <a:pt x="340" y="1"/>
                  </a:moveTo>
                  <a:cubicBezTo>
                    <a:pt x="153" y="1"/>
                    <a:pt x="1" y="152"/>
                    <a:pt x="1" y="339"/>
                  </a:cubicBezTo>
                  <a:cubicBezTo>
                    <a:pt x="1" y="527"/>
                    <a:pt x="153" y="679"/>
                    <a:pt x="340" y="679"/>
                  </a:cubicBezTo>
                  <a:cubicBezTo>
                    <a:pt x="528" y="679"/>
                    <a:pt x="679" y="527"/>
                    <a:pt x="679" y="339"/>
                  </a:cubicBezTo>
                  <a:cubicBezTo>
                    <a:pt x="679" y="152"/>
                    <a:pt x="528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93"/>
            <p:cNvSpPr/>
            <p:nvPr/>
          </p:nvSpPr>
          <p:spPr>
            <a:xfrm>
              <a:off x="2487247" y="4583848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24"/>
                  </a:moveTo>
                  <a:cubicBezTo>
                    <a:pt x="503" y="24"/>
                    <a:pt x="643" y="164"/>
                    <a:pt x="643" y="340"/>
                  </a:cubicBezTo>
                  <a:cubicBezTo>
                    <a:pt x="643" y="504"/>
                    <a:pt x="503" y="644"/>
                    <a:pt x="339" y="644"/>
                  </a:cubicBezTo>
                  <a:cubicBezTo>
                    <a:pt x="164" y="644"/>
                    <a:pt x="24" y="504"/>
                    <a:pt x="24" y="340"/>
                  </a:cubicBezTo>
                  <a:cubicBezTo>
                    <a:pt x="24" y="164"/>
                    <a:pt x="164" y="24"/>
                    <a:pt x="339" y="24"/>
                  </a:cubicBezTo>
                  <a:close/>
                  <a:moveTo>
                    <a:pt x="339" y="0"/>
                  </a:moveTo>
                  <a:cubicBezTo>
                    <a:pt x="152" y="0"/>
                    <a:pt x="0" y="153"/>
                    <a:pt x="0" y="340"/>
                  </a:cubicBezTo>
                  <a:cubicBezTo>
                    <a:pt x="0" y="527"/>
                    <a:pt x="152" y="679"/>
                    <a:pt x="339" y="679"/>
                  </a:cubicBezTo>
                  <a:cubicBezTo>
                    <a:pt x="526" y="679"/>
                    <a:pt x="679" y="527"/>
                    <a:pt x="679" y="340"/>
                  </a:cubicBezTo>
                  <a:cubicBezTo>
                    <a:pt x="679" y="153"/>
                    <a:pt x="526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93"/>
            <p:cNvSpPr/>
            <p:nvPr/>
          </p:nvSpPr>
          <p:spPr>
            <a:xfrm>
              <a:off x="2457473" y="4595243"/>
              <a:ext cx="63534" cy="86861"/>
            </a:xfrm>
            <a:custGeom>
              <a:avLst/>
              <a:gdLst/>
              <a:ahLst/>
              <a:cxnLst/>
              <a:rect l="l" t="t" r="r" b="b"/>
              <a:pathLst>
                <a:path w="2247" h="3072" extrusionOk="0">
                  <a:moveTo>
                    <a:pt x="1239" y="0"/>
                  </a:moveTo>
                  <a:cubicBezTo>
                    <a:pt x="1119" y="0"/>
                    <a:pt x="956" y="131"/>
                    <a:pt x="433" y="369"/>
                  </a:cubicBezTo>
                  <a:cubicBezTo>
                    <a:pt x="339" y="416"/>
                    <a:pt x="222" y="452"/>
                    <a:pt x="94" y="475"/>
                  </a:cubicBezTo>
                  <a:lnTo>
                    <a:pt x="94" y="486"/>
                  </a:lnTo>
                  <a:cubicBezTo>
                    <a:pt x="94" y="486"/>
                    <a:pt x="1" y="2136"/>
                    <a:pt x="586" y="3072"/>
                  </a:cubicBezTo>
                  <a:cubicBezTo>
                    <a:pt x="1591" y="2791"/>
                    <a:pt x="2247" y="2241"/>
                    <a:pt x="2247" y="2241"/>
                  </a:cubicBezTo>
                  <a:lnTo>
                    <a:pt x="1942" y="463"/>
                  </a:lnTo>
                  <a:lnTo>
                    <a:pt x="1849" y="463"/>
                  </a:lnTo>
                  <a:lnTo>
                    <a:pt x="1241" y="650"/>
                  </a:lnTo>
                  <a:cubicBezTo>
                    <a:pt x="1241" y="650"/>
                    <a:pt x="1533" y="147"/>
                    <a:pt x="1334" y="30"/>
                  </a:cubicBezTo>
                  <a:cubicBezTo>
                    <a:pt x="1301" y="10"/>
                    <a:pt x="1272" y="0"/>
                    <a:pt x="1239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93"/>
            <p:cNvSpPr/>
            <p:nvPr/>
          </p:nvSpPr>
          <p:spPr>
            <a:xfrm>
              <a:off x="2367528" y="4559362"/>
              <a:ext cx="106512" cy="127492"/>
            </a:xfrm>
            <a:custGeom>
              <a:avLst/>
              <a:gdLst/>
              <a:ahLst/>
              <a:cxnLst/>
              <a:rect l="l" t="t" r="r" b="b"/>
              <a:pathLst>
                <a:path w="3767" h="4509" extrusionOk="0">
                  <a:moveTo>
                    <a:pt x="3182" y="1"/>
                  </a:moveTo>
                  <a:cubicBezTo>
                    <a:pt x="3182" y="1"/>
                    <a:pt x="1064" y="656"/>
                    <a:pt x="538" y="2048"/>
                  </a:cubicBezTo>
                  <a:cubicBezTo>
                    <a:pt x="0" y="3452"/>
                    <a:pt x="725" y="4458"/>
                    <a:pt x="2444" y="4504"/>
                  </a:cubicBezTo>
                  <a:cubicBezTo>
                    <a:pt x="2506" y="4508"/>
                    <a:pt x="2568" y="4509"/>
                    <a:pt x="2629" y="4509"/>
                  </a:cubicBezTo>
                  <a:cubicBezTo>
                    <a:pt x="3038" y="4509"/>
                    <a:pt x="3420" y="4443"/>
                    <a:pt x="3767" y="4341"/>
                  </a:cubicBezTo>
                  <a:cubicBezTo>
                    <a:pt x="3182" y="3405"/>
                    <a:pt x="3275" y="1755"/>
                    <a:pt x="3275" y="1755"/>
                  </a:cubicBezTo>
                  <a:lnTo>
                    <a:pt x="3275" y="1744"/>
                  </a:lnTo>
                  <a:cubicBezTo>
                    <a:pt x="2902" y="1826"/>
                    <a:pt x="2433" y="1846"/>
                    <a:pt x="2056" y="1846"/>
                  </a:cubicBezTo>
                  <a:cubicBezTo>
                    <a:pt x="1677" y="1846"/>
                    <a:pt x="1392" y="1825"/>
                    <a:pt x="1392" y="1825"/>
                  </a:cubicBezTo>
                  <a:lnTo>
                    <a:pt x="1859" y="1825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93"/>
            <p:cNvSpPr/>
            <p:nvPr/>
          </p:nvSpPr>
          <p:spPr>
            <a:xfrm>
              <a:off x="2427359" y="4611615"/>
              <a:ext cx="20895" cy="75127"/>
            </a:xfrm>
            <a:custGeom>
              <a:avLst/>
              <a:gdLst/>
              <a:ahLst/>
              <a:cxnLst/>
              <a:rect l="l" t="t" r="r" b="b"/>
              <a:pathLst>
                <a:path w="739" h="2657" extrusionOk="0">
                  <a:moveTo>
                    <a:pt x="340" y="1"/>
                  </a:moveTo>
                  <a:cubicBezTo>
                    <a:pt x="328" y="1"/>
                    <a:pt x="317" y="1"/>
                    <a:pt x="317" y="13"/>
                  </a:cubicBezTo>
                  <a:cubicBezTo>
                    <a:pt x="305" y="36"/>
                    <a:pt x="1" y="1721"/>
                    <a:pt x="691" y="2644"/>
                  </a:cubicBezTo>
                  <a:cubicBezTo>
                    <a:pt x="703" y="2644"/>
                    <a:pt x="703" y="2656"/>
                    <a:pt x="715" y="2656"/>
                  </a:cubicBezTo>
                  <a:cubicBezTo>
                    <a:pt x="715" y="2656"/>
                    <a:pt x="726" y="2656"/>
                    <a:pt x="726" y="2644"/>
                  </a:cubicBezTo>
                  <a:cubicBezTo>
                    <a:pt x="738" y="2644"/>
                    <a:pt x="738" y="2633"/>
                    <a:pt x="726" y="2621"/>
                  </a:cubicBezTo>
                  <a:cubicBezTo>
                    <a:pt x="48" y="1709"/>
                    <a:pt x="352" y="36"/>
                    <a:pt x="352" y="24"/>
                  </a:cubicBezTo>
                  <a:cubicBezTo>
                    <a:pt x="364" y="13"/>
                    <a:pt x="352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93"/>
            <p:cNvSpPr/>
            <p:nvPr/>
          </p:nvSpPr>
          <p:spPr>
            <a:xfrm>
              <a:off x="2434994" y="4618231"/>
              <a:ext cx="21517" cy="2686"/>
            </a:xfrm>
            <a:custGeom>
              <a:avLst/>
              <a:gdLst/>
              <a:ahLst/>
              <a:cxnLst/>
              <a:rect l="l" t="t" r="r" b="b"/>
              <a:pathLst>
                <a:path w="761" h="95" extrusionOk="0">
                  <a:moveTo>
                    <a:pt x="737" y="1"/>
                  </a:moveTo>
                  <a:lnTo>
                    <a:pt x="24" y="60"/>
                  </a:lnTo>
                  <a:cubicBezTo>
                    <a:pt x="11" y="60"/>
                    <a:pt x="0" y="71"/>
                    <a:pt x="0" y="83"/>
                  </a:cubicBezTo>
                  <a:cubicBezTo>
                    <a:pt x="0" y="94"/>
                    <a:pt x="11" y="94"/>
                    <a:pt x="24" y="94"/>
                  </a:cubicBezTo>
                  <a:lnTo>
                    <a:pt x="737" y="48"/>
                  </a:lnTo>
                  <a:cubicBezTo>
                    <a:pt x="749" y="48"/>
                    <a:pt x="760" y="36"/>
                    <a:pt x="760" y="24"/>
                  </a:cubicBezTo>
                  <a:cubicBezTo>
                    <a:pt x="760" y="13"/>
                    <a:pt x="749" y="1"/>
                    <a:pt x="7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93"/>
            <p:cNvSpPr/>
            <p:nvPr/>
          </p:nvSpPr>
          <p:spPr>
            <a:xfrm>
              <a:off x="2434315" y="4635112"/>
              <a:ext cx="22196" cy="2997"/>
            </a:xfrm>
            <a:custGeom>
              <a:avLst/>
              <a:gdLst/>
              <a:ahLst/>
              <a:cxnLst/>
              <a:rect l="l" t="t" r="r" b="b"/>
              <a:pathLst>
                <a:path w="785" h="106" extrusionOk="0">
                  <a:moveTo>
                    <a:pt x="761" y="1"/>
                  </a:moveTo>
                  <a:lnTo>
                    <a:pt x="12" y="59"/>
                  </a:lnTo>
                  <a:cubicBezTo>
                    <a:pt x="1" y="59"/>
                    <a:pt x="1" y="71"/>
                    <a:pt x="1" y="82"/>
                  </a:cubicBezTo>
                  <a:cubicBezTo>
                    <a:pt x="1" y="94"/>
                    <a:pt x="12" y="106"/>
                    <a:pt x="12" y="106"/>
                  </a:cubicBezTo>
                  <a:lnTo>
                    <a:pt x="24" y="106"/>
                  </a:lnTo>
                  <a:lnTo>
                    <a:pt x="761" y="48"/>
                  </a:lnTo>
                  <a:cubicBezTo>
                    <a:pt x="773" y="48"/>
                    <a:pt x="784" y="35"/>
                    <a:pt x="784" y="24"/>
                  </a:cubicBezTo>
                  <a:cubicBezTo>
                    <a:pt x="784" y="12"/>
                    <a:pt x="773" y="1"/>
                    <a:pt x="7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93"/>
            <p:cNvSpPr/>
            <p:nvPr/>
          </p:nvSpPr>
          <p:spPr>
            <a:xfrm>
              <a:off x="2434994" y="4650861"/>
              <a:ext cx="22168" cy="3478"/>
            </a:xfrm>
            <a:custGeom>
              <a:avLst/>
              <a:gdLst/>
              <a:ahLst/>
              <a:cxnLst/>
              <a:rect l="l" t="t" r="r" b="b"/>
              <a:pathLst>
                <a:path w="784" h="123" extrusionOk="0">
                  <a:moveTo>
                    <a:pt x="770" y="0"/>
                  </a:moveTo>
                  <a:cubicBezTo>
                    <a:pt x="767" y="0"/>
                    <a:pt x="764" y="2"/>
                    <a:pt x="760" y="5"/>
                  </a:cubicBezTo>
                  <a:lnTo>
                    <a:pt x="24" y="75"/>
                  </a:lnTo>
                  <a:cubicBezTo>
                    <a:pt x="11" y="75"/>
                    <a:pt x="0" y="87"/>
                    <a:pt x="0" y="99"/>
                  </a:cubicBezTo>
                  <a:cubicBezTo>
                    <a:pt x="0" y="110"/>
                    <a:pt x="11" y="122"/>
                    <a:pt x="24" y="122"/>
                  </a:cubicBezTo>
                  <a:lnTo>
                    <a:pt x="760" y="40"/>
                  </a:lnTo>
                  <a:cubicBezTo>
                    <a:pt x="772" y="40"/>
                    <a:pt x="784" y="29"/>
                    <a:pt x="784" y="16"/>
                  </a:cubicBezTo>
                  <a:cubicBezTo>
                    <a:pt x="784" y="9"/>
                    <a:pt x="778" y="0"/>
                    <a:pt x="7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93"/>
            <p:cNvSpPr/>
            <p:nvPr/>
          </p:nvSpPr>
          <p:spPr>
            <a:xfrm>
              <a:off x="2437963" y="4665197"/>
              <a:ext cx="22196" cy="3336"/>
            </a:xfrm>
            <a:custGeom>
              <a:avLst/>
              <a:gdLst/>
              <a:ahLst/>
              <a:cxnLst/>
              <a:rect l="l" t="t" r="r" b="b"/>
              <a:pathLst>
                <a:path w="785" h="118" extrusionOk="0">
                  <a:moveTo>
                    <a:pt x="761" y="1"/>
                  </a:moveTo>
                  <a:lnTo>
                    <a:pt x="23" y="71"/>
                  </a:lnTo>
                  <a:cubicBezTo>
                    <a:pt x="12" y="71"/>
                    <a:pt x="0" y="83"/>
                    <a:pt x="12" y="94"/>
                  </a:cubicBezTo>
                  <a:cubicBezTo>
                    <a:pt x="12" y="106"/>
                    <a:pt x="12" y="118"/>
                    <a:pt x="23" y="118"/>
                  </a:cubicBezTo>
                  <a:lnTo>
                    <a:pt x="36" y="118"/>
                  </a:lnTo>
                  <a:lnTo>
                    <a:pt x="761" y="36"/>
                  </a:lnTo>
                  <a:cubicBezTo>
                    <a:pt x="772" y="36"/>
                    <a:pt x="784" y="24"/>
                    <a:pt x="784" y="13"/>
                  </a:cubicBezTo>
                  <a:cubicBezTo>
                    <a:pt x="784" y="1"/>
                    <a:pt x="772" y="1"/>
                    <a:pt x="7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93"/>
            <p:cNvSpPr/>
            <p:nvPr/>
          </p:nvSpPr>
          <p:spPr>
            <a:xfrm>
              <a:off x="2443590" y="4678119"/>
              <a:ext cx="18548" cy="3987"/>
            </a:xfrm>
            <a:custGeom>
              <a:avLst/>
              <a:gdLst/>
              <a:ahLst/>
              <a:cxnLst/>
              <a:rect l="l" t="t" r="r" b="b"/>
              <a:pathLst>
                <a:path w="656" h="141" extrusionOk="0">
                  <a:moveTo>
                    <a:pt x="620" y="0"/>
                  </a:moveTo>
                  <a:lnTo>
                    <a:pt x="24" y="94"/>
                  </a:lnTo>
                  <a:cubicBezTo>
                    <a:pt x="12" y="94"/>
                    <a:pt x="0" y="105"/>
                    <a:pt x="0" y="117"/>
                  </a:cubicBezTo>
                  <a:cubicBezTo>
                    <a:pt x="0" y="129"/>
                    <a:pt x="12" y="141"/>
                    <a:pt x="24" y="141"/>
                  </a:cubicBezTo>
                  <a:lnTo>
                    <a:pt x="632" y="47"/>
                  </a:lnTo>
                  <a:cubicBezTo>
                    <a:pt x="643" y="47"/>
                    <a:pt x="655" y="35"/>
                    <a:pt x="655" y="24"/>
                  </a:cubicBezTo>
                  <a:cubicBezTo>
                    <a:pt x="643" y="12"/>
                    <a:pt x="632" y="0"/>
                    <a:pt x="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93"/>
            <p:cNvSpPr/>
            <p:nvPr/>
          </p:nvSpPr>
          <p:spPr>
            <a:xfrm>
              <a:off x="2410168" y="4673142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24"/>
                  </a:moveTo>
                  <a:cubicBezTo>
                    <a:pt x="504" y="24"/>
                    <a:pt x="644" y="164"/>
                    <a:pt x="644" y="340"/>
                  </a:cubicBezTo>
                  <a:cubicBezTo>
                    <a:pt x="644" y="515"/>
                    <a:pt x="504" y="644"/>
                    <a:pt x="340" y="644"/>
                  </a:cubicBezTo>
                  <a:cubicBezTo>
                    <a:pt x="164" y="644"/>
                    <a:pt x="24" y="515"/>
                    <a:pt x="24" y="340"/>
                  </a:cubicBezTo>
                  <a:cubicBezTo>
                    <a:pt x="24" y="164"/>
                    <a:pt x="164" y="24"/>
                    <a:pt x="340" y="24"/>
                  </a:cubicBezTo>
                  <a:close/>
                  <a:moveTo>
                    <a:pt x="340" y="0"/>
                  </a:moveTo>
                  <a:cubicBezTo>
                    <a:pt x="153" y="0"/>
                    <a:pt x="1" y="153"/>
                    <a:pt x="1" y="340"/>
                  </a:cubicBezTo>
                  <a:cubicBezTo>
                    <a:pt x="1" y="527"/>
                    <a:pt x="153" y="679"/>
                    <a:pt x="340" y="679"/>
                  </a:cubicBezTo>
                  <a:cubicBezTo>
                    <a:pt x="527" y="679"/>
                    <a:pt x="679" y="527"/>
                    <a:pt x="679" y="340"/>
                  </a:cubicBezTo>
                  <a:cubicBezTo>
                    <a:pt x="679" y="153"/>
                    <a:pt x="527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93"/>
            <p:cNvSpPr/>
            <p:nvPr/>
          </p:nvSpPr>
          <p:spPr>
            <a:xfrm>
              <a:off x="2384041" y="4635112"/>
              <a:ext cx="19227" cy="19227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340" y="24"/>
                  </a:moveTo>
                  <a:cubicBezTo>
                    <a:pt x="516" y="24"/>
                    <a:pt x="644" y="164"/>
                    <a:pt x="644" y="339"/>
                  </a:cubicBezTo>
                  <a:cubicBezTo>
                    <a:pt x="644" y="515"/>
                    <a:pt x="516" y="656"/>
                    <a:pt x="340" y="656"/>
                  </a:cubicBezTo>
                  <a:cubicBezTo>
                    <a:pt x="165" y="656"/>
                    <a:pt x="24" y="515"/>
                    <a:pt x="24" y="339"/>
                  </a:cubicBezTo>
                  <a:cubicBezTo>
                    <a:pt x="24" y="164"/>
                    <a:pt x="165" y="24"/>
                    <a:pt x="340" y="24"/>
                  </a:cubicBezTo>
                  <a:close/>
                  <a:moveTo>
                    <a:pt x="340" y="1"/>
                  </a:moveTo>
                  <a:cubicBezTo>
                    <a:pt x="153" y="1"/>
                    <a:pt x="1" y="152"/>
                    <a:pt x="1" y="339"/>
                  </a:cubicBezTo>
                  <a:cubicBezTo>
                    <a:pt x="1" y="527"/>
                    <a:pt x="153" y="679"/>
                    <a:pt x="340" y="679"/>
                  </a:cubicBezTo>
                  <a:cubicBezTo>
                    <a:pt x="527" y="679"/>
                    <a:pt x="679" y="527"/>
                    <a:pt x="679" y="339"/>
                  </a:cubicBezTo>
                  <a:cubicBezTo>
                    <a:pt x="679" y="152"/>
                    <a:pt x="527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93"/>
            <p:cNvSpPr/>
            <p:nvPr/>
          </p:nvSpPr>
          <p:spPr>
            <a:xfrm>
              <a:off x="2421082" y="4579211"/>
              <a:ext cx="19227" cy="19199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40" y="24"/>
                  </a:moveTo>
                  <a:cubicBezTo>
                    <a:pt x="503" y="24"/>
                    <a:pt x="644" y="164"/>
                    <a:pt x="644" y="340"/>
                  </a:cubicBezTo>
                  <a:cubicBezTo>
                    <a:pt x="644" y="515"/>
                    <a:pt x="503" y="656"/>
                    <a:pt x="340" y="656"/>
                  </a:cubicBezTo>
                  <a:cubicBezTo>
                    <a:pt x="165" y="656"/>
                    <a:pt x="24" y="515"/>
                    <a:pt x="24" y="340"/>
                  </a:cubicBezTo>
                  <a:cubicBezTo>
                    <a:pt x="24" y="164"/>
                    <a:pt x="165" y="24"/>
                    <a:pt x="340" y="24"/>
                  </a:cubicBezTo>
                  <a:close/>
                  <a:moveTo>
                    <a:pt x="340" y="0"/>
                  </a:moveTo>
                  <a:cubicBezTo>
                    <a:pt x="153" y="0"/>
                    <a:pt x="1" y="153"/>
                    <a:pt x="1" y="340"/>
                  </a:cubicBezTo>
                  <a:cubicBezTo>
                    <a:pt x="1" y="527"/>
                    <a:pt x="153" y="679"/>
                    <a:pt x="340" y="679"/>
                  </a:cubicBezTo>
                  <a:cubicBezTo>
                    <a:pt x="527" y="679"/>
                    <a:pt x="679" y="527"/>
                    <a:pt x="679" y="340"/>
                  </a:cubicBezTo>
                  <a:cubicBezTo>
                    <a:pt x="679" y="153"/>
                    <a:pt x="527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93"/>
            <p:cNvSpPr/>
            <p:nvPr/>
          </p:nvSpPr>
          <p:spPr>
            <a:xfrm>
              <a:off x="2380083" y="4589051"/>
              <a:ext cx="19877" cy="19284"/>
            </a:xfrm>
            <a:custGeom>
              <a:avLst/>
              <a:gdLst/>
              <a:ahLst/>
              <a:cxnLst/>
              <a:rect l="l" t="t" r="r" b="b"/>
              <a:pathLst>
                <a:path w="703" h="682" extrusionOk="0">
                  <a:moveTo>
                    <a:pt x="351" y="27"/>
                  </a:moveTo>
                  <a:cubicBezTo>
                    <a:pt x="363" y="27"/>
                    <a:pt x="375" y="27"/>
                    <a:pt x="398" y="39"/>
                  </a:cubicBezTo>
                  <a:cubicBezTo>
                    <a:pt x="480" y="50"/>
                    <a:pt x="550" y="86"/>
                    <a:pt x="597" y="156"/>
                  </a:cubicBezTo>
                  <a:cubicBezTo>
                    <a:pt x="643" y="226"/>
                    <a:pt x="667" y="308"/>
                    <a:pt x="656" y="390"/>
                  </a:cubicBezTo>
                  <a:cubicBezTo>
                    <a:pt x="643" y="471"/>
                    <a:pt x="597" y="541"/>
                    <a:pt x="539" y="588"/>
                  </a:cubicBezTo>
                  <a:cubicBezTo>
                    <a:pt x="484" y="634"/>
                    <a:pt x="422" y="651"/>
                    <a:pt x="359" y="651"/>
                  </a:cubicBezTo>
                  <a:cubicBezTo>
                    <a:pt x="341" y="651"/>
                    <a:pt x="323" y="650"/>
                    <a:pt x="305" y="647"/>
                  </a:cubicBezTo>
                  <a:cubicBezTo>
                    <a:pt x="222" y="635"/>
                    <a:pt x="152" y="588"/>
                    <a:pt x="94" y="530"/>
                  </a:cubicBezTo>
                  <a:cubicBezTo>
                    <a:pt x="47" y="460"/>
                    <a:pt x="24" y="378"/>
                    <a:pt x="35" y="296"/>
                  </a:cubicBezTo>
                  <a:cubicBezTo>
                    <a:pt x="47" y="214"/>
                    <a:pt x="94" y="144"/>
                    <a:pt x="164" y="86"/>
                  </a:cubicBezTo>
                  <a:cubicBezTo>
                    <a:pt x="222" y="50"/>
                    <a:pt x="281" y="27"/>
                    <a:pt x="351" y="27"/>
                  </a:cubicBezTo>
                  <a:close/>
                  <a:moveTo>
                    <a:pt x="354" y="1"/>
                  </a:moveTo>
                  <a:cubicBezTo>
                    <a:pt x="278" y="1"/>
                    <a:pt x="211" y="25"/>
                    <a:pt x="152" y="74"/>
                  </a:cubicBezTo>
                  <a:cubicBezTo>
                    <a:pt x="71" y="120"/>
                    <a:pt x="24" y="203"/>
                    <a:pt x="12" y="296"/>
                  </a:cubicBezTo>
                  <a:cubicBezTo>
                    <a:pt x="1" y="378"/>
                    <a:pt x="24" y="471"/>
                    <a:pt x="71" y="541"/>
                  </a:cubicBezTo>
                  <a:cubicBezTo>
                    <a:pt x="129" y="612"/>
                    <a:pt x="211" y="658"/>
                    <a:pt x="293" y="682"/>
                  </a:cubicBezTo>
                  <a:lnTo>
                    <a:pt x="351" y="682"/>
                  </a:lnTo>
                  <a:cubicBezTo>
                    <a:pt x="422" y="682"/>
                    <a:pt x="492" y="658"/>
                    <a:pt x="550" y="612"/>
                  </a:cubicBezTo>
                  <a:cubicBezTo>
                    <a:pt x="620" y="565"/>
                    <a:pt x="667" y="483"/>
                    <a:pt x="679" y="390"/>
                  </a:cubicBezTo>
                  <a:cubicBezTo>
                    <a:pt x="702" y="308"/>
                    <a:pt x="679" y="214"/>
                    <a:pt x="620" y="144"/>
                  </a:cubicBezTo>
                  <a:cubicBezTo>
                    <a:pt x="573" y="62"/>
                    <a:pt x="492" y="16"/>
                    <a:pt x="398" y="3"/>
                  </a:cubicBezTo>
                  <a:cubicBezTo>
                    <a:pt x="383" y="2"/>
                    <a:pt x="368" y="1"/>
                    <a:pt x="3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93"/>
            <p:cNvSpPr/>
            <p:nvPr/>
          </p:nvSpPr>
          <p:spPr>
            <a:xfrm>
              <a:off x="2408528" y="4606327"/>
              <a:ext cx="19199" cy="19227"/>
            </a:xfrm>
            <a:custGeom>
              <a:avLst/>
              <a:gdLst/>
              <a:ahLst/>
              <a:cxnLst/>
              <a:rect l="l" t="t" r="r" b="b"/>
              <a:pathLst>
                <a:path w="679" h="680" extrusionOk="0">
                  <a:moveTo>
                    <a:pt x="339" y="1"/>
                  </a:moveTo>
                  <a:cubicBezTo>
                    <a:pt x="152" y="1"/>
                    <a:pt x="1" y="153"/>
                    <a:pt x="1" y="340"/>
                  </a:cubicBezTo>
                  <a:cubicBezTo>
                    <a:pt x="1" y="527"/>
                    <a:pt x="152" y="679"/>
                    <a:pt x="339" y="679"/>
                  </a:cubicBezTo>
                  <a:cubicBezTo>
                    <a:pt x="526" y="679"/>
                    <a:pt x="679" y="527"/>
                    <a:pt x="679" y="340"/>
                  </a:cubicBezTo>
                  <a:cubicBezTo>
                    <a:pt x="679" y="281"/>
                    <a:pt x="667" y="235"/>
                    <a:pt x="643" y="188"/>
                  </a:cubicBezTo>
                  <a:lnTo>
                    <a:pt x="609" y="188"/>
                  </a:lnTo>
                  <a:cubicBezTo>
                    <a:pt x="632" y="235"/>
                    <a:pt x="643" y="281"/>
                    <a:pt x="643" y="340"/>
                  </a:cubicBezTo>
                  <a:cubicBezTo>
                    <a:pt x="643" y="515"/>
                    <a:pt x="503" y="656"/>
                    <a:pt x="339" y="656"/>
                  </a:cubicBezTo>
                  <a:cubicBezTo>
                    <a:pt x="164" y="656"/>
                    <a:pt x="24" y="515"/>
                    <a:pt x="24" y="340"/>
                  </a:cubicBezTo>
                  <a:cubicBezTo>
                    <a:pt x="24" y="164"/>
                    <a:pt x="164" y="24"/>
                    <a:pt x="339" y="24"/>
                  </a:cubicBezTo>
                  <a:cubicBezTo>
                    <a:pt x="351" y="24"/>
                    <a:pt x="363" y="24"/>
                    <a:pt x="386" y="36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93"/>
            <p:cNvSpPr/>
            <p:nvPr/>
          </p:nvSpPr>
          <p:spPr>
            <a:xfrm>
              <a:off x="2423090" y="4639410"/>
              <a:ext cx="13261" cy="19199"/>
            </a:xfrm>
            <a:custGeom>
              <a:avLst/>
              <a:gdLst/>
              <a:ahLst/>
              <a:cxnLst/>
              <a:rect l="l" t="t" r="r" b="b"/>
              <a:pathLst>
                <a:path w="469" h="679" extrusionOk="0">
                  <a:moveTo>
                    <a:pt x="328" y="0"/>
                  </a:moveTo>
                  <a:cubicBezTo>
                    <a:pt x="234" y="12"/>
                    <a:pt x="152" y="47"/>
                    <a:pt x="94" y="117"/>
                  </a:cubicBezTo>
                  <a:cubicBezTo>
                    <a:pt x="35" y="187"/>
                    <a:pt x="0" y="270"/>
                    <a:pt x="11" y="363"/>
                  </a:cubicBezTo>
                  <a:cubicBezTo>
                    <a:pt x="24" y="538"/>
                    <a:pt x="164" y="679"/>
                    <a:pt x="351" y="679"/>
                  </a:cubicBezTo>
                  <a:lnTo>
                    <a:pt x="362" y="679"/>
                  </a:lnTo>
                  <a:cubicBezTo>
                    <a:pt x="398" y="679"/>
                    <a:pt x="432" y="668"/>
                    <a:pt x="468" y="655"/>
                  </a:cubicBezTo>
                  <a:cubicBezTo>
                    <a:pt x="468" y="655"/>
                    <a:pt x="456" y="644"/>
                    <a:pt x="456" y="632"/>
                  </a:cubicBezTo>
                  <a:cubicBezTo>
                    <a:pt x="432" y="644"/>
                    <a:pt x="398" y="655"/>
                    <a:pt x="362" y="655"/>
                  </a:cubicBezTo>
                  <a:cubicBezTo>
                    <a:pt x="281" y="655"/>
                    <a:pt x="199" y="632"/>
                    <a:pt x="141" y="574"/>
                  </a:cubicBezTo>
                  <a:cubicBezTo>
                    <a:pt x="82" y="515"/>
                    <a:pt x="47" y="445"/>
                    <a:pt x="35" y="363"/>
                  </a:cubicBezTo>
                  <a:cubicBezTo>
                    <a:pt x="24" y="187"/>
                    <a:pt x="164" y="36"/>
                    <a:pt x="328" y="36"/>
                  </a:cubicBezTo>
                  <a:lnTo>
                    <a:pt x="409" y="36"/>
                  </a:lnTo>
                  <a:lnTo>
                    <a:pt x="409" y="12"/>
                  </a:lnTo>
                  <a:cubicBezTo>
                    <a:pt x="374" y="0"/>
                    <a:pt x="351" y="0"/>
                    <a:pt x="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93"/>
            <p:cNvSpPr/>
            <p:nvPr/>
          </p:nvSpPr>
          <p:spPr>
            <a:xfrm>
              <a:off x="2431601" y="4546072"/>
              <a:ext cx="104278" cy="44335"/>
            </a:xfrm>
            <a:custGeom>
              <a:avLst/>
              <a:gdLst/>
              <a:ahLst/>
              <a:cxnLst/>
              <a:rect l="l" t="t" r="r" b="b"/>
              <a:pathLst>
                <a:path w="3688" h="1568" extrusionOk="0">
                  <a:moveTo>
                    <a:pt x="1854" y="0"/>
                  </a:moveTo>
                  <a:cubicBezTo>
                    <a:pt x="1560" y="0"/>
                    <a:pt x="1325" y="62"/>
                    <a:pt x="1325" y="62"/>
                  </a:cubicBezTo>
                  <a:cubicBezTo>
                    <a:pt x="1325" y="62"/>
                    <a:pt x="108" y="366"/>
                    <a:pt x="38" y="868"/>
                  </a:cubicBezTo>
                  <a:cubicBezTo>
                    <a:pt x="1" y="1199"/>
                    <a:pt x="325" y="1534"/>
                    <a:pt x="787" y="1534"/>
                  </a:cubicBezTo>
                  <a:cubicBezTo>
                    <a:pt x="1045" y="1534"/>
                    <a:pt x="1346" y="1429"/>
                    <a:pt x="1652" y="1161"/>
                  </a:cubicBezTo>
                  <a:cubicBezTo>
                    <a:pt x="1652" y="1161"/>
                    <a:pt x="2130" y="1567"/>
                    <a:pt x="2640" y="1567"/>
                  </a:cubicBezTo>
                  <a:cubicBezTo>
                    <a:pt x="2784" y="1567"/>
                    <a:pt x="2929" y="1535"/>
                    <a:pt x="3068" y="1453"/>
                  </a:cubicBezTo>
                  <a:cubicBezTo>
                    <a:pt x="3687" y="1079"/>
                    <a:pt x="2857" y="272"/>
                    <a:pt x="2390" y="85"/>
                  </a:cubicBezTo>
                  <a:cubicBezTo>
                    <a:pt x="2214" y="21"/>
                    <a:pt x="2024" y="0"/>
                    <a:pt x="18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93"/>
            <p:cNvSpPr/>
            <p:nvPr/>
          </p:nvSpPr>
          <p:spPr>
            <a:xfrm>
              <a:off x="2458462" y="4537533"/>
              <a:ext cx="44335" cy="28162"/>
            </a:xfrm>
            <a:custGeom>
              <a:avLst/>
              <a:gdLst/>
              <a:ahLst/>
              <a:cxnLst/>
              <a:rect l="l" t="t" r="r" b="b"/>
              <a:pathLst>
                <a:path w="1568" h="996" extrusionOk="0">
                  <a:moveTo>
                    <a:pt x="106" y="1"/>
                  </a:moveTo>
                  <a:cubicBezTo>
                    <a:pt x="59" y="1"/>
                    <a:pt x="24" y="36"/>
                    <a:pt x="12" y="83"/>
                  </a:cubicBezTo>
                  <a:lnTo>
                    <a:pt x="0" y="796"/>
                  </a:lnTo>
                  <a:cubicBezTo>
                    <a:pt x="0" y="890"/>
                    <a:pt x="70" y="960"/>
                    <a:pt x="153" y="960"/>
                  </a:cubicBezTo>
                  <a:lnTo>
                    <a:pt x="1381" y="995"/>
                  </a:lnTo>
                  <a:cubicBezTo>
                    <a:pt x="1463" y="995"/>
                    <a:pt x="1544" y="925"/>
                    <a:pt x="1544" y="832"/>
                  </a:cubicBezTo>
                  <a:lnTo>
                    <a:pt x="1568" y="130"/>
                  </a:lnTo>
                  <a:cubicBezTo>
                    <a:pt x="1568" y="83"/>
                    <a:pt x="1533" y="47"/>
                    <a:pt x="1486" y="3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8135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93"/>
            <p:cNvSpPr/>
            <p:nvPr/>
          </p:nvSpPr>
          <p:spPr>
            <a:xfrm>
              <a:off x="2416784" y="4255513"/>
              <a:ext cx="146549" cy="89575"/>
            </a:xfrm>
            <a:custGeom>
              <a:avLst/>
              <a:gdLst/>
              <a:ahLst/>
              <a:cxnLst/>
              <a:rect l="l" t="t" r="r" b="b"/>
              <a:pathLst>
                <a:path w="5183" h="3168" extrusionOk="0">
                  <a:moveTo>
                    <a:pt x="1824" y="0"/>
                  </a:moveTo>
                  <a:cubicBezTo>
                    <a:pt x="1758" y="0"/>
                    <a:pt x="1688" y="10"/>
                    <a:pt x="1615" y="32"/>
                  </a:cubicBezTo>
                  <a:cubicBezTo>
                    <a:pt x="878" y="266"/>
                    <a:pt x="1182" y="1120"/>
                    <a:pt x="1182" y="1120"/>
                  </a:cubicBezTo>
                  <a:cubicBezTo>
                    <a:pt x="1182" y="1120"/>
                    <a:pt x="936" y="1002"/>
                    <a:pt x="687" y="1002"/>
                  </a:cubicBezTo>
                  <a:cubicBezTo>
                    <a:pt x="522" y="1002"/>
                    <a:pt x="356" y="1053"/>
                    <a:pt x="258" y="1225"/>
                  </a:cubicBezTo>
                  <a:cubicBezTo>
                    <a:pt x="0" y="1658"/>
                    <a:pt x="655" y="2080"/>
                    <a:pt x="655" y="2080"/>
                  </a:cubicBezTo>
                  <a:cubicBezTo>
                    <a:pt x="655" y="2080"/>
                    <a:pt x="83" y="2290"/>
                    <a:pt x="305" y="2746"/>
                  </a:cubicBezTo>
                  <a:cubicBezTo>
                    <a:pt x="454" y="3070"/>
                    <a:pt x="980" y="3117"/>
                    <a:pt x="1273" y="3117"/>
                  </a:cubicBezTo>
                  <a:cubicBezTo>
                    <a:pt x="1393" y="3117"/>
                    <a:pt x="1474" y="3109"/>
                    <a:pt x="1474" y="3109"/>
                  </a:cubicBezTo>
                  <a:cubicBezTo>
                    <a:pt x="1474" y="3109"/>
                    <a:pt x="3335" y="3156"/>
                    <a:pt x="3873" y="3167"/>
                  </a:cubicBezTo>
                  <a:cubicBezTo>
                    <a:pt x="3891" y="3167"/>
                    <a:pt x="3909" y="3168"/>
                    <a:pt x="3927" y="3168"/>
                  </a:cubicBezTo>
                  <a:cubicBezTo>
                    <a:pt x="4430" y="3168"/>
                    <a:pt x="4858" y="3002"/>
                    <a:pt x="4949" y="2641"/>
                  </a:cubicBezTo>
                  <a:cubicBezTo>
                    <a:pt x="5030" y="2255"/>
                    <a:pt x="4726" y="2161"/>
                    <a:pt x="4726" y="2161"/>
                  </a:cubicBezTo>
                  <a:cubicBezTo>
                    <a:pt x="4726" y="2161"/>
                    <a:pt x="5183" y="1448"/>
                    <a:pt x="4785" y="1144"/>
                  </a:cubicBezTo>
                  <a:cubicBezTo>
                    <a:pt x="4673" y="1058"/>
                    <a:pt x="4558" y="1027"/>
                    <a:pt x="4452" y="1027"/>
                  </a:cubicBezTo>
                  <a:cubicBezTo>
                    <a:pt x="4183" y="1027"/>
                    <a:pt x="3966" y="1225"/>
                    <a:pt x="3966" y="1225"/>
                  </a:cubicBezTo>
                  <a:cubicBezTo>
                    <a:pt x="3966" y="1225"/>
                    <a:pt x="4118" y="161"/>
                    <a:pt x="3522" y="126"/>
                  </a:cubicBezTo>
                  <a:cubicBezTo>
                    <a:pt x="3513" y="125"/>
                    <a:pt x="3505" y="125"/>
                    <a:pt x="3497" y="125"/>
                  </a:cubicBezTo>
                  <a:cubicBezTo>
                    <a:pt x="2921" y="125"/>
                    <a:pt x="2797" y="933"/>
                    <a:pt x="2797" y="933"/>
                  </a:cubicBezTo>
                  <a:cubicBezTo>
                    <a:pt x="2797" y="933"/>
                    <a:pt x="2470" y="0"/>
                    <a:pt x="1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93"/>
            <p:cNvSpPr/>
            <p:nvPr/>
          </p:nvSpPr>
          <p:spPr>
            <a:xfrm>
              <a:off x="2441610" y="4319585"/>
              <a:ext cx="90310" cy="64863"/>
            </a:xfrm>
            <a:custGeom>
              <a:avLst/>
              <a:gdLst/>
              <a:ahLst/>
              <a:cxnLst/>
              <a:rect l="l" t="t" r="r" b="b"/>
              <a:pathLst>
                <a:path w="3194" h="2294" extrusionOk="0">
                  <a:moveTo>
                    <a:pt x="1591" y="1"/>
                  </a:moveTo>
                  <a:cubicBezTo>
                    <a:pt x="713" y="1"/>
                    <a:pt x="0" y="515"/>
                    <a:pt x="0" y="1147"/>
                  </a:cubicBezTo>
                  <a:cubicBezTo>
                    <a:pt x="0" y="1779"/>
                    <a:pt x="713" y="2293"/>
                    <a:pt x="1591" y="2293"/>
                  </a:cubicBezTo>
                  <a:cubicBezTo>
                    <a:pt x="2480" y="2293"/>
                    <a:pt x="3193" y="1779"/>
                    <a:pt x="3193" y="1147"/>
                  </a:cubicBezTo>
                  <a:cubicBezTo>
                    <a:pt x="3193" y="515"/>
                    <a:pt x="2480" y="1"/>
                    <a:pt x="15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93"/>
            <p:cNvSpPr/>
            <p:nvPr/>
          </p:nvSpPr>
          <p:spPr>
            <a:xfrm>
              <a:off x="2531216" y="4290179"/>
              <a:ext cx="60565" cy="44986"/>
            </a:xfrm>
            <a:custGeom>
              <a:avLst/>
              <a:gdLst/>
              <a:ahLst/>
              <a:cxnLst/>
              <a:rect l="l" t="t" r="r" b="b"/>
              <a:pathLst>
                <a:path w="2142" h="1591" extrusionOk="0">
                  <a:moveTo>
                    <a:pt x="1293" y="1"/>
                  </a:moveTo>
                  <a:cubicBezTo>
                    <a:pt x="588" y="1"/>
                    <a:pt x="1" y="1590"/>
                    <a:pt x="1" y="1590"/>
                  </a:cubicBezTo>
                  <a:cubicBezTo>
                    <a:pt x="60" y="1579"/>
                    <a:pt x="2142" y="163"/>
                    <a:pt x="1393" y="11"/>
                  </a:cubicBezTo>
                  <a:cubicBezTo>
                    <a:pt x="1359" y="4"/>
                    <a:pt x="1326" y="1"/>
                    <a:pt x="12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93"/>
            <p:cNvSpPr/>
            <p:nvPr/>
          </p:nvSpPr>
          <p:spPr>
            <a:xfrm>
              <a:off x="2531555" y="4316390"/>
              <a:ext cx="85475" cy="27427"/>
            </a:xfrm>
            <a:custGeom>
              <a:avLst/>
              <a:gdLst/>
              <a:ahLst/>
              <a:cxnLst/>
              <a:rect l="l" t="t" r="r" b="b"/>
              <a:pathLst>
                <a:path w="3023" h="970" extrusionOk="0">
                  <a:moveTo>
                    <a:pt x="2296" y="1"/>
                  </a:moveTo>
                  <a:cubicBezTo>
                    <a:pt x="1624" y="1"/>
                    <a:pt x="551" y="318"/>
                    <a:pt x="1" y="722"/>
                  </a:cubicBezTo>
                  <a:cubicBezTo>
                    <a:pt x="1" y="722"/>
                    <a:pt x="846" y="970"/>
                    <a:pt x="1626" y="970"/>
                  </a:cubicBezTo>
                  <a:cubicBezTo>
                    <a:pt x="2137" y="970"/>
                    <a:pt x="2620" y="863"/>
                    <a:pt x="2819" y="511"/>
                  </a:cubicBezTo>
                  <a:cubicBezTo>
                    <a:pt x="3023" y="147"/>
                    <a:pt x="2752" y="1"/>
                    <a:pt x="22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93"/>
            <p:cNvSpPr/>
            <p:nvPr/>
          </p:nvSpPr>
          <p:spPr>
            <a:xfrm>
              <a:off x="2353277" y="4339548"/>
              <a:ext cx="256680" cy="208302"/>
            </a:xfrm>
            <a:custGeom>
              <a:avLst/>
              <a:gdLst/>
              <a:ahLst/>
              <a:cxnLst/>
              <a:rect l="l" t="t" r="r" b="b"/>
              <a:pathLst>
                <a:path w="9078" h="7367" extrusionOk="0">
                  <a:moveTo>
                    <a:pt x="5499" y="0"/>
                  </a:moveTo>
                  <a:cubicBezTo>
                    <a:pt x="5143" y="0"/>
                    <a:pt x="4750" y="394"/>
                    <a:pt x="4750" y="394"/>
                  </a:cubicBezTo>
                  <a:cubicBezTo>
                    <a:pt x="4750" y="394"/>
                    <a:pt x="4377" y="124"/>
                    <a:pt x="4040" y="124"/>
                  </a:cubicBezTo>
                  <a:cubicBezTo>
                    <a:pt x="3999" y="124"/>
                    <a:pt x="3959" y="128"/>
                    <a:pt x="3920" y="137"/>
                  </a:cubicBezTo>
                  <a:cubicBezTo>
                    <a:pt x="3569" y="218"/>
                    <a:pt x="3276" y="652"/>
                    <a:pt x="3276" y="652"/>
                  </a:cubicBezTo>
                  <a:cubicBezTo>
                    <a:pt x="3276" y="652"/>
                    <a:pt x="3082" y="428"/>
                    <a:pt x="2749" y="428"/>
                  </a:cubicBezTo>
                  <a:cubicBezTo>
                    <a:pt x="2658" y="428"/>
                    <a:pt x="2557" y="445"/>
                    <a:pt x="2446" y="488"/>
                  </a:cubicBezTo>
                  <a:cubicBezTo>
                    <a:pt x="1931" y="675"/>
                    <a:pt x="1838" y="1330"/>
                    <a:pt x="1838" y="1330"/>
                  </a:cubicBezTo>
                  <a:cubicBezTo>
                    <a:pt x="1838" y="1330"/>
                    <a:pt x="1741" y="1294"/>
                    <a:pt x="1597" y="1294"/>
                  </a:cubicBezTo>
                  <a:cubicBezTo>
                    <a:pt x="1433" y="1294"/>
                    <a:pt x="1207" y="1341"/>
                    <a:pt x="995" y="1541"/>
                  </a:cubicBezTo>
                  <a:cubicBezTo>
                    <a:pt x="598" y="1915"/>
                    <a:pt x="691" y="2605"/>
                    <a:pt x="691" y="2605"/>
                  </a:cubicBezTo>
                  <a:cubicBezTo>
                    <a:pt x="691" y="2605"/>
                    <a:pt x="305" y="2768"/>
                    <a:pt x="177" y="3236"/>
                  </a:cubicBezTo>
                  <a:cubicBezTo>
                    <a:pt x="47" y="3704"/>
                    <a:pt x="469" y="4055"/>
                    <a:pt x="469" y="4055"/>
                  </a:cubicBezTo>
                  <a:cubicBezTo>
                    <a:pt x="469" y="4055"/>
                    <a:pt x="1" y="4336"/>
                    <a:pt x="60" y="4897"/>
                  </a:cubicBezTo>
                  <a:cubicBezTo>
                    <a:pt x="118" y="5459"/>
                    <a:pt x="890" y="5494"/>
                    <a:pt x="890" y="5494"/>
                  </a:cubicBezTo>
                  <a:cubicBezTo>
                    <a:pt x="890" y="5494"/>
                    <a:pt x="562" y="5810"/>
                    <a:pt x="866" y="6173"/>
                  </a:cubicBezTo>
                  <a:cubicBezTo>
                    <a:pt x="965" y="6296"/>
                    <a:pt x="1096" y="6332"/>
                    <a:pt x="1214" y="6332"/>
                  </a:cubicBezTo>
                  <a:cubicBezTo>
                    <a:pt x="1374" y="6332"/>
                    <a:pt x="1510" y="6266"/>
                    <a:pt x="1510" y="6266"/>
                  </a:cubicBezTo>
                  <a:lnTo>
                    <a:pt x="1510" y="6266"/>
                  </a:lnTo>
                  <a:cubicBezTo>
                    <a:pt x="1510" y="6266"/>
                    <a:pt x="1392" y="6937"/>
                    <a:pt x="2287" y="6937"/>
                  </a:cubicBezTo>
                  <a:cubicBezTo>
                    <a:pt x="2330" y="6937"/>
                    <a:pt x="2375" y="6936"/>
                    <a:pt x="2422" y="6932"/>
                  </a:cubicBezTo>
                  <a:cubicBezTo>
                    <a:pt x="2422" y="6932"/>
                    <a:pt x="2730" y="7251"/>
                    <a:pt x="3154" y="7251"/>
                  </a:cubicBezTo>
                  <a:cubicBezTo>
                    <a:pt x="3175" y="7251"/>
                    <a:pt x="3196" y="7250"/>
                    <a:pt x="3218" y="7249"/>
                  </a:cubicBezTo>
                  <a:cubicBezTo>
                    <a:pt x="3662" y="7225"/>
                    <a:pt x="3896" y="7038"/>
                    <a:pt x="3896" y="7038"/>
                  </a:cubicBezTo>
                  <a:cubicBezTo>
                    <a:pt x="3896" y="7038"/>
                    <a:pt x="4389" y="7367"/>
                    <a:pt x="4813" y="7367"/>
                  </a:cubicBezTo>
                  <a:cubicBezTo>
                    <a:pt x="4827" y="7367"/>
                    <a:pt x="4841" y="7366"/>
                    <a:pt x="4855" y="7366"/>
                  </a:cubicBezTo>
                  <a:cubicBezTo>
                    <a:pt x="5276" y="7330"/>
                    <a:pt x="5627" y="7120"/>
                    <a:pt x="5627" y="7120"/>
                  </a:cubicBezTo>
                  <a:cubicBezTo>
                    <a:pt x="5627" y="7120"/>
                    <a:pt x="5860" y="7165"/>
                    <a:pt x="6110" y="7165"/>
                  </a:cubicBezTo>
                  <a:cubicBezTo>
                    <a:pt x="6171" y="7165"/>
                    <a:pt x="6233" y="7162"/>
                    <a:pt x="6294" y="7155"/>
                  </a:cubicBezTo>
                  <a:cubicBezTo>
                    <a:pt x="6610" y="7120"/>
                    <a:pt x="6937" y="6734"/>
                    <a:pt x="6937" y="6734"/>
                  </a:cubicBezTo>
                  <a:cubicBezTo>
                    <a:pt x="6937" y="6734"/>
                    <a:pt x="6960" y="6738"/>
                    <a:pt x="6995" y="6738"/>
                  </a:cubicBezTo>
                  <a:cubicBezTo>
                    <a:pt x="7089" y="6738"/>
                    <a:pt x="7275" y="6713"/>
                    <a:pt x="7393" y="6535"/>
                  </a:cubicBezTo>
                  <a:cubicBezTo>
                    <a:pt x="7393" y="6535"/>
                    <a:pt x="7814" y="6524"/>
                    <a:pt x="7791" y="6056"/>
                  </a:cubicBezTo>
                  <a:cubicBezTo>
                    <a:pt x="7791" y="6056"/>
                    <a:pt x="8516" y="6020"/>
                    <a:pt x="8341" y="5342"/>
                  </a:cubicBezTo>
                  <a:cubicBezTo>
                    <a:pt x="8341" y="5342"/>
                    <a:pt x="9078" y="4897"/>
                    <a:pt x="8411" y="4219"/>
                  </a:cubicBezTo>
                  <a:cubicBezTo>
                    <a:pt x="8411" y="4219"/>
                    <a:pt x="8610" y="3938"/>
                    <a:pt x="8610" y="3646"/>
                  </a:cubicBezTo>
                  <a:cubicBezTo>
                    <a:pt x="8598" y="3342"/>
                    <a:pt x="8341" y="3213"/>
                    <a:pt x="8341" y="3213"/>
                  </a:cubicBezTo>
                  <a:cubicBezTo>
                    <a:pt x="8341" y="3213"/>
                    <a:pt x="8610" y="3002"/>
                    <a:pt x="8586" y="2640"/>
                  </a:cubicBezTo>
                  <a:cubicBezTo>
                    <a:pt x="8563" y="2289"/>
                    <a:pt x="8154" y="2254"/>
                    <a:pt x="8154" y="2254"/>
                  </a:cubicBezTo>
                  <a:cubicBezTo>
                    <a:pt x="8154" y="2254"/>
                    <a:pt x="8294" y="1751"/>
                    <a:pt x="8025" y="1552"/>
                  </a:cubicBezTo>
                  <a:cubicBezTo>
                    <a:pt x="7912" y="1473"/>
                    <a:pt x="7814" y="1450"/>
                    <a:pt x="7737" y="1450"/>
                  </a:cubicBezTo>
                  <a:cubicBezTo>
                    <a:pt x="7632" y="1450"/>
                    <a:pt x="7569" y="1494"/>
                    <a:pt x="7569" y="1494"/>
                  </a:cubicBezTo>
                  <a:cubicBezTo>
                    <a:pt x="7569" y="1494"/>
                    <a:pt x="7604" y="932"/>
                    <a:pt x="7359" y="839"/>
                  </a:cubicBezTo>
                  <a:cubicBezTo>
                    <a:pt x="7281" y="811"/>
                    <a:pt x="7201" y="802"/>
                    <a:pt x="7130" y="802"/>
                  </a:cubicBezTo>
                  <a:cubicBezTo>
                    <a:pt x="6988" y="802"/>
                    <a:pt x="6879" y="839"/>
                    <a:pt x="6879" y="839"/>
                  </a:cubicBezTo>
                  <a:cubicBezTo>
                    <a:pt x="6879" y="839"/>
                    <a:pt x="6855" y="441"/>
                    <a:pt x="6528" y="312"/>
                  </a:cubicBezTo>
                  <a:cubicBezTo>
                    <a:pt x="6452" y="281"/>
                    <a:pt x="6385" y="269"/>
                    <a:pt x="6325" y="269"/>
                  </a:cubicBezTo>
                  <a:cubicBezTo>
                    <a:pt x="6115" y="269"/>
                    <a:pt x="6002" y="418"/>
                    <a:pt x="6002" y="418"/>
                  </a:cubicBezTo>
                  <a:cubicBezTo>
                    <a:pt x="6002" y="418"/>
                    <a:pt x="5955" y="78"/>
                    <a:pt x="5581" y="8"/>
                  </a:cubicBezTo>
                  <a:cubicBezTo>
                    <a:pt x="5554" y="3"/>
                    <a:pt x="5527" y="0"/>
                    <a:pt x="5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93"/>
            <p:cNvSpPr/>
            <p:nvPr/>
          </p:nvSpPr>
          <p:spPr>
            <a:xfrm>
              <a:off x="2395973" y="4383742"/>
              <a:ext cx="172986" cy="171035"/>
            </a:xfrm>
            <a:custGeom>
              <a:avLst/>
              <a:gdLst/>
              <a:ahLst/>
              <a:cxnLst/>
              <a:rect l="l" t="t" r="r" b="b"/>
              <a:pathLst>
                <a:path w="6118" h="6049" extrusionOk="0">
                  <a:moveTo>
                    <a:pt x="2050" y="0"/>
                  </a:moveTo>
                  <a:cubicBezTo>
                    <a:pt x="993" y="0"/>
                    <a:pt x="117" y="834"/>
                    <a:pt x="94" y="1896"/>
                  </a:cubicBezTo>
                  <a:lnTo>
                    <a:pt x="35" y="4001"/>
                  </a:lnTo>
                  <a:cubicBezTo>
                    <a:pt x="0" y="5077"/>
                    <a:pt x="853" y="5966"/>
                    <a:pt x="1930" y="6001"/>
                  </a:cubicBezTo>
                  <a:lnTo>
                    <a:pt x="4024" y="6048"/>
                  </a:lnTo>
                  <a:cubicBezTo>
                    <a:pt x="4045" y="6049"/>
                    <a:pt x="4067" y="6049"/>
                    <a:pt x="4089" y="6049"/>
                  </a:cubicBezTo>
                  <a:cubicBezTo>
                    <a:pt x="5136" y="6049"/>
                    <a:pt x="6001" y="5208"/>
                    <a:pt x="6024" y="4165"/>
                  </a:cubicBezTo>
                  <a:lnTo>
                    <a:pt x="6082" y="2060"/>
                  </a:lnTo>
                  <a:cubicBezTo>
                    <a:pt x="6117" y="984"/>
                    <a:pt x="5264" y="82"/>
                    <a:pt x="4188" y="59"/>
                  </a:cubicBezTo>
                  <a:lnTo>
                    <a:pt x="2093" y="1"/>
                  </a:lnTo>
                  <a:cubicBezTo>
                    <a:pt x="2079" y="1"/>
                    <a:pt x="2064" y="0"/>
                    <a:pt x="2050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93"/>
            <p:cNvSpPr/>
            <p:nvPr/>
          </p:nvSpPr>
          <p:spPr>
            <a:xfrm>
              <a:off x="2464768" y="4492546"/>
              <a:ext cx="33760" cy="18548"/>
            </a:xfrm>
            <a:custGeom>
              <a:avLst/>
              <a:gdLst/>
              <a:ahLst/>
              <a:cxnLst/>
              <a:rect l="l" t="t" r="r" b="b"/>
              <a:pathLst>
                <a:path w="1194" h="656" extrusionOk="0">
                  <a:moveTo>
                    <a:pt x="0" y="1"/>
                  </a:moveTo>
                  <a:cubicBezTo>
                    <a:pt x="0" y="352"/>
                    <a:pt x="257" y="645"/>
                    <a:pt x="585" y="656"/>
                  </a:cubicBezTo>
                  <a:lnTo>
                    <a:pt x="596" y="656"/>
                  </a:lnTo>
                  <a:cubicBezTo>
                    <a:pt x="924" y="656"/>
                    <a:pt x="1193" y="387"/>
                    <a:pt x="1193" y="36"/>
                  </a:cubicBezTo>
                  <a:lnTo>
                    <a:pt x="1134" y="36"/>
                  </a:lnTo>
                  <a:cubicBezTo>
                    <a:pt x="1134" y="345"/>
                    <a:pt x="899" y="598"/>
                    <a:pt x="604" y="598"/>
                  </a:cubicBezTo>
                  <a:cubicBezTo>
                    <a:pt x="598" y="598"/>
                    <a:pt x="591" y="598"/>
                    <a:pt x="585" y="598"/>
                  </a:cubicBezTo>
                  <a:cubicBezTo>
                    <a:pt x="292" y="586"/>
                    <a:pt x="58" y="328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93"/>
            <p:cNvSpPr/>
            <p:nvPr/>
          </p:nvSpPr>
          <p:spPr>
            <a:xfrm>
              <a:off x="2481960" y="4462461"/>
              <a:ext cx="9585" cy="19227"/>
            </a:xfrm>
            <a:custGeom>
              <a:avLst/>
              <a:gdLst/>
              <a:ahLst/>
              <a:cxnLst/>
              <a:rect l="l" t="t" r="r" b="b"/>
              <a:pathLst>
                <a:path w="339" h="680" extrusionOk="0">
                  <a:moveTo>
                    <a:pt x="0" y="1"/>
                  </a:moveTo>
                  <a:lnTo>
                    <a:pt x="11" y="258"/>
                  </a:lnTo>
                  <a:lnTo>
                    <a:pt x="35" y="258"/>
                  </a:lnTo>
                  <a:cubicBezTo>
                    <a:pt x="105" y="269"/>
                    <a:pt x="164" y="293"/>
                    <a:pt x="211" y="340"/>
                  </a:cubicBezTo>
                  <a:cubicBezTo>
                    <a:pt x="258" y="375"/>
                    <a:pt x="269" y="422"/>
                    <a:pt x="269" y="469"/>
                  </a:cubicBezTo>
                  <a:cubicBezTo>
                    <a:pt x="258" y="555"/>
                    <a:pt x="158" y="622"/>
                    <a:pt x="32" y="622"/>
                  </a:cubicBezTo>
                  <a:cubicBezTo>
                    <a:pt x="21" y="622"/>
                    <a:pt x="11" y="621"/>
                    <a:pt x="0" y="620"/>
                  </a:cubicBezTo>
                  <a:lnTo>
                    <a:pt x="0" y="679"/>
                  </a:lnTo>
                  <a:lnTo>
                    <a:pt x="35" y="679"/>
                  </a:lnTo>
                  <a:cubicBezTo>
                    <a:pt x="187" y="679"/>
                    <a:pt x="316" y="597"/>
                    <a:pt x="328" y="469"/>
                  </a:cubicBezTo>
                  <a:cubicBezTo>
                    <a:pt x="339" y="410"/>
                    <a:pt x="304" y="340"/>
                    <a:pt x="245" y="293"/>
                  </a:cubicBezTo>
                  <a:cubicBezTo>
                    <a:pt x="199" y="246"/>
                    <a:pt x="141" y="223"/>
                    <a:pt x="70" y="21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93"/>
            <p:cNvSpPr/>
            <p:nvPr/>
          </p:nvSpPr>
          <p:spPr>
            <a:xfrm>
              <a:off x="2362552" y="4461189"/>
              <a:ext cx="43346" cy="37662"/>
            </a:xfrm>
            <a:custGeom>
              <a:avLst/>
              <a:gdLst/>
              <a:ahLst/>
              <a:cxnLst/>
              <a:rect l="l" t="t" r="r" b="b"/>
              <a:pathLst>
                <a:path w="1533" h="1332" extrusionOk="0">
                  <a:moveTo>
                    <a:pt x="746" y="0"/>
                  </a:moveTo>
                  <a:cubicBezTo>
                    <a:pt x="438" y="0"/>
                    <a:pt x="163" y="197"/>
                    <a:pt x="94" y="502"/>
                  </a:cubicBezTo>
                  <a:cubicBezTo>
                    <a:pt x="0" y="852"/>
                    <a:pt x="234" y="1216"/>
                    <a:pt x="608" y="1309"/>
                  </a:cubicBezTo>
                  <a:cubicBezTo>
                    <a:pt x="668" y="1324"/>
                    <a:pt x="728" y="1331"/>
                    <a:pt x="787" y="1331"/>
                  </a:cubicBezTo>
                  <a:cubicBezTo>
                    <a:pt x="1095" y="1331"/>
                    <a:pt x="1372" y="1134"/>
                    <a:pt x="1451" y="829"/>
                  </a:cubicBezTo>
                  <a:cubicBezTo>
                    <a:pt x="1533" y="478"/>
                    <a:pt x="1299" y="116"/>
                    <a:pt x="925" y="22"/>
                  </a:cubicBezTo>
                  <a:cubicBezTo>
                    <a:pt x="865" y="7"/>
                    <a:pt x="805" y="0"/>
                    <a:pt x="746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93"/>
            <p:cNvSpPr/>
            <p:nvPr/>
          </p:nvSpPr>
          <p:spPr>
            <a:xfrm>
              <a:off x="2556692" y="4466420"/>
              <a:ext cx="42384" cy="37747"/>
            </a:xfrm>
            <a:custGeom>
              <a:avLst/>
              <a:gdLst/>
              <a:ahLst/>
              <a:cxnLst/>
              <a:rect l="l" t="t" r="r" b="b"/>
              <a:pathLst>
                <a:path w="1499" h="1335" extrusionOk="0">
                  <a:moveTo>
                    <a:pt x="757" y="0"/>
                  </a:moveTo>
                  <a:cubicBezTo>
                    <a:pt x="712" y="0"/>
                    <a:pt x="666" y="4"/>
                    <a:pt x="620" y="12"/>
                  </a:cubicBezTo>
                  <a:cubicBezTo>
                    <a:pt x="246" y="83"/>
                    <a:pt x="1" y="434"/>
                    <a:pt x="59" y="797"/>
                  </a:cubicBezTo>
                  <a:cubicBezTo>
                    <a:pt x="121" y="1115"/>
                    <a:pt x="409" y="1335"/>
                    <a:pt x="741" y="1335"/>
                  </a:cubicBezTo>
                  <a:cubicBezTo>
                    <a:pt x="786" y="1335"/>
                    <a:pt x="832" y="1331"/>
                    <a:pt x="878" y="1323"/>
                  </a:cubicBezTo>
                  <a:cubicBezTo>
                    <a:pt x="1252" y="1252"/>
                    <a:pt x="1498" y="901"/>
                    <a:pt x="1439" y="539"/>
                  </a:cubicBezTo>
                  <a:cubicBezTo>
                    <a:pt x="1377" y="220"/>
                    <a:pt x="1089" y="0"/>
                    <a:pt x="757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93"/>
            <p:cNvSpPr/>
            <p:nvPr/>
          </p:nvSpPr>
          <p:spPr>
            <a:xfrm>
              <a:off x="2537521" y="4482311"/>
              <a:ext cx="25476" cy="25193"/>
            </a:xfrm>
            <a:custGeom>
              <a:avLst/>
              <a:gdLst/>
              <a:ahLst/>
              <a:cxnLst/>
              <a:rect l="l" t="t" r="r" b="b"/>
              <a:pathLst>
                <a:path w="901" h="891" extrusionOk="0">
                  <a:moveTo>
                    <a:pt x="468" y="1"/>
                  </a:moveTo>
                  <a:cubicBezTo>
                    <a:pt x="222" y="1"/>
                    <a:pt x="12" y="188"/>
                    <a:pt x="12" y="433"/>
                  </a:cubicBezTo>
                  <a:cubicBezTo>
                    <a:pt x="0" y="679"/>
                    <a:pt x="199" y="890"/>
                    <a:pt x="445" y="890"/>
                  </a:cubicBezTo>
                  <a:cubicBezTo>
                    <a:pt x="451" y="890"/>
                    <a:pt x="458" y="890"/>
                    <a:pt x="465" y="890"/>
                  </a:cubicBezTo>
                  <a:cubicBezTo>
                    <a:pt x="701" y="890"/>
                    <a:pt x="890" y="696"/>
                    <a:pt x="901" y="456"/>
                  </a:cubicBezTo>
                  <a:cubicBezTo>
                    <a:pt x="901" y="211"/>
                    <a:pt x="713" y="12"/>
                    <a:pt x="468" y="1"/>
                  </a:cubicBezTo>
                  <a:close/>
                </a:path>
              </a:pathLst>
            </a:custGeom>
            <a:solidFill>
              <a:srgbClr val="8135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93"/>
            <p:cNvSpPr/>
            <p:nvPr/>
          </p:nvSpPr>
          <p:spPr>
            <a:xfrm>
              <a:off x="2400582" y="4478663"/>
              <a:ext cx="25476" cy="25193"/>
            </a:xfrm>
            <a:custGeom>
              <a:avLst/>
              <a:gdLst/>
              <a:ahLst/>
              <a:cxnLst/>
              <a:rect l="l" t="t" r="r" b="b"/>
              <a:pathLst>
                <a:path w="901" h="891" extrusionOk="0">
                  <a:moveTo>
                    <a:pt x="437" y="0"/>
                  </a:moveTo>
                  <a:cubicBezTo>
                    <a:pt x="201" y="0"/>
                    <a:pt x="12" y="194"/>
                    <a:pt x="1" y="434"/>
                  </a:cubicBezTo>
                  <a:cubicBezTo>
                    <a:pt x="1" y="679"/>
                    <a:pt x="188" y="878"/>
                    <a:pt x="433" y="890"/>
                  </a:cubicBezTo>
                  <a:cubicBezTo>
                    <a:pt x="440" y="890"/>
                    <a:pt x="447" y="890"/>
                    <a:pt x="454" y="890"/>
                  </a:cubicBezTo>
                  <a:cubicBezTo>
                    <a:pt x="691" y="890"/>
                    <a:pt x="890" y="695"/>
                    <a:pt x="890" y="457"/>
                  </a:cubicBezTo>
                  <a:cubicBezTo>
                    <a:pt x="901" y="211"/>
                    <a:pt x="703" y="13"/>
                    <a:pt x="456" y="1"/>
                  </a:cubicBezTo>
                  <a:cubicBezTo>
                    <a:pt x="450" y="0"/>
                    <a:pt x="443" y="0"/>
                    <a:pt x="437" y="0"/>
                  </a:cubicBezTo>
                  <a:close/>
                </a:path>
              </a:pathLst>
            </a:custGeom>
            <a:solidFill>
              <a:srgbClr val="8135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93"/>
            <p:cNvSpPr/>
            <p:nvPr/>
          </p:nvSpPr>
          <p:spPr>
            <a:xfrm>
              <a:off x="2381723" y="4374864"/>
              <a:ext cx="203043" cy="102044"/>
            </a:xfrm>
            <a:custGeom>
              <a:avLst/>
              <a:gdLst/>
              <a:ahLst/>
              <a:cxnLst/>
              <a:rect l="l" t="t" r="r" b="b"/>
              <a:pathLst>
                <a:path w="7181" h="3609" extrusionOk="0">
                  <a:moveTo>
                    <a:pt x="3826" y="0"/>
                  </a:moveTo>
                  <a:cubicBezTo>
                    <a:pt x="2918" y="0"/>
                    <a:pt x="1894" y="210"/>
                    <a:pt x="1229" y="677"/>
                  </a:cubicBezTo>
                  <a:cubicBezTo>
                    <a:pt x="562" y="1157"/>
                    <a:pt x="317" y="1648"/>
                    <a:pt x="188" y="2210"/>
                  </a:cubicBezTo>
                  <a:cubicBezTo>
                    <a:pt x="83" y="2678"/>
                    <a:pt x="1" y="3367"/>
                    <a:pt x="317" y="3484"/>
                  </a:cubicBezTo>
                  <a:cubicBezTo>
                    <a:pt x="317" y="3484"/>
                    <a:pt x="347" y="3491"/>
                    <a:pt x="394" y="3491"/>
                  </a:cubicBezTo>
                  <a:cubicBezTo>
                    <a:pt x="486" y="3491"/>
                    <a:pt x="644" y="3465"/>
                    <a:pt x="761" y="3309"/>
                  </a:cubicBezTo>
                  <a:cubicBezTo>
                    <a:pt x="925" y="3087"/>
                    <a:pt x="890" y="2595"/>
                    <a:pt x="890" y="2595"/>
                  </a:cubicBezTo>
                  <a:cubicBezTo>
                    <a:pt x="890" y="2595"/>
                    <a:pt x="1381" y="2408"/>
                    <a:pt x="1264" y="1999"/>
                  </a:cubicBezTo>
                  <a:cubicBezTo>
                    <a:pt x="1264" y="1999"/>
                    <a:pt x="1802" y="1976"/>
                    <a:pt x="2025" y="1648"/>
                  </a:cubicBezTo>
                  <a:cubicBezTo>
                    <a:pt x="2235" y="1332"/>
                    <a:pt x="2153" y="1192"/>
                    <a:pt x="2153" y="1192"/>
                  </a:cubicBezTo>
                  <a:lnTo>
                    <a:pt x="2153" y="1192"/>
                  </a:lnTo>
                  <a:cubicBezTo>
                    <a:pt x="2153" y="1192"/>
                    <a:pt x="2373" y="1547"/>
                    <a:pt x="2820" y="1547"/>
                  </a:cubicBezTo>
                  <a:cubicBezTo>
                    <a:pt x="2846" y="1547"/>
                    <a:pt x="2874" y="1545"/>
                    <a:pt x="2901" y="1543"/>
                  </a:cubicBezTo>
                  <a:cubicBezTo>
                    <a:pt x="3405" y="1496"/>
                    <a:pt x="3545" y="1075"/>
                    <a:pt x="3545" y="1075"/>
                  </a:cubicBezTo>
                  <a:cubicBezTo>
                    <a:pt x="3545" y="1075"/>
                    <a:pt x="3650" y="1519"/>
                    <a:pt x="4200" y="1589"/>
                  </a:cubicBezTo>
                  <a:cubicBezTo>
                    <a:pt x="4251" y="1596"/>
                    <a:pt x="4299" y="1599"/>
                    <a:pt x="4344" y="1599"/>
                  </a:cubicBezTo>
                  <a:cubicBezTo>
                    <a:pt x="4790" y="1599"/>
                    <a:pt x="4926" y="1309"/>
                    <a:pt x="4926" y="1309"/>
                  </a:cubicBezTo>
                  <a:cubicBezTo>
                    <a:pt x="4926" y="1309"/>
                    <a:pt x="4996" y="1812"/>
                    <a:pt x="5428" y="1964"/>
                  </a:cubicBezTo>
                  <a:cubicBezTo>
                    <a:pt x="5501" y="1990"/>
                    <a:pt x="5569" y="2001"/>
                    <a:pt x="5631" y="2001"/>
                  </a:cubicBezTo>
                  <a:cubicBezTo>
                    <a:pt x="5927" y="2001"/>
                    <a:pt x="6095" y="1753"/>
                    <a:pt x="6095" y="1753"/>
                  </a:cubicBezTo>
                  <a:lnTo>
                    <a:pt x="6095" y="1753"/>
                  </a:lnTo>
                  <a:cubicBezTo>
                    <a:pt x="6095" y="1753"/>
                    <a:pt x="5861" y="2257"/>
                    <a:pt x="6528" y="2385"/>
                  </a:cubicBezTo>
                  <a:cubicBezTo>
                    <a:pt x="6528" y="2385"/>
                    <a:pt x="6177" y="3461"/>
                    <a:pt x="6586" y="3590"/>
                  </a:cubicBezTo>
                  <a:cubicBezTo>
                    <a:pt x="6626" y="3603"/>
                    <a:pt x="6663" y="3609"/>
                    <a:pt x="6696" y="3609"/>
                  </a:cubicBezTo>
                  <a:cubicBezTo>
                    <a:pt x="7181" y="3609"/>
                    <a:pt x="7003" y="2337"/>
                    <a:pt x="6937" y="1987"/>
                  </a:cubicBezTo>
                  <a:cubicBezTo>
                    <a:pt x="6797" y="1157"/>
                    <a:pt x="6002" y="420"/>
                    <a:pt x="4996" y="139"/>
                  </a:cubicBezTo>
                  <a:cubicBezTo>
                    <a:pt x="4667" y="48"/>
                    <a:pt x="4259" y="0"/>
                    <a:pt x="3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93"/>
            <p:cNvSpPr/>
            <p:nvPr/>
          </p:nvSpPr>
          <p:spPr>
            <a:xfrm>
              <a:off x="2511366" y="4449879"/>
              <a:ext cx="46682" cy="40914"/>
            </a:xfrm>
            <a:custGeom>
              <a:avLst/>
              <a:gdLst/>
              <a:ahLst/>
              <a:cxnLst/>
              <a:rect l="l" t="t" r="r" b="b"/>
              <a:pathLst>
                <a:path w="1651" h="1447" extrusionOk="0">
                  <a:moveTo>
                    <a:pt x="837" y="1"/>
                  </a:moveTo>
                  <a:cubicBezTo>
                    <a:pt x="591" y="1"/>
                    <a:pt x="350" y="128"/>
                    <a:pt x="211" y="352"/>
                  </a:cubicBezTo>
                  <a:cubicBezTo>
                    <a:pt x="1" y="691"/>
                    <a:pt x="107" y="1136"/>
                    <a:pt x="457" y="1346"/>
                  </a:cubicBezTo>
                  <a:cubicBezTo>
                    <a:pt x="573" y="1414"/>
                    <a:pt x="700" y="1446"/>
                    <a:pt x="826" y="1446"/>
                  </a:cubicBezTo>
                  <a:cubicBezTo>
                    <a:pt x="1070" y="1446"/>
                    <a:pt x="1309" y="1324"/>
                    <a:pt x="1440" y="1101"/>
                  </a:cubicBezTo>
                  <a:cubicBezTo>
                    <a:pt x="1651" y="761"/>
                    <a:pt x="1545" y="317"/>
                    <a:pt x="1206" y="106"/>
                  </a:cubicBezTo>
                  <a:cubicBezTo>
                    <a:pt x="1091" y="35"/>
                    <a:pt x="963" y="1"/>
                    <a:pt x="8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93"/>
            <p:cNvSpPr/>
            <p:nvPr/>
          </p:nvSpPr>
          <p:spPr>
            <a:xfrm>
              <a:off x="2520980" y="4449964"/>
              <a:ext cx="37069" cy="36673"/>
            </a:xfrm>
            <a:custGeom>
              <a:avLst/>
              <a:gdLst/>
              <a:ahLst/>
              <a:cxnLst/>
              <a:rect l="l" t="t" r="r" b="b"/>
              <a:pathLst>
                <a:path w="1311" h="1297" extrusionOk="0">
                  <a:moveTo>
                    <a:pt x="488" y="1"/>
                  </a:moveTo>
                  <a:cubicBezTo>
                    <a:pt x="310" y="1"/>
                    <a:pt x="136" y="64"/>
                    <a:pt x="1" y="186"/>
                  </a:cubicBezTo>
                  <a:lnTo>
                    <a:pt x="924" y="1296"/>
                  </a:lnTo>
                  <a:cubicBezTo>
                    <a:pt x="994" y="1238"/>
                    <a:pt x="1053" y="1179"/>
                    <a:pt x="1100" y="1098"/>
                  </a:cubicBezTo>
                  <a:cubicBezTo>
                    <a:pt x="1311" y="758"/>
                    <a:pt x="1205" y="314"/>
                    <a:pt x="866" y="103"/>
                  </a:cubicBezTo>
                  <a:cubicBezTo>
                    <a:pt x="748" y="34"/>
                    <a:pt x="617" y="1"/>
                    <a:pt x="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93"/>
            <p:cNvSpPr/>
            <p:nvPr/>
          </p:nvSpPr>
          <p:spPr>
            <a:xfrm>
              <a:off x="2406209" y="4449879"/>
              <a:ext cx="46654" cy="40914"/>
            </a:xfrm>
            <a:custGeom>
              <a:avLst/>
              <a:gdLst/>
              <a:ahLst/>
              <a:cxnLst/>
              <a:rect l="l" t="t" r="r" b="b"/>
              <a:pathLst>
                <a:path w="1650" h="1447" extrusionOk="0">
                  <a:moveTo>
                    <a:pt x="828" y="1"/>
                  </a:moveTo>
                  <a:cubicBezTo>
                    <a:pt x="581" y="1"/>
                    <a:pt x="342" y="128"/>
                    <a:pt x="211" y="352"/>
                  </a:cubicBezTo>
                  <a:cubicBezTo>
                    <a:pt x="0" y="691"/>
                    <a:pt x="106" y="1136"/>
                    <a:pt x="445" y="1346"/>
                  </a:cubicBezTo>
                  <a:cubicBezTo>
                    <a:pt x="564" y="1414"/>
                    <a:pt x="693" y="1446"/>
                    <a:pt x="820" y="1446"/>
                  </a:cubicBezTo>
                  <a:cubicBezTo>
                    <a:pt x="1065" y="1446"/>
                    <a:pt x="1300" y="1324"/>
                    <a:pt x="1439" y="1101"/>
                  </a:cubicBezTo>
                  <a:cubicBezTo>
                    <a:pt x="1650" y="761"/>
                    <a:pt x="1544" y="317"/>
                    <a:pt x="1205" y="106"/>
                  </a:cubicBezTo>
                  <a:cubicBezTo>
                    <a:pt x="1086" y="35"/>
                    <a:pt x="956" y="1"/>
                    <a:pt x="8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93"/>
            <p:cNvSpPr/>
            <p:nvPr/>
          </p:nvSpPr>
          <p:spPr>
            <a:xfrm>
              <a:off x="2415795" y="4449964"/>
              <a:ext cx="37069" cy="36673"/>
            </a:xfrm>
            <a:custGeom>
              <a:avLst/>
              <a:gdLst/>
              <a:ahLst/>
              <a:cxnLst/>
              <a:rect l="l" t="t" r="r" b="b"/>
              <a:pathLst>
                <a:path w="1311" h="1297" extrusionOk="0">
                  <a:moveTo>
                    <a:pt x="488" y="1"/>
                  </a:moveTo>
                  <a:cubicBezTo>
                    <a:pt x="311" y="1"/>
                    <a:pt x="136" y="64"/>
                    <a:pt x="1" y="186"/>
                  </a:cubicBezTo>
                  <a:lnTo>
                    <a:pt x="924" y="1296"/>
                  </a:lnTo>
                  <a:cubicBezTo>
                    <a:pt x="995" y="1238"/>
                    <a:pt x="1054" y="1179"/>
                    <a:pt x="1100" y="1098"/>
                  </a:cubicBezTo>
                  <a:cubicBezTo>
                    <a:pt x="1311" y="758"/>
                    <a:pt x="1205" y="314"/>
                    <a:pt x="866" y="103"/>
                  </a:cubicBezTo>
                  <a:cubicBezTo>
                    <a:pt x="748" y="34"/>
                    <a:pt x="617" y="1"/>
                    <a:pt x="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93"/>
            <p:cNvSpPr/>
            <p:nvPr/>
          </p:nvSpPr>
          <p:spPr>
            <a:xfrm>
              <a:off x="2392298" y="4429407"/>
              <a:ext cx="74137" cy="73769"/>
            </a:xfrm>
            <a:custGeom>
              <a:avLst/>
              <a:gdLst/>
              <a:ahLst/>
              <a:cxnLst/>
              <a:rect l="l" t="t" r="r" b="b"/>
              <a:pathLst>
                <a:path w="2622" h="2609" extrusionOk="0">
                  <a:moveTo>
                    <a:pt x="1323" y="58"/>
                  </a:moveTo>
                  <a:cubicBezTo>
                    <a:pt x="1651" y="70"/>
                    <a:pt x="1966" y="199"/>
                    <a:pt x="2200" y="432"/>
                  </a:cubicBezTo>
                  <a:cubicBezTo>
                    <a:pt x="2434" y="679"/>
                    <a:pt x="2563" y="983"/>
                    <a:pt x="2551" y="1321"/>
                  </a:cubicBezTo>
                  <a:cubicBezTo>
                    <a:pt x="2551" y="2000"/>
                    <a:pt x="1989" y="2550"/>
                    <a:pt x="1311" y="2550"/>
                  </a:cubicBezTo>
                  <a:lnTo>
                    <a:pt x="1300" y="2550"/>
                  </a:lnTo>
                  <a:cubicBezTo>
                    <a:pt x="972" y="2550"/>
                    <a:pt x="656" y="2421"/>
                    <a:pt x="422" y="2176"/>
                  </a:cubicBezTo>
                  <a:cubicBezTo>
                    <a:pt x="188" y="1942"/>
                    <a:pt x="60" y="1626"/>
                    <a:pt x="71" y="1298"/>
                  </a:cubicBezTo>
                  <a:cubicBezTo>
                    <a:pt x="71" y="959"/>
                    <a:pt x="200" y="655"/>
                    <a:pt x="434" y="421"/>
                  </a:cubicBezTo>
                  <a:cubicBezTo>
                    <a:pt x="668" y="187"/>
                    <a:pt x="983" y="58"/>
                    <a:pt x="1311" y="58"/>
                  </a:cubicBezTo>
                  <a:close/>
                  <a:moveTo>
                    <a:pt x="1323" y="0"/>
                  </a:moveTo>
                  <a:cubicBezTo>
                    <a:pt x="972" y="0"/>
                    <a:pt x="645" y="128"/>
                    <a:pt x="399" y="374"/>
                  </a:cubicBezTo>
                  <a:cubicBezTo>
                    <a:pt x="153" y="620"/>
                    <a:pt x="13" y="947"/>
                    <a:pt x="13" y="1298"/>
                  </a:cubicBezTo>
                  <a:cubicBezTo>
                    <a:pt x="1" y="1649"/>
                    <a:pt x="141" y="1976"/>
                    <a:pt x="375" y="2223"/>
                  </a:cubicBezTo>
                  <a:cubicBezTo>
                    <a:pt x="621" y="2468"/>
                    <a:pt x="949" y="2608"/>
                    <a:pt x="1300" y="2608"/>
                  </a:cubicBezTo>
                  <a:lnTo>
                    <a:pt x="1311" y="2608"/>
                  </a:lnTo>
                  <a:cubicBezTo>
                    <a:pt x="2025" y="2608"/>
                    <a:pt x="2610" y="2035"/>
                    <a:pt x="2610" y="1321"/>
                  </a:cubicBezTo>
                  <a:cubicBezTo>
                    <a:pt x="2621" y="971"/>
                    <a:pt x="2481" y="643"/>
                    <a:pt x="2235" y="398"/>
                  </a:cubicBezTo>
                  <a:cubicBezTo>
                    <a:pt x="2002" y="152"/>
                    <a:pt x="1674" y="11"/>
                    <a:pt x="1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93"/>
            <p:cNvSpPr/>
            <p:nvPr/>
          </p:nvSpPr>
          <p:spPr>
            <a:xfrm>
              <a:off x="2498133" y="4431698"/>
              <a:ext cx="73798" cy="73798"/>
            </a:xfrm>
            <a:custGeom>
              <a:avLst/>
              <a:gdLst/>
              <a:ahLst/>
              <a:cxnLst/>
              <a:rect l="l" t="t" r="r" b="b"/>
              <a:pathLst>
                <a:path w="2610" h="2610" extrusionOk="0">
                  <a:moveTo>
                    <a:pt x="1323" y="60"/>
                  </a:moveTo>
                  <a:cubicBezTo>
                    <a:pt x="1651" y="60"/>
                    <a:pt x="1966" y="200"/>
                    <a:pt x="2200" y="434"/>
                  </a:cubicBezTo>
                  <a:cubicBezTo>
                    <a:pt x="2423" y="668"/>
                    <a:pt x="2551" y="983"/>
                    <a:pt x="2551" y="1311"/>
                  </a:cubicBezTo>
                  <a:cubicBezTo>
                    <a:pt x="2551" y="1650"/>
                    <a:pt x="2411" y="1954"/>
                    <a:pt x="2177" y="2188"/>
                  </a:cubicBezTo>
                  <a:cubicBezTo>
                    <a:pt x="1943" y="2422"/>
                    <a:pt x="1627" y="2551"/>
                    <a:pt x="1300" y="2551"/>
                  </a:cubicBezTo>
                  <a:cubicBezTo>
                    <a:pt x="609" y="2539"/>
                    <a:pt x="60" y="1978"/>
                    <a:pt x="60" y="1287"/>
                  </a:cubicBezTo>
                  <a:cubicBezTo>
                    <a:pt x="71" y="609"/>
                    <a:pt x="621" y="60"/>
                    <a:pt x="1311" y="60"/>
                  </a:cubicBezTo>
                  <a:close/>
                  <a:moveTo>
                    <a:pt x="1311" y="1"/>
                  </a:moveTo>
                  <a:cubicBezTo>
                    <a:pt x="598" y="1"/>
                    <a:pt x="13" y="574"/>
                    <a:pt x="1" y="1287"/>
                  </a:cubicBezTo>
                  <a:cubicBezTo>
                    <a:pt x="1" y="2012"/>
                    <a:pt x="575" y="2597"/>
                    <a:pt x="1300" y="2609"/>
                  </a:cubicBezTo>
                  <a:lnTo>
                    <a:pt x="1311" y="2609"/>
                  </a:lnTo>
                  <a:cubicBezTo>
                    <a:pt x="1651" y="2609"/>
                    <a:pt x="1978" y="2480"/>
                    <a:pt x="2223" y="2235"/>
                  </a:cubicBezTo>
                  <a:cubicBezTo>
                    <a:pt x="2469" y="1989"/>
                    <a:pt x="2610" y="1662"/>
                    <a:pt x="2610" y="1311"/>
                  </a:cubicBezTo>
                  <a:cubicBezTo>
                    <a:pt x="2610" y="972"/>
                    <a:pt x="2481" y="644"/>
                    <a:pt x="2236" y="387"/>
                  </a:cubicBezTo>
                  <a:cubicBezTo>
                    <a:pt x="1989" y="141"/>
                    <a:pt x="1662" y="1"/>
                    <a:pt x="1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93"/>
            <p:cNvSpPr/>
            <p:nvPr/>
          </p:nvSpPr>
          <p:spPr>
            <a:xfrm>
              <a:off x="2463750" y="4452565"/>
              <a:ext cx="38397" cy="3647"/>
            </a:xfrm>
            <a:custGeom>
              <a:avLst/>
              <a:gdLst/>
              <a:ahLst/>
              <a:cxnLst/>
              <a:rect l="l" t="t" r="r" b="b"/>
              <a:pathLst>
                <a:path w="1358" h="129" extrusionOk="0">
                  <a:moveTo>
                    <a:pt x="765" y="1"/>
                  </a:moveTo>
                  <a:cubicBezTo>
                    <a:pt x="289" y="1"/>
                    <a:pt x="9" y="70"/>
                    <a:pt x="0" y="70"/>
                  </a:cubicBezTo>
                  <a:lnTo>
                    <a:pt x="24" y="128"/>
                  </a:lnTo>
                  <a:cubicBezTo>
                    <a:pt x="24" y="128"/>
                    <a:pt x="294" y="59"/>
                    <a:pt x="761" y="59"/>
                  </a:cubicBezTo>
                  <a:cubicBezTo>
                    <a:pt x="931" y="59"/>
                    <a:pt x="1127" y="69"/>
                    <a:pt x="1346" y="94"/>
                  </a:cubicBezTo>
                  <a:lnTo>
                    <a:pt x="1357" y="35"/>
                  </a:lnTo>
                  <a:cubicBezTo>
                    <a:pt x="1137" y="10"/>
                    <a:pt x="938" y="1"/>
                    <a:pt x="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93"/>
            <p:cNvSpPr/>
            <p:nvPr/>
          </p:nvSpPr>
          <p:spPr>
            <a:xfrm>
              <a:off x="2480942" y="4503998"/>
              <a:ext cx="82054" cy="100716"/>
            </a:xfrm>
            <a:custGeom>
              <a:avLst/>
              <a:gdLst/>
              <a:ahLst/>
              <a:cxnLst/>
              <a:rect l="l" t="t" r="r" b="b"/>
              <a:pathLst>
                <a:path w="2902" h="3562" extrusionOk="0">
                  <a:moveTo>
                    <a:pt x="1122" y="0"/>
                  </a:moveTo>
                  <a:cubicBezTo>
                    <a:pt x="1031" y="0"/>
                    <a:pt x="949" y="30"/>
                    <a:pt x="878" y="87"/>
                  </a:cubicBezTo>
                  <a:cubicBezTo>
                    <a:pt x="632" y="286"/>
                    <a:pt x="1019" y="988"/>
                    <a:pt x="1019" y="988"/>
                  </a:cubicBezTo>
                  <a:cubicBezTo>
                    <a:pt x="985" y="985"/>
                    <a:pt x="950" y="984"/>
                    <a:pt x="915" y="984"/>
                  </a:cubicBezTo>
                  <a:cubicBezTo>
                    <a:pt x="659" y="984"/>
                    <a:pt x="386" y="1070"/>
                    <a:pt x="294" y="1409"/>
                  </a:cubicBezTo>
                  <a:lnTo>
                    <a:pt x="294" y="1421"/>
                  </a:lnTo>
                  <a:cubicBezTo>
                    <a:pt x="247" y="1433"/>
                    <a:pt x="200" y="1456"/>
                    <a:pt x="164" y="1491"/>
                  </a:cubicBezTo>
                  <a:cubicBezTo>
                    <a:pt x="1" y="1643"/>
                    <a:pt x="47" y="1854"/>
                    <a:pt x="141" y="1982"/>
                  </a:cubicBezTo>
                  <a:lnTo>
                    <a:pt x="153" y="1982"/>
                  </a:lnTo>
                  <a:cubicBezTo>
                    <a:pt x="118" y="2029"/>
                    <a:pt x="94" y="2076"/>
                    <a:pt x="83" y="2146"/>
                  </a:cubicBezTo>
                  <a:cubicBezTo>
                    <a:pt x="50" y="2488"/>
                    <a:pt x="339" y="2580"/>
                    <a:pt x="559" y="2580"/>
                  </a:cubicBezTo>
                  <a:cubicBezTo>
                    <a:pt x="572" y="2580"/>
                    <a:pt x="585" y="2580"/>
                    <a:pt x="598" y="2579"/>
                  </a:cubicBezTo>
                  <a:cubicBezTo>
                    <a:pt x="645" y="2813"/>
                    <a:pt x="691" y="3164"/>
                    <a:pt x="691" y="3562"/>
                  </a:cubicBezTo>
                  <a:cubicBezTo>
                    <a:pt x="691" y="3562"/>
                    <a:pt x="2106" y="3526"/>
                    <a:pt x="2902" y="2743"/>
                  </a:cubicBezTo>
                  <a:lnTo>
                    <a:pt x="2785" y="2439"/>
                  </a:lnTo>
                  <a:cubicBezTo>
                    <a:pt x="2773" y="2415"/>
                    <a:pt x="2773" y="2403"/>
                    <a:pt x="2761" y="2392"/>
                  </a:cubicBezTo>
                  <a:cubicBezTo>
                    <a:pt x="2516" y="1713"/>
                    <a:pt x="2329" y="1175"/>
                    <a:pt x="1919" y="602"/>
                  </a:cubicBezTo>
                  <a:cubicBezTo>
                    <a:pt x="1628" y="185"/>
                    <a:pt x="1348" y="0"/>
                    <a:pt x="1122" y="0"/>
                  </a:cubicBezTo>
                  <a:close/>
                </a:path>
              </a:pathLst>
            </a:custGeom>
            <a:solidFill>
              <a:srgbClr val="9446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93"/>
            <p:cNvSpPr/>
            <p:nvPr/>
          </p:nvSpPr>
          <p:spPr>
            <a:xfrm>
              <a:off x="2498812" y="4572934"/>
              <a:ext cx="101224" cy="103628"/>
            </a:xfrm>
            <a:custGeom>
              <a:avLst/>
              <a:gdLst/>
              <a:ahLst/>
              <a:cxnLst/>
              <a:rect l="l" t="t" r="r" b="b"/>
              <a:pathLst>
                <a:path w="3580" h="3665" extrusionOk="0">
                  <a:moveTo>
                    <a:pt x="2153" y="1"/>
                  </a:moveTo>
                  <a:lnTo>
                    <a:pt x="2270" y="305"/>
                  </a:lnTo>
                  <a:cubicBezTo>
                    <a:pt x="1474" y="1088"/>
                    <a:pt x="59" y="1124"/>
                    <a:pt x="59" y="1124"/>
                  </a:cubicBezTo>
                  <a:cubicBezTo>
                    <a:pt x="59" y="1194"/>
                    <a:pt x="59" y="1264"/>
                    <a:pt x="47" y="1345"/>
                  </a:cubicBezTo>
                  <a:cubicBezTo>
                    <a:pt x="0" y="2176"/>
                    <a:pt x="117" y="2878"/>
                    <a:pt x="878" y="3416"/>
                  </a:cubicBezTo>
                  <a:cubicBezTo>
                    <a:pt x="1116" y="3582"/>
                    <a:pt x="1401" y="3665"/>
                    <a:pt x="1691" y="3665"/>
                  </a:cubicBezTo>
                  <a:cubicBezTo>
                    <a:pt x="2342" y="3665"/>
                    <a:pt x="3018" y="3250"/>
                    <a:pt x="3252" y="2434"/>
                  </a:cubicBezTo>
                  <a:cubicBezTo>
                    <a:pt x="3580" y="1264"/>
                    <a:pt x="2445" y="222"/>
                    <a:pt x="21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93"/>
            <p:cNvSpPr/>
            <p:nvPr/>
          </p:nvSpPr>
          <p:spPr>
            <a:xfrm>
              <a:off x="2500480" y="46046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93"/>
            <p:cNvSpPr/>
            <p:nvPr/>
          </p:nvSpPr>
          <p:spPr>
            <a:xfrm>
              <a:off x="2559010" y="4571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93"/>
            <p:cNvSpPr/>
            <p:nvPr/>
          </p:nvSpPr>
          <p:spPr>
            <a:xfrm>
              <a:off x="2537182" y="4666526"/>
              <a:ext cx="19199" cy="19199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24"/>
                  </a:moveTo>
                  <a:cubicBezTo>
                    <a:pt x="504" y="24"/>
                    <a:pt x="644" y="164"/>
                    <a:pt x="644" y="340"/>
                  </a:cubicBezTo>
                  <a:cubicBezTo>
                    <a:pt x="644" y="515"/>
                    <a:pt x="504" y="656"/>
                    <a:pt x="340" y="656"/>
                  </a:cubicBezTo>
                  <a:cubicBezTo>
                    <a:pt x="164" y="656"/>
                    <a:pt x="24" y="515"/>
                    <a:pt x="24" y="340"/>
                  </a:cubicBezTo>
                  <a:cubicBezTo>
                    <a:pt x="24" y="164"/>
                    <a:pt x="164" y="24"/>
                    <a:pt x="340" y="24"/>
                  </a:cubicBezTo>
                  <a:close/>
                  <a:moveTo>
                    <a:pt x="340" y="0"/>
                  </a:moveTo>
                  <a:cubicBezTo>
                    <a:pt x="153" y="0"/>
                    <a:pt x="0" y="153"/>
                    <a:pt x="0" y="340"/>
                  </a:cubicBezTo>
                  <a:cubicBezTo>
                    <a:pt x="0" y="527"/>
                    <a:pt x="153" y="679"/>
                    <a:pt x="340" y="679"/>
                  </a:cubicBezTo>
                  <a:cubicBezTo>
                    <a:pt x="527" y="679"/>
                    <a:pt x="679" y="527"/>
                    <a:pt x="679" y="340"/>
                  </a:cubicBezTo>
                  <a:cubicBezTo>
                    <a:pt x="679" y="153"/>
                    <a:pt x="527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93"/>
            <p:cNvSpPr/>
            <p:nvPr/>
          </p:nvSpPr>
          <p:spPr>
            <a:xfrm>
              <a:off x="2497822" y="4644697"/>
              <a:ext cx="19227" cy="19199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9" y="36"/>
                  </a:moveTo>
                  <a:cubicBezTo>
                    <a:pt x="515" y="36"/>
                    <a:pt x="656" y="176"/>
                    <a:pt x="656" y="340"/>
                  </a:cubicBezTo>
                  <a:cubicBezTo>
                    <a:pt x="656" y="515"/>
                    <a:pt x="515" y="656"/>
                    <a:pt x="339" y="656"/>
                  </a:cubicBezTo>
                  <a:cubicBezTo>
                    <a:pt x="176" y="656"/>
                    <a:pt x="35" y="515"/>
                    <a:pt x="35" y="340"/>
                  </a:cubicBezTo>
                  <a:cubicBezTo>
                    <a:pt x="35" y="176"/>
                    <a:pt x="176" y="36"/>
                    <a:pt x="339" y="36"/>
                  </a:cubicBezTo>
                  <a:close/>
                  <a:moveTo>
                    <a:pt x="339" y="0"/>
                  </a:moveTo>
                  <a:cubicBezTo>
                    <a:pt x="152" y="0"/>
                    <a:pt x="1" y="153"/>
                    <a:pt x="1" y="340"/>
                  </a:cubicBezTo>
                  <a:cubicBezTo>
                    <a:pt x="1" y="527"/>
                    <a:pt x="152" y="679"/>
                    <a:pt x="339" y="679"/>
                  </a:cubicBezTo>
                  <a:cubicBezTo>
                    <a:pt x="527" y="679"/>
                    <a:pt x="679" y="527"/>
                    <a:pt x="679" y="340"/>
                  </a:cubicBezTo>
                  <a:cubicBezTo>
                    <a:pt x="679" y="153"/>
                    <a:pt x="527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93"/>
            <p:cNvSpPr/>
            <p:nvPr/>
          </p:nvSpPr>
          <p:spPr>
            <a:xfrm>
              <a:off x="2541480" y="4626827"/>
              <a:ext cx="19227" cy="19227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339" y="36"/>
                  </a:moveTo>
                  <a:cubicBezTo>
                    <a:pt x="503" y="36"/>
                    <a:pt x="644" y="177"/>
                    <a:pt x="644" y="341"/>
                  </a:cubicBezTo>
                  <a:cubicBezTo>
                    <a:pt x="644" y="516"/>
                    <a:pt x="503" y="656"/>
                    <a:pt x="339" y="656"/>
                  </a:cubicBezTo>
                  <a:cubicBezTo>
                    <a:pt x="164" y="656"/>
                    <a:pt x="24" y="516"/>
                    <a:pt x="24" y="341"/>
                  </a:cubicBezTo>
                  <a:cubicBezTo>
                    <a:pt x="24" y="177"/>
                    <a:pt x="164" y="36"/>
                    <a:pt x="339" y="36"/>
                  </a:cubicBezTo>
                  <a:close/>
                  <a:moveTo>
                    <a:pt x="339" y="1"/>
                  </a:moveTo>
                  <a:cubicBezTo>
                    <a:pt x="152" y="1"/>
                    <a:pt x="1" y="153"/>
                    <a:pt x="1" y="341"/>
                  </a:cubicBezTo>
                  <a:cubicBezTo>
                    <a:pt x="1" y="528"/>
                    <a:pt x="152" y="679"/>
                    <a:pt x="339" y="679"/>
                  </a:cubicBezTo>
                  <a:cubicBezTo>
                    <a:pt x="527" y="679"/>
                    <a:pt x="679" y="528"/>
                    <a:pt x="679" y="341"/>
                  </a:cubicBezTo>
                  <a:cubicBezTo>
                    <a:pt x="679" y="153"/>
                    <a:pt x="527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93"/>
            <p:cNvSpPr/>
            <p:nvPr/>
          </p:nvSpPr>
          <p:spPr>
            <a:xfrm>
              <a:off x="2581179" y="4635423"/>
              <a:ext cx="19199" cy="19227"/>
            </a:xfrm>
            <a:custGeom>
              <a:avLst/>
              <a:gdLst/>
              <a:ahLst/>
              <a:cxnLst/>
              <a:rect l="l" t="t" r="r" b="b"/>
              <a:pathLst>
                <a:path w="679" h="680" extrusionOk="0">
                  <a:moveTo>
                    <a:pt x="339" y="37"/>
                  </a:moveTo>
                  <a:cubicBezTo>
                    <a:pt x="515" y="37"/>
                    <a:pt x="643" y="177"/>
                    <a:pt x="643" y="341"/>
                  </a:cubicBezTo>
                  <a:cubicBezTo>
                    <a:pt x="643" y="516"/>
                    <a:pt x="515" y="656"/>
                    <a:pt x="339" y="656"/>
                  </a:cubicBezTo>
                  <a:cubicBezTo>
                    <a:pt x="164" y="656"/>
                    <a:pt x="24" y="516"/>
                    <a:pt x="24" y="341"/>
                  </a:cubicBezTo>
                  <a:cubicBezTo>
                    <a:pt x="24" y="177"/>
                    <a:pt x="164" y="37"/>
                    <a:pt x="339" y="37"/>
                  </a:cubicBezTo>
                  <a:close/>
                  <a:moveTo>
                    <a:pt x="339" y="1"/>
                  </a:moveTo>
                  <a:cubicBezTo>
                    <a:pt x="152" y="1"/>
                    <a:pt x="0" y="153"/>
                    <a:pt x="0" y="341"/>
                  </a:cubicBezTo>
                  <a:cubicBezTo>
                    <a:pt x="0" y="528"/>
                    <a:pt x="152" y="679"/>
                    <a:pt x="339" y="679"/>
                  </a:cubicBezTo>
                  <a:cubicBezTo>
                    <a:pt x="526" y="679"/>
                    <a:pt x="679" y="528"/>
                    <a:pt x="679" y="341"/>
                  </a:cubicBezTo>
                  <a:cubicBezTo>
                    <a:pt x="679" y="153"/>
                    <a:pt x="526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93"/>
            <p:cNvSpPr/>
            <p:nvPr/>
          </p:nvSpPr>
          <p:spPr>
            <a:xfrm>
              <a:off x="2581179" y="4603358"/>
              <a:ext cx="19199" cy="19227"/>
            </a:xfrm>
            <a:custGeom>
              <a:avLst/>
              <a:gdLst/>
              <a:ahLst/>
              <a:cxnLst/>
              <a:rect l="l" t="t" r="r" b="b"/>
              <a:pathLst>
                <a:path w="679" h="680" extrusionOk="0">
                  <a:moveTo>
                    <a:pt x="339" y="35"/>
                  </a:moveTo>
                  <a:cubicBezTo>
                    <a:pt x="515" y="35"/>
                    <a:pt x="643" y="176"/>
                    <a:pt x="643" y="340"/>
                  </a:cubicBezTo>
                  <a:cubicBezTo>
                    <a:pt x="643" y="515"/>
                    <a:pt x="515" y="656"/>
                    <a:pt x="339" y="656"/>
                  </a:cubicBezTo>
                  <a:cubicBezTo>
                    <a:pt x="164" y="656"/>
                    <a:pt x="24" y="515"/>
                    <a:pt x="24" y="340"/>
                  </a:cubicBezTo>
                  <a:cubicBezTo>
                    <a:pt x="24" y="176"/>
                    <a:pt x="164" y="35"/>
                    <a:pt x="339" y="35"/>
                  </a:cubicBezTo>
                  <a:close/>
                  <a:moveTo>
                    <a:pt x="339" y="1"/>
                  </a:moveTo>
                  <a:cubicBezTo>
                    <a:pt x="152" y="1"/>
                    <a:pt x="0" y="152"/>
                    <a:pt x="0" y="340"/>
                  </a:cubicBezTo>
                  <a:cubicBezTo>
                    <a:pt x="0" y="527"/>
                    <a:pt x="152" y="679"/>
                    <a:pt x="339" y="679"/>
                  </a:cubicBezTo>
                  <a:cubicBezTo>
                    <a:pt x="526" y="679"/>
                    <a:pt x="679" y="527"/>
                    <a:pt x="679" y="340"/>
                  </a:cubicBezTo>
                  <a:cubicBezTo>
                    <a:pt x="679" y="152"/>
                    <a:pt x="526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93"/>
            <p:cNvSpPr/>
            <p:nvPr/>
          </p:nvSpPr>
          <p:spPr>
            <a:xfrm>
              <a:off x="2563619" y="4582519"/>
              <a:ext cx="9642" cy="17219"/>
            </a:xfrm>
            <a:custGeom>
              <a:avLst/>
              <a:gdLst/>
              <a:ahLst/>
              <a:cxnLst/>
              <a:rect l="l" t="t" r="r" b="b"/>
              <a:pathLst>
                <a:path w="341" h="609" extrusionOk="0">
                  <a:moveTo>
                    <a:pt x="1" y="0"/>
                  </a:moveTo>
                  <a:lnTo>
                    <a:pt x="1" y="36"/>
                  </a:lnTo>
                  <a:cubicBezTo>
                    <a:pt x="177" y="36"/>
                    <a:pt x="317" y="176"/>
                    <a:pt x="317" y="340"/>
                  </a:cubicBezTo>
                  <a:cubicBezTo>
                    <a:pt x="317" y="434"/>
                    <a:pt x="270" y="527"/>
                    <a:pt x="212" y="585"/>
                  </a:cubicBezTo>
                  <a:lnTo>
                    <a:pt x="224" y="609"/>
                  </a:lnTo>
                  <a:cubicBezTo>
                    <a:pt x="294" y="551"/>
                    <a:pt x="341" y="445"/>
                    <a:pt x="341" y="340"/>
                  </a:cubicBezTo>
                  <a:cubicBezTo>
                    <a:pt x="341" y="153"/>
                    <a:pt x="18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93"/>
            <p:cNvSpPr/>
            <p:nvPr/>
          </p:nvSpPr>
          <p:spPr>
            <a:xfrm>
              <a:off x="2559010" y="4571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93"/>
            <p:cNvSpPr/>
            <p:nvPr/>
          </p:nvSpPr>
          <p:spPr>
            <a:xfrm>
              <a:off x="2501441" y="4603104"/>
              <a:ext cx="68171" cy="25419"/>
            </a:xfrm>
            <a:custGeom>
              <a:avLst/>
              <a:gdLst/>
              <a:ahLst/>
              <a:cxnLst/>
              <a:rect l="l" t="t" r="r" b="b"/>
              <a:pathLst>
                <a:path w="2411" h="899" extrusionOk="0">
                  <a:moveTo>
                    <a:pt x="2388" y="1"/>
                  </a:moveTo>
                  <a:cubicBezTo>
                    <a:pt x="2382" y="1"/>
                    <a:pt x="2376" y="4"/>
                    <a:pt x="2376" y="10"/>
                  </a:cubicBezTo>
                  <a:cubicBezTo>
                    <a:pt x="1798" y="738"/>
                    <a:pt x="937" y="856"/>
                    <a:pt x="436" y="856"/>
                  </a:cubicBezTo>
                  <a:cubicBezTo>
                    <a:pt x="197" y="856"/>
                    <a:pt x="40" y="829"/>
                    <a:pt x="36" y="829"/>
                  </a:cubicBezTo>
                  <a:cubicBezTo>
                    <a:pt x="24" y="829"/>
                    <a:pt x="13" y="829"/>
                    <a:pt x="1" y="852"/>
                  </a:cubicBezTo>
                  <a:cubicBezTo>
                    <a:pt x="1" y="863"/>
                    <a:pt x="13" y="875"/>
                    <a:pt x="24" y="875"/>
                  </a:cubicBezTo>
                  <a:cubicBezTo>
                    <a:pt x="24" y="875"/>
                    <a:pt x="188" y="899"/>
                    <a:pt x="434" y="899"/>
                  </a:cubicBezTo>
                  <a:cubicBezTo>
                    <a:pt x="949" y="899"/>
                    <a:pt x="1826" y="782"/>
                    <a:pt x="2411" y="44"/>
                  </a:cubicBezTo>
                  <a:cubicBezTo>
                    <a:pt x="2411" y="33"/>
                    <a:pt x="2411" y="21"/>
                    <a:pt x="2399" y="10"/>
                  </a:cubicBezTo>
                  <a:cubicBezTo>
                    <a:pt x="2399" y="4"/>
                    <a:pt x="2393" y="1"/>
                    <a:pt x="2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93"/>
            <p:cNvSpPr/>
            <p:nvPr/>
          </p:nvSpPr>
          <p:spPr>
            <a:xfrm>
              <a:off x="2531894" y="4602567"/>
              <a:ext cx="8624" cy="21998"/>
            </a:xfrm>
            <a:custGeom>
              <a:avLst/>
              <a:gdLst/>
              <a:ahLst/>
              <a:cxnLst/>
              <a:rect l="l" t="t" r="r" b="b"/>
              <a:pathLst>
                <a:path w="305" h="778" extrusionOk="0">
                  <a:moveTo>
                    <a:pt x="34" y="0"/>
                  </a:moveTo>
                  <a:cubicBezTo>
                    <a:pt x="31" y="0"/>
                    <a:pt x="27" y="2"/>
                    <a:pt x="23" y="5"/>
                  </a:cubicBezTo>
                  <a:cubicBezTo>
                    <a:pt x="12" y="5"/>
                    <a:pt x="0" y="17"/>
                    <a:pt x="12" y="29"/>
                  </a:cubicBezTo>
                  <a:lnTo>
                    <a:pt x="257" y="765"/>
                  </a:lnTo>
                  <a:cubicBezTo>
                    <a:pt x="270" y="777"/>
                    <a:pt x="270" y="777"/>
                    <a:pt x="281" y="777"/>
                  </a:cubicBezTo>
                  <a:lnTo>
                    <a:pt x="293" y="777"/>
                  </a:lnTo>
                  <a:cubicBezTo>
                    <a:pt x="304" y="777"/>
                    <a:pt x="304" y="765"/>
                    <a:pt x="304" y="754"/>
                  </a:cubicBezTo>
                  <a:lnTo>
                    <a:pt x="47" y="17"/>
                  </a:lnTo>
                  <a:cubicBezTo>
                    <a:pt x="47" y="9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93"/>
            <p:cNvSpPr/>
            <p:nvPr/>
          </p:nvSpPr>
          <p:spPr>
            <a:xfrm>
              <a:off x="2545466" y="4595441"/>
              <a:ext cx="10914" cy="21489"/>
            </a:xfrm>
            <a:custGeom>
              <a:avLst/>
              <a:gdLst/>
              <a:ahLst/>
              <a:cxnLst/>
              <a:rect l="l" t="t" r="r" b="b"/>
              <a:pathLst>
                <a:path w="386" h="760" extrusionOk="0">
                  <a:moveTo>
                    <a:pt x="11" y="0"/>
                  </a:moveTo>
                  <a:cubicBezTo>
                    <a:pt x="0" y="11"/>
                    <a:pt x="0" y="23"/>
                    <a:pt x="0" y="35"/>
                  </a:cubicBezTo>
                  <a:lnTo>
                    <a:pt x="339" y="749"/>
                  </a:lnTo>
                  <a:cubicBezTo>
                    <a:pt x="351" y="760"/>
                    <a:pt x="351" y="760"/>
                    <a:pt x="362" y="760"/>
                  </a:cubicBezTo>
                  <a:lnTo>
                    <a:pt x="374" y="760"/>
                  </a:lnTo>
                  <a:cubicBezTo>
                    <a:pt x="386" y="749"/>
                    <a:pt x="386" y="737"/>
                    <a:pt x="386" y="725"/>
                  </a:cubicBezTo>
                  <a:lnTo>
                    <a:pt x="47" y="11"/>
                  </a:lnTo>
                  <a:cubicBezTo>
                    <a:pt x="35" y="0"/>
                    <a:pt x="2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93"/>
            <p:cNvSpPr/>
            <p:nvPr/>
          </p:nvSpPr>
          <p:spPr>
            <a:xfrm>
              <a:off x="2556692" y="4589673"/>
              <a:ext cx="10264" cy="18011"/>
            </a:xfrm>
            <a:custGeom>
              <a:avLst/>
              <a:gdLst/>
              <a:ahLst/>
              <a:cxnLst/>
              <a:rect l="l" t="t" r="r" b="b"/>
              <a:pathLst>
                <a:path w="363" h="637" extrusionOk="0">
                  <a:moveTo>
                    <a:pt x="22" y="0"/>
                  </a:moveTo>
                  <a:cubicBezTo>
                    <a:pt x="19" y="0"/>
                    <a:pt x="16" y="2"/>
                    <a:pt x="12" y="5"/>
                  </a:cubicBezTo>
                  <a:cubicBezTo>
                    <a:pt x="1" y="5"/>
                    <a:pt x="1" y="28"/>
                    <a:pt x="1" y="28"/>
                  </a:cubicBezTo>
                  <a:lnTo>
                    <a:pt x="316" y="625"/>
                  </a:lnTo>
                  <a:cubicBezTo>
                    <a:pt x="328" y="636"/>
                    <a:pt x="328" y="636"/>
                    <a:pt x="340" y="636"/>
                  </a:cubicBezTo>
                  <a:lnTo>
                    <a:pt x="352" y="636"/>
                  </a:lnTo>
                  <a:cubicBezTo>
                    <a:pt x="363" y="625"/>
                    <a:pt x="363" y="613"/>
                    <a:pt x="363" y="602"/>
                  </a:cubicBezTo>
                  <a:lnTo>
                    <a:pt x="35" y="17"/>
                  </a:lnTo>
                  <a:cubicBezTo>
                    <a:pt x="35" y="8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93"/>
            <p:cNvSpPr/>
            <p:nvPr/>
          </p:nvSpPr>
          <p:spPr>
            <a:xfrm>
              <a:off x="2519001" y="4604998"/>
              <a:ext cx="6645" cy="22874"/>
            </a:xfrm>
            <a:custGeom>
              <a:avLst/>
              <a:gdLst/>
              <a:ahLst/>
              <a:cxnLst/>
              <a:rect l="l" t="t" r="r" b="b"/>
              <a:pathLst>
                <a:path w="235" h="809" extrusionOk="0">
                  <a:moveTo>
                    <a:pt x="24" y="1"/>
                  </a:moveTo>
                  <a:cubicBezTo>
                    <a:pt x="0" y="13"/>
                    <a:pt x="0" y="24"/>
                    <a:pt x="0" y="36"/>
                  </a:cubicBezTo>
                  <a:lnTo>
                    <a:pt x="187" y="796"/>
                  </a:lnTo>
                  <a:cubicBezTo>
                    <a:pt x="187" y="808"/>
                    <a:pt x="199" y="808"/>
                    <a:pt x="211" y="808"/>
                  </a:cubicBezTo>
                  <a:cubicBezTo>
                    <a:pt x="222" y="808"/>
                    <a:pt x="234" y="796"/>
                    <a:pt x="234" y="785"/>
                  </a:cubicBezTo>
                  <a:lnTo>
                    <a:pt x="47" y="24"/>
                  </a:lnTo>
                  <a:cubicBezTo>
                    <a:pt x="47" y="13"/>
                    <a:pt x="35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93"/>
            <p:cNvSpPr/>
            <p:nvPr/>
          </p:nvSpPr>
          <p:spPr>
            <a:xfrm>
              <a:off x="2507097" y="4607006"/>
              <a:ext cx="3336" cy="21517"/>
            </a:xfrm>
            <a:custGeom>
              <a:avLst/>
              <a:gdLst/>
              <a:ahLst/>
              <a:cxnLst/>
              <a:rect l="l" t="t" r="r" b="b"/>
              <a:pathLst>
                <a:path w="118" h="761" extrusionOk="0">
                  <a:moveTo>
                    <a:pt x="24" y="0"/>
                  </a:moveTo>
                  <a:cubicBezTo>
                    <a:pt x="11" y="0"/>
                    <a:pt x="0" y="12"/>
                    <a:pt x="0" y="23"/>
                  </a:cubicBezTo>
                  <a:lnTo>
                    <a:pt x="82" y="737"/>
                  </a:lnTo>
                  <a:cubicBezTo>
                    <a:pt x="82" y="749"/>
                    <a:pt x="94" y="761"/>
                    <a:pt x="94" y="761"/>
                  </a:cubicBezTo>
                  <a:lnTo>
                    <a:pt x="105" y="761"/>
                  </a:lnTo>
                  <a:cubicBezTo>
                    <a:pt x="117" y="761"/>
                    <a:pt x="117" y="749"/>
                    <a:pt x="117" y="737"/>
                  </a:cubicBezTo>
                  <a:lnTo>
                    <a:pt x="47" y="23"/>
                  </a:lnTo>
                  <a:cubicBezTo>
                    <a:pt x="47" y="12"/>
                    <a:pt x="35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83" name="Google Shape;3583;p93"/>
          <p:cNvGrpSpPr/>
          <p:nvPr/>
        </p:nvGrpSpPr>
        <p:grpSpPr>
          <a:xfrm>
            <a:off x="5043685" y="314229"/>
            <a:ext cx="918872" cy="811543"/>
            <a:chOff x="2347650" y="3899863"/>
            <a:chExt cx="114261" cy="100915"/>
          </a:xfrm>
        </p:grpSpPr>
        <p:sp>
          <p:nvSpPr>
            <p:cNvPr id="3584" name="Google Shape;3584;p93"/>
            <p:cNvSpPr/>
            <p:nvPr/>
          </p:nvSpPr>
          <p:spPr>
            <a:xfrm>
              <a:off x="2428377" y="3969930"/>
              <a:ext cx="33534" cy="30848"/>
            </a:xfrm>
            <a:custGeom>
              <a:avLst/>
              <a:gdLst/>
              <a:ahLst/>
              <a:cxnLst/>
              <a:rect l="l" t="t" r="r" b="b"/>
              <a:pathLst>
                <a:path w="1186" h="1091" extrusionOk="0">
                  <a:moveTo>
                    <a:pt x="480" y="0"/>
                  </a:moveTo>
                  <a:cubicBezTo>
                    <a:pt x="409" y="0"/>
                    <a:pt x="362" y="2"/>
                    <a:pt x="362" y="2"/>
                  </a:cubicBezTo>
                  <a:cubicBezTo>
                    <a:pt x="362" y="2"/>
                    <a:pt x="0" y="213"/>
                    <a:pt x="47" y="330"/>
                  </a:cubicBezTo>
                  <a:cubicBezTo>
                    <a:pt x="101" y="428"/>
                    <a:pt x="347" y="1091"/>
                    <a:pt x="532" y="1091"/>
                  </a:cubicBezTo>
                  <a:cubicBezTo>
                    <a:pt x="546" y="1091"/>
                    <a:pt x="560" y="1087"/>
                    <a:pt x="573" y="1079"/>
                  </a:cubicBezTo>
                  <a:cubicBezTo>
                    <a:pt x="772" y="962"/>
                    <a:pt x="480" y="576"/>
                    <a:pt x="479" y="576"/>
                  </a:cubicBezTo>
                  <a:lnTo>
                    <a:pt x="479" y="576"/>
                  </a:lnTo>
                  <a:cubicBezTo>
                    <a:pt x="480" y="576"/>
                    <a:pt x="679" y="775"/>
                    <a:pt x="825" y="775"/>
                  </a:cubicBezTo>
                  <a:cubicBezTo>
                    <a:pt x="863" y="775"/>
                    <a:pt x="898" y="761"/>
                    <a:pt x="924" y="728"/>
                  </a:cubicBezTo>
                  <a:cubicBezTo>
                    <a:pt x="1053" y="576"/>
                    <a:pt x="679" y="319"/>
                    <a:pt x="679" y="319"/>
                  </a:cubicBezTo>
                  <a:lnTo>
                    <a:pt x="679" y="319"/>
                  </a:lnTo>
                  <a:cubicBezTo>
                    <a:pt x="679" y="319"/>
                    <a:pt x="717" y="321"/>
                    <a:pt x="772" y="321"/>
                  </a:cubicBezTo>
                  <a:cubicBezTo>
                    <a:pt x="919" y="321"/>
                    <a:pt x="1186" y="303"/>
                    <a:pt x="1134" y="166"/>
                  </a:cubicBezTo>
                  <a:cubicBezTo>
                    <a:pt x="1082" y="19"/>
                    <a:pt x="683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93"/>
            <p:cNvSpPr/>
            <p:nvPr/>
          </p:nvSpPr>
          <p:spPr>
            <a:xfrm>
              <a:off x="2347650" y="3899863"/>
              <a:ext cx="33449" cy="31159"/>
            </a:xfrm>
            <a:custGeom>
              <a:avLst/>
              <a:gdLst/>
              <a:ahLst/>
              <a:cxnLst/>
              <a:rect l="l" t="t" r="r" b="b"/>
              <a:pathLst>
                <a:path w="1183" h="1102" extrusionOk="0">
                  <a:moveTo>
                    <a:pt x="651" y="1"/>
                  </a:moveTo>
                  <a:cubicBezTo>
                    <a:pt x="637" y="1"/>
                    <a:pt x="623" y="5"/>
                    <a:pt x="609" y="13"/>
                  </a:cubicBezTo>
                  <a:cubicBezTo>
                    <a:pt x="410" y="130"/>
                    <a:pt x="703" y="527"/>
                    <a:pt x="703" y="527"/>
                  </a:cubicBezTo>
                  <a:cubicBezTo>
                    <a:pt x="703" y="527"/>
                    <a:pt x="501" y="318"/>
                    <a:pt x="354" y="318"/>
                  </a:cubicBezTo>
                  <a:cubicBezTo>
                    <a:pt x="317" y="318"/>
                    <a:pt x="284" y="331"/>
                    <a:pt x="259" y="364"/>
                  </a:cubicBezTo>
                  <a:cubicBezTo>
                    <a:pt x="142" y="527"/>
                    <a:pt x="516" y="785"/>
                    <a:pt x="516" y="785"/>
                  </a:cubicBezTo>
                  <a:cubicBezTo>
                    <a:pt x="516" y="785"/>
                    <a:pt x="461" y="780"/>
                    <a:pt x="388" y="780"/>
                  </a:cubicBezTo>
                  <a:cubicBezTo>
                    <a:pt x="233" y="780"/>
                    <a:pt x="0" y="802"/>
                    <a:pt x="48" y="936"/>
                  </a:cubicBezTo>
                  <a:cubicBezTo>
                    <a:pt x="104" y="1086"/>
                    <a:pt x="565" y="1101"/>
                    <a:pt x="746" y="1101"/>
                  </a:cubicBezTo>
                  <a:cubicBezTo>
                    <a:pt x="792" y="1101"/>
                    <a:pt x="820" y="1100"/>
                    <a:pt x="820" y="1100"/>
                  </a:cubicBezTo>
                  <a:cubicBezTo>
                    <a:pt x="820" y="1100"/>
                    <a:pt x="1182" y="878"/>
                    <a:pt x="1135" y="773"/>
                  </a:cubicBezTo>
                  <a:cubicBezTo>
                    <a:pt x="1081" y="664"/>
                    <a:pt x="83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93"/>
            <p:cNvSpPr/>
            <p:nvPr/>
          </p:nvSpPr>
          <p:spPr>
            <a:xfrm>
              <a:off x="2367161" y="3918497"/>
              <a:ext cx="75777" cy="64071"/>
            </a:xfrm>
            <a:custGeom>
              <a:avLst/>
              <a:gdLst/>
              <a:ahLst/>
              <a:cxnLst/>
              <a:rect l="l" t="t" r="r" b="b"/>
              <a:pathLst>
                <a:path w="2680" h="2266" extrusionOk="0">
                  <a:moveTo>
                    <a:pt x="761" y="0"/>
                  </a:moveTo>
                  <a:cubicBezTo>
                    <a:pt x="564" y="0"/>
                    <a:pt x="369" y="87"/>
                    <a:pt x="235" y="254"/>
                  </a:cubicBezTo>
                  <a:cubicBezTo>
                    <a:pt x="1" y="547"/>
                    <a:pt x="48" y="979"/>
                    <a:pt x="341" y="1213"/>
                  </a:cubicBezTo>
                  <a:lnTo>
                    <a:pt x="1498" y="2126"/>
                  </a:lnTo>
                  <a:cubicBezTo>
                    <a:pt x="1621" y="2219"/>
                    <a:pt x="1767" y="2265"/>
                    <a:pt x="1913" y="2265"/>
                  </a:cubicBezTo>
                  <a:cubicBezTo>
                    <a:pt x="2112" y="2265"/>
                    <a:pt x="2311" y="2178"/>
                    <a:pt x="2446" y="2009"/>
                  </a:cubicBezTo>
                  <a:cubicBezTo>
                    <a:pt x="2680" y="1717"/>
                    <a:pt x="2633" y="1296"/>
                    <a:pt x="2329" y="1062"/>
                  </a:cubicBezTo>
                  <a:lnTo>
                    <a:pt x="1183" y="149"/>
                  </a:lnTo>
                  <a:cubicBezTo>
                    <a:pt x="1057" y="49"/>
                    <a:pt x="9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93"/>
            <p:cNvSpPr/>
            <p:nvPr/>
          </p:nvSpPr>
          <p:spPr>
            <a:xfrm>
              <a:off x="2372816" y="3931871"/>
              <a:ext cx="21178" cy="19623"/>
            </a:xfrm>
            <a:custGeom>
              <a:avLst/>
              <a:gdLst/>
              <a:ahLst/>
              <a:cxnLst/>
              <a:rect l="l" t="t" r="r" b="b"/>
              <a:pathLst>
                <a:path w="749" h="694" extrusionOk="0">
                  <a:moveTo>
                    <a:pt x="398" y="51"/>
                  </a:moveTo>
                  <a:cubicBezTo>
                    <a:pt x="468" y="51"/>
                    <a:pt x="526" y="62"/>
                    <a:pt x="585" y="109"/>
                  </a:cubicBezTo>
                  <a:cubicBezTo>
                    <a:pt x="713" y="214"/>
                    <a:pt x="737" y="413"/>
                    <a:pt x="632" y="542"/>
                  </a:cubicBezTo>
                  <a:cubicBezTo>
                    <a:pt x="571" y="615"/>
                    <a:pt x="483" y="655"/>
                    <a:pt x="396" y="655"/>
                  </a:cubicBezTo>
                  <a:cubicBezTo>
                    <a:pt x="330" y="655"/>
                    <a:pt x="265" y="633"/>
                    <a:pt x="211" y="589"/>
                  </a:cubicBezTo>
                  <a:cubicBezTo>
                    <a:pt x="70" y="483"/>
                    <a:pt x="58" y="296"/>
                    <a:pt x="152" y="155"/>
                  </a:cubicBezTo>
                  <a:cubicBezTo>
                    <a:pt x="211" y="97"/>
                    <a:pt x="281" y="62"/>
                    <a:pt x="362" y="51"/>
                  </a:cubicBezTo>
                  <a:close/>
                  <a:moveTo>
                    <a:pt x="399" y="1"/>
                  </a:moveTo>
                  <a:cubicBezTo>
                    <a:pt x="383" y="1"/>
                    <a:pt x="367" y="2"/>
                    <a:pt x="351" y="4"/>
                  </a:cubicBezTo>
                  <a:cubicBezTo>
                    <a:pt x="269" y="15"/>
                    <a:pt x="175" y="62"/>
                    <a:pt x="117" y="132"/>
                  </a:cubicBezTo>
                  <a:cubicBezTo>
                    <a:pt x="0" y="284"/>
                    <a:pt x="24" y="506"/>
                    <a:pt x="175" y="623"/>
                  </a:cubicBezTo>
                  <a:cubicBezTo>
                    <a:pt x="245" y="670"/>
                    <a:pt x="316" y="693"/>
                    <a:pt x="398" y="693"/>
                  </a:cubicBezTo>
                  <a:cubicBezTo>
                    <a:pt x="503" y="693"/>
                    <a:pt x="596" y="659"/>
                    <a:pt x="666" y="565"/>
                  </a:cubicBezTo>
                  <a:cubicBezTo>
                    <a:pt x="725" y="495"/>
                    <a:pt x="749" y="401"/>
                    <a:pt x="749" y="308"/>
                  </a:cubicBezTo>
                  <a:cubicBezTo>
                    <a:pt x="737" y="214"/>
                    <a:pt x="690" y="132"/>
                    <a:pt x="608" y="74"/>
                  </a:cubicBezTo>
                  <a:cubicBezTo>
                    <a:pt x="550" y="25"/>
                    <a:pt x="476" y="1"/>
                    <a:pt x="3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93"/>
            <p:cNvSpPr/>
            <p:nvPr/>
          </p:nvSpPr>
          <p:spPr>
            <a:xfrm>
              <a:off x="2403891" y="3929496"/>
              <a:ext cx="20528" cy="18379"/>
            </a:xfrm>
            <a:custGeom>
              <a:avLst/>
              <a:gdLst/>
              <a:ahLst/>
              <a:cxnLst/>
              <a:rect l="l" t="t" r="r" b="b"/>
              <a:pathLst>
                <a:path w="726" h="650" extrusionOk="0">
                  <a:moveTo>
                    <a:pt x="217" y="0"/>
                  </a:moveTo>
                  <a:cubicBezTo>
                    <a:pt x="214" y="0"/>
                    <a:pt x="211" y="2"/>
                    <a:pt x="211" y="5"/>
                  </a:cubicBezTo>
                  <a:cubicBezTo>
                    <a:pt x="176" y="29"/>
                    <a:pt x="141" y="52"/>
                    <a:pt x="118" y="76"/>
                  </a:cubicBezTo>
                  <a:cubicBezTo>
                    <a:pt x="1" y="228"/>
                    <a:pt x="24" y="450"/>
                    <a:pt x="176" y="567"/>
                  </a:cubicBezTo>
                  <a:cubicBezTo>
                    <a:pt x="246" y="626"/>
                    <a:pt x="316" y="649"/>
                    <a:pt x="398" y="649"/>
                  </a:cubicBezTo>
                  <a:cubicBezTo>
                    <a:pt x="492" y="649"/>
                    <a:pt x="597" y="602"/>
                    <a:pt x="667" y="509"/>
                  </a:cubicBezTo>
                  <a:cubicBezTo>
                    <a:pt x="690" y="485"/>
                    <a:pt x="703" y="450"/>
                    <a:pt x="726" y="415"/>
                  </a:cubicBezTo>
                  <a:cubicBezTo>
                    <a:pt x="726" y="403"/>
                    <a:pt x="726" y="392"/>
                    <a:pt x="714" y="380"/>
                  </a:cubicBezTo>
                  <a:cubicBezTo>
                    <a:pt x="703" y="380"/>
                    <a:pt x="679" y="392"/>
                    <a:pt x="679" y="403"/>
                  </a:cubicBezTo>
                  <a:cubicBezTo>
                    <a:pt x="667" y="426"/>
                    <a:pt x="656" y="462"/>
                    <a:pt x="632" y="485"/>
                  </a:cubicBezTo>
                  <a:cubicBezTo>
                    <a:pt x="572" y="559"/>
                    <a:pt x="484" y="598"/>
                    <a:pt x="396" y="598"/>
                  </a:cubicBezTo>
                  <a:cubicBezTo>
                    <a:pt x="331" y="598"/>
                    <a:pt x="266" y="577"/>
                    <a:pt x="211" y="532"/>
                  </a:cubicBezTo>
                  <a:cubicBezTo>
                    <a:pt x="71" y="426"/>
                    <a:pt x="48" y="239"/>
                    <a:pt x="152" y="111"/>
                  </a:cubicBezTo>
                  <a:cubicBezTo>
                    <a:pt x="176" y="88"/>
                    <a:pt x="199" y="64"/>
                    <a:pt x="235" y="41"/>
                  </a:cubicBezTo>
                  <a:cubicBezTo>
                    <a:pt x="235" y="29"/>
                    <a:pt x="246" y="18"/>
                    <a:pt x="235" y="5"/>
                  </a:cubicBezTo>
                  <a:cubicBezTo>
                    <a:pt x="235" y="5"/>
                    <a:pt x="224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93"/>
            <p:cNvSpPr/>
            <p:nvPr/>
          </p:nvSpPr>
          <p:spPr>
            <a:xfrm>
              <a:off x="2430357" y="3959072"/>
              <a:ext cx="10264" cy="17898"/>
            </a:xfrm>
            <a:custGeom>
              <a:avLst/>
              <a:gdLst/>
              <a:ahLst/>
              <a:cxnLst/>
              <a:rect l="l" t="t" r="r" b="b"/>
              <a:pathLst>
                <a:path w="363" h="633" extrusionOk="0">
                  <a:moveTo>
                    <a:pt x="339" y="1"/>
                  </a:moveTo>
                  <a:cubicBezTo>
                    <a:pt x="246" y="12"/>
                    <a:pt x="175" y="59"/>
                    <a:pt x="117" y="129"/>
                  </a:cubicBezTo>
                  <a:cubicBezTo>
                    <a:pt x="1" y="282"/>
                    <a:pt x="24" y="503"/>
                    <a:pt x="175" y="620"/>
                  </a:cubicBezTo>
                  <a:cubicBezTo>
                    <a:pt x="175" y="620"/>
                    <a:pt x="175" y="633"/>
                    <a:pt x="188" y="633"/>
                  </a:cubicBezTo>
                  <a:lnTo>
                    <a:pt x="199" y="620"/>
                  </a:lnTo>
                  <a:cubicBezTo>
                    <a:pt x="211" y="609"/>
                    <a:pt x="211" y="597"/>
                    <a:pt x="199" y="586"/>
                  </a:cubicBezTo>
                  <a:cubicBezTo>
                    <a:pt x="71" y="480"/>
                    <a:pt x="47" y="293"/>
                    <a:pt x="152" y="165"/>
                  </a:cubicBezTo>
                  <a:cubicBezTo>
                    <a:pt x="199" y="94"/>
                    <a:pt x="269" y="59"/>
                    <a:pt x="351" y="48"/>
                  </a:cubicBezTo>
                  <a:cubicBezTo>
                    <a:pt x="363" y="48"/>
                    <a:pt x="363" y="36"/>
                    <a:pt x="363" y="24"/>
                  </a:cubicBezTo>
                  <a:cubicBezTo>
                    <a:pt x="363" y="12"/>
                    <a:pt x="351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93"/>
            <p:cNvSpPr/>
            <p:nvPr/>
          </p:nvSpPr>
          <p:spPr>
            <a:xfrm>
              <a:off x="2398603" y="3961956"/>
              <a:ext cx="20867" cy="18973"/>
            </a:xfrm>
            <a:custGeom>
              <a:avLst/>
              <a:gdLst/>
              <a:ahLst/>
              <a:cxnLst/>
              <a:rect l="l" t="t" r="r" b="b"/>
              <a:pathLst>
                <a:path w="738" h="671" extrusionOk="0">
                  <a:moveTo>
                    <a:pt x="350" y="1"/>
                  </a:moveTo>
                  <a:cubicBezTo>
                    <a:pt x="335" y="1"/>
                    <a:pt x="320" y="2"/>
                    <a:pt x="305" y="4"/>
                  </a:cubicBezTo>
                  <a:cubicBezTo>
                    <a:pt x="211" y="16"/>
                    <a:pt x="129" y="50"/>
                    <a:pt x="71" y="133"/>
                  </a:cubicBezTo>
                  <a:cubicBezTo>
                    <a:pt x="35" y="180"/>
                    <a:pt x="12" y="238"/>
                    <a:pt x="1" y="297"/>
                  </a:cubicBezTo>
                  <a:cubicBezTo>
                    <a:pt x="1" y="308"/>
                    <a:pt x="12" y="320"/>
                    <a:pt x="24" y="320"/>
                  </a:cubicBezTo>
                  <a:cubicBezTo>
                    <a:pt x="27" y="323"/>
                    <a:pt x="31" y="325"/>
                    <a:pt x="34" y="325"/>
                  </a:cubicBezTo>
                  <a:cubicBezTo>
                    <a:pt x="41" y="325"/>
                    <a:pt x="47" y="316"/>
                    <a:pt x="47" y="308"/>
                  </a:cubicBezTo>
                  <a:cubicBezTo>
                    <a:pt x="59" y="250"/>
                    <a:pt x="82" y="203"/>
                    <a:pt x="105" y="156"/>
                  </a:cubicBezTo>
                  <a:cubicBezTo>
                    <a:pt x="164" y="97"/>
                    <a:pt x="235" y="50"/>
                    <a:pt x="316" y="39"/>
                  </a:cubicBezTo>
                  <a:cubicBezTo>
                    <a:pt x="398" y="39"/>
                    <a:pt x="480" y="63"/>
                    <a:pt x="539" y="109"/>
                  </a:cubicBezTo>
                  <a:cubicBezTo>
                    <a:pt x="667" y="214"/>
                    <a:pt x="690" y="401"/>
                    <a:pt x="585" y="531"/>
                  </a:cubicBezTo>
                  <a:cubicBezTo>
                    <a:pt x="562" y="577"/>
                    <a:pt x="515" y="601"/>
                    <a:pt x="468" y="624"/>
                  </a:cubicBezTo>
                  <a:cubicBezTo>
                    <a:pt x="456" y="635"/>
                    <a:pt x="445" y="648"/>
                    <a:pt x="456" y="659"/>
                  </a:cubicBezTo>
                  <a:cubicBezTo>
                    <a:pt x="456" y="659"/>
                    <a:pt x="468" y="671"/>
                    <a:pt x="480" y="671"/>
                  </a:cubicBezTo>
                  <a:cubicBezTo>
                    <a:pt x="539" y="648"/>
                    <a:pt x="585" y="612"/>
                    <a:pt x="620" y="565"/>
                  </a:cubicBezTo>
                  <a:cubicBezTo>
                    <a:pt x="737" y="414"/>
                    <a:pt x="714" y="191"/>
                    <a:pt x="562" y="74"/>
                  </a:cubicBezTo>
                  <a:cubicBezTo>
                    <a:pt x="503" y="25"/>
                    <a:pt x="428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91" name="Google Shape;3591;p93"/>
          <p:cNvGrpSpPr/>
          <p:nvPr/>
        </p:nvGrpSpPr>
        <p:grpSpPr>
          <a:xfrm>
            <a:off x="7932657" y="5943870"/>
            <a:ext cx="747420" cy="892721"/>
            <a:chOff x="3355110" y="4563744"/>
            <a:chExt cx="92941" cy="111009"/>
          </a:xfrm>
        </p:grpSpPr>
        <p:sp>
          <p:nvSpPr>
            <p:cNvPr id="3592" name="Google Shape;3592;p93"/>
            <p:cNvSpPr/>
            <p:nvPr/>
          </p:nvSpPr>
          <p:spPr>
            <a:xfrm>
              <a:off x="3355110" y="4645743"/>
              <a:ext cx="34750" cy="29010"/>
            </a:xfrm>
            <a:custGeom>
              <a:avLst/>
              <a:gdLst/>
              <a:ahLst/>
              <a:cxnLst/>
              <a:rect l="l" t="t" r="r" b="b"/>
              <a:pathLst>
                <a:path w="1229" h="1026" extrusionOk="0">
                  <a:moveTo>
                    <a:pt x="815" y="0"/>
                  </a:moveTo>
                  <a:cubicBezTo>
                    <a:pt x="803" y="0"/>
                    <a:pt x="793" y="3"/>
                    <a:pt x="784" y="10"/>
                  </a:cubicBezTo>
                  <a:cubicBezTo>
                    <a:pt x="679" y="69"/>
                    <a:pt x="1" y="420"/>
                    <a:pt x="129" y="584"/>
                  </a:cubicBezTo>
                  <a:cubicBezTo>
                    <a:pt x="155" y="618"/>
                    <a:pt x="191" y="631"/>
                    <a:pt x="230" y="631"/>
                  </a:cubicBezTo>
                  <a:cubicBezTo>
                    <a:pt x="383" y="631"/>
                    <a:pt x="596" y="431"/>
                    <a:pt x="597" y="431"/>
                  </a:cubicBezTo>
                  <a:lnTo>
                    <a:pt x="597" y="431"/>
                  </a:lnTo>
                  <a:cubicBezTo>
                    <a:pt x="596" y="431"/>
                    <a:pt x="328" y="771"/>
                    <a:pt x="492" y="865"/>
                  </a:cubicBezTo>
                  <a:cubicBezTo>
                    <a:pt x="512" y="878"/>
                    <a:pt x="533" y="883"/>
                    <a:pt x="554" y="883"/>
                  </a:cubicBezTo>
                  <a:cubicBezTo>
                    <a:pt x="704" y="883"/>
                    <a:pt x="866" y="595"/>
                    <a:pt x="866" y="595"/>
                  </a:cubicBezTo>
                  <a:cubicBezTo>
                    <a:pt x="866" y="595"/>
                    <a:pt x="876" y="1025"/>
                    <a:pt x="1016" y="1025"/>
                  </a:cubicBezTo>
                  <a:cubicBezTo>
                    <a:pt x="1028" y="1025"/>
                    <a:pt x="1040" y="1022"/>
                    <a:pt x="1053" y="1016"/>
                  </a:cubicBezTo>
                  <a:cubicBezTo>
                    <a:pt x="1228" y="923"/>
                    <a:pt x="1123" y="268"/>
                    <a:pt x="1123" y="268"/>
                  </a:cubicBezTo>
                  <a:cubicBezTo>
                    <a:pt x="1123" y="268"/>
                    <a:pt x="923" y="0"/>
                    <a:pt x="8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93"/>
            <p:cNvSpPr/>
            <p:nvPr/>
          </p:nvSpPr>
          <p:spPr>
            <a:xfrm>
              <a:off x="3412990" y="4563744"/>
              <a:ext cx="35061" cy="28925"/>
            </a:xfrm>
            <a:custGeom>
              <a:avLst/>
              <a:gdLst/>
              <a:ahLst/>
              <a:cxnLst/>
              <a:rect l="l" t="t" r="r" b="b"/>
              <a:pathLst>
                <a:path w="1240" h="1023" extrusionOk="0">
                  <a:moveTo>
                    <a:pt x="213" y="0"/>
                  </a:moveTo>
                  <a:cubicBezTo>
                    <a:pt x="201" y="0"/>
                    <a:pt x="189" y="3"/>
                    <a:pt x="176" y="9"/>
                  </a:cubicBezTo>
                  <a:cubicBezTo>
                    <a:pt x="0" y="92"/>
                    <a:pt x="106" y="758"/>
                    <a:pt x="106" y="758"/>
                  </a:cubicBezTo>
                  <a:cubicBezTo>
                    <a:pt x="106" y="758"/>
                    <a:pt x="311" y="1023"/>
                    <a:pt x="427" y="1023"/>
                  </a:cubicBezTo>
                  <a:cubicBezTo>
                    <a:pt x="438" y="1023"/>
                    <a:pt x="448" y="1020"/>
                    <a:pt x="457" y="1015"/>
                  </a:cubicBezTo>
                  <a:cubicBezTo>
                    <a:pt x="550" y="957"/>
                    <a:pt x="1240" y="606"/>
                    <a:pt x="1100" y="443"/>
                  </a:cubicBezTo>
                  <a:cubicBezTo>
                    <a:pt x="1072" y="404"/>
                    <a:pt x="1034" y="389"/>
                    <a:pt x="991" y="389"/>
                  </a:cubicBezTo>
                  <a:cubicBezTo>
                    <a:pt x="840" y="389"/>
                    <a:pt x="632" y="583"/>
                    <a:pt x="632" y="583"/>
                  </a:cubicBezTo>
                  <a:cubicBezTo>
                    <a:pt x="632" y="583"/>
                    <a:pt x="901" y="256"/>
                    <a:pt x="737" y="150"/>
                  </a:cubicBezTo>
                  <a:cubicBezTo>
                    <a:pt x="719" y="139"/>
                    <a:pt x="701" y="135"/>
                    <a:pt x="682" y="135"/>
                  </a:cubicBezTo>
                  <a:cubicBezTo>
                    <a:pt x="532" y="135"/>
                    <a:pt x="374" y="430"/>
                    <a:pt x="374" y="430"/>
                  </a:cubicBezTo>
                  <a:cubicBezTo>
                    <a:pt x="374" y="430"/>
                    <a:pt x="35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93"/>
            <p:cNvSpPr/>
            <p:nvPr/>
          </p:nvSpPr>
          <p:spPr>
            <a:xfrm>
              <a:off x="3370322" y="4584414"/>
              <a:ext cx="61866" cy="69981"/>
            </a:xfrm>
            <a:custGeom>
              <a:avLst/>
              <a:gdLst/>
              <a:ahLst/>
              <a:cxnLst/>
              <a:rect l="l" t="t" r="r" b="b"/>
              <a:pathLst>
                <a:path w="2188" h="2475" extrusionOk="0">
                  <a:moveTo>
                    <a:pt x="1463" y="1"/>
                  </a:moveTo>
                  <a:cubicBezTo>
                    <a:pt x="1246" y="1"/>
                    <a:pt x="1035" y="110"/>
                    <a:pt x="913" y="308"/>
                  </a:cubicBezTo>
                  <a:lnTo>
                    <a:pt x="188" y="1490"/>
                  </a:lnTo>
                  <a:cubicBezTo>
                    <a:pt x="1" y="1794"/>
                    <a:pt x="94" y="2191"/>
                    <a:pt x="398" y="2379"/>
                  </a:cubicBezTo>
                  <a:cubicBezTo>
                    <a:pt x="500" y="2444"/>
                    <a:pt x="615" y="2475"/>
                    <a:pt x="729" y="2475"/>
                  </a:cubicBezTo>
                  <a:cubicBezTo>
                    <a:pt x="942" y="2475"/>
                    <a:pt x="1153" y="2366"/>
                    <a:pt x="1275" y="2168"/>
                  </a:cubicBezTo>
                  <a:lnTo>
                    <a:pt x="2012" y="986"/>
                  </a:lnTo>
                  <a:cubicBezTo>
                    <a:pt x="2187" y="682"/>
                    <a:pt x="2094" y="284"/>
                    <a:pt x="1802" y="97"/>
                  </a:cubicBezTo>
                  <a:cubicBezTo>
                    <a:pt x="1696" y="32"/>
                    <a:pt x="1579" y="1"/>
                    <a:pt x="1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93"/>
            <p:cNvSpPr/>
            <p:nvPr/>
          </p:nvSpPr>
          <p:spPr>
            <a:xfrm>
              <a:off x="3396449" y="4589447"/>
              <a:ext cx="20528" cy="18577"/>
            </a:xfrm>
            <a:custGeom>
              <a:avLst/>
              <a:gdLst/>
              <a:ahLst/>
              <a:cxnLst/>
              <a:rect l="l" t="t" r="r" b="b"/>
              <a:pathLst>
                <a:path w="726" h="657" extrusionOk="0">
                  <a:moveTo>
                    <a:pt x="389" y="43"/>
                  </a:moveTo>
                  <a:cubicBezTo>
                    <a:pt x="439" y="43"/>
                    <a:pt x="491" y="55"/>
                    <a:pt x="538" y="83"/>
                  </a:cubicBezTo>
                  <a:cubicBezTo>
                    <a:pt x="597" y="130"/>
                    <a:pt x="644" y="189"/>
                    <a:pt x="667" y="259"/>
                  </a:cubicBezTo>
                  <a:cubicBezTo>
                    <a:pt x="679" y="340"/>
                    <a:pt x="667" y="410"/>
                    <a:pt x="632" y="481"/>
                  </a:cubicBezTo>
                  <a:cubicBezTo>
                    <a:pt x="578" y="566"/>
                    <a:pt x="478" y="615"/>
                    <a:pt x="379" y="615"/>
                  </a:cubicBezTo>
                  <a:cubicBezTo>
                    <a:pt x="329" y="615"/>
                    <a:pt x="278" y="602"/>
                    <a:pt x="234" y="574"/>
                  </a:cubicBezTo>
                  <a:cubicBezTo>
                    <a:pt x="94" y="493"/>
                    <a:pt x="59" y="317"/>
                    <a:pt x="141" y="177"/>
                  </a:cubicBezTo>
                  <a:cubicBezTo>
                    <a:pt x="195" y="92"/>
                    <a:pt x="290" y="43"/>
                    <a:pt x="389" y="43"/>
                  </a:cubicBezTo>
                  <a:close/>
                  <a:moveTo>
                    <a:pt x="384" y="0"/>
                  </a:moveTo>
                  <a:cubicBezTo>
                    <a:pt x="272" y="0"/>
                    <a:pt x="167" y="54"/>
                    <a:pt x="106" y="153"/>
                  </a:cubicBezTo>
                  <a:cubicBezTo>
                    <a:pt x="0" y="306"/>
                    <a:pt x="59" y="516"/>
                    <a:pt x="211" y="610"/>
                  </a:cubicBezTo>
                  <a:cubicBezTo>
                    <a:pt x="258" y="644"/>
                    <a:pt x="328" y="657"/>
                    <a:pt x="387" y="657"/>
                  </a:cubicBezTo>
                  <a:cubicBezTo>
                    <a:pt x="491" y="657"/>
                    <a:pt x="597" y="610"/>
                    <a:pt x="667" y="504"/>
                  </a:cubicBezTo>
                  <a:cubicBezTo>
                    <a:pt x="714" y="423"/>
                    <a:pt x="725" y="340"/>
                    <a:pt x="702" y="247"/>
                  </a:cubicBezTo>
                  <a:cubicBezTo>
                    <a:pt x="691" y="165"/>
                    <a:pt x="632" y="95"/>
                    <a:pt x="562" y="48"/>
                  </a:cubicBezTo>
                  <a:cubicBezTo>
                    <a:pt x="505" y="16"/>
                    <a:pt x="443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93"/>
            <p:cNvSpPr/>
            <p:nvPr/>
          </p:nvSpPr>
          <p:spPr>
            <a:xfrm>
              <a:off x="3404733" y="4618203"/>
              <a:ext cx="17219" cy="18266"/>
            </a:xfrm>
            <a:custGeom>
              <a:avLst/>
              <a:gdLst/>
              <a:ahLst/>
              <a:cxnLst/>
              <a:rect l="l" t="t" r="r" b="b"/>
              <a:pathLst>
                <a:path w="609" h="646" extrusionOk="0">
                  <a:moveTo>
                    <a:pt x="342" y="0"/>
                  </a:moveTo>
                  <a:cubicBezTo>
                    <a:pt x="230" y="0"/>
                    <a:pt x="119" y="55"/>
                    <a:pt x="58" y="154"/>
                  </a:cubicBezTo>
                  <a:cubicBezTo>
                    <a:pt x="11" y="224"/>
                    <a:pt x="0" y="318"/>
                    <a:pt x="23" y="399"/>
                  </a:cubicBezTo>
                  <a:cubicBezTo>
                    <a:pt x="35" y="493"/>
                    <a:pt x="94" y="563"/>
                    <a:pt x="164" y="610"/>
                  </a:cubicBezTo>
                  <a:cubicBezTo>
                    <a:pt x="198" y="633"/>
                    <a:pt x="234" y="646"/>
                    <a:pt x="269" y="646"/>
                  </a:cubicBezTo>
                  <a:cubicBezTo>
                    <a:pt x="281" y="646"/>
                    <a:pt x="292" y="646"/>
                    <a:pt x="292" y="633"/>
                  </a:cubicBezTo>
                  <a:cubicBezTo>
                    <a:pt x="292" y="622"/>
                    <a:pt x="292" y="610"/>
                    <a:pt x="281" y="610"/>
                  </a:cubicBezTo>
                  <a:cubicBezTo>
                    <a:pt x="245" y="599"/>
                    <a:pt x="211" y="587"/>
                    <a:pt x="187" y="575"/>
                  </a:cubicBezTo>
                  <a:cubicBezTo>
                    <a:pt x="128" y="529"/>
                    <a:pt x="81" y="470"/>
                    <a:pt x="58" y="399"/>
                  </a:cubicBezTo>
                  <a:cubicBezTo>
                    <a:pt x="47" y="318"/>
                    <a:pt x="58" y="248"/>
                    <a:pt x="94" y="178"/>
                  </a:cubicBezTo>
                  <a:cubicBezTo>
                    <a:pt x="147" y="92"/>
                    <a:pt x="247" y="43"/>
                    <a:pt x="346" y="43"/>
                  </a:cubicBezTo>
                  <a:cubicBezTo>
                    <a:pt x="397" y="43"/>
                    <a:pt x="447" y="56"/>
                    <a:pt x="491" y="84"/>
                  </a:cubicBezTo>
                  <a:cubicBezTo>
                    <a:pt x="515" y="95"/>
                    <a:pt x="538" y="119"/>
                    <a:pt x="562" y="142"/>
                  </a:cubicBezTo>
                  <a:cubicBezTo>
                    <a:pt x="573" y="154"/>
                    <a:pt x="585" y="154"/>
                    <a:pt x="596" y="154"/>
                  </a:cubicBezTo>
                  <a:cubicBezTo>
                    <a:pt x="596" y="142"/>
                    <a:pt x="608" y="131"/>
                    <a:pt x="596" y="119"/>
                  </a:cubicBezTo>
                  <a:cubicBezTo>
                    <a:pt x="573" y="84"/>
                    <a:pt x="549" y="61"/>
                    <a:pt x="515" y="49"/>
                  </a:cubicBezTo>
                  <a:cubicBezTo>
                    <a:pt x="462" y="16"/>
                    <a:pt x="401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93"/>
            <p:cNvSpPr/>
            <p:nvPr/>
          </p:nvSpPr>
          <p:spPr>
            <a:xfrm>
              <a:off x="3379908" y="4646337"/>
              <a:ext cx="17219" cy="7634"/>
            </a:xfrm>
            <a:custGeom>
              <a:avLst/>
              <a:gdLst/>
              <a:ahLst/>
              <a:cxnLst/>
              <a:rect l="l" t="t" r="r" b="b"/>
              <a:pathLst>
                <a:path w="609" h="270" extrusionOk="0">
                  <a:moveTo>
                    <a:pt x="287" y="0"/>
                  </a:moveTo>
                  <a:cubicBezTo>
                    <a:pt x="179" y="0"/>
                    <a:pt x="73" y="54"/>
                    <a:pt x="12" y="153"/>
                  </a:cubicBezTo>
                  <a:cubicBezTo>
                    <a:pt x="0" y="165"/>
                    <a:pt x="0" y="176"/>
                    <a:pt x="12" y="189"/>
                  </a:cubicBezTo>
                  <a:cubicBezTo>
                    <a:pt x="24" y="189"/>
                    <a:pt x="36" y="189"/>
                    <a:pt x="47" y="176"/>
                  </a:cubicBezTo>
                  <a:cubicBezTo>
                    <a:pt x="102" y="92"/>
                    <a:pt x="197" y="42"/>
                    <a:pt x="292" y="42"/>
                  </a:cubicBezTo>
                  <a:cubicBezTo>
                    <a:pt x="341" y="42"/>
                    <a:pt x="390" y="55"/>
                    <a:pt x="434" y="83"/>
                  </a:cubicBezTo>
                  <a:cubicBezTo>
                    <a:pt x="504" y="118"/>
                    <a:pt x="551" y="189"/>
                    <a:pt x="562" y="259"/>
                  </a:cubicBezTo>
                  <a:cubicBezTo>
                    <a:pt x="562" y="270"/>
                    <a:pt x="574" y="270"/>
                    <a:pt x="585" y="270"/>
                  </a:cubicBezTo>
                  <a:lnTo>
                    <a:pt x="597" y="270"/>
                  </a:lnTo>
                  <a:cubicBezTo>
                    <a:pt x="609" y="270"/>
                    <a:pt x="609" y="259"/>
                    <a:pt x="609" y="247"/>
                  </a:cubicBezTo>
                  <a:cubicBezTo>
                    <a:pt x="585" y="165"/>
                    <a:pt x="538" y="95"/>
                    <a:pt x="457" y="48"/>
                  </a:cubicBezTo>
                  <a:cubicBezTo>
                    <a:pt x="404" y="16"/>
                    <a:pt x="345" y="0"/>
                    <a:pt x="2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93"/>
            <p:cNvSpPr/>
            <p:nvPr/>
          </p:nvSpPr>
          <p:spPr>
            <a:xfrm>
              <a:off x="3373630" y="4615602"/>
              <a:ext cx="17898" cy="18888"/>
            </a:xfrm>
            <a:custGeom>
              <a:avLst/>
              <a:gdLst/>
              <a:ahLst/>
              <a:cxnLst/>
              <a:rect l="l" t="t" r="r" b="b"/>
              <a:pathLst>
                <a:path w="633" h="668" extrusionOk="0">
                  <a:moveTo>
                    <a:pt x="292" y="0"/>
                  </a:moveTo>
                  <a:cubicBezTo>
                    <a:pt x="281" y="0"/>
                    <a:pt x="269" y="12"/>
                    <a:pt x="269" y="24"/>
                  </a:cubicBezTo>
                  <a:cubicBezTo>
                    <a:pt x="269" y="36"/>
                    <a:pt x="281" y="47"/>
                    <a:pt x="292" y="47"/>
                  </a:cubicBezTo>
                  <a:cubicBezTo>
                    <a:pt x="351" y="47"/>
                    <a:pt x="398" y="59"/>
                    <a:pt x="445" y="94"/>
                  </a:cubicBezTo>
                  <a:cubicBezTo>
                    <a:pt x="503" y="129"/>
                    <a:pt x="550" y="199"/>
                    <a:pt x="573" y="270"/>
                  </a:cubicBezTo>
                  <a:cubicBezTo>
                    <a:pt x="585" y="340"/>
                    <a:pt x="573" y="421"/>
                    <a:pt x="539" y="480"/>
                  </a:cubicBezTo>
                  <a:cubicBezTo>
                    <a:pt x="492" y="550"/>
                    <a:pt x="433" y="597"/>
                    <a:pt x="351" y="608"/>
                  </a:cubicBezTo>
                  <a:cubicBezTo>
                    <a:pt x="328" y="616"/>
                    <a:pt x="303" y="620"/>
                    <a:pt x="278" y="620"/>
                  </a:cubicBezTo>
                  <a:cubicBezTo>
                    <a:pt x="229" y="620"/>
                    <a:pt x="179" y="605"/>
                    <a:pt x="141" y="574"/>
                  </a:cubicBezTo>
                  <a:cubicBezTo>
                    <a:pt x="94" y="550"/>
                    <a:pt x="71" y="515"/>
                    <a:pt x="35" y="480"/>
                  </a:cubicBezTo>
                  <a:cubicBezTo>
                    <a:pt x="35" y="472"/>
                    <a:pt x="30" y="463"/>
                    <a:pt x="22" y="463"/>
                  </a:cubicBezTo>
                  <a:cubicBezTo>
                    <a:pt x="19" y="463"/>
                    <a:pt x="15" y="465"/>
                    <a:pt x="12" y="468"/>
                  </a:cubicBezTo>
                  <a:cubicBezTo>
                    <a:pt x="1" y="468"/>
                    <a:pt x="1" y="491"/>
                    <a:pt x="1" y="504"/>
                  </a:cubicBezTo>
                  <a:cubicBezTo>
                    <a:pt x="35" y="550"/>
                    <a:pt x="71" y="585"/>
                    <a:pt x="118" y="621"/>
                  </a:cubicBezTo>
                  <a:cubicBezTo>
                    <a:pt x="164" y="644"/>
                    <a:pt x="222" y="667"/>
                    <a:pt x="292" y="667"/>
                  </a:cubicBezTo>
                  <a:cubicBezTo>
                    <a:pt x="316" y="667"/>
                    <a:pt x="339" y="667"/>
                    <a:pt x="363" y="655"/>
                  </a:cubicBezTo>
                  <a:cubicBezTo>
                    <a:pt x="456" y="632"/>
                    <a:pt x="526" y="585"/>
                    <a:pt x="573" y="504"/>
                  </a:cubicBezTo>
                  <a:cubicBezTo>
                    <a:pt x="620" y="433"/>
                    <a:pt x="632" y="340"/>
                    <a:pt x="609" y="257"/>
                  </a:cubicBezTo>
                  <a:cubicBezTo>
                    <a:pt x="585" y="176"/>
                    <a:pt x="539" y="94"/>
                    <a:pt x="468" y="47"/>
                  </a:cubicBezTo>
                  <a:cubicBezTo>
                    <a:pt x="409" y="24"/>
                    <a:pt x="351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99" name="Google Shape;3599;p93"/>
          <p:cNvGrpSpPr/>
          <p:nvPr/>
        </p:nvGrpSpPr>
        <p:grpSpPr>
          <a:xfrm>
            <a:off x="7044629" y="5470448"/>
            <a:ext cx="484376" cy="485765"/>
            <a:chOff x="1190200" y="238125"/>
            <a:chExt cx="5212075" cy="5212075"/>
          </a:xfrm>
        </p:grpSpPr>
        <p:sp>
          <p:nvSpPr>
            <p:cNvPr id="3600" name="Google Shape;3600;p93"/>
            <p:cNvSpPr/>
            <p:nvPr/>
          </p:nvSpPr>
          <p:spPr>
            <a:xfrm>
              <a:off x="1190200" y="238125"/>
              <a:ext cx="5212075" cy="5212075"/>
            </a:xfrm>
            <a:custGeom>
              <a:avLst/>
              <a:gdLst/>
              <a:ahLst/>
              <a:cxnLst/>
              <a:rect l="l" t="t" r="r" b="b"/>
              <a:pathLst>
                <a:path w="208483" h="208483" extrusionOk="0">
                  <a:moveTo>
                    <a:pt x="104241" y="0"/>
                  </a:moveTo>
                  <a:cubicBezTo>
                    <a:pt x="46667" y="0"/>
                    <a:pt x="0" y="46667"/>
                    <a:pt x="0" y="104241"/>
                  </a:cubicBezTo>
                  <a:cubicBezTo>
                    <a:pt x="0" y="161816"/>
                    <a:pt x="46667" y="208483"/>
                    <a:pt x="104241" y="208483"/>
                  </a:cubicBezTo>
                  <a:cubicBezTo>
                    <a:pt x="161816" y="208483"/>
                    <a:pt x="208482" y="161816"/>
                    <a:pt x="208482" y="104241"/>
                  </a:cubicBezTo>
                  <a:cubicBezTo>
                    <a:pt x="208482" y="46667"/>
                    <a:pt x="161816" y="0"/>
                    <a:pt x="1042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93"/>
            <p:cNvSpPr/>
            <p:nvPr/>
          </p:nvSpPr>
          <p:spPr>
            <a:xfrm>
              <a:off x="2368338" y="1220419"/>
              <a:ext cx="2856522" cy="3247339"/>
            </a:xfrm>
            <a:custGeom>
              <a:avLst/>
              <a:gdLst/>
              <a:ahLst/>
              <a:cxnLst/>
              <a:rect l="l" t="t" r="r" b="b"/>
              <a:pathLst>
                <a:path w="130928" h="148841" extrusionOk="0">
                  <a:moveTo>
                    <a:pt x="70184" y="0"/>
                  </a:moveTo>
                  <a:cubicBezTo>
                    <a:pt x="67749" y="0"/>
                    <a:pt x="65781" y="1968"/>
                    <a:pt x="65781" y="4370"/>
                  </a:cubicBezTo>
                  <a:lnTo>
                    <a:pt x="65781" y="100105"/>
                  </a:lnTo>
                  <a:cubicBezTo>
                    <a:pt x="65781" y="106844"/>
                    <a:pt x="61744" y="112915"/>
                    <a:pt x="55507" y="115483"/>
                  </a:cubicBezTo>
                  <a:cubicBezTo>
                    <a:pt x="53445" y="116348"/>
                    <a:pt x="51279" y="116767"/>
                    <a:pt x="49132" y="116767"/>
                  </a:cubicBezTo>
                  <a:cubicBezTo>
                    <a:pt x="44819" y="116767"/>
                    <a:pt x="40578" y="115076"/>
                    <a:pt x="37394" y="111914"/>
                  </a:cubicBezTo>
                  <a:cubicBezTo>
                    <a:pt x="32624" y="107177"/>
                    <a:pt x="31156" y="100039"/>
                    <a:pt x="33691" y="93801"/>
                  </a:cubicBezTo>
                  <a:cubicBezTo>
                    <a:pt x="36260" y="87563"/>
                    <a:pt x="42297" y="83493"/>
                    <a:pt x="49035" y="83460"/>
                  </a:cubicBezTo>
                  <a:cubicBezTo>
                    <a:pt x="51437" y="83460"/>
                    <a:pt x="53405" y="81492"/>
                    <a:pt x="53405" y="79090"/>
                  </a:cubicBezTo>
                  <a:lnTo>
                    <a:pt x="53405" y="55740"/>
                  </a:lnTo>
                  <a:cubicBezTo>
                    <a:pt x="53405" y="53305"/>
                    <a:pt x="51437" y="51370"/>
                    <a:pt x="49035" y="51370"/>
                  </a:cubicBezTo>
                  <a:cubicBezTo>
                    <a:pt x="21983" y="51370"/>
                    <a:pt x="0" y="73253"/>
                    <a:pt x="0" y="100105"/>
                  </a:cubicBezTo>
                  <a:cubicBezTo>
                    <a:pt x="0" y="126991"/>
                    <a:pt x="21949" y="148840"/>
                    <a:pt x="49002" y="148840"/>
                  </a:cubicBezTo>
                  <a:cubicBezTo>
                    <a:pt x="76021" y="148840"/>
                    <a:pt x="98037" y="126991"/>
                    <a:pt x="98037" y="100105"/>
                  </a:cubicBezTo>
                  <a:lnTo>
                    <a:pt x="98037" y="57742"/>
                  </a:lnTo>
                  <a:cubicBezTo>
                    <a:pt x="106751" y="62347"/>
                    <a:pt x="116484" y="64780"/>
                    <a:pt x="126356" y="64780"/>
                  </a:cubicBezTo>
                  <a:cubicBezTo>
                    <a:pt x="126423" y="64780"/>
                    <a:pt x="126490" y="64780"/>
                    <a:pt x="126557" y="64780"/>
                  </a:cubicBezTo>
                  <a:cubicBezTo>
                    <a:pt x="128959" y="64780"/>
                    <a:pt x="130927" y="62812"/>
                    <a:pt x="130927" y="60410"/>
                  </a:cubicBezTo>
                  <a:lnTo>
                    <a:pt x="130927" y="37094"/>
                  </a:lnTo>
                  <a:cubicBezTo>
                    <a:pt x="130927" y="34658"/>
                    <a:pt x="128959" y="32724"/>
                    <a:pt x="126557" y="32724"/>
                  </a:cubicBezTo>
                  <a:cubicBezTo>
                    <a:pt x="110813" y="32724"/>
                    <a:pt x="98037" y="19981"/>
                    <a:pt x="98037" y="4370"/>
                  </a:cubicBezTo>
                  <a:cubicBezTo>
                    <a:pt x="98037" y="1968"/>
                    <a:pt x="96069" y="0"/>
                    <a:pt x="93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02" name="Google Shape;3602;p93"/>
          <p:cNvGrpSpPr/>
          <p:nvPr/>
        </p:nvGrpSpPr>
        <p:grpSpPr>
          <a:xfrm>
            <a:off x="5848331" y="5475827"/>
            <a:ext cx="475820" cy="475331"/>
            <a:chOff x="3763184" y="3817357"/>
            <a:chExt cx="356865" cy="356498"/>
          </a:xfrm>
        </p:grpSpPr>
        <p:sp>
          <p:nvSpPr>
            <p:cNvPr id="3603" name="Google Shape;3603;p93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93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93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93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07" name="Google Shape;3607;p93"/>
          <p:cNvGrpSpPr/>
          <p:nvPr/>
        </p:nvGrpSpPr>
        <p:grpSpPr>
          <a:xfrm>
            <a:off x="6446732" y="5475827"/>
            <a:ext cx="475331" cy="475331"/>
            <a:chOff x="4211985" y="3817357"/>
            <a:chExt cx="356498" cy="356498"/>
          </a:xfrm>
        </p:grpSpPr>
        <p:sp>
          <p:nvSpPr>
            <p:cNvPr id="3608" name="Google Shape;3608;p93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93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10" name="Google Shape;3610;p93"/>
          <p:cNvGrpSpPr/>
          <p:nvPr/>
        </p:nvGrpSpPr>
        <p:grpSpPr>
          <a:xfrm>
            <a:off x="5250419" y="5475827"/>
            <a:ext cx="475820" cy="475331"/>
            <a:chOff x="3314750" y="3817357"/>
            <a:chExt cx="356865" cy="356498"/>
          </a:xfrm>
        </p:grpSpPr>
        <p:sp>
          <p:nvSpPr>
            <p:cNvPr id="3611" name="Google Shape;3611;p93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12" name="Google Shape;3612;p93"/>
            <p:cNvGrpSpPr/>
            <p:nvPr/>
          </p:nvGrpSpPr>
          <p:grpSpPr>
            <a:xfrm>
              <a:off x="3394986" y="3894612"/>
              <a:ext cx="202339" cy="202323"/>
              <a:chOff x="935197" y="1793977"/>
              <a:chExt cx="256451" cy="256430"/>
            </a:xfrm>
          </p:grpSpPr>
          <p:sp>
            <p:nvSpPr>
              <p:cNvPr id="3613" name="Google Shape;3613;p93"/>
              <p:cNvSpPr/>
              <p:nvPr/>
            </p:nvSpPr>
            <p:spPr>
              <a:xfrm>
                <a:off x="935197" y="1793977"/>
                <a:ext cx="256451" cy="256430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4" name="Google Shape;3614;p93"/>
              <p:cNvSpPr/>
              <p:nvPr/>
            </p:nvSpPr>
            <p:spPr>
              <a:xfrm>
                <a:off x="1005109" y="1863910"/>
                <a:ext cx="116622" cy="116559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15" name="Google Shape;3615;p93"/>
          <p:cNvGrpSpPr/>
          <p:nvPr/>
        </p:nvGrpSpPr>
        <p:grpSpPr>
          <a:xfrm>
            <a:off x="4652507" y="5475827"/>
            <a:ext cx="475820" cy="475820"/>
            <a:chOff x="2866317" y="3817357"/>
            <a:chExt cx="356865" cy="356865"/>
          </a:xfrm>
        </p:grpSpPr>
        <p:sp>
          <p:nvSpPr>
            <p:cNvPr id="3616" name="Google Shape;3616;p93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93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3813;p76"/>
          <p:cNvSpPr txBox="1">
            <a:spLocks/>
          </p:cNvSpPr>
          <p:nvPr/>
        </p:nvSpPr>
        <p:spPr>
          <a:xfrm>
            <a:off x="3092916" y="4101284"/>
            <a:ext cx="6127600" cy="15678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 SemiBold"/>
              <a:buNone/>
              <a:defRPr sz="1400" b="0" i="0" u="none" strike="noStrike" cap="none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9pPr>
          </a:lstStyle>
          <a:p>
            <a:pPr marL="0" indent="0" defTabSz="1219170">
              <a:buClr>
                <a:srgbClr val="162E91"/>
              </a:buClr>
            </a:pPr>
            <a:r>
              <a:rPr lang="fa-IR" sz="3200" b="1" kern="0" dirty="0">
                <a:solidFill>
                  <a:srgbClr val="162E91"/>
                </a:solidFill>
                <a:cs typeface="B Ziba" panose="00000400000000000000" pitchFamily="2" charset="-78"/>
              </a:rPr>
              <a:t>ارتباط با من</a:t>
            </a:r>
          </a:p>
          <a:p>
            <a:pPr marL="0" indent="0" defTabSz="1219170">
              <a:buClr>
                <a:srgbClr val="162E91"/>
              </a:buClr>
            </a:pPr>
            <a:r>
              <a:rPr lang="en-US" sz="1867" kern="0" dirty="0">
                <a:solidFill>
                  <a:srgbClr val="162E91"/>
                </a:solidFill>
              </a:rPr>
              <a:t>email@gmail.com</a:t>
            </a:r>
          </a:p>
          <a:p>
            <a:pPr marL="0" indent="0" defTabSz="1219170">
              <a:buClr>
                <a:srgbClr val="162E91"/>
              </a:buClr>
            </a:pPr>
            <a:r>
              <a:rPr lang="en-US" sz="1867" kern="0" dirty="0">
                <a:solidFill>
                  <a:srgbClr val="162E91"/>
                </a:solidFill>
              </a:rPr>
              <a:t>09122222222</a:t>
            </a:r>
          </a:p>
        </p:txBody>
      </p:sp>
    </p:spTree>
    <p:extLst>
      <p:ext uri="{BB962C8B-B14F-4D97-AF65-F5344CB8AC3E}">
        <p14:creationId xmlns:p14="http://schemas.microsoft.com/office/powerpoint/2010/main" val="27044078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Google Shape;824;p69"/>
          <p:cNvSpPr txBox="1">
            <a:spLocks noGrp="1"/>
          </p:cNvSpPr>
          <p:nvPr>
            <p:ph type="ctrTitle"/>
          </p:nvPr>
        </p:nvSpPr>
        <p:spPr>
          <a:xfrm>
            <a:off x="956633" y="683633"/>
            <a:ext cx="4692400" cy="103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rtl="1"/>
            <a:r>
              <a:rPr lang="fa-IR" dirty="0" smtClean="0"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dirty="0"/>
          </a:p>
        </p:txBody>
      </p:sp>
      <p:sp>
        <p:nvSpPr>
          <p:cNvPr id="825" name="Google Shape;825;p69"/>
          <p:cNvSpPr txBox="1">
            <a:spLocks noGrp="1"/>
          </p:cNvSpPr>
          <p:nvPr>
            <p:ph type="subTitle" idx="1"/>
          </p:nvPr>
        </p:nvSpPr>
        <p:spPr>
          <a:xfrm>
            <a:off x="956633" y="4371852"/>
            <a:ext cx="4692400" cy="1808657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 rtl="1"/>
            <a:r>
              <a:rPr lang="fa-IR" dirty="0" smtClean="0"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  <a:endParaRPr lang="fa-IR" dirty="0"/>
          </a:p>
          <a:p>
            <a:pPr marL="0" indent="0" algn="ctr" rtl="1"/>
            <a:endParaRPr dirty="0"/>
          </a:p>
          <a:p>
            <a:pPr marL="0" indent="0" algn="ctr" rtl="1"/>
            <a:r>
              <a:rPr lang="en-US" dirty="0" smtClean="0"/>
              <a:t>0912222222</a:t>
            </a:r>
            <a:endParaRPr dirty="0"/>
          </a:p>
          <a:p>
            <a:pPr marL="0" indent="0" algn="ctr" rtl="1"/>
            <a:r>
              <a:rPr lang="fr" dirty="0" smtClean="0"/>
              <a:t>mail@mail.com</a:t>
            </a:r>
          </a:p>
          <a:p>
            <a:pPr marL="0" indent="0" algn="ctr" rtl="1"/>
            <a:r>
              <a:rPr lang="fr" dirty="0" smtClean="0"/>
              <a:t>@ID</a:t>
            </a:r>
            <a:endParaRPr dirty="0"/>
          </a:p>
        </p:txBody>
      </p:sp>
      <p:sp>
        <p:nvSpPr>
          <p:cNvPr id="827" name="Google Shape;827;p69"/>
          <p:cNvSpPr txBox="1">
            <a:spLocks noGrp="1"/>
          </p:cNvSpPr>
          <p:nvPr>
            <p:ph type="title" idx="2"/>
          </p:nvPr>
        </p:nvSpPr>
        <p:spPr>
          <a:xfrm>
            <a:off x="956633" y="2214611"/>
            <a:ext cx="4692400" cy="384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rtl="1"/>
            <a:r>
              <a:rPr lang="fa-IR" dirty="0" smtClean="0"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dirty="0"/>
          </a:p>
        </p:txBody>
      </p:sp>
      <p:grpSp>
        <p:nvGrpSpPr>
          <p:cNvPr id="828" name="Google Shape;828;p69"/>
          <p:cNvGrpSpPr/>
          <p:nvPr/>
        </p:nvGrpSpPr>
        <p:grpSpPr>
          <a:xfrm>
            <a:off x="3353118" y="6104044"/>
            <a:ext cx="516881" cy="516881"/>
            <a:chOff x="1379798" y="1723250"/>
            <a:chExt cx="397887" cy="397887"/>
          </a:xfrm>
        </p:grpSpPr>
        <p:sp>
          <p:nvSpPr>
            <p:cNvPr id="829" name="Google Shape;829;p69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69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69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69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3" name="Google Shape;833;p69"/>
          <p:cNvGrpSpPr/>
          <p:nvPr/>
        </p:nvGrpSpPr>
        <p:grpSpPr>
          <a:xfrm>
            <a:off x="1936957" y="6104044"/>
            <a:ext cx="516908" cy="516881"/>
            <a:chOff x="266768" y="1721375"/>
            <a:chExt cx="397907" cy="397887"/>
          </a:xfrm>
        </p:grpSpPr>
        <p:sp>
          <p:nvSpPr>
            <p:cNvPr id="834" name="Google Shape;834;p69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69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6" name="Google Shape;836;p69"/>
          <p:cNvGrpSpPr/>
          <p:nvPr/>
        </p:nvGrpSpPr>
        <p:grpSpPr>
          <a:xfrm>
            <a:off x="2645065" y="6104044"/>
            <a:ext cx="516855" cy="516881"/>
            <a:chOff x="864491" y="1723250"/>
            <a:chExt cx="397866" cy="397887"/>
          </a:xfrm>
        </p:grpSpPr>
        <p:sp>
          <p:nvSpPr>
            <p:cNvPr id="837" name="Google Shape;837;p69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69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69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0" name="Google Shape;840;p69"/>
          <p:cNvGrpSpPr/>
          <p:nvPr/>
        </p:nvGrpSpPr>
        <p:grpSpPr>
          <a:xfrm>
            <a:off x="4061200" y="6103174"/>
            <a:ext cx="518621" cy="518621"/>
            <a:chOff x="1190625" y="238125"/>
            <a:chExt cx="5235075" cy="5235075"/>
          </a:xfrm>
        </p:grpSpPr>
        <p:sp>
          <p:nvSpPr>
            <p:cNvPr id="841" name="Google Shape;841;p69"/>
            <p:cNvSpPr/>
            <p:nvPr/>
          </p:nvSpPr>
          <p:spPr>
            <a:xfrm>
              <a:off x="2315100" y="1168900"/>
              <a:ext cx="2952100" cy="3373700"/>
            </a:xfrm>
            <a:custGeom>
              <a:avLst/>
              <a:gdLst/>
              <a:ahLst/>
              <a:cxnLst/>
              <a:rect l="l" t="t" r="r" b="b"/>
              <a:pathLst>
                <a:path w="118084" h="134948" extrusionOk="0">
                  <a:moveTo>
                    <a:pt x="69703" y="1"/>
                  </a:moveTo>
                  <a:cubicBezTo>
                    <a:pt x="69732" y="18483"/>
                    <a:pt x="69791" y="73192"/>
                    <a:pt x="69614" y="94277"/>
                  </a:cubicBezTo>
                  <a:cubicBezTo>
                    <a:pt x="69555" y="101848"/>
                    <a:pt x="66627" y="108827"/>
                    <a:pt x="61393" y="113914"/>
                  </a:cubicBezTo>
                  <a:cubicBezTo>
                    <a:pt x="56291" y="118871"/>
                    <a:pt x="49391" y="121638"/>
                    <a:pt x="41981" y="121638"/>
                  </a:cubicBezTo>
                  <a:cubicBezTo>
                    <a:pt x="41788" y="121638"/>
                    <a:pt x="41595" y="121636"/>
                    <a:pt x="41402" y="121632"/>
                  </a:cubicBezTo>
                  <a:cubicBezTo>
                    <a:pt x="26527" y="121336"/>
                    <a:pt x="14462" y="109005"/>
                    <a:pt x="14491" y="94159"/>
                  </a:cubicBezTo>
                  <a:cubicBezTo>
                    <a:pt x="14491" y="82094"/>
                    <a:pt x="22387" y="71477"/>
                    <a:pt x="33950" y="67988"/>
                  </a:cubicBezTo>
                  <a:lnTo>
                    <a:pt x="33861" y="54473"/>
                  </a:lnTo>
                  <a:cubicBezTo>
                    <a:pt x="25522" y="56070"/>
                    <a:pt x="17360" y="60949"/>
                    <a:pt x="11238" y="68224"/>
                  </a:cubicBezTo>
                  <a:cubicBezTo>
                    <a:pt x="3401" y="77480"/>
                    <a:pt x="1" y="88984"/>
                    <a:pt x="1864" y="99837"/>
                  </a:cubicBezTo>
                  <a:cubicBezTo>
                    <a:pt x="3668" y="109951"/>
                    <a:pt x="8961" y="119148"/>
                    <a:pt x="16857" y="125772"/>
                  </a:cubicBezTo>
                  <a:cubicBezTo>
                    <a:pt x="23901" y="131741"/>
                    <a:pt x="32192" y="134947"/>
                    <a:pt x="40396" y="134947"/>
                  </a:cubicBezTo>
                  <a:cubicBezTo>
                    <a:pt x="41215" y="134947"/>
                    <a:pt x="42034" y="134915"/>
                    <a:pt x="42851" y="134851"/>
                  </a:cubicBezTo>
                  <a:cubicBezTo>
                    <a:pt x="66893" y="133017"/>
                    <a:pt x="82508" y="116634"/>
                    <a:pt x="82596" y="93183"/>
                  </a:cubicBezTo>
                  <a:lnTo>
                    <a:pt x="82626" y="43738"/>
                  </a:lnTo>
                  <a:cubicBezTo>
                    <a:pt x="82626" y="40066"/>
                    <a:pt x="85620" y="37517"/>
                    <a:pt x="88833" y="37517"/>
                  </a:cubicBezTo>
                  <a:cubicBezTo>
                    <a:pt x="90045" y="37517"/>
                    <a:pt x="91289" y="37880"/>
                    <a:pt x="92414" y="38681"/>
                  </a:cubicBezTo>
                  <a:cubicBezTo>
                    <a:pt x="100014" y="44064"/>
                    <a:pt x="111163" y="46104"/>
                    <a:pt x="118083" y="46873"/>
                  </a:cubicBezTo>
                  <a:lnTo>
                    <a:pt x="118083" y="34127"/>
                  </a:lnTo>
                  <a:cubicBezTo>
                    <a:pt x="112405" y="32530"/>
                    <a:pt x="106432" y="30697"/>
                    <a:pt x="101197" y="27503"/>
                  </a:cubicBezTo>
                  <a:cubicBezTo>
                    <a:pt x="91320" y="21441"/>
                    <a:pt x="85228" y="12214"/>
                    <a:pt x="83069" y="30"/>
                  </a:cubicBezTo>
                  <a:lnTo>
                    <a:pt x="830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69"/>
            <p:cNvSpPr/>
            <p:nvPr/>
          </p:nvSpPr>
          <p:spPr>
            <a:xfrm>
              <a:off x="1190625" y="238125"/>
              <a:ext cx="5235075" cy="5235075"/>
            </a:xfrm>
            <a:custGeom>
              <a:avLst/>
              <a:gdLst/>
              <a:ahLst/>
              <a:cxnLst/>
              <a:rect l="l" t="t" r="r" b="b"/>
              <a:pathLst>
                <a:path w="209403" h="209403" extrusionOk="0">
                  <a:moveTo>
                    <a:pt x="108469" y="24836"/>
                  </a:moveTo>
                  <a:cubicBezTo>
                    <a:pt x="108549" y="24836"/>
                    <a:pt x="108628" y="24838"/>
                    <a:pt x="108708" y="24841"/>
                  </a:cubicBezTo>
                  <a:lnTo>
                    <a:pt x="132248" y="24841"/>
                  </a:lnTo>
                  <a:cubicBezTo>
                    <a:pt x="132267" y="24841"/>
                    <a:pt x="132287" y="24841"/>
                    <a:pt x="132306" y="24841"/>
                  </a:cubicBezTo>
                  <a:cubicBezTo>
                    <a:pt x="136154" y="24841"/>
                    <a:pt x="139377" y="27758"/>
                    <a:pt x="139789" y="31583"/>
                  </a:cubicBezTo>
                  <a:cubicBezTo>
                    <a:pt x="140794" y="42082"/>
                    <a:pt x="144993" y="49445"/>
                    <a:pt x="152653" y="54147"/>
                  </a:cubicBezTo>
                  <a:cubicBezTo>
                    <a:pt x="156556" y="56542"/>
                    <a:pt x="161406" y="57991"/>
                    <a:pt x="166463" y="59411"/>
                  </a:cubicBezTo>
                  <a:cubicBezTo>
                    <a:pt x="167557" y="59736"/>
                    <a:pt x="168651" y="59973"/>
                    <a:pt x="169775" y="60150"/>
                  </a:cubicBezTo>
                  <a:cubicBezTo>
                    <a:pt x="173028" y="60357"/>
                    <a:pt x="175512" y="63078"/>
                    <a:pt x="175453" y="66331"/>
                  </a:cubicBezTo>
                  <a:lnTo>
                    <a:pt x="175453" y="90787"/>
                  </a:lnTo>
                  <a:cubicBezTo>
                    <a:pt x="175453" y="92414"/>
                    <a:pt x="174802" y="94011"/>
                    <a:pt x="173620" y="95194"/>
                  </a:cubicBezTo>
                  <a:cubicBezTo>
                    <a:pt x="172462" y="96322"/>
                    <a:pt x="170909" y="96969"/>
                    <a:pt x="169292" y="96969"/>
                  </a:cubicBezTo>
                  <a:cubicBezTo>
                    <a:pt x="169256" y="96969"/>
                    <a:pt x="169220" y="96969"/>
                    <a:pt x="169184" y="96968"/>
                  </a:cubicBezTo>
                  <a:cubicBezTo>
                    <a:pt x="168444" y="96968"/>
                    <a:pt x="154871" y="96702"/>
                    <a:pt x="141888" y="91970"/>
                  </a:cubicBezTo>
                  <a:cubicBezTo>
                    <a:pt x="141720" y="91905"/>
                    <a:pt x="141550" y="91875"/>
                    <a:pt x="141384" y="91875"/>
                  </a:cubicBezTo>
                  <a:cubicBezTo>
                    <a:pt x="140646" y="91875"/>
                    <a:pt x="139996" y="92474"/>
                    <a:pt x="139996" y="93271"/>
                  </a:cubicBezTo>
                  <a:lnTo>
                    <a:pt x="139966" y="130444"/>
                  </a:lnTo>
                  <a:cubicBezTo>
                    <a:pt x="139848" y="160371"/>
                    <a:pt x="119265" y="182077"/>
                    <a:pt x="88776" y="184443"/>
                  </a:cubicBezTo>
                  <a:cubicBezTo>
                    <a:pt x="87653" y="184532"/>
                    <a:pt x="86529" y="184561"/>
                    <a:pt x="85405" y="184561"/>
                  </a:cubicBezTo>
                  <a:cubicBezTo>
                    <a:pt x="61481" y="184561"/>
                    <a:pt x="39095" y="164896"/>
                    <a:pt x="34629" y="139168"/>
                  </a:cubicBezTo>
                  <a:cubicBezTo>
                    <a:pt x="32116" y="124707"/>
                    <a:pt x="36522" y="109507"/>
                    <a:pt x="46724" y="97441"/>
                  </a:cubicBezTo>
                  <a:cubicBezTo>
                    <a:pt x="56803" y="85541"/>
                    <a:pt x="70647" y="78721"/>
                    <a:pt x="84747" y="78721"/>
                  </a:cubicBezTo>
                  <a:cubicBezTo>
                    <a:pt x="84839" y="78721"/>
                    <a:pt x="84930" y="78721"/>
                    <a:pt x="85021" y="78722"/>
                  </a:cubicBezTo>
                  <a:cubicBezTo>
                    <a:pt x="88392" y="78722"/>
                    <a:pt x="91142" y="81472"/>
                    <a:pt x="91172" y="84873"/>
                  </a:cubicBezTo>
                  <a:lnTo>
                    <a:pt x="91349" y="108856"/>
                  </a:lnTo>
                  <a:cubicBezTo>
                    <a:pt x="91349" y="112641"/>
                    <a:pt x="88658" y="116013"/>
                    <a:pt x="84902" y="116545"/>
                  </a:cubicBezTo>
                  <a:cubicBezTo>
                    <a:pt x="77125" y="117580"/>
                    <a:pt x="71447" y="124441"/>
                    <a:pt x="71890" y="132277"/>
                  </a:cubicBezTo>
                  <a:cubicBezTo>
                    <a:pt x="72334" y="140114"/>
                    <a:pt x="78751" y="146295"/>
                    <a:pt x="86618" y="146443"/>
                  </a:cubicBezTo>
                  <a:cubicBezTo>
                    <a:pt x="86736" y="146445"/>
                    <a:pt x="86855" y="146446"/>
                    <a:pt x="86973" y="146446"/>
                  </a:cubicBezTo>
                  <a:cubicBezTo>
                    <a:pt x="91096" y="146446"/>
                    <a:pt x="94919" y="144946"/>
                    <a:pt x="97707" y="142243"/>
                  </a:cubicBezTo>
                  <a:cubicBezTo>
                    <a:pt x="100605" y="139434"/>
                    <a:pt x="102143" y="135619"/>
                    <a:pt x="102173" y="131390"/>
                  </a:cubicBezTo>
                  <a:cubicBezTo>
                    <a:pt x="102380" y="106047"/>
                    <a:pt x="102291" y="31790"/>
                    <a:pt x="102291" y="31051"/>
                  </a:cubicBezTo>
                  <a:cubicBezTo>
                    <a:pt x="102291" y="28419"/>
                    <a:pt x="103917" y="26083"/>
                    <a:pt x="106401" y="25196"/>
                  </a:cubicBezTo>
                  <a:cubicBezTo>
                    <a:pt x="107067" y="24956"/>
                    <a:pt x="107756" y="24836"/>
                    <a:pt x="108469" y="24836"/>
                  </a:cubicBezTo>
                  <a:close/>
                  <a:moveTo>
                    <a:pt x="33831" y="0"/>
                  </a:moveTo>
                  <a:cubicBezTo>
                    <a:pt x="15141" y="0"/>
                    <a:pt x="0" y="15141"/>
                    <a:pt x="0" y="33831"/>
                  </a:cubicBezTo>
                  <a:lnTo>
                    <a:pt x="0" y="175601"/>
                  </a:lnTo>
                  <a:cubicBezTo>
                    <a:pt x="0" y="194261"/>
                    <a:pt x="15141" y="209402"/>
                    <a:pt x="33831" y="209402"/>
                  </a:cubicBezTo>
                  <a:lnTo>
                    <a:pt x="175601" y="209402"/>
                  </a:lnTo>
                  <a:cubicBezTo>
                    <a:pt x="194261" y="209402"/>
                    <a:pt x="209402" y="194261"/>
                    <a:pt x="209402" y="175601"/>
                  </a:cubicBezTo>
                  <a:lnTo>
                    <a:pt x="209402" y="33831"/>
                  </a:lnTo>
                  <a:cubicBezTo>
                    <a:pt x="209402" y="15141"/>
                    <a:pt x="194261" y="0"/>
                    <a:pt x="175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43" name="Google Shape;843;p69"/>
          <p:cNvSpPr/>
          <p:nvPr/>
        </p:nvSpPr>
        <p:spPr>
          <a:xfrm>
            <a:off x="1441633" y="1842955"/>
            <a:ext cx="3722400" cy="18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844" name="Google Shape;844;p6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124600" y="1157533"/>
            <a:ext cx="4379035" cy="43790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895465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04800" y="290945"/>
            <a:ext cx="8839200" cy="6248400"/>
          </a:xfrm>
          <a:custGeom>
            <a:avLst/>
            <a:gdLst>
              <a:gd name="connsiteX0" fmla="*/ 0 w 9531927"/>
              <a:gd name="connsiteY0" fmla="*/ 0 h 6248400"/>
              <a:gd name="connsiteX1" fmla="*/ 9531927 w 9531927"/>
              <a:gd name="connsiteY1" fmla="*/ 0 h 6248400"/>
              <a:gd name="connsiteX2" fmla="*/ 9531927 w 9531927"/>
              <a:gd name="connsiteY2" fmla="*/ 6248400 h 6248400"/>
              <a:gd name="connsiteX3" fmla="*/ 0 w 9531927"/>
              <a:gd name="connsiteY3" fmla="*/ 6248400 h 6248400"/>
              <a:gd name="connsiteX4" fmla="*/ 0 w 9531927"/>
              <a:gd name="connsiteY4" fmla="*/ 0 h 6248400"/>
              <a:gd name="connsiteX0" fmla="*/ 0 w 9531927"/>
              <a:gd name="connsiteY0" fmla="*/ 0 h 6248400"/>
              <a:gd name="connsiteX1" fmla="*/ 9531927 w 9531927"/>
              <a:gd name="connsiteY1" fmla="*/ 0 h 6248400"/>
              <a:gd name="connsiteX2" fmla="*/ 6996545 w 9531927"/>
              <a:gd name="connsiteY2" fmla="*/ 6248400 h 6248400"/>
              <a:gd name="connsiteX3" fmla="*/ 0 w 9531927"/>
              <a:gd name="connsiteY3" fmla="*/ 6248400 h 6248400"/>
              <a:gd name="connsiteX4" fmla="*/ 0 w 9531927"/>
              <a:gd name="connsiteY4" fmla="*/ 0 h 6248400"/>
              <a:gd name="connsiteX0" fmla="*/ 0 w 8839200"/>
              <a:gd name="connsiteY0" fmla="*/ 0 h 6248400"/>
              <a:gd name="connsiteX1" fmla="*/ 8839200 w 8839200"/>
              <a:gd name="connsiteY1" fmla="*/ 0 h 6248400"/>
              <a:gd name="connsiteX2" fmla="*/ 6996545 w 8839200"/>
              <a:gd name="connsiteY2" fmla="*/ 6248400 h 6248400"/>
              <a:gd name="connsiteX3" fmla="*/ 0 w 8839200"/>
              <a:gd name="connsiteY3" fmla="*/ 6248400 h 6248400"/>
              <a:gd name="connsiteX4" fmla="*/ 0 w 8839200"/>
              <a:gd name="connsiteY4" fmla="*/ 0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9200" h="6248400">
                <a:moveTo>
                  <a:pt x="0" y="0"/>
                </a:moveTo>
                <a:lnTo>
                  <a:pt x="8839200" y="0"/>
                </a:lnTo>
                <a:lnTo>
                  <a:pt x="6996545" y="6248400"/>
                </a:lnTo>
                <a:lnTo>
                  <a:pt x="0" y="6248400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1"/>
          <p:cNvSpPr/>
          <p:nvPr/>
        </p:nvSpPr>
        <p:spPr>
          <a:xfrm>
            <a:off x="6982691" y="-13857"/>
            <a:ext cx="4724400" cy="6871855"/>
          </a:xfrm>
          <a:custGeom>
            <a:avLst/>
            <a:gdLst>
              <a:gd name="connsiteX0" fmla="*/ 0 w 4724400"/>
              <a:gd name="connsiteY0" fmla="*/ 0 h 6858000"/>
              <a:gd name="connsiteX1" fmla="*/ 4724400 w 4724400"/>
              <a:gd name="connsiteY1" fmla="*/ 0 h 6858000"/>
              <a:gd name="connsiteX2" fmla="*/ 4724400 w 4724400"/>
              <a:gd name="connsiteY2" fmla="*/ 6858000 h 6858000"/>
              <a:gd name="connsiteX3" fmla="*/ 0 w 4724400"/>
              <a:gd name="connsiteY3" fmla="*/ 6858000 h 6858000"/>
              <a:gd name="connsiteX4" fmla="*/ 0 w 4724400"/>
              <a:gd name="connsiteY4" fmla="*/ 0 h 6858000"/>
              <a:gd name="connsiteX0" fmla="*/ 1814946 w 4724400"/>
              <a:gd name="connsiteY0" fmla="*/ 13855 h 6858000"/>
              <a:gd name="connsiteX1" fmla="*/ 4724400 w 4724400"/>
              <a:gd name="connsiteY1" fmla="*/ 0 h 6858000"/>
              <a:gd name="connsiteX2" fmla="*/ 4724400 w 4724400"/>
              <a:gd name="connsiteY2" fmla="*/ 6858000 h 6858000"/>
              <a:gd name="connsiteX3" fmla="*/ 0 w 4724400"/>
              <a:gd name="connsiteY3" fmla="*/ 6858000 h 6858000"/>
              <a:gd name="connsiteX4" fmla="*/ 1814946 w 4724400"/>
              <a:gd name="connsiteY4" fmla="*/ 13855 h 6858000"/>
              <a:gd name="connsiteX0" fmla="*/ 1814946 w 4724400"/>
              <a:gd name="connsiteY0" fmla="*/ 13855 h 6858000"/>
              <a:gd name="connsiteX1" fmla="*/ 4724400 w 4724400"/>
              <a:gd name="connsiteY1" fmla="*/ 0 h 6858000"/>
              <a:gd name="connsiteX2" fmla="*/ 4724400 w 4724400"/>
              <a:gd name="connsiteY2" fmla="*/ 6858000 h 6858000"/>
              <a:gd name="connsiteX3" fmla="*/ 0 w 4724400"/>
              <a:gd name="connsiteY3" fmla="*/ 6858000 h 6858000"/>
              <a:gd name="connsiteX4" fmla="*/ 1814946 w 4724400"/>
              <a:gd name="connsiteY4" fmla="*/ 13855 h 6858000"/>
              <a:gd name="connsiteX0" fmla="*/ 1828800 w 4724400"/>
              <a:gd name="connsiteY0" fmla="*/ 0 h 6871855"/>
              <a:gd name="connsiteX1" fmla="*/ 4724400 w 4724400"/>
              <a:gd name="connsiteY1" fmla="*/ 13855 h 6871855"/>
              <a:gd name="connsiteX2" fmla="*/ 4724400 w 4724400"/>
              <a:gd name="connsiteY2" fmla="*/ 6871855 h 6871855"/>
              <a:gd name="connsiteX3" fmla="*/ 0 w 4724400"/>
              <a:gd name="connsiteY3" fmla="*/ 6871855 h 6871855"/>
              <a:gd name="connsiteX4" fmla="*/ 1828800 w 4724400"/>
              <a:gd name="connsiteY4" fmla="*/ 0 h 6871855"/>
              <a:gd name="connsiteX0" fmla="*/ 2050473 w 4724400"/>
              <a:gd name="connsiteY0" fmla="*/ 0 h 6871855"/>
              <a:gd name="connsiteX1" fmla="*/ 4724400 w 4724400"/>
              <a:gd name="connsiteY1" fmla="*/ 13855 h 6871855"/>
              <a:gd name="connsiteX2" fmla="*/ 4724400 w 4724400"/>
              <a:gd name="connsiteY2" fmla="*/ 6871855 h 6871855"/>
              <a:gd name="connsiteX3" fmla="*/ 0 w 4724400"/>
              <a:gd name="connsiteY3" fmla="*/ 6871855 h 6871855"/>
              <a:gd name="connsiteX4" fmla="*/ 2050473 w 4724400"/>
              <a:gd name="connsiteY4" fmla="*/ 0 h 687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24400" h="6871855">
                <a:moveTo>
                  <a:pt x="2050473" y="0"/>
                </a:moveTo>
                <a:lnTo>
                  <a:pt x="4724400" y="13855"/>
                </a:lnTo>
                <a:lnTo>
                  <a:pt x="4724400" y="6871855"/>
                </a:lnTo>
                <a:lnTo>
                  <a:pt x="0" y="6871855"/>
                </a:lnTo>
                <a:lnTo>
                  <a:pt x="2050473" y="0"/>
                </a:lnTo>
                <a:close/>
              </a:path>
            </a:pathLst>
          </a:cu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7467600" y="-13856"/>
            <a:ext cx="4724400" cy="6871856"/>
          </a:xfrm>
          <a:custGeom>
            <a:avLst/>
            <a:gdLst>
              <a:gd name="connsiteX0" fmla="*/ 0 w 4724400"/>
              <a:gd name="connsiteY0" fmla="*/ 0 h 6858000"/>
              <a:gd name="connsiteX1" fmla="*/ 4724400 w 4724400"/>
              <a:gd name="connsiteY1" fmla="*/ 0 h 6858000"/>
              <a:gd name="connsiteX2" fmla="*/ 4724400 w 4724400"/>
              <a:gd name="connsiteY2" fmla="*/ 6858000 h 6858000"/>
              <a:gd name="connsiteX3" fmla="*/ 0 w 4724400"/>
              <a:gd name="connsiteY3" fmla="*/ 6858000 h 6858000"/>
              <a:gd name="connsiteX4" fmla="*/ 0 w 4724400"/>
              <a:gd name="connsiteY4" fmla="*/ 0 h 6858000"/>
              <a:gd name="connsiteX0" fmla="*/ 1814946 w 4724400"/>
              <a:gd name="connsiteY0" fmla="*/ 13855 h 6858000"/>
              <a:gd name="connsiteX1" fmla="*/ 4724400 w 4724400"/>
              <a:gd name="connsiteY1" fmla="*/ 0 h 6858000"/>
              <a:gd name="connsiteX2" fmla="*/ 4724400 w 4724400"/>
              <a:gd name="connsiteY2" fmla="*/ 6858000 h 6858000"/>
              <a:gd name="connsiteX3" fmla="*/ 0 w 4724400"/>
              <a:gd name="connsiteY3" fmla="*/ 6858000 h 6858000"/>
              <a:gd name="connsiteX4" fmla="*/ 1814946 w 4724400"/>
              <a:gd name="connsiteY4" fmla="*/ 13855 h 6858000"/>
              <a:gd name="connsiteX0" fmla="*/ 1814946 w 4724400"/>
              <a:gd name="connsiteY0" fmla="*/ 13855 h 6858000"/>
              <a:gd name="connsiteX1" fmla="*/ 4724400 w 4724400"/>
              <a:gd name="connsiteY1" fmla="*/ 0 h 6858000"/>
              <a:gd name="connsiteX2" fmla="*/ 4724400 w 4724400"/>
              <a:gd name="connsiteY2" fmla="*/ 6858000 h 6858000"/>
              <a:gd name="connsiteX3" fmla="*/ 0 w 4724400"/>
              <a:gd name="connsiteY3" fmla="*/ 6858000 h 6858000"/>
              <a:gd name="connsiteX4" fmla="*/ 1814946 w 4724400"/>
              <a:gd name="connsiteY4" fmla="*/ 13855 h 6858000"/>
              <a:gd name="connsiteX0" fmla="*/ 1828800 w 4724400"/>
              <a:gd name="connsiteY0" fmla="*/ 0 h 6871855"/>
              <a:gd name="connsiteX1" fmla="*/ 4724400 w 4724400"/>
              <a:gd name="connsiteY1" fmla="*/ 13855 h 6871855"/>
              <a:gd name="connsiteX2" fmla="*/ 4724400 w 4724400"/>
              <a:gd name="connsiteY2" fmla="*/ 6871855 h 6871855"/>
              <a:gd name="connsiteX3" fmla="*/ 0 w 4724400"/>
              <a:gd name="connsiteY3" fmla="*/ 6871855 h 6871855"/>
              <a:gd name="connsiteX4" fmla="*/ 1828800 w 4724400"/>
              <a:gd name="connsiteY4" fmla="*/ 0 h 687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24400" h="6871855">
                <a:moveTo>
                  <a:pt x="1828800" y="0"/>
                </a:moveTo>
                <a:lnTo>
                  <a:pt x="4724400" y="13855"/>
                </a:lnTo>
                <a:lnTo>
                  <a:pt x="4724400" y="6871855"/>
                </a:lnTo>
                <a:lnTo>
                  <a:pt x="0" y="6871855"/>
                </a:lnTo>
                <a:lnTo>
                  <a:pt x="182880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523060" y="1210461"/>
            <a:ext cx="7332408" cy="9130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sz="5333" b="1" kern="0" dirty="0">
                <a:solidFill>
                  <a:srgbClr val="002060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از توجه شما</a:t>
            </a:r>
            <a:endParaRPr lang="en-US" sz="5333" b="1" kern="0" dirty="0">
              <a:solidFill>
                <a:srgbClr val="002060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523060" y="2396378"/>
            <a:ext cx="733240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3600" b="1" kern="0" dirty="0">
                <a:solidFill>
                  <a:srgbClr val="EB304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ko-KR" altLang="en-US" sz="3600" b="1" kern="0" dirty="0">
              <a:solidFill>
                <a:srgbClr val="EB3049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9" name="Google Shape;5080;p58"/>
          <p:cNvSpPr/>
          <p:nvPr/>
        </p:nvSpPr>
        <p:spPr>
          <a:xfrm>
            <a:off x="2749603" y="3682398"/>
            <a:ext cx="3090757" cy="549193"/>
          </a:xfrm>
          <a:prstGeom prst="roundRect">
            <a:avLst>
              <a:gd name="adj" fmla="val 5000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212529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4276;p55"/>
          <p:cNvSpPr txBox="1">
            <a:spLocks/>
          </p:cNvSpPr>
          <p:nvPr/>
        </p:nvSpPr>
        <p:spPr>
          <a:xfrm>
            <a:off x="3001161" y="3635668"/>
            <a:ext cx="2364144" cy="565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 rtl="1">
              <a:spcAft>
                <a:spcPts val="2133"/>
              </a:spcAft>
              <a:buClr>
                <a:srgbClr val="212529"/>
              </a:buClr>
              <a:buNone/>
            </a:pPr>
            <a:r>
              <a:rPr lang="fa-IR" sz="2133" b="1" kern="0" dirty="0">
                <a:solidFill>
                  <a:srgbClr val="002060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</a:p>
        </p:txBody>
      </p:sp>
      <p:sp>
        <p:nvSpPr>
          <p:cNvPr id="11" name="Google Shape;14275;p55"/>
          <p:cNvSpPr txBox="1">
            <a:spLocks/>
          </p:cNvSpPr>
          <p:nvPr/>
        </p:nvSpPr>
        <p:spPr>
          <a:xfrm>
            <a:off x="2092182" y="4186917"/>
            <a:ext cx="4405600" cy="1338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133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133" kern="0" dirty="0" err="1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133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</p:spTree>
    <p:extLst>
      <p:ext uri="{BB962C8B-B14F-4D97-AF65-F5344CB8AC3E}">
        <p14:creationId xmlns:p14="http://schemas.microsoft.com/office/powerpoint/2010/main" val="25674028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 Diagonal Corner Rectangle 1"/>
          <p:cNvSpPr/>
          <p:nvPr/>
        </p:nvSpPr>
        <p:spPr>
          <a:xfrm>
            <a:off x="345017" y="361950"/>
            <a:ext cx="11487150" cy="6153150"/>
          </a:xfrm>
          <a:prstGeom prst="round2DiagRect">
            <a:avLst/>
          </a:prstGeom>
          <a:noFill/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 Diagonal Corner Rectangle 3"/>
          <p:cNvSpPr/>
          <p:nvPr/>
        </p:nvSpPr>
        <p:spPr>
          <a:xfrm>
            <a:off x="590550" y="590550"/>
            <a:ext cx="11010900" cy="5715000"/>
          </a:xfrm>
          <a:prstGeom prst="round2DiagRect">
            <a:avLst/>
          </a:prstGeom>
          <a:solidFill>
            <a:srgbClr val="92D050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9563100" y="857250"/>
            <a:ext cx="1771650" cy="1619250"/>
          </a:xfrm>
          <a:custGeom>
            <a:avLst/>
            <a:gdLst>
              <a:gd name="connsiteX0" fmla="*/ 0 w 1771650"/>
              <a:gd name="connsiteY0" fmla="*/ 0 h 1619250"/>
              <a:gd name="connsiteX1" fmla="*/ 1771650 w 1771650"/>
              <a:gd name="connsiteY1" fmla="*/ 0 h 1619250"/>
              <a:gd name="connsiteX2" fmla="*/ 1771650 w 1771650"/>
              <a:gd name="connsiteY2" fmla="*/ 1619250 h 16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1650" h="1619250">
                <a:moveTo>
                  <a:pt x="0" y="0"/>
                </a:moveTo>
                <a:lnTo>
                  <a:pt x="1771650" y="0"/>
                </a:lnTo>
                <a:lnTo>
                  <a:pt x="1771650" y="1619250"/>
                </a:lnTo>
              </a:path>
            </a:pathLst>
          </a:custGeom>
          <a:noFill/>
          <a:ln w="381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 rot="10800000">
            <a:off x="859367" y="4419600"/>
            <a:ext cx="1771650" cy="1619250"/>
          </a:xfrm>
          <a:custGeom>
            <a:avLst/>
            <a:gdLst>
              <a:gd name="connsiteX0" fmla="*/ 0 w 1771650"/>
              <a:gd name="connsiteY0" fmla="*/ 0 h 1619250"/>
              <a:gd name="connsiteX1" fmla="*/ 1771650 w 1771650"/>
              <a:gd name="connsiteY1" fmla="*/ 0 h 1619250"/>
              <a:gd name="connsiteX2" fmla="*/ 1771650 w 1771650"/>
              <a:gd name="connsiteY2" fmla="*/ 1619250 h 16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1650" h="1619250">
                <a:moveTo>
                  <a:pt x="0" y="0"/>
                </a:moveTo>
                <a:lnTo>
                  <a:pt x="1771650" y="0"/>
                </a:lnTo>
                <a:lnTo>
                  <a:pt x="1771650" y="1619250"/>
                </a:lnTo>
              </a:path>
            </a:pathLst>
          </a:custGeom>
          <a:noFill/>
          <a:ln w="381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2389960" y="1404883"/>
            <a:ext cx="7332408" cy="9130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sz="5333" b="1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از توجه شما</a:t>
            </a:r>
            <a:endParaRPr lang="en-US" sz="5333" b="1" kern="0" dirty="0">
              <a:solidFill>
                <a:schemeClr val="tx1">
                  <a:lumMod val="85000"/>
                  <a:lumOff val="15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2389960" y="2590800"/>
            <a:ext cx="733240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36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ko-KR" altLang="en-US" sz="36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10" name="Google Shape;5080;p58"/>
          <p:cNvSpPr/>
          <p:nvPr/>
        </p:nvSpPr>
        <p:spPr>
          <a:xfrm>
            <a:off x="4616503" y="3876820"/>
            <a:ext cx="3090757" cy="54919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212529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4276;p55"/>
          <p:cNvSpPr txBox="1">
            <a:spLocks/>
          </p:cNvSpPr>
          <p:nvPr/>
        </p:nvSpPr>
        <p:spPr>
          <a:xfrm>
            <a:off x="4868061" y="3830090"/>
            <a:ext cx="2364144" cy="565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 rtl="1">
              <a:spcAft>
                <a:spcPts val="2133"/>
              </a:spcAft>
              <a:buClr>
                <a:srgbClr val="212529"/>
              </a:buClr>
              <a:buNone/>
            </a:pPr>
            <a:r>
              <a:rPr lang="fa-IR" sz="2133" b="1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</a:p>
        </p:txBody>
      </p:sp>
      <p:sp>
        <p:nvSpPr>
          <p:cNvPr id="12" name="Google Shape;14275;p55"/>
          <p:cNvSpPr txBox="1">
            <a:spLocks/>
          </p:cNvSpPr>
          <p:nvPr/>
        </p:nvSpPr>
        <p:spPr>
          <a:xfrm>
            <a:off x="3959082" y="4529576"/>
            <a:ext cx="4405600" cy="1338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133" kern="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133" kern="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133" kern="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</p:spTree>
    <p:extLst>
      <p:ext uri="{BB962C8B-B14F-4D97-AF65-F5344CB8AC3E}">
        <p14:creationId xmlns:p14="http://schemas.microsoft.com/office/powerpoint/2010/main" val="41464830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 rot="16200000" flipV="1">
            <a:off x="1799486" y="4475825"/>
            <a:ext cx="91440" cy="345595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75000"/>
                </a:schemeClr>
              </a:gs>
              <a:gs pos="100000">
                <a:srgbClr val="002060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796161" y="3306609"/>
            <a:ext cx="91440" cy="345595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75000"/>
                </a:schemeClr>
              </a:gs>
              <a:gs pos="100000">
                <a:srgbClr val="002060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 rot="16200000" flipH="1" flipV="1">
            <a:off x="2326437" y="3849310"/>
            <a:ext cx="91440" cy="41019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75000"/>
                </a:schemeClr>
              </a:gs>
              <a:gs pos="100000">
                <a:srgbClr val="002060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 flipH="1">
            <a:off x="1130099" y="2321870"/>
            <a:ext cx="91440" cy="41019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75000"/>
                </a:schemeClr>
              </a:gs>
              <a:gs pos="100000">
                <a:srgbClr val="002060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 rot="16200000" flipH="1">
            <a:off x="10346115" y="-1039346"/>
            <a:ext cx="91440" cy="345595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75000"/>
                </a:schemeClr>
              </a:gs>
              <a:gs pos="100000">
                <a:srgbClr val="002060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 flipH="1" flipV="1">
            <a:off x="11311588" y="92018"/>
            <a:ext cx="91440" cy="345595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75000"/>
                </a:schemeClr>
              </a:gs>
              <a:gs pos="100000">
                <a:srgbClr val="002060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 rot="16200000">
            <a:off x="9819164" y="-1059117"/>
            <a:ext cx="91440" cy="41019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75000"/>
                </a:schemeClr>
              </a:gs>
              <a:gs pos="100000">
                <a:srgbClr val="002060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 flipV="1">
            <a:off x="10977988" y="430809"/>
            <a:ext cx="91440" cy="41019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75000"/>
                </a:schemeClr>
              </a:gs>
              <a:gs pos="100000">
                <a:srgbClr val="002060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511825" y="1295516"/>
            <a:ext cx="9232250" cy="426354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2488516" y="2124793"/>
            <a:ext cx="7332408" cy="9130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sz="5333" b="1" kern="0" dirty="0">
                <a:solidFill>
                  <a:srgbClr val="002060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از توجه شما</a:t>
            </a:r>
            <a:endParaRPr lang="en-US" sz="5333" b="1" kern="0" dirty="0">
              <a:solidFill>
                <a:srgbClr val="002060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2488516" y="3310710"/>
            <a:ext cx="733240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3600" b="1" kern="0" dirty="0">
                <a:solidFill>
                  <a:srgbClr val="0070C0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ko-KR" altLang="en-US" sz="3600" b="1" kern="0" dirty="0">
              <a:solidFill>
                <a:srgbClr val="0070C0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2461746" y="4846023"/>
            <a:ext cx="733240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altLang="ko-KR" sz="2800" b="1" kern="0" dirty="0" smtClean="0">
                <a:solidFill>
                  <a:srgbClr val="EB304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سایت طرحیکا </a:t>
            </a:r>
            <a:r>
              <a:rPr lang="en-US" altLang="ko-KR" sz="2800" b="1" kern="0" dirty="0" smtClean="0">
                <a:solidFill>
                  <a:srgbClr val="EB304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Tarhika.ir</a:t>
            </a:r>
            <a:endParaRPr lang="ko-KR" altLang="en-US" sz="2800" b="1" kern="0" dirty="0">
              <a:solidFill>
                <a:srgbClr val="EB3049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911399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12" b="6200"/>
          <a:stretch/>
        </p:blipFill>
        <p:spPr>
          <a:xfrm>
            <a:off x="0" y="-38100"/>
            <a:ext cx="12192000" cy="70866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609600" y="524661"/>
            <a:ext cx="6026668" cy="9130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sz="5333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</a:t>
            </a:r>
            <a:r>
              <a:rPr lang="fa-IR" sz="5333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تشکر </a:t>
            </a:r>
            <a:r>
              <a:rPr lang="fa-IR" sz="5333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از توجه شما</a:t>
            </a:r>
            <a:endParaRPr lang="en-US" sz="5333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609600" y="1539128"/>
            <a:ext cx="602666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36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ko-KR" altLang="en-US" sz="36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11508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ln>
            <a:solidFill>
              <a:srgbClr val="002060"/>
            </a:solidFill>
          </a:ln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2558403" y="2391473"/>
            <a:ext cx="7332408" cy="9130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sz="5333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از توجه شما</a:t>
            </a:r>
            <a:endParaRPr lang="en-US" sz="5333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2558403" y="3577390"/>
            <a:ext cx="733240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36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ko-KR" altLang="en-US" sz="36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645431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Google Shape;3240;p87"/>
          <p:cNvSpPr txBox="1">
            <a:spLocks/>
          </p:cNvSpPr>
          <p:nvPr/>
        </p:nvSpPr>
        <p:spPr>
          <a:xfrm>
            <a:off x="2815391" y="1570661"/>
            <a:ext cx="7002378" cy="84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>
              <a:buClr>
                <a:srgbClr val="000000"/>
              </a:buClr>
              <a:defRPr/>
            </a:pPr>
            <a:r>
              <a:rPr lang="fa-IR" sz="6600" b="1" dirty="0" smtClean="0">
                <a:solidFill>
                  <a:srgbClr val="158C76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و تشکر!</a:t>
            </a:r>
            <a:endParaRPr lang="en-US" sz="6600" b="1" dirty="0">
              <a:solidFill>
                <a:srgbClr val="158C76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cxnSp>
        <p:nvCxnSpPr>
          <p:cNvPr id="8" name="Google Shape;3254;p87"/>
          <p:cNvCxnSpPr/>
          <p:nvPr/>
        </p:nvCxnSpPr>
        <p:spPr>
          <a:xfrm>
            <a:off x="3915795" y="2696331"/>
            <a:ext cx="5026242" cy="0"/>
          </a:xfrm>
          <a:prstGeom prst="straightConnector1">
            <a:avLst/>
          </a:prstGeom>
          <a:noFill/>
          <a:ln w="28575" cap="flat" cmpd="sng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25;p69"/>
          <p:cNvSpPr txBox="1">
            <a:spLocks/>
          </p:cNvSpPr>
          <p:nvPr/>
        </p:nvSpPr>
        <p:spPr>
          <a:xfrm>
            <a:off x="3749800" y="5324941"/>
            <a:ext cx="4692400" cy="1332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2000" kern="0" dirty="0">
                <a:solidFill>
                  <a:srgbClr val="263238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  <a:endParaRPr lang="fa-IR" sz="2000" kern="0" dirty="0">
              <a:solidFill>
                <a:srgbClr val="263238"/>
              </a:solidFill>
            </a:endParaRP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2000" kern="0" dirty="0">
                <a:solidFill>
                  <a:srgbClr val="263238"/>
                </a:solidFill>
              </a:rPr>
              <a:t>0912222222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2000" kern="0" dirty="0">
                <a:solidFill>
                  <a:srgbClr val="263238"/>
                </a:solidFill>
              </a:rPr>
              <a:t>mail@mail.com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2000" kern="0" dirty="0">
                <a:solidFill>
                  <a:srgbClr val="263238"/>
                </a:solidFill>
              </a:rPr>
              <a:t>@ID</a:t>
            </a:r>
          </a:p>
        </p:txBody>
      </p:sp>
      <p:sp>
        <p:nvSpPr>
          <p:cNvPr id="10" name="Google Shape;827;p69"/>
          <p:cNvSpPr txBox="1">
            <a:spLocks/>
          </p:cNvSpPr>
          <p:nvPr/>
        </p:nvSpPr>
        <p:spPr>
          <a:xfrm>
            <a:off x="3749800" y="2980802"/>
            <a:ext cx="4692400" cy="3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3200" kern="0" dirty="0">
                <a:solidFill>
                  <a:srgbClr val="26CAB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3200" kern="0" dirty="0">
              <a:solidFill>
                <a:srgbClr val="26CAB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64009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alf Frame 1"/>
          <p:cNvSpPr/>
          <p:nvPr/>
        </p:nvSpPr>
        <p:spPr>
          <a:xfrm>
            <a:off x="0" y="0"/>
            <a:ext cx="3104147" cy="2911642"/>
          </a:xfrm>
          <a:prstGeom prst="halfFrame">
            <a:avLst>
              <a:gd name="adj1" fmla="val 10192"/>
              <a:gd name="adj2" fmla="val 11019"/>
            </a:avLst>
          </a:prstGeom>
          <a:solidFill>
            <a:srgbClr val="EB30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" name="Half Frame 3"/>
          <p:cNvSpPr/>
          <p:nvPr/>
        </p:nvSpPr>
        <p:spPr>
          <a:xfrm rot="10800000">
            <a:off x="9087853" y="3946358"/>
            <a:ext cx="3104147" cy="2911642"/>
          </a:xfrm>
          <a:prstGeom prst="halfFrame">
            <a:avLst>
              <a:gd name="adj1" fmla="val 10192"/>
              <a:gd name="adj2" fmla="val 11019"/>
            </a:avLst>
          </a:prstGeom>
          <a:solidFill>
            <a:srgbClr val="EB30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73769" y="649705"/>
            <a:ext cx="10852484" cy="555859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oogle Shape;1331;p73"/>
          <p:cNvGrpSpPr/>
          <p:nvPr/>
        </p:nvGrpSpPr>
        <p:grpSpPr>
          <a:xfrm>
            <a:off x="3935591" y="4910797"/>
            <a:ext cx="516908" cy="516881"/>
            <a:chOff x="266768" y="1721375"/>
            <a:chExt cx="397907" cy="397887"/>
          </a:xfrm>
          <a:solidFill>
            <a:srgbClr val="002060"/>
          </a:solidFill>
        </p:grpSpPr>
        <p:sp>
          <p:nvSpPr>
            <p:cNvPr id="7" name="Google Shape;1332;p73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1333;p73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" name="Google Shape;1334;p73"/>
          <p:cNvGrpSpPr/>
          <p:nvPr/>
        </p:nvGrpSpPr>
        <p:grpSpPr>
          <a:xfrm>
            <a:off x="6490622" y="4910797"/>
            <a:ext cx="516881" cy="516881"/>
            <a:chOff x="1379798" y="1723250"/>
            <a:chExt cx="397887" cy="397887"/>
          </a:xfrm>
          <a:solidFill>
            <a:srgbClr val="002060"/>
          </a:solidFill>
        </p:grpSpPr>
        <p:sp>
          <p:nvSpPr>
            <p:cNvPr id="10" name="Google Shape;1335;p73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1336;p73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1337;p73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1338;p73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" name="Google Shape;1339;p73"/>
          <p:cNvGrpSpPr/>
          <p:nvPr/>
        </p:nvGrpSpPr>
        <p:grpSpPr>
          <a:xfrm>
            <a:off x="5213134" y="4910797"/>
            <a:ext cx="516855" cy="516881"/>
            <a:chOff x="864491" y="1723250"/>
            <a:chExt cx="397866" cy="397887"/>
          </a:xfrm>
          <a:solidFill>
            <a:srgbClr val="002060"/>
          </a:solidFill>
        </p:grpSpPr>
        <p:sp>
          <p:nvSpPr>
            <p:cNvPr id="15" name="Google Shape;1340;p73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1341;p73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1342;p73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8" name="Google Shape;1343;p73"/>
          <p:cNvSpPr/>
          <p:nvPr/>
        </p:nvSpPr>
        <p:spPr>
          <a:xfrm>
            <a:off x="7768138" y="4957807"/>
            <a:ext cx="518461" cy="422860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9" name="Google Shape;1344;p73"/>
          <p:cNvSpPr/>
          <p:nvPr/>
        </p:nvSpPr>
        <p:spPr>
          <a:xfrm>
            <a:off x="3614728" y="4589836"/>
            <a:ext cx="1158800" cy="1158800"/>
          </a:xfrm>
          <a:prstGeom prst="diamond">
            <a:avLst/>
          </a:prstGeom>
          <a:noFill/>
          <a:ln w="19050" cap="flat" cmpd="sng">
            <a:solidFill>
              <a:srgbClr val="EB304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20" name="Google Shape;1345;p73"/>
          <p:cNvSpPr/>
          <p:nvPr/>
        </p:nvSpPr>
        <p:spPr>
          <a:xfrm>
            <a:off x="4892205" y="4589836"/>
            <a:ext cx="1158800" cy="1158800"/>
          </a:xfrm>
          <a:prstGeom prst="diamond">
            <a:avLst/>
          </a:prstGeom>
          <a:noFill/>
          <a:ln w="19050" cap="flat" cmpd="sng">
            <a:solidFill>
              <a:srgbClr val="EB304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21" name="Google Shape;1346;p73"/>
          <p:cNvSpPr/>
          <p:nvPr/>
        </p:nvSpPr>
        <p:spPr>
          <a:xfrm>
            <a:off x="6169683" y="4589836"/>
            <a:ext cx="1158800" cy="1158800"/>
          </a:xfrm>
          <a:prstGeom prst="diamond">
            <a:avLst/>
          </a:prstGeom>
          <a:noFill/>
          <a:ln w="19050" cap="flat" cmpd="sng">
            <a:solidFill>
              <a:srgbClr val="EB304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22" name="Google Shape;1347;p73"/>
          <p:cNvSpPr/>
          <p:nvPr/>
        </p:nvSpPr>
        <p:spPr>
          <a:xfrm>
            <a:off x="7447161" y="4589836"/>
            <a:ext cx="1158800" cy="1158800"/>
          </a:xfrm>
          <a:prstGeom prst="diamond">
            <a:avLst/>
          </a:prstGeom>
          <a:noFill/>
          <a:ln w="19050" cap="flat" cmpd="sng">
            <a:solidFill>
              <a:srgbClr val="EB304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23" name="Google Shape;3240;p87"/>
          <p:cNvSpPr txBox="1">
            <a:spLocks/>
          </p:cNvSpPr>
          <p:nvPr/>
        </p:nvSpPr>
        <p:spPr>
          <a:xfrm>
            <a:off x="3240000" y="1553843"/>
            <a:ext cx="5712000" cy="84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>
              <a:buClr>
                <a:srgbClr val="000000"/>
              </a:buClr>
              <a:defRPr/>
            </a:pPr>
            <a:r>
              <a:rPr lang="fa-IR" sz="6000" b="1" dirty="0" smtClean="0">
                <a:solidFill>
                  <a:schemeClr val="accent5">
                    <a:lumMod val="50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و تشکر!</a:t>
            </a:r>
            <a:endParaRPr lang="en-US" sz="6000" b="1" dirty="0">
              <a:solidFill>
                <a:schemeClr val="accent5">
                  <a:lumMod val="50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cxnSp>
        <p:nvCxnSpPr>
          <p:cNvPr id="24" name="Google Shape;3254;p87"/>
          <p:cNvCxnSpPr/>
          <p:nvPr/>
        </p:nvCxnSpPr>
        <p:spPr>
          <a:xfrm>
            <a:off x="4286200" y="2551952"/>
            <a:ext cx="3619600" cy="0"/>
          </a:xfrm>
          <a:prstGeom prst="straightConnector1">
            <a:avLst/>
          </a:prstGeom>
          <a:noFill/>
          <a:ln w="19050" cap="flat" cmpd="sng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25;p69"/>
          <p:cNvSpPr txBox="1">
            <a:spLocks/>
          </p:cNvSpPr>
          <p:nvPr/>
        </p:nvSpPr>
        <p:spPr>
          <a:xfrm>
            <a:off x="3749800" y="3327699"/>
            <a:ext cx="4692400" cy="1332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2000" b="1" kern="0" dirty="0">
                <a:solidFill>
                  <a:srgbClr val="263238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  <a:endParaRPr lang="fa-IR" sz="2000" b="1" kern="0" dirty="0">
              <a:solidFill>
                <a:srgbClr val="263238"/>
              </a:solidFill>
            </a:endParaRP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1867" kern="0" dirty="0">
                <a:solidFill>
                  <a:srgbClr val="263238"/>
                </a:solidFill>
              </a:rPr>
              <a:t>0912222222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1867" kern="0" dirty="0">
                <a:solidFill>
                  <a:srgbClr val="263238"/>
                </a:solidFill>
              </a:rPr>
              <a:t>mail@mail.com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1867" kern="0" dirty="0">
                <a:solidFill>
                  <a:srgbClr val="263238"/>
                </a:solidFill>
              </a:rPr>
              <a:t>@ID</a:t>
            </a:r>
          </a:p>
        </p:txBody>
      </p:sp>
      <p:sp>
        <p:nvSpPr>
          <p:cNvPr id="26" name="Google Shape;827;p69"/>
          <p:cNvSpPr txBox="1">
            <a:spLocks/>
          </p:cNvSpPr>
          <p:nvPr/>
        </p:nvSpPr>
        <p:spPr>
          <a:xfrm>
            <a:off x="3706781" y="2680137"/>
            <a:ext cx="4692400" cy="3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3200" kern="0" dirty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3200" kern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1208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20" name="Picture 4" descr="Abstract gradient neon light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65"/>
          <a:stretch/>
        </p:blipFill>
        <p:spPr bwMode="auto">
          <a:xfrm>
            <a:off x="0" y="-48127"/>
            <a:ext cx="12192000" cy="6906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2488516" y="2124793"/>
            <a:ext cx="7332408" cy="9130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sz="5333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از توجه شما</a:t>
            </a:r>
            <a:endParaRPr lang="en-US" sz="5333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2488516" y="3310710"/>
            <a:ext cx="733240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36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ko-KR" altLang="en-US" sz="36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2429796" y="6200176"/>
            <a:ext cx="733240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altLang="ko-KR" sz="28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سایت طرحیکا </a:t>
            </a:r>
            <a:r>
              <a:rPr lang="en-US" altLang="ko-KR" sz="28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Tarhika.ir</a:t>
            </a:r>
            <a:endParaRPr lang="ko-KR" altLang="en-US" sz="28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1656348" y="1660358"/>
            <a:ext cx="8879305" cy="0"/>
          </a:xfrm>
          <a:prstGeom prst="line">
            <a:avLst/>
          </a:prstGeom>
          <a:ln w="38100"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1656348" y="4219074"/>
            <a:ext cx="8879305" cy="0"/>
          </a:xfrm>
          <a:prstGeom prst="line">
            <a:avLst/>
          </a:prstGeom>
          <a:ln w="38100"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V="1">
            <a:off x="2085474" y="1271820"/>
            <a:ext cx="0" cy="3330085"/>
          </a:xfrm>
          <a:prstGeom prst="line">
            <a:avLst/>
          </a:prstGeom>
          <a:ln w="38100" cap="rnd">
            <a:solidFill>
              <a:schemeClr val="bg1"/>
            </a:solidFill>
            <a:round/>
            <a:headEnd type="diamond" w="lg" len="lg"/>
            <a:tailEnd type="diamond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10106527" y="1271820"/>
            <a:ext cx="0" cy="3330085"/>
          </a:xfrm>
          <a:prstGeom prst="line">
            <a:avLst/>
          </a:prstGeom>
          <a:ln w="38100" cap="rnd">
            <a:solidFill>
              <a:schemeClr val="bg1"/>
            </a:solidFill>
            <a:round/>
            <a:headEnd type="diamond" w="lg" len="lg"/>
            <a:tailEnd type="diamond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8657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84" b="8277"/>
          <a:stretch/>
        </p:blipFill>
        <p:spPr>
          <a:xfrm>
            <a:off x="-129468" y="0"/>
            <a:ext cx="12321468" cy="6882063"/>
          </a:xfrm>
          <a:prstGeom prst="rect">
            <a:avLst/>
          </a:prstGeom>
        </p:spPr>
      </p:pic>
      <p:sp>
        <p:nvSpPr>
          <p:cNvPr id="5" name="Google Shape;3240;p87"/>
          <p:cNvSpPr txBox="1">
            <a:spLocks/>
          </p:cNvSpPr>
          <p:nvPr/>
        </p:nvSpPr>
        <p:spPr>
          <a:xfrm>
            <a:off x="3269170" y="1911246"/>
            <a:ext cx="5712000" cy="2370979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>
              <a:buClr>
                <a:srgbClr val="000000"/>
              </a:buClr>
              <a:defRPr/>
            </a:pPr>
            <a:r>
              <a:rPr lang="fa-IR" sz="6000" b="1" dirty="0" smtClean="0">
                <a:solidFill>
                  <a:srgbClr val="323C82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تقدیر و تشکر از توجه شما</a:t>
            </a:r>
            <a:endParaRPr lang="en-US" sz="6000" b="1" dirty="0">
              <a:solidFill>
                <a:srgbClr val="323C82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cxnSp>
        <p:nvCxnSpPr>
          <p:cNvPr id="6" name="Google Shape;3254;p87"/>
          <p:cNvCxnSpPr/>
          <p:nvPr/>
        </p:nvCxnSpPr>
        <p:spPr>
          <a:xfrm>
            <a:off x="4358389" y="4091992"/>
            <a:ext cx="3619600" cy="0"/>
          </a:xfrm>
          <a:prstGeom prst="straightConnector1">
            <a:avLst/>
          </a:prstGeom>
          <a:noFill/>
          <a:ln w="19050" cap="flat" cmpd="sng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" name="Google Shape;825;p69"/>
          <p:cNvSpPr txBox="1">
            <a:spLocks/>
          </p:cNvSpPr>
          <p:nvPr/>
        </p:nvSpPr>
        <p:spPr>
          <a:xfrm>
            <a:off x="3778970" y="5296422"/>
            <a:ext cx="4692400" cy="1332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1867" kern="0" dirty="0">
                <a:solidFill>
                  <a:srgbClr val="263238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  <a:endParaRPr lang="fa-IR" sz="1867" kern="0" dirty="0">
              <a:solidFill>
                <a:srgbClr val="263238"/>
              </a:solidFill>
            </a:endParaRP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1867" kern="0" dirty="0">
                <a:solidFill>
                  <a:srgbClr val="263238"/>
                </a:solidFill>
              </a:rPr>
              <a:t>0912222222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1867" kern="0" dirty="0">
                <a:solidFill>
                  <a:srgbClr val="263238"/>
                </a:solidFill>
              </a:rPr>
              <a:t>mail@mail.com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1867" kern="0" dirty="0">
                <a:solidFill>
                  <a:srgbClr val="263238"/>
                </a:solidFill>
              </a:rPr>
              <a:t>@ID</a:t>
            </a:r>
          </a:p>
        </p:txBody>
      </p:sp>
      <p:sp>
        <p:nvSpPr>
          <p:cNvPr id="8" name="Google Shape;827;p69"/>
          <p:cNvSpPr txBox="1">
            <a:spLocks/>
          </p:cNvSpPr>
          <p:nvPr/>
        </p:nvSpPr>
        <p:spPr>
          <a:xfrm>
            <a:off x="3685066" y="4307303"/>
            <a:ext cx="4692400" cy="3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3200" kern="0" dirty="0">
                <a:solidFill>
                  <a:srgbClr val="C2800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3200" kern="0" dirty="0">
              <a:solidFill>
                <a:srgbClr val="C28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62998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0B0F0"/>
              </a:gs>
              <a:gs pos="97000">
                <a:schemeClr val="accent5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625642" y="421757"/>
            <a:ext cx="11069053" cy="5919537"/>
          </a:xfrm>
          <a:custGeom>
            <a:avLst/>
            <a:gdLst>
              <a:gd name="connsiteX0" fmla="*/ 0 w 3561347"/>
              <a:gd name="connsiteY0" fmla="*/ 0 h 5919537"/>
              <a:gd name="connsiteX1" fmla="*/ 3561347 w 3561347"/>
              <a:gd name="connsiteY1" fmla="*/ 0 h 5919537"/>
              <a:gd name="connsiteX2" fmla="*/ 3561347 w 3561347"/>
              <a:gd name="connsiteY2" fmla="*/ 5919537 h 5919537"/>
              <a:gd name="connsiteX3" fmla="*/ 0 w 3561347"/>
              <a:gd name="connsiteY3" fmla="*/ 5919537 h 5919537"/>
              <a:gd name="connsiteX4" fmla="*/ 0 w 3561347"/>
              <a:gd name="connsiteY4" fmla="*/ 0 h 5919537"/>
              <a:gd name="connsiteX0" fmla="*/ 1323474 w 3561347"/>
              <a:gd name="connsiteY0" fmla="*/ 0 h 5919537"/>
              <a:gd name="connsiteX1" fmla="*/ 3561347 w 3561347"/>
              <a:gd name="connsiteY1" fmla="*/ 0 h 5919537"/>
              <a:gd name="connsiteX2" fmla="*/ 3561347 w 3561347"/>
              <a:gd name="connsiteY2" fmla="*/ 5919537 h 5919537"/>
              <a:gd name="connsiteX3" fmla="*/ 0 w 3561347"/>
              <a:gd name="connsiteY3" fmla="*/ 5919537 h 5919537"/>
              <a:gd name="connsiteX4" fmla="*/ 1323474 w 3561347"/>
              <a:gd name="connsiteY4" fmla="*/ 0 h 5919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1347" h="5919537">
                <a:moveTo>
                  <a:pt x="1323474" y="0"/>
                </a:moveTo>
                <a:lnTo>
                  <a:pt x="3561347" y="0"/>
                </a:lnTo>
                <a:lnTo>
                  <a:pt x="3561347" y="5919537"/>
                </a:lnTo>
                <a:lnTo>
                  <a:pt x="0" y="5919537"/>
                </a:lnTo>
                <a:lnTo>
                  <a:pt x="1323474" y="0"/>
                </a:lnTo>
                <a:close/>
              </a:path>
            </a:pathLst>
          </a:custGeom>
          <a:solidFill>
            <a:schemeClr val="bg1">
              <a:lumMod val="95000"/>
              <a:alpha val="13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Google Shape;3240;p87"/>
          <p:cNvSpPr txBox="1">
            <a:spLocks/>
          </p:cNvSpPr>
          <p:nvPr/>
        </p:nvSpPr>
        <p:spPr>
          <a:xfrm>
            <a:off x="5044737" y="1419726"/>
            <a:ext cx="5712000" cy="191378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>
              <a:buClr>
                <a:srgbClr val="000000"/>
              </a:buClr>
              <a:defRPr/>
            </a:pPr>
            <a:r>
              <a:rPr lang="fa-IR" sz="6000" b="1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و تشکر از توجه شما!</a:t>
            </a:r>
            <a:endParaRPr lang="en-US" sz="6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11" name="Google Shape;825;p69"/>
          <p:cNvSpPr txBox="1">
            <a:spLocks/>
          </p:cNvSpPr>
          <p:nvPr/>
        </p:nvSpPr>
        <p:spPr>
          <a:xfrm>
            <a:off x="6786865" y="5626062"/>
            <a:ext cx="4692400" cy="5688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r" defTabSz="1219170" rtl="1">
              <a:buClr>
                <a:srgbClr val="263238"/>
              </a:buClr>
              <a:defRPr/>
            </a:pPr>
            <a:r>
              <a:rPr lang="fa-IR" sz="24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من: </a:t>
            </a:r>
            <a:r>
              <a:rPr lang="en-US" sz="24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0912333333</a:t>
            </a:r>
            <a:endParaRPr lang="en-US" sz="2400" kern="0" dirty="0">
              <a:solidFill>
                <a:schemeClr val="bg1"/>
              </a:solidFill>
            </a:endParaRPr>
          </a:p>
        </p:txBody>
      </p:sp>
      <p:sp>
        <p:nvSpPr>
          <p:cNvPr id="12" name="Google Shape;827;p69"/>
          <p:cNvSpPr txBox="1">
            <a:spLocks/>
          </p:cNvSpPr>
          <p:nvPr/>
        </p:nvSpPr>
        <p:spPr>
          <a:xfrm>
            <a:off x="5511518" y="3618599"/>
            <a:ext cx="4692400" cy="6165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3600" kern="0" dirty="0">
                <a:solidFill>
                  <a:srgbClr val="FFFF0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3600" kern="0" dirty="0">
              <a:solidFill>
                <a:srgbClr val="FFFF00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1138271" y="5658344"/>
            <a:ext cx="386686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altLang="ko-KR" sz="24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سایت طرحیکا </a:t>
            </a:r>
            <a:r>
              <a:rPr lang="en-US" altLang="ko-KR" sz="24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Tarhika.ir</a:t>
            </a:r>
            <a:endParaRPr lang="ko-KR" altLang="en-US" sz="24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82494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Google Shape;6922;p122"/>
          <p:cNvSpPr txBox="1">
            <a:spLocks/>
          </p:cNvSpPr>
          <p:nvPr/>
        </p:nvSpPr>
        <p:spPr>
          <a:xfrm>
            <a:off x="2651109" y="2152916"/>
            <a:ext cx="6889782" cy="2552168"/>
          </a:xfrm>
          <a:prstGeom prst="rect">
            <a:avLst/>
          </a:prstGeom>
          <a:solidFill>
            <a:schemeClr val="tx1">
              <a:lumMod val="95000"/>
              <a:lumOff val="5000"/>
              <a:alpha val="56000"/>
            </a:schemeClr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lnSpc>
                <a:spcPct val="120000"/>
              </a:lnSpc>
              <a:buClr>
                <a:srgbClr val="212529"/>
              </a:buClr>
            </a:pPr>
            <a:r>
              <a:rPr lang="fa-IR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پایان</a:t>
            </a:r>
            <a:endParaRPr lang="fa-IR" b="1" kern="0" dirty="0" smtClean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defTabSz="1219170" rtl="1">
              <a:lnSpc>
                <a:spcPct val="120000"/>
              </a:lnSpc>
              <a:buClr>
                <a:srgbClr val="212529"/>
              </a:buClr>
            </a:pPr>
            <a:r>
              <a:rPr lang="fa-IR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 از </a:t>
            </a:r>
            <a:r>
              <a:rPr lang="fa-IR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توجه شما</a:t>
            </a:r>
            <a:endParaRPr lang="fa-IR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885085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80"/>
          <a:stretch/>
        </p:blipFill>
        <p:spPr>
          <a:xfrm>
            <a:off x="-48126" y="1"/>
            <a:ext cx="12240126" cy="6858000"/>
          </a:xfrm>
          <a:prstGeom prst="rect">
            <a:avLst/>
          </a:prstGeom>
        </p:spPr>
      </p:pic>
      <p:sp>
        <p:nvSpPr>
          <p:cNvPr id="4" name="Google Shape;3240;p87"/>
          <p:cNvSpPr txBox="1">
            <a:spLocks/>
          </p:cNvSpPr>
          <p:nvPr/>
        </p:nvSpPr>
        <p:spPr>
          <a:xfrm>
            <a:off x="5764224" y="2035106"/>
            <a:ext cx="6167092" cy="84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>
              <a:buClr>
                <a:srgbClr val="000000"/>
              </a:buClr>
              <a:defRPr/>
            </a:pPr>
            <a:r>
              <a:rPr lang="fa-IR" sz="6000" b="1" dirty="0" smtClean="0">
                <a:solidFill>
                  <a:schemeClr val="accent5">
                    <a:lumMod val="50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و تشکر!</a:t>
            </a:r>
            <a:endParaRPr lang="en-US" sz="6000" b="1" dirty="0">
              <a:solidFill>
                <a:schemeClr val="accent5">
                  <a:lumMod val="50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5" name="Google Shape;827;p69"/>
          <p:cNvSpPr txBox="1">
            <a:spLocks/>
          </p:cNvSpPr>
          <p:nvPr/>
        </p:nvSpPr>
        <p:spPr>
          <a:xfrm>
            <a:off x="6570297" y="3429000"/>
            <a:ext cx="4692400" cy="6376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4000" kern="0" dirty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4000" kern="0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60684" y="276726"/>
            <a:ext cx="11670632" cy="6304548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66218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252" y="0"/>
            <a:ext cx="8388991" cy="6858000"/>
          </a:xfrm>
          <a:prstGeom prst="rect">
            <a:avLst/>
          </a:prstGeom>
        </p:spPr>
      </p:pic>
      <p:sp>
        <p:nvSpPr>
          <p:cNvPr id="3" name="Google Shape;6922;p122"/>
          <p:cNvSpPr txBox="1">
            <a:spLocks/>
          </p:cNvSpPr>
          <p:nvPr/>
        </p:nvSpPr>
        <p:spPr>
          <a:xfrm>
            <a:off x="2976112" y="2092020"/>
            <a:ext cx="6047269" cy="2673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8800" b="1" kern="0" dirty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Shabnam" panose="020B0603030804020204" pitchFamily="34" charset="-78"/>
                <a:cs typeface="A Afsaneh" panose="02000700000000000000" pitchFamily="2" charset="-78"/>
              </a:rPr>
              <a:t>با </a:t>
            </a:r>
            <a:r>
              <a:rPr lang="fa-IR" sz="8800" b="1" kern="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Shabnam" panose="020B0603030804020204" pitchFamily="34" charset="-78"/>
                <a:cs typeface="A Afsaneh" panose="02000700000000000000" pitchFamily="2" charset="-78"/>
              </a:rPr>
              <a:t>تشکر </a:t>
            </a:r>
          </a:p>
          <a:p>
            <a:pPr algn="ctr" defTabSz="1219170" rtl="1">
              <a:buClr>
                <a:srgbClr val="212529"/>
              </a:buClr>
            </a:pPr>
            <a:r>
              <a:rPr lang="fa-IR" sz="8800" b="1" kern="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Shabnam" panose="020B0603030804020204" pitchFamily="34" charset="-78"/>
                <a:cs typeface="A Afsaneh" panose="02000700000000000000" pitchFamily="2" charset="-78"/>
              </a:rPr>
              <a:t>از توجه شما!</a:t>
            </a:r>
            <a:endParaRPr lang="fa-IR" sz="8800" b="1" kern="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Shabnam" panose="020B0603030804020204" pitchFamily="34" charset="-78"/>
              <a:cs typeface="A Afsaneh" panose="02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454065" y="0"/>
            <a:ext cx="753978" cy="6858000"/>
          </a:xfrm>
          <a:custGeom>
            <a:avLst/>
            <a:gdLst>
              <a:gd name="connsiteX0" fmla="*/ 0 w 368968"/>
              <a:gd name="connsiteY0" fmla="*/ 0 h 6858000"/>
              <a:gd name="connsiteX1" fmla="*/ 368968 w 368968"/>
              <a:gd name="connsiteY1" fmla="*/ 0 h 6858000"/>
              <a:gd name="connsiteX2" fmla="*/ 368968 w 368968"/>
              <a:gd name="connsiteY2" fmla="*/ 6858000 h 6858000"/>
              <a:gd name="connsiteX3" fmla="*/ 0 w 368968"/>
              <a:gd name="connsiteY3" fmla="*/ 6858000 h 6858000"/>
              <a:gd name="connsiteX4" fmla="*/ 0 w 368968"/>
              <a:gd name="connsiteY4" fmla="*/ 0 h 6858000"/>
              <a:gd name="connsiteX0" fmla="*/ 385010 w 753978"/>
              <a:gd name="connsiteY0" fmla="*/ 0 h 6858000"/>
              <a:gd name="connsiteX1" fmla="*/ 753978 w 753978"/>
              <a:gd name="connsiteY1" fmla="*/ 0 h 6858000"/>
              <a:gd name="connsiteX2" fmla="*/ 753978 w 753978"/>
              <a:gd name="connsiteY2" fmla="*/ 6858000 h 6858000"/>
              <a:gd name="connsiteX3" fmla="*/ 0 w 753978"/>
              <a:gd name="connsiteY3" fmla="*/ 6858000 h 6858000"/>
              <a:gd name="connsiteX4" fmla="*/ 385010 w 753978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3978" h="6858000">
                <a:moveTo>
                  <a:pt x="385010" y="0"/>
                </a:moveTo>
                <a:lnTo>
                  <a:pt x="753978" y="0"/>
                </a:lnTo>
                <a:lnTo>
                  <a:pt x="753978" y="6858000"/>
                </a:lnTo>
                <a:lnTo>
                  <a:pt x="0" y="6858000"/>
                </a:lnTo>
                <a:lnTo>
                  <a:pt x="385010" y="0"/>
                </a:lnTo>
                <a:close/>
              </a:path>
            </a:pathLst>
          </a:custGeom>
          <a:solidFill>
            <a:srgbClr val="09157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3"/>
          <p:cNvSpPr/>
          <p:nvPr/>
        </p:nvSpPr>
        <p:spPr>
          <a:xfrm rot="10800000">
            <a:off x="0" y="0"/>
            <a:ext cx="753978" cy="6858000"/>
          </a:xfrm>
          <a:custGeom>
            <a:avLst/>
            <a:gdLst>
              <a:gd name="connsiteX0" fmla="*/ 0 w 368968"/>
              <a:gd name="connsiteY0" fmla="*/ 0 h 6858000"/>
              <a:gd name="connsiteX1" fmla="*/ 368968 w 368968"/>
              <a:gd name="connsiteY1" fmla="*/ 0 h 6858000"/>
              <a:gd name="connsiteX2" fmla="*/ 368968 w 368968"/>
              <a:gd name="connsiteY2" fmla="*/ 6858000 h 6858000"/>
              <a:gd name="connsiteX3" fmla="*/ 0 w 368968"/>
              <a:gd name="connsiteY3" fmla="*/ 6858000 h 6858000"/>
              <a:gd name="connsiteX4" fmla="*/ 0 w 368968"/>
              <a:gd name="connsiteY4" fmla="*/ 0 h 6858000"/>
              <a:gd name="connsiteX0" fmla="*/ 385010 w 753978"/>
              <a:gd name="connsiteY0" fmla="*/ 0 h 6858000"/>
              <a:gd name="connsiteX1" fmla="*/ 753978 w 753978"/>
              <a:gd name="connsiteY1" fmla="*/ 0 h 6858000"/>
              <a:gd name="connsiteX2" fmla="*/ 753978 w 753978"/>
              <a:gd name="connsiteY2" fmla="*/ 6858000 h 6858000"/>
              <a:gd name="connsiteX3" fmla="*/ 0 w 753978"/>
              <a:gd name="connsiteY3" fmla="*/ 6858000 h 6858000"/>
              <a:gd name="connsiteX4" fmla="*/ 385010 w 753978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3978" h="6858000">
                <a:moveTo>
                  <a:pt x="385010" y="0"/>
                </a:moveTo>
                <a:lnTo>
                  <a:pt x="753978" y="0"/>
                </a:lnTo>
                <a:lnTo>
                  <a:pt x="753978" y="6858000"/>
                </a:lnTo>
                <a:lnTo>
                  <a:pt x="0" y="6858000"/>
                </a:lnTo>
                <a:lnTo>
                  <a:pt x="385010" y="0"/>
                </a:lnTo>
                <a:close/>
              </a:path>
            </a:pathLst>
          </a:custGeom>
          <a:solidFill>
            <a:srgbClr val="09157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95583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144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>
          <a:xfrm>
            <a:off x="1138990" y="529389"/>
            <a:ext cx="9914021" cy="5799222"/>
          </a:xfrm>
          <a:prstGeom prst="rect">
            <a:avLst/>
          </a:prstGeom>
          <a:solidFill>
            <a:schemeClr val="tx1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oogle Shape;1331;p73"/>
          <p:cNvGrpSpPr/>
          <p:nvPr/>
        </p:nvGrpSpPr>
        <p:grpSpPr>
          <a:xfrm>
            <a:off x="4027644" y="5296422"/>
            <a:ext cx="516908" cy="516881"/>
            <a:chOff x="266768" y="1721375"/>
            <a:chExt cx="397907" cy="397887"/>
          </a:xfrm>
          <a:solidFill>
            <a:srgbClr val="002060"/>
          </a:solidFill>
        </p:grpSpPr>
        <p:sp>
          <p:nvSpPr>
            <p:cNvPr id="4" name="Google Shape;1332;p73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1333;p73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" name="Google Shape;1334;p73"/>
          <p:cNvGrpSpPr/>
          <p:nvPr/>
        </p:nvGrpSpPr>
        <p:grpSpPr>
          <a:xfrm>
            <a:off x="6582675" y="5296422"/>
            <a:ext cx="516881" cy="516881"/>
            <a:chOff x="1379798" y="1723250"/>
            <a:chExt cx="397887" cy="397887"/>
          </a:xfrm>
          <a:solidFill>
            <a:srgbClr val="002060"/>
          </a:solidFill>
        </p:grpSpPr>
        <p:sp>
          <p:nvSpPr>
            <p:cNvPr id="7" name="Google Shape;1335;p73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1336;p73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1337;p73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1338;p73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" name="Google Shape;1339;p73"/>
          <p:cNvGrpSpPr/>
          <p:nvPr/>
        </p:nvGrpSpPr>
        <p:grpSpPr>
          <a:xfrm>
            <a:off x="5305187" y="5296422"/>
            <a:ext cx="516855" cy="516881"/>
            <a:chOff x="864491" y="1723250"/>
            <a:chExt cx="397866" cy="397887"/>
          </a:xfrm>
          <a:solidFill>
            <a:srgbClr val="002060"/>
          </a:solidFill>
        </p:grpSpPr>
        <p:sp>
          <p:nvSpPr>
            <p:cNvPr id="12" name="Google Shape;1340;p73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1341;p73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1342;p73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" name="Google Shape;1343;p73"/>
          <p:cNvSpPr/>
          <p:nvPr/>
        </p:nvSpPr>
        <p:spPr>
          <a:xfrm>
            <a:off x="7860191" y="5343432"/>
            <a:ext cx="518461" cy="422860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6" name="Google Shape;1344;p73"/>
          <p:cNvSpPr/>
          <p:nvPr/>
        </p:nvSpPr>
        <p:spPr>
          <a:xfrm>
            <a:off x="3706781" y="4975461"/>
            <a:ext cx="1158800" cy="1158800"/>
          </a:xfrm>
          <a:prstGeom prst="diamond">
            <a:avLst/>
          </a:prstGeom>
          <a:noFill/>
          <a:ln w="19050" cap="flat" cmpd="sng">
            <a:solidFill>
              <a:schemeClr val="bg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17" name="Google Shape;1345;p73"/>
          <p:cNvSpPr/>
          <p:nvPr/>
        </p:nvSpPr>
        <p:spPr>
          <a:xfrm>
            <a:off x="4984258" y="4975461"/>
            <a:ext cx="1158800" cy="1158800"/>
          </a:xfrm>
          <a:prstGeom prst="diamond">
            <a:avLst/>
          </a:prstGeom>
          <a:noFill/>
          <a:ln w="19050" cap="flat" cmpd="sng">
            <a:solidFill>
              <a:schemeClr val="bg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18" name="Google Shape;1346;p73"/>
          <p:cNvSpPr/>
          <p:nvPr/>
        </p:nvSpPr>
        <p:spPr>
          <a:xfrm>
            <a:off x="6261736" y="4975461"/>
            <a:ext cx="1158800" cy="1158800"/>
          </a:xfrm>
          <a:prstGeom prst="diamond">
            <a:avLst/>
          </a:prstGeom>
          <a:noFill/>
          <a:ln w="19050" cap="flat" cmpd="sng">
            <a:solidFill>
              <a:schemeClr val="bg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19" name="Google Shape;1347;p73"/>
          <p:cNvSpPr/>
          <p:nvPr/>
        </p:nvSpPr>
        <p:spPr>
          <a:xfrm>
            <a:off x="7539214" y="4975461"/>
            <a:ext cx="1158800" cy="1158800"/>
          </a:xfrm>
          <a:prstGeom prst="diamond">
            <a:avLst/>
          </a:prstGeom>
          <a:noFill/>
          <a:ln w="19050" cap="flat" cmpd="sng">
            <a:solidFill>
              <a:schemeClr val="bg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121900" rIns="0" bIns="121900" anchor="ctr" anchorCtr="0">
            <a:noAutofit/>
          </a:bodyPr>
          <a:lstStyle/>
          <a:p>
            <a:pPr algn="ctr"/>
            <a:endParaRPr sz="2133">
              <a:solidFill>
                <a:schemeClr val="lt1"/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20" name="Google Shape;3240;p87"/>
          <p:cNvSpPr txBox="1">
            <a:spLocks/>
          </p:cNvSpPr>
          <p:nvPr/>
        </p:nvSpPr>
        <p:spPr>
          <a:xfrm>
            <a:off x="2316952" y="1389794"/>
            <a:ext cx="7468105" cy="84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>
              <a:buClr>
                <a:srgbClr val="000000"/>
              </a:buClr>
              <a:defRPr/>
            </a:pPr>
            <a:r>
              <a:rPr lang="fa-IR" sz="8000" b="1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و تشکر!</a:t>
            </a:r>
            <a:endParaRPr lang="en-US" sz="8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cxnSp>
        <p:nvCxnSpPr>
          <p:cNvPr id="21" name="Google Shape;3254;p87"/>
          <p:cNvCxnSpPr/>
          <p:nvPr/>
        </p:nvCxnSpPr>
        <p:spPr>
          <a:xfrm>
            <a:off x="3301575" y="2585142"/>
            <a:ext cx="5498857" cy="0"/>
          </a:xfrm>
          <a:prstGeom prst="straightConnector1">
            <a:avLst/>
          </a:prstGeom>
          <a:noFill/>
          <a:ln w="19050" cap="flat" cmpd="sng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2" name="Google Shape;825;p69"/>
          <p:cNvSpPr txBox="1">
            <a:spLocks/>
          </p:cNvSpPr>
          <p:nvPr/>
        </p:nvSpPr>
        <p:spPr>
          <a:xfrm>
            <a:off x="3796858" y="3617135"/>
            <a:ext cx="4692400" cy="1332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2000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  <a:endParaRPr lang="fa-IR" sz="2000" kern="0" dirty="0">
              <a:solidFill>
                <a:schemeClr val="bg1"/>
              </a:solidFill>
            </a:endParaRP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fa-IR" sz="2000" kern="0" dirty="0">
                <a:solidFill>
                  <a:schemeClr val="bg1"/>
                </a:solidFill>
              </a:rPr>
              <a:t>0912222222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2000" kern="0" dirty="0">
                <a:solidFill>
                  <a:schemeClr val="bg1"/>
                </a:solidFill>
              </a:rPr>
              <a:t>mail@mail.com</a:t>
            </a:r>
          </a:p>
          <a:p>
            <a:pPr marL="0" indent="0" algn="ctr" defTabSz="1219170" rtl="1">
              <a:buClr>
                <a:srgbClr val="263238"/>
              </a:buClr>
              <a:defRPr/>
            </a:pPr>
            <a:r>
              <a:rPr lang="en-US" sz="2000" kern="0" dirty="0">
                <a:solidFill>
                  <a:schemeClr val="bg1"/>
                </a:solidFill>
              </a:rPr>
              <a:t>@ID</a:t>
            </a:r>
          </a:p>
        </p:txBody>
      </p:sp>
      <p:sp>
        <p:nvSpPr>
          <p:cNvPr id="23" name="Google Shape;827;p69"/>
          <p:cNvSpPr txBox="1">
            <a:spLocks/>
          </p:cNvSpPr>
          <p:nvPr/>
        </p:nvSpPr>
        <p:spPr>
          <a:xfrm>
            <a:off x="3706781" y="2680137"/>
            <a:ext cx="4692400" cy="3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3200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3200" kern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70863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1" name="Google Shape;2831;p99"/>
          <p:cNvSpPr txBox="1">
            <a:spLocks noGrp="1"/>
          </p:cNvSpPr>
          <p:nvPr>
            <p:ph type="title"/>
          </p:nvPr>
        </p:nvSpPr>
        <p:spPr>
          <a:xfrm>
            <a:off x="6284749" y="338223"/>
            <a:ext cx="5102400" cy="2001126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 rtl="1">
              <a:spcAft>
                <a:spcPts val="2133"/>
              </a:spcAft>
            </a:pPr>
            <a:r>
              <a:rPr lang="fa-IR" sz="8800" dirty="0">
                <a:solidFill>
                  <a:schemeClr val="accent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lang="fa-IR" sz="8800" dirty="0">
              <a:solidFill>
                <a:schemeClr val="accent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33" name="Google Shape;2833;p99"/>
          <p:cNvSpPr txBox="1">
            <a:spLocks noGrp="1"/>
          </p:cNvSpPr>
          <p:nvPr>
            <p:ph type="subTitle" idx="2"/>
          </p:nvPr>
        </p:nvSpPr>
        <p:spPr>
          <a:xfrm>
            <a:off x="6730004" y="2354736"/>
            <a:ext cx="4232800" cy="72536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>
              <a:spcAft>
                <a:spcPts val="2133"/>
              </a:spcAft>
            </a:pPr>
            <a:r>
              <a:rPr lang="fa-IR" sz="4000" b="1" dirty="0">
                <a:solidFill>
                  <a:schemeClr val="accent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4000" b="1" dirty="0">
              <a:solidFill>
                <a:schemeClr val="accent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934" name="Google Shape;2934;p99"/>
          <p:cNvGrpSpPr/>
          <p:nvPr/>
        </p:nvGrpSpPr>
        <p:grpSpPr>
          <a:xfrm>
            <a:off x="9316287" y="5597848"/>
            <a:ext cx="433931" cy="433879"/>
            <a:chOff x="4933458" y="1687279"/>
            <a:chExt cx="397907" cy="397907"/>
          </a:xfrm>
        </p:grpSpPr>
        <p:sp>
          <p:nvSpPr>
            <p:cNvPr id="2935" name="Google Shape;2935;p99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99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37" name="Google Shape;2937;p99"/>
          <p:cNvGrpSpPr/>
          <p:nvPr/>
        </p:nvGrpSpPr>
        <p:grpSpPr>
          <a:xfrm>
            <a:off x="8127235" y="5597874"/>
            <a:ext cx="433931" cy="433856"/>
            <a:chOff x="266768" y="1721375"/>
            <a:chExt cx="397907" cy="397887"/>
          </a:xfrm>
        </p:grpSpPr>
        <p:sp>
          <p:nvSpPr>
            <p:cNvPr id="2938" name="Google Shape;2938;p99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99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40" name="Google Shape;2940;p99"/>
          <p:cNvGrpSpPr/>
          <p:nvPr/>
        </p:nvGrpSpPr>
        <p:grpSpPr>
          <a:xfrm>
            <a:off x="8721676" y="5597874"/>
            <a:ext cx="433885" cy="433856"/>
            <a:chOff x="864491" y="1723250"/>
            <a:chExt cx="397866" cy="397887"/>
          </a:xfrm>
        </p:grpSpPr>
        <p:sp>
          <p:nvSpPr>
            <p:cNvPr id="2941" name="Google Shape;2941;p99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99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99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5" name="Google Shape;2833;p99"/>
          <p:cNvSpPr txBox="1">
            <a:spLocks/>
          </p:cNvSpPr>
          <p:nvPr/>
        </p:nvSpPr>
        <p:spPr>
          <a:xfrm>
            <a:off x="6822213" y="4131542"/>
            <a:ext cx="4232800" cy="574856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>
              <a:spcAft>
                <a:spcPts val="2133"/>
              </a:spcAft>
            </a:pPr>
            <a:r>
              <a:rPr lang="fa-IR" sz="1867" b="1" kern="0" dirty="0"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</a:p>
          <a:p>
            <a:pPr defTabSz="1219170">
              <a:spcBef>
                <a:spcPts val="1333"/>
              </a:spcBef>
            </a:pPr>
            <a:endParaRPr lang="fa-IR" sz="1867" b="1" kern="0" dirty="0"/>
          </a:p>
        </p:txBody>
      </p:sp>
      <p:sp>
        <p:nvSpPr>
          <p:cNvPr id="118" name="Google Shape;2833;p99"/>
          <p:cNvSpPr txBox="1">
            <a:spLocks/>
          </p:cNvSpPr>
          <p:nvPr/>
        </p:nvSpPr>
        <p:spPr>
          <a:xfrm>
            <a:off x="6748169" y="4544577"/>
            <a:ext cx="4232800" cy="111503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/>
            <a:r>
              <a:rPr lang="en-US" sz="1867" kern="0" dirty="0">
                <a:latin typeface="Shabnam" panose="020B0603030804020204" pitchFamily="34" charset="-78"/>
                <a:cs typeface="Shabnam" panose="020B0603030804020204" pitchFamily="34" charset="-78"/>
              </a:rPr>
              <a:t>0912222222</a:t>
            </a:r>
          </a:p>
          <a:p>
            <a:pPr algn="ctr" defTabSz="1219170" rtl="1"/>
            <a:r>
              <a:rPr lang="en-US" sz="1867" kern="0" dirty="0">
                <a:latin typeface="Shabnam" panose="020B0603030804020204" pitchFamily="34" charset="-78"/>
                <a:cs typeface="Shabnam" panose="020B0603030804020204" pitchFamily="34" charset="-78"/>
              </a:rPr>
              <a:t>mail@mail.com</a:t>
            </a:r>
          </a:p>
          <a:p>
            <a:pPr algn="ctr" defTabSz="1219170" rtl="1"/>
            <a:r>
              <a:rPr lang="en-US" sz="1867" kern="0" dirty="0">
                <a:latin typeface="Shabnam" panose="020B0603030804020204" pitchFamily="34" charset="-78"/>
                <a:cs typeface="Shabnam" panose="020B0603030804020204" pitchFamily="34" charset="-78"/>
              </a:rPr>
              <a:t>@ID</a:t>
            </a:r>
            <a:endParaRPr lang="fa-IR" sz="1867" kern="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496" y="519442"/>
            <a:ext cx="5828537" cy="58285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05664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30"/>
          <a:stretch/>
        </p:blipFill>
        <p:spPr>
          <a:xfrm>
            <a:off x="0" y="-24064"/>
            <a:ext cx="12192000" cy="6882063"/>
          </a:xfrm>
          <a:prstGeom prst="rect">
            <a:avLst/>
          </a:prstGeom>
        </p:spPr>
      </p:pic>
      <p:sp>
        <p:nvSpPr>
          <p:cNvPr id="3" name="Google Shape;3240;p87"/>
          <p:cNvSpPr txBox="1">
            <a:spLocks/>
          </p:cNvSpPr>
          <p:nvPr/>
        </p:nvSpPr>
        <p:spPr>
          <a:xfrm>
            <a:off x="2316952" y="1082842"/>
            <a:ext cx="7468105" cy="1148152"/>
          </a:xfrm>
          <a:prstGeom prst="rect">
            <a:avLst/>
          </a:prstGeom>
          <a:solidFill>
            <a:schemeClr val="tx1">
              <a:lumMod val="95000"/>
              <a:lumOff val="5000"/>
              <a:alpha val="42000"/>
            </a:schemeClr>
          </a:solidFill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>
              <a:buClr>
                <a:srgbClr val="000000"/>
              </a:buClr>
              <a:defRPr/>
            </a:pPr>
            <a:r>
              <a:rPr lang="fa-IR" sz="7200" b="1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و تشکر!</a:t>
            </a:r>
            <a:endParaRPr lang="en-US" sz="7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4" name="Google Shape;827;p69"/>
          <p:cNvSpPr txBox="1">
            <a:spLocks/>
          </p:cNvSpPr>
          <p:nvPr/>
        </p:nvSpPr>
        <p:spPr>
          <a:xfrm>
            <a:off x="3706781" y="2540016"/>
            <a:ext cx="4692400" cy="5241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3200" kern="0" dirty="0">
                <a:solidFill>
                  <a:srgbClr val="FFFF0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3200" kern="0" dirty="0">
              <a:solidFill>
                <a:srgbClr val="FFFF00"/>
              </a:solidFill>
            </a:endParaRPr>
          </a:p>
        </p:txBody>
      </p:sp>
      <p:sp>
        <p:nvSpPr>
          <p:cNvPr id="5" name="Google Shape;827;p69"/>
          <p:cNvSpPr txBox="1">
            <a:spLocks/>
          </p:cNvSpPr>
          <p:nvPr/>
        </p:nvSpPr>
        <p:spPr>
          <a:xfrm>
            <a:off x="886327" y="5916879"/>
            <a:ext cx="10419346" cy="604236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2400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وقتی چیزی را از دست می دهید، درسی را که از آن گرفته اید از دست ندهید</a:t>
            </a:r>
            <a:endParaRPr lang="fa-IR" sz="2400" kern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2701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2" name="Freeform: Shape 4461">
            <a:extLst>
              <a:ext uri="{FF2B5EF4-FFF2-40B4-BE49-F238E27FC236}">
                <a16:creationId xmlns:a16="http://schemas.microsoft.com/office/drawing/2014/main" id="{144BF45F-835A-4E4B-8867-DA0C35302F8F}"/>
              </a:ext>
            </a:extLst>
          </p:cNvPr>
          <p:cNvSpPr/>
          <p:nvPr/>
        </p:nvSpPr>
        <p:spPr>
          <a:xfrm rot="10800000">
            <a:off x="3811" y="0"/>
            <a:ext cx="12184376" cy="6858000"/>
          </a:xfrm>
          <a:custGeom>
            <a:avLst/>
            <a:gdLst>
              <a:gd name="connsiteX0" fmla="*/ 12184376 w 12184376"/>
              <a:gd name="connsiteY0" fmla="*/ 6858000 h 6858000"/>
              <a:gd name="connsiteX1" fmla="*/ 0 w 12184376"/>
              <a:gd name="connsiteY1" fmla="*/ 6858000 h 6858000"/>
              <a:gd name="connsiteX2" fmla="*/ 4720883 w 12184376"/>
              <a:gd name="connsiteY2" fmla="*/ 0 h 6858000"/>
              <a:gd name="connsiteX3" fmla="*/ 7463492 w 12184376"/>
              <a:gd name="connsiteY3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4376" h="6858000">
                <a:moveTo>
                  <a:pt x="12184376" y="6858000"/>
                </a:moveTo>
                <a:lnTo>
                  <a:pt x="0" y="6858000"/>
                </a:lnTo>
                <a:lnTo>
                  <a:pt x="4720883" y="0"/>
                </a:lnTo>
                <a:lnTo>
                  <a:pt x="7463492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F3C21D-1987-446F-BE4E-8AEF77F46683}"/>
              </a:ext>
            </a:extLst>
          </p:cNvPr>
          <p:cNvGrpSpPr/>
          <p:nvPr/>
        </p:nvGrpSpPr>
        <p:grpSpPr>
          <a:xfrm rot="2082564" flipH="1">
            <a:off x="8709247" y="15413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3E372FC-F1AD-463E-9D5E-4987C5D5556C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20DF116-9E56-4F84-96FE-96A56E70F33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E908537-807E-411E-B4F7-43989A406896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9F3637B-A193-4942-BF55-04A329FC2A6B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B492195-FDD9-4252-828F-262A18483C03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B25A7D4-1DF1-4304-9242-A371F237C500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ABB1FF0-94D3-4726-B99C-1C1847BA0C28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00DAD55-A9E3-420B-BDC9-C6C44B19C745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F1D2196-544B-48E8-BFAE-5178C8418FCA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242BBB8-4A73-4368-B3B6-EB3A157E8818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37A6719-C8AA-4652-890D-A679FF2E5DED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E696362-C664-46B3-849E-65CE5676603F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8724E6-95E6-4F7C-89CD-76289DE1326B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8D27F1-0660-4AF4-899C-33209BE3464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E35E570-3688-454D-B154-D149C13E56A1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822D6F-5F5E-48FF-9A2E-E9D09243AFEF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22E8BC3-0675-45E9-B36D-0FA1371157BB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CEAF9FE-5916-4AB2-A194-395D28CAB522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04C28B2-9D92-4371-8DD4-1F6371BC4B4A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60AE41-9D6F-41E1-BF24-08E80D15B906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F3D0DA-4399-4CF8-A199-053B44AE0C0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3AD55F6-7CF8-4ED9-A682-50AB733A9B06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22BD308-4B3B-4E03-BE3C-2CFD48A31A82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B3AC-868D-4535-92CD-2E7DAAAAD752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E33564-8D2A-465F-841B-F4AEC8843B15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01A79C0-88F9-41B9-BEC3-ABBD8B0DF25C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6A68131-E5FF-442E-B974-C9380B2EDA8D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32B3138-4878-4D7E-9699-01D71A6BA525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67A620B-7969-4206-B567-8650794AC7ED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A0F674D-1FB7-4314-AB1F-D743EA245329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C2E1E9B-456A-4019-A54D-0705D208CA96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8C79ED-934D-4495-9FBD-F59E0F813A82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894C718-6681-47BE-9B8F-D1316DDACD0B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23AEE6C-0006-4F42-A9B1-0ADC24458AE2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CCC471D-AE80-4431-84B7-E0E4256645B6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0804A38-CDA3-4D9B-8A1E-DFE723C63450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40DE3EE-60F1-4426-A021-3DD5AEDF4298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7A58A03-FBB6-46CA-B9F6-0E30C2CBEA0D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E9F5D1-26F6-4091-AA55-CBC3AF94B720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6B59E69-B7CF-4045-A3D3-4774258CE40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1F56FF0-7912-474B-A78D-71D9D3CE136D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00F4D98-2CD3-47E7-BFC2-5697B5001B0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69CDE47-5F21-453F-BB05-5C169055136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AC22319-ABC8-4A7F-8A3E-89D35E99B92B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520B2EB-750C-4165-ADFE-1265C813C759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CAA35E2-D73B-4FA7-8305-904939E65F4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54617-2248-4856-AFBF-936719174D46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5A5469E-EA47-4F75-9A58-A6B42691256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7EAFBAB-E7B5-4DEC-A4AD-CEB98D7A489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3665FC0-5881-4EC3-B25E-3BB7F0EA44A3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6B0485F-F841-43D1-8184-54CB1D2BE307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BA201F3-23C5-468C-9E91-2F4F2C91FF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DAA952E-5F25-4E42-859B-FCEFB9B6AF98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BD1F759-A433-4FB3-92BF-87780CB7EC3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64D0F5-9951-42FA-A1A8-73A1DF583E03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62EC39A-E7EA-46AA-9C75-4FEDCF852932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FD10DCC-DF00-4B00-B57D-ACB3DF30F6B7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383C06E-D21A-44A1-9D5C-A3EF0E4BA5E5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C036561-CD7B-4E54-9B2F-F8FFE3BCF74A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D41863-45D6-4770-96C7-01C532DAED38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3523C04-EF6A-4724-B74D-0DF3E35D4CD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9E7820B-0376-41A1-87AF-57CE25C52423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03B61F8-1909-4A49-B3AE-473BD59114A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4EA9631-B285-457F-B9C1-B5B62799DAF5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7A4BD2C-3209-486B-B8C3-30D83B84BC0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C1DCE8-409C-4384-B610-43415976CE34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C1838EA-1520-4599-80E2-7EF72622838F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0682B8D-109D-4AB2-A185-A572D4104F4E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2C8D49A-9D74-4D61-8290-368C68E50672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5745454-A5A5-4E29-9DAD-615EE6D615AA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FF563BA-6546-40F8-A114-FEE2A808C28F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2AC1AE9-54AD-4193-A8E7-7DEF444F0BF3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DE2747-1259-402A-9763-5DF7BC91D4D7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7D12608-F9A4-48EE-9965-4105FCF48E8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D35408A-FF76-4E8A-9888-F98F25DCBCF1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6B17A1A-C25D-4015-9A80-B0A87353B02F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48B7F12-573E-432C-8254-B5E3D0DC05C8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0554805-9916-4F03-AB62-98E5DA30F0A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4D0346B-9C90-4D6A-BD3B-399C0B5D814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9CC87D5-9E4D-46FB-A182-F1F6CED9EF24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A23B112-97E6-43D6-A7EA-D8364BC06950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27C8AD1-A4A5-428B-8362-C5DB4CCA7E77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DDCDCCF-A9B0-40F7-A6DB-194F587BDF59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7073F64-0A85-4B38-AB66-91724D6E64CB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56C696C-8BB2-4E17-ADBD-82AFB0ACCC3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DDE1FAD-7E5E-404D-8788-E1ED524F544A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23EE6FC-62FF-4CA6-8703-6DA349F279D9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30FCD68-A3BE-45E6-A17A-3383CFA32429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2CB253B-20AF-428F-85CD-F3D2AD875FF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5C5E785-E700-410D-9F70-1D280BE64F24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1B0B080-056C-4C97-AA7E-BB8BCE4CE65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66643A8-5945-4F41-AA63-669C45CD336C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BF4E117-3F5A-4249-B4CC-14E23CEBAD37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82496C8-5E4A-4517-93AC-D1283773FDF0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D2D1B68-07ED-4BAF-9C19-49AE2A39C6D4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43A2994-BDC8-4CA2-8A07-A2FA2B493D17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0B7F9B4-BACB-42FF-BB58-892B8513583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E576EA6-CF0B-455B-A6DD-54E7877505B7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3C4EE12-AADE-4079-906E-D23AA1E78D83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B215BD0-5B5A-4C2B-91A1-70D68492FD3E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A0BEC9A-2A5E-4F48-9143-7DA93B8DD10D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9D6CE5D-E11A-48AD-9DC0-00ADA98FED57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BFF191B-1788-42DB-97C5-6427DA9CCF26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47F1B1A-262B-49F3-90C9-688F8C3F0B9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176E102-787D-4028-99DB-9ED60636C75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E18C007-4ACB-4124-A633-4DDD8D8E4E5F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31F33A4-61B3-4484-B48A-014A08CCCF3F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DA3EE8D-817E-42CF-850C-CB70774ABCE7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255112E-623D-4280-A7E3-7A7E1B2B637D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9F87E95-A29C-47A4-B4A9-93F2433A511A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B17975A-DB04-4EFE-91E8-7A9E6C7CD581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11A79CD-3475-4C5F-93A3-3C25A1E576B4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AFB59A4-74CB-4247-88E8-136987D007EF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400D932-203A-4151-84E4-A7F9C600D785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7ED95D2-043A-4A93-8894-28916A0DD0BA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BAF9A0A-35C8-4D9D-B7A1-623AABD161D6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8826357-92A2-4BE7-B995-78BDAABCC2D9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ED7A107-40AE-4777-B3C4-D75D8BA9CFCA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4CF2588-B41C-483C-80D2-B0E07BE4993F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717FA07-38ED-4BF2-978C-361C5F61BD52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B9010BB-AF31-4450-BEF6-D1B7F3CD97D0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6015925-21D4-419B-BAD7-99B2BC405113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7D76F642-5DF8-4071-8A01-8425BAA8C69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B7B0A46-61C9-4C82-BC6A-EF3EFA8D56E4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DF0C6D-21C0-4E34-94FB-4ABDDB5FFBE7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D861A06-0323-4778-B321-1ADF4919CE1D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FC41A0D-58CB-4D8D-BB9D-1005E5B4486F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EA7E82F-F76B-42A4-B777-35AFEA4DCA19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F531872-1E2C-4C8D-83AB-97523E911F4C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3B7EE78-68B8-49E7-8332-875950A6CE45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70DC43C-FFB8-4DEF-9AB4-EBB398D8184F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D02460-A02F-467C-BA0D-A995DA1B0D80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A7CA755-10CF-4F45-92BC-16555401BD7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ABBA0A5-75E7-428C-8BCE-992501B3E278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B8B9DED-B5E4-4EED-9F43-F934252D65DD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AC4BC49D-504A-4C49-83B3-42E66099E2C5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FD3EC5A-D258-49F9-87E8-4927DB36D8B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3A358A8-B5A0-4FCF-B9C1-BF7AB1B9AB8F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FCB646-2DA1-4201-8964-37A0B7A1B296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EF3FE7D-B085-4B58-9B6B-8DF28B9B7029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EDE675F-10B5-43B8-8249-1AAAE2F414B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357D1889-5D8E-4FF8-9408-E1FEE4BD0A2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6F0EE6E-554D-4EB0-9D38-9D6461661EC5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A5BB952-0929-4067-AE95-60A73A86781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1C2B241-10C1-49EE-9028-90CDCE0ADB26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BEB6447-CB97-4D3B-B747-7105AC3468B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CC114C8-51B4-4F01-BC9A-BBAA0F42CFF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022D062-3303-4348-ADB1-A11FB57971AE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A71DBB9-FE6C-4330-AFED-D58227010FAD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C0433C4-3CA5-4A03-816C-8EFF4709487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AC4BAEC-2CBF-49A7-81EA-407396C6222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3320680-A208-499B-AE3F-E7FA4AEFEEF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9E37119D-CA44-4DE2-ACDF-B45D7F8A0862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2B5975D0-6280-4ACB-8FE1-9C1D32444B8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75C92282-7459-46A2-98A9-943B745E5F8E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156AF6E-4D4B-470C-9361-8BEA521F7A9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EE9FAEF-FFAA-411E-BC51-A0D9B8FC3AD2}"/>
              </a:ext>
            </a:extLst>
          </p:cNvPr>
          <p:cNvGrpSpPr/>
          <p:nvPr/>
        </p:nvGrpSpPr>
        <p:grpSpPr>
          <a:xfrm flipH="1">
            <a:off x="6852587" y="1568256"/>
            <a:ext cx="319579" cy="324383"/>
            <a:chOff x="6687653" y="4198102"/>
            <a:chExt cx="938538" cy="952647"/>
          </a:xfrm>
          <a:solidFill>
            <a:schemeClr val="accent1">
              <a:lumMod val="75000"/>
            </a:schemeClr>
          </a:solidFill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0B52591-58F0-43B1-9B64-09BEB4E2B15C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FEA9E1-D867-4177-8B39-4E9CF8CC1A9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7EF591B-B4C3-4D53-820F-864192718ADF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FD6C0DA-672C-4AF7-9737-3B841FBF786B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BAA1D4A-66A0-4D62-B8D4-C560A84AC13E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92746C7-3926-4E77-8622-4475C9DE7549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B7A53A4-1EDC-4E31-9D48-7FE6433A18A2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CA62071-D83A-4511-A835-89D4620427EB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6FCEAFE-FA69-4B39-827D-46714C2F80AE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F405227-1787-4268-AAF5-76F532574C3F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B138DB1-C28C-4F6F-8A47-04B13BCCCAC2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1315092-EE1E-40BF-BF6B-E20CDFA54CF3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A60D636-3B7D-4473-B1E1-CFE9DF4562A4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D696523-3F84-400F-B9C1-8084F8AC7609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94205D3-6283-4E5E-A2FA-9CDE5B8FDABA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5CC9415-E6D2-411D-82FE-C755028B68E2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2EDCF530-BF90-4C02-9B4C-108CD4225905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55089F7-7E6C-4D5F-9317-79D96EC01C8E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A4C15A9-7A7A-4ABA-9831-C794BCB49467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B4B694C-3B7D-48E6-B245-DB960B037B74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9F3BBAA-FBF0-4CBD-91AD-85C106831558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656D593-1E45-4891-A275-7E7918AD9E24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7BC7FB7-1D24-41E8-82B3-BCB006941299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FF5D319-0498-4265-B25A-5620C137CFD4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D51918A-F308-4301-B4DE-658B726C561D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1B11646-4512-406A-9DA7-DB3E35586216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A21FE51-2EF5-4FEA-B9A1-9F1E0F8B509E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BA4B558E-852A-46F1-8538-3ADEEC51B893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1693054-5CAB-4971-8469-0585B50A3A22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E3008EA-5BE4-4F6C-9F6D-0962313F9E20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D15AA21-CA9C-4853-A29E-2B9B2B2DF52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4C6D6B7-10A1-4B3D-BDC7-99739C8F35AF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7C1567F-8BE8-459C-8FFE-E776AF394192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8774508-43E3-42F7-A590-0ECFC08499CE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DF9A8ACC-E720-42BD-B007-9B957569B26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92ABEC0-7FF6-4750-98A5-81A7ECB03AC5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66184C7-459B-4705-AEC7-CB76D12859D4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CDE81EE-B3A3-40CA-8C6F-1582D09559D5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DB347895-34D4-4091-BF37-5696A4A0FD2E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63DC784-4C87-456F-BE6D-51D24F671F3B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B0326C0-9FE4-4298-8109-1FDAF0D29F09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185CEA9-56B1-4E86-AE67-09FD24549635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F1DFCB0-B0D8-4FF8-B34D-231299E636A1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EA8C3FB-76CE-486C-A51C-DA8030724C5A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6840784-6B1E-4CC7-896C-7752E98DA95F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677B5DD-C0A0-48ED-AF79-DADDF8BDB865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55799A22-5439-4532-80B0-32CF12F63B13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9F8F5701-D831-442A-A7BE-4342972ECA65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26131AF-A24F-4F33-8693-2CFE4805DE32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10C5BAFE-44E3-483A-B926-3B8DCBD073C7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7AABEF88-061F-450B-8713-1D058604EB3D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FDD6FC43-4672-4E21-A937-0300F234DEAB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EE40FC59-E26B-4F0F-9851-12DA55E565B0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9677D73-94FF-4016-9A46-8E5C4E76D733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49492AA-A0CC-4D04-8B20-FE8EF61ABE1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D0931EB0-B978-4DE4-8AB5-884EDDA8C071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61F04C88-409F-4B3A-8C58-9E59EFB3CC64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92AB5B0-2125-4963-A2EB-EEDF8CBCBBB8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A08E7E00-B565-4F23-BDE9-AD427731F5B3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658A1BA-2EE9-4978-B442-3EA7A461A1C6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B38985AC-0461-42BE-A3C5-AB1F01F08583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4C4F7C7-ACF4-4638-9C7F-8DFC163F49FF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78A6473-497A-4DC9-8D84-A09C658261B1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44A94BE-D37F-4C51-A3ED-7A14FB4A5364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6BC08B6-FB11-4D8A-BFA3-73C403E6F1CE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402DE2E-5C0A-4D5D-A483-762E93F3D82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56632FB-7E64-425B-80C3-E130FD607B6D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38769C5-354C-484D-BDE9-F43AB4882A76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44A3EF2-C3C6-4C55-B08D-2F3FC8BCD2A0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E4D33D-9A55-4D05-8EAB-90B3DA97A47A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A5005D3-18D5-4D3A-B3E5-7F218E3605D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434D22-FDFB-429D-87CB-786303DB5BC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AC10B99-94F6-4CCA-99D8-73A4C688483C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A03D3B4-1B05-48C5-B975-5F2E7352DFD8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A560D9B-E578-4D8D-B463-C57B19A3174A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70F31FBE-4D27-4DE0-92B0-4DF4D9B2F8A1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BF39463-344B-4E1A-87E9-BF846C54FEFE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B21D21D-22A2-4BDE-B141-A67E37B56CA2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655BEE-220D-43A7-8E4C-740F7474E857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F3682398-08D5-4CCD-9557-69AFBC0CBDFF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574FC4C-A85B-4151-923B-D78B4D12E0F0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6F5D6AE-DA04-4BCB-8558-23C6127FD0A5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6100526-4492-40AE-897D-C99E40353AA2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61EF1FA-08C2-49E4-83CF-81615FA000D0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4923BF8-0FFC-47DD-9C5E-F6768AE50EC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A04FB7A-FB6A-46C4-A9D5-A74B07220D83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E9DC0D6-D992-4F3D-842D-EB81DB0E249D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3D197B-9F46-4F14-93AC-8E95C2660DE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3E38CD-1403-46D8-BDFC-7810B339644A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6BC54B1-BBB5-4203-B4E1-EEF9E8760662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6F290E3-FF0F-428D-9FFC-23C1F63188BE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E546109B-76DE-4B7B-89AC-6FACE7615626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43527C90-B486-41D7-BEE2-0F0867217A63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4D23EA32-3957-4ED1-B67B-F64525DC87A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7A079FE4-BA34-49E6-A1DE-C359E435CA3B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86815B9-D2C8-4A40-95CD-DBB5CA8EC490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3265B48-3999-4F7E-AE71-646114EB6D31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D13C37AD-1408-4077-B37B-6E1140D5924B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674A5EE2-2051-48F9-BD2A-61D2A0690C82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144442C-32BD-4DC7-8C1A-402B9A9ED310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E5D4AA5-5277-4800-BF31-1378D1351FCA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7555B10-037C-4199-9C8B-1827BB4F270C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4896247-7E49-409B-85C3-313EBC14F872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32F0FD56-443A-4D0F-8D44-6D289CE5F1BA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96CC57AA-07E0-4DB8-AAEC-C4B719A26516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517C011B-5B83-41C2-8E30-612326833CC8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6379C2F3-E6E1-4CEC-8AB2-30E828074629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7251147-57D6-4F60-B99D-1DA773D9DF6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1E3BA5F2-3BC0-4AF5-A44D-CD814A34E346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588B898B-B74A-4214-9FDC-D10EB832FA7D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CD9D0519-ECD7-4EE8-BBBE-7A7201FF2B4F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F0708BB-DBE2-406A-A206-AD8D4A61942D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22561DE-A2E8-4123-BD5C-25BAA86EB6A2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4D4CE5D-3680-4B6D-8BC6-6D34DDBA8969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E389269-EC18-4FDB-977E-BC22DB8977C5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33CE32F5-E90C-41D5-B913-AE107E8CDA0E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0CA7BB92-1969-4B42-94D6-E71DC8469DA9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3F06DBA1-63C6-468B-80E6-88CF5D503B30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E32D0094-365E-48C0-8111-4CB5D055C454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812F1F0D-2A64-4B2F-95E7-EE6FF1282623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C1854114-7617-4815-B04F-5DCB981BAEE0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5720A79-59E0-4D7C-9A6B-6621561036AD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83EFB09-4F27-4888-A121-DF151D451162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E78BB566-AD59-4031-97D3-168282F21146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9A54710-CBF2-4B05-8A7A-DC7E9A3C5B2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7C8FBAA-FDF1-42CC-B31B-DB8B4F8E65CB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FA23414-268A-40CA-A086-D073726BA2BB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4383AD1-7BC1-4AF7-8C51-65036C88C62F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14CB0A6-7E02-4F06-BB73-0E36168DFEDE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37664D23-B65D-4B77-95B1-864AA128ADED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8A44CE6C-ED29-4348-8935-86DD42D4CE7C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2738A8E-ED9D-40AE-90FF-A6C163CC35BC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3FCAF846-1B17-4AA4-8149-00170971455C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D188F91-5BCB-43B3-BEDB-9F2D579BB66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F847F520-E545-424B-BCE8-B54ECCC93167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F5DB630-FDFD-46CE-8ED2-CDDABE9C55A0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6FF648EE-3624-4FB8-BF1E-3410897B6B47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4AABF1F-761D-41A3-8B15-D582508AAF1B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0BD65D9-5AD2-4555-B7F4-05C4160F77D7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514B099F-2D3D-4EAD-997A-F734FE7B9D5C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441FCF9B-2710-4DCB-853E-65D72736BDA1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789987B-89DA-441B-B924-F60F073DF52F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C971BCE-8DBE-4960-A2AC-5B064C4A6D3A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1C49E08B-4BBC-4A97-99C8-57F87AE58ED4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C8004C10-8514-4EF1-9D74-9B3D2B7BAD79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7A91616-5F99-49AB-95A6-19CD47DF6120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9996F79-C40D-42C1-B4F2-11BB53551FE6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7070E0F-5972-4419-8B03-EFB1A644AA1E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E5DA5F7-E946-4F6D-8A73-C7FE961B66DB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1702BE18-ABF6-4291-AEF7-7C0DB7DAA734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2878E7A-3B69-45ED-948E-83F7B831A036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DE31D704-25F2-48E9-93E5-3203503B61A0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BBAA2750-E4EB-471E-AF07-2E794CB6BDB2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D3653878-8BF1-406D-8A5A-47D718A56908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4318F51-B8B6-4F18-B2E2-E295E8A3816A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5EED7FC-37D8-4198-ACA3-8BCD05FCB321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D5EA6FD-4BC5-4707-AC57-D07D229283C0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B20B46E-58E5-4E5D-A597-D098331657C7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DD57CE6-6D7A-4527-861D-4F284E2C29DE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F9A8E5D-8F01-4E6F-B88C-8E018B38730A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2F665967-0C1B-443B-A581-E95E859C1A7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A436D360-4784-4F9A-9BFB-297DE6D9A3AA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0693645A-F968-476A-814B-54239AAD1555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E07DAB67-3C6C-4083-86AE-89075300FAEF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8F07440-ED76-493C-B892-202668D98E11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88501C62-F5FC-4D9B-849F-45EE40F8CD47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C320D37-BAA5-447D-8831-347FEDF770EF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B782207-2A9C-42C2-9432-9F27EB0BD803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B0C3B61-9B88-40C8-BAC7-A9334E54E6B1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EDB66CA-8405-4CF0-84A1-ED4EC349BF52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B3B1D7E-72AE-4AEA-8C41-FA5E426B5DBF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A91180A-E4BA-4294-976E-72DBA1D8CD23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F39426BC-697C-428F-8FB4-56C81516A579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D90FAA2F-7DCD-4E0D-912A-93ECBFF8DAD1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97A12598-ECCE-4583-AF7E-EA65C6C190CD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7DA351D-AF95-4F4A-913D-A25CD2FCA3A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E08980A-6BFB-49B2-9966-B7011DC7B7BA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DD6BFEAC-BB70-466A-A1FD-D4290F3E9119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FA2F94B7-4271-4BAA-A458-310C947C968F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B53FD04-DED7-42DD-808E-A71355673A8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889CB8-5595-4379-A70E-C1919E104F42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AA5A1E55-9286-4219-AF49-2C2135F47A10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6461E0F-34ED-4978-AB1C-FBAE5D1AFBC9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9B17013-8D64-479B-92BC-EABD08667DE2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30BB0B1-07BD-479F-96C9-D680036998C9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935249E-D0C0-4946-92A1-12F199EFD0DA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F3B23A-E3F4-41A5-9643-FC4D682137D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FDD2605-0CCA-4E75-A33B-515B6CAAA277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D4AFC91-4D90-4C23-9D8C-4CF995B49FC1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B85C2F0-1D19-4B54-9C72-340B5C806681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7579ED4-4F28-4BF0-B1E8-FD7D8902765B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79E4B56-1666-4269-84E4-6A62E4AE7502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50B2414F-DD3A-46ED-9593-B037F37ACABF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0347E20-2668-4F34-B1AE-4A8EDB875757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B4C28C2-CADB-4227-AE39-85CE563136A2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9CF43B0-B05D-4A27-9993-324961801010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4DB738FE-F04A-4058-94D2-144ED9D0270E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90822A-454D-4C1D-8766-1BCFC1A3B2C9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621F75B0-0765-4C1E-8C5B-F4E1700799A7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A28F2AC-6BC1-48A9-8769-85250702C32D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A89685D-A6A3-4825-B75B-9B40F787003C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224352A-005A-4927-9D5B-318F40AB3187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AD9DBB2-7CEA-4851-B716-35D099CC7B04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37B5AFB-81C8-402C-B8FA-E69D2A3F516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38E3426-F222-4F95-A436-73D6A91265FA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63A0E90-E6CA-41B1-8D12-A6B9C7234BEA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B97D2B5-83F8-48BE-86B3-580FBEFBC609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F5AD5CD-591B-4829-8920-A416CCDD21BF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D7D77AAD-6A92-4058-B7A3-62DD8BBA9244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7F97B867-6B3E-484C-A5AD-89E7B10B48A6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098696C-5E07-4FF3-B554-5B258F3EF3D2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6599153C-10F7-4B89-B0E2-4F0C98B6136F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3E58F29-00DA-4C0B-9D5A-AE99A0A52EA2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9202E134-3019-4470-B32B-4803270A56B9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1BFA0DA-F37D-41BB-B677-9E25423A806E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DC28FFD3-1BAC-4D58-94DC-B5A284D2ABAE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1D7E60D-5350-442E-9321-47915362CE47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75ECE2B-8020-49B5-9CE0-CDD6EE5280F0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04BCA8AA-3D56-4B22-9623-4FFBA3D82B1C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16A64A28-0821-4D7F-AB90-BE1E59844871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2BE209C3-2F35-441C-8478-513718044AA5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FC245AFD-46C7-40E1-9686-841F65B79954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C6B11E1-5876-4100-AFAE-3D23E041144A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9FE5369-05CB-4C78-AA7E-0DA074B040F2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3FB588-2D56-47A7-A5F7-21C766867646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316A078-C03A-4D94-8147-83CF78779765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1560403-4392-4AFB-B86C-7C21CC8E4C1A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B9ACABA-363D-41D8-8A01-1FE174FD9135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325116D3-91F1-44BC-8A7D-557B1E115D6A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1C682AEB-AD93-4AE0-817B-C66E212FBE9D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911FF53-A237-49B2-98A2-B14A6CB4A6E6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AC7FC94-1101-4F91-9ADD-92893AE543D4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414BB1E-7CCA-40BE-BA91-45F84F4D208B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813BC65-A6CF-4ABF-8C1D-E468F7821A0B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C1F40CC4-E6B2-4043-93D6-0E0D4E405923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BFF6828F-AD64-4321-8D11-B08AA87AB204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C78B02F-1D39-4FE7-A8A7-FE36456D8C08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143412E-B9D0-4D69-877A-D83BAB4AE8A2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85457AAB-F03D-4EF6-A523-071661B0EDCC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EFE1CD56-1BB9-486E-B77B-C35491B6A234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A9F5256-06AD-4547-8DA7-A19D7AA3E17E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82A542D-6D89-4CC7-81CF-D8DF8500D4BF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B17820-22DF-4832-B560-E49ADAE832EC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4CE7595-F7DB-426D-9C7F-C798A93C2033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B7B49FC0-D5C1-4FAA-8BAA-F9E584A54EF7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CB2A74A2-8BEF-4B63-A1D1-9BDE4FCA212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B92A2E2-C32E-4CD4-9806-FEB6EBCD65E0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786F71C-5EC6-4B96-AE8C-37A9FE666CB4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D7F6417-9385-4D64-8226-E65B7CEB1BF2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4E0ECA37-DF4F-47BC-A047-E1B544B0DCA8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6CE7CEBD-8212-408B-846B-BCD782DDD54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44EAE64-D8E9-4058-A0D5-E0241B5BB756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3701F75-CAAF-4F4D-B579-F96E0FC1BF88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6EE64DF5-9A0A-46E9-AC75-CD16976C2A6B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0979592-B4AA-4C03-B481-A2CE30BA1102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B1685E8-1F2F-447D-8B2F-1D4390AAD082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B6E3244-07A1-4505-8732-1B9FD6B5DB7F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4060A5A2-2A41-4A15-9A6B-A32ED102EF8A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D1371B96-D38D-43F1-BE8D-8CBD01F452BF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E1CE9CE-A05A-443A-982C-4DF9ADE3B919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5077463-9E06-4BF6-AF1C-93D3D895102A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7E73E67B-4532-4168-9A0E-E97E70467937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C74B025-59C3-4415-8EBC-45DE5504FE80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953DB7C-76B5-4DDC-A722-B517226BC577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DAB01A99-8169-4034-B752-686D91D0BAD6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EC8616E0-F352-42F2-9645-D82908D72B8C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1554012-F32F-47A6-9812-A4645DA90F4A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82286AE8-21E8-45DE-919C-BFBFF2FF1954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EFB1360-6A1D-47BB-AD8C-746DCB077C99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9B8630C-BC0F-48EC-B61C-5AD31D97F053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5F4F5BE4-C584-443B-8A49-5912435C8BFF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DC1565F-3FA3-432A-B64C-1AF89B450B7D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496FBE4-83B2-4284-B198-7AD44DF19561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9B497A9E-ACBA-4EEE-98F6-FB3090323582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454DD3C6-65DD-4B55-A6C1-A468C7D6007D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EFEE411-058A-447A-9089-A927B3471488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274225EF-E028-46D5-B638-EF3BBDBCD928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6F1F154C-87DA-4424-BCE0-5E33B4E73E70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1342F1D-EB91-44B5-AFB1-1D93164CBD0E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99CD545E-810C-43FE-95E7-F9C29EABEC3D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0C9BE823-C7F2-44F8-A3F9-9A846BC7AB9C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55FB1ED9-44F3-472B-AF36-61201D5D580B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BDEAEFB-F278-42AB-B254-234B3A6F2D46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BBACE76-A2DF-4EA7-A57E-2AF2A34A7E7F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CD536C0-0903-426C-81EC-FADC25241A06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1117B22-D138-4531-936B-81AE61F64E38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6E992DEA-0361-4EE4-BB96-651297B8C3E7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D3A6FEB-FA88-4352-B00E-0854083659C7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138F524-51E0-4EF2-BF00-35ED0BCF683A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FF3149ED-F7ED-472D-8414-A0C502357815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A57C8A34-BD37-4CAC-84CD-3DFCBBA84157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4F420998-49FC-4C49-8F49-75762AAF1E07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E71E6B2-5979-49E4-8F54-19CEEE02734D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3EEFA3B-09F4-49A2-8C22-9558CBBEFBD7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3CAFD1C-59F9-4DA8-B2AF-056F10F35F98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0A95AE3-FB87-47B9-8DE7-7EFF5F368F7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F0FCAB9-15B1-4AD0-9C2A-88AD28AF4D87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47AC615-FF94-4F5E-9419-DAF8BF8CEE1B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E6C0BDC-587B-4379-BA80-43147604D4A8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562CC5A-93F4-44F6-8383-54DE77673E68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5F149686-924B-4B24-80BC-F600DE6533BF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EEA07FF-3D0D-4438-A2AF-B27389EF9EF4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87A01E70-F8BD-4697-A8AE-5BC047C0674D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CC9848D3-153E-484B-80DC-23E88253A983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8B4D52C0-4EF3-4CDD-AAAD-D09BEA1878D5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E587855-0482-4AD9-8FFD-9B6713C62447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7CA3E9D7-B70D-4771-90C8-7CB6D0A1C9DE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26EF84AF-E0A3-4A61-B1B4-E048A0FCB4B2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266FD5F7-425F-4E5C-86AE-044E70F267AE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9F64D1E-D101-410E-B08D-7459376B6159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ECE2308-606B-404E-9D8C-EE58AD5D3FFE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2B22F724-9D8F-42EF-8FB9-1C16BDCD3012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934846DE-7618-4229-AF63-3A4AD3B64A9B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4A2A97E-4CFE-4CA8-822E-716B72AD2C36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66F5C63-286F-4733-9031-A94BC84467B0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0FAF7090-0DF3-4F2B-A080-85D33A814A3F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57420EEF-D265-4559-9E44-8F55A7B11D30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0E071AB-8973-46DB-A5E5-FF9D525338D0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56790A5-32E1-4BBE-A6A1-6BEE92925B00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FF050714-C349-46FC-AE83-A93C3540BF80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510DE86-C4F5-469F-81EA-212D66514559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2C275ACA-7E5C-45F4-90E9-C650C2DB289B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EB65BE83-03B1-4B4C-88C9-FAE6DD65F678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22E525F-CD91-4BD7-ABDC-1D3E44BEE404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C001FB8-DC6E-4459-A478-29DF4BAF45E5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3636231-6143-46A6-95D7-E163AA41256C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C15C28A-C55A-43AC-9259-38FD2DE383F4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FBE793A-D0F7-4877-8390-AA6F9BA9FF6A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D259642-1595-4022-8FE6-E11D1A2743E0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A336C138-81E9-46F7-97B0-D46D19AFC522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DFE80900-7675-4200-9BFE-93EF9547091C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662C6E52-B614-4253-A1B7-68413AF66495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9503551-254F-4DA3-BE80-353CFA7EB37E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1444D00-2CE8-4426-BBCD-0E439A9B246C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7E367967-99B1-4669-8B7D-3F4C36DB3C2D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5E64716-C299-44B4-9C55-0A0EB5673BAE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70076BE-62B4-47B8-ABE5-63F5668559DB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9A3308B-92DA-449A-858C-82C671C0405E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695A65F-B618-4774-BB7D-7F4F18DAFBC6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12B359AA-39F4-41A0-820A-1E44BC2BFBD2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657A4DB6-C909-49A4-9759-4E903BC8F2DB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865E4E2-56A1-410E-9BF0-75C8A824D4E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6DA5101C-EFCF-47BC-A8AC-C66B93779534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A82921EC-D751-47CA-A6E2-46BF5012F2F9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84BEBAEF-58EF-45F9-AFAD-E0987F21BF91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346358E9-47B5-4B30-BF95-6DE5F30E6B8C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80F4F3A-7AA7-464A-BF65-96FED466C181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90D67C5-EB40-4340-9B97-1347FCDC554F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E7DE9B9-782B-4EE8-BF7B-3E831C954B4B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ED66608-0CAA-4416-9F3F-9C87F53D48CE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F11E8AEE-D332-4F98-8366-74DF98BE251F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AC52693-941B-44DC-BAAA-CCC071217DDE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27A4069-B635-4546-B395-2B34F7A13842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8EDBEDB-89B2-436A-BCDD-AFEE6E728741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B459EF3-1DCB-4A82-A821-3662BB333EA1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14CD0300-01A2-4D1E-87F6-B669A155E9D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419E2AB-3BEB-4ECC-885C-3AA0BA7BB9AC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8E929D1-32DC-4534-A24A-8B666599AB71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26AB343B-A90F-4142-A701-3CFFD4E9C35C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6C4DDD7-C304-438D-8A82-EECA34FB4779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043F0CC-BD50-4317-95DA-C83D3493C8DE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09D46AC1-9EC9-4349-89C5-E72E371DEA3B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C8234D1-C106-41AD-AC57-056B4AEE3C5B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ED4302F3-7068-45E0-8557-12D036E4F6A3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C24AE154-0B94-4533-BCAF-FCBDBD742700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D64CA1F-778C-489A-A5BB-06F0FD6F4922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AB6C13F-239D-4B73-A31E-18FC22DC49BE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948EF7C3-8517-45BA-ADD2-AEAA53CA26A7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030A2-FCA2-4C94-9C7F-D25F77B41C2B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9F405E68-B619-4945-A59F-FB5087A75D63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40C2858-11FE-4B4E-9521-3AF6CA3C29D5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AA8B273-65D5-441A-8B03-1FEAC859588C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894DF507-A055-4EA0-B745-CF55C95BCECF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EFA93A32-DBB8-4831-BEAD-F23B5DAF3F64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70E7480-D78C-4D2C-9C68-F790647B8DE4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D4253C9-24AE-4B46-908A-BED1361D0AAE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5DA0DE08-E39E-4F75-88B3-67FBDBFCFC7B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88DB7E2-B225-469A-9B6A-06EE2E3814E9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4D1CDA8-D998-4A1D-B5AC-A447F6214439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6014A8E2-E28B-4D27-8749-A3B80CC24115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8408EA0-FCFC-4A9B-99F8-DCBEB8D6587C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0EF08A5D-A08F-4B61-97F9-0F41AF3DC475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1DDE2036-B87B-4DED-8B89-20CCF20D7EFD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30876EC-A031-4F62-97BF-F4F97733C4A8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B86961C-427D-4CAC-88BB-6E09B86D9FC8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74ABA3C5-940B-4550-80ED-5273F47F5F3E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C778EFCD-3876-4EC4-A41B-2CAC7B0F08D1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17743417-915C-4B66-B9B5-516F746498F2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F63BDB4-4BC8-4589-B1AA-FD48B5FA6D32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3340213-4AA4-49C1-977B-ABFE2025CDF7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A56E60D-52F7-4190-80BC-A1D9376C39EF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15CEE22-7360-45C8-9192-98C9E4C733F2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126CC548-6B5E-4219-B1EE-174B813C7E54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1F366D3-A416-418E-ACAA-9CF4AF2AD7D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227DD79-CB64-481C-A528-4476FEAE70E7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BB0012D4-1BBB-4A00-9733-1E9989C7C1D3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4009C9A8-D2EA-4461-93FE-B2E318C1D5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A09E81C-D918-4DFE-93C4-430DD61C49CD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E035360-2ECD-4766-9A0F-531A6BF3CAB2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E58765B5-DF98-4D93-B282-FB07B33B216C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13A566A2-A56A-4608-863B-29F03504B11C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1F049643-B586-48F7-A029-50A3F4A62474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A5E8CF5A-8EBE-4CA3-8C25-0EC3116EA6E4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5CA20F7-9376-45D5-BDD0-88959B8DD10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F7163B8D-2F01-42EA-AA7B-2D5CB40F09FC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422B09B-BCEC-462A-9D0B-96B357B6898B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4A1E174-AD2D-4F4F-AA7F-4FE39F6F56F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52446B7D-121F-4D6C-A6C4-5A0487F3CBC4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DA5271CE-9FDD-4006-AB33-4FFC5AE820A5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8B68F24-F4AA-4437-95E1-0CFD29E90519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AD5CB2B8-1606-43D0-BF4B-D1A2246DE3E6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1A1BCB0-56EC-43AE-A909-C3DA1C792E22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94AC69C1-A3CA-4BFF-B2FF-D6A138E46714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563B4E8F-926D-4813-84B7-0A123D79D08D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AAA662BF-401E-4F8B-A5F1-5D482A0ECD97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6D3D6772-2887-41B1-8E60-76540873A6AE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713085F4-791D-43CD-90F0-D50972FA9E21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4ACAEDA-35E5-468F-8436-658244F4B0C5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5268BA5-6B6D-4A95-B08B-53B85E7319A9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05774BD-D69D-43C5-9485-64E0FA27D936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A58D0B6B-D4EC-4CA9-A9D3-62F4F9350A60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33E85F08-AF1E-4507-A5A3-C1E37C5D7175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AE995129-CF35-4A08-9F6F-B9EBD2D818EF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A6E66C7-D063-4113-B58B-4FF9CBE47AA1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C95FE8D4-2E93-4CA3-93A2-B7373BDB28AE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A41A449-A67F-4DB2-8556-FA5997FE5DD0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D955E1A-3EF7-479C-9A1B-C9B0BE5D97EF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7BA214-BC3E-430D-8CBD-1127EECAB8B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4B56B683-00E5-4D2A-BBEC-9AB2BB220EAA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7896994-4502-4798-B1B4-AB564E823FD6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D1ED5074-B617-41B4-9D31-DBB7480A5FFB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578ADE50-8470-4793-8EF9-402C401BEBEA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DCFA998B-696F-4476-8DE3-BA0A0525F8AB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4EDAB0-E87C-44B2-B94E-6024AD3A4200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B89E36F-B0C9-40E0-893A-3038ABF5DAC1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A1A8FB9-3DE3-454B-88C3-85BC3DA81C22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BC653EF8-E469-4266-90D2-6DD76B5AE8F5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57C8AC2-2241-409A-A9F4-60A80DE4D917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FC50A133-8CCD-41EA-A15A-D94DEB30DF20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1B27D1CA-4311-482A-BB85-99A9C52A1F55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E532F6C-E838-4A2A-90BE-34D8C2B73372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5DAA6EA-AD1B-4A3E-974C-8AF450674089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13520FD3-0E01-404C-BE86-9709C4A34E73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1B989F44-5715-44DB-9209-D504428143C1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F857200B-5BF6-4AFD-B8D3-BC921E6AEEDF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D337DB55-6E85-4AB3-84A3-F8B076AAE30B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1CA19CEF-286E-4163-82E4-26B7801661C1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E628AF98-66C4-4856-B370-AD8DB312B68E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1F3973C-16A9-4D61-889E-7B68A70A51C4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9746D29-6EAC-4EB2-82FC-A9C3C1236F59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7716EC9-1596-420C-9447-23917F41E24B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393A751-9CA2-40C7-B657-49CE00A92B7B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4ABFAFC-0BB6-484A-8824-73F0ADC67C3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C08B5517-2CC0-43E5-99AC-87B84C64CCA3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6E78B760-5E47-4B2F-A40A-CE8775FBE7E6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4BA99252-E48E-4EEF-9C13-DF78FE00E522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3DA25EA5-D7E0-41E4-AAE9-D2351435DE2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414977C-CD19-4C5F-B23A-99195222377D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0D6315C-6653-45D8-B1AB-11C49570D4A6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597FE882-4DC5-4CEE-8EAD-31833D37759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F07811D4-85CD-4884-B35F-941F533FDF7E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493D7C3F-1127-4F47-A91F-A35CDE6C53C1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7CB565DB-EAE1-48E5-9C7E-831BFD400455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2241551-9E53-4C9F-9EF3-A70000FB5968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AE3E0C7-F5C0-4948-8253-33A0FC45C4C5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1536BAD2-EDA2-44D6-B62F-5B35AABF82BD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F32A52D-6E84-4364-ADFA-44F2DEEA0A82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69D9D5F-98F0-422C-9846-B76ACF4CF5ED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64A6FE0-9E46-473A-BF33-B62C598C126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065A6944-C9A5-4184-9E3A-C32ECD3E2D39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A0A44048-2125-4366-B38D-A3755FC1D27F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49D82E83-37C7-4753-9D10-220F9E09DCA0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20A7B3E-895C-4947-81F3-BD002DDAF80A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19BB90A6-9753-40AA-9547-CDE7542F81F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A36E6A76-A7B0-4485-94F1-52A9B861A983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EB5300A7-1284-4FA7-992E-071FB0F977A8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11A0B34D-4F7E-43FE-9AE9-73E1BFA02F5E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B555B59-6CF3-4325-9C41-817E61DBEBE6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799CEE-1FE2-4FE0-86D6-F6C27C730DE8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8B4082B-B3F1-4E75-B6AA-C72056A89226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70E4C92-5BEB-44A8-8A20-CEAC02EF1A47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DA2B707F-2106-443E-8135-59394385A36B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FE90C1E-383C-49D2-84F3-40B89BF440BC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0C587F83-05C7-47AE-B7D1-994F76D02E87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155D3A20-03D6-4229-932E-3A706CE0BE88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EBC0BE6-150A-48A8-80F6-712B738034EF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76898BB3-444F-4135-817D-5F1E9C5D9CA8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72758E8-CF24-4B4D-A9D3-6CE329C84DA7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9AD04D6B-9B21-481F-AA6F-F55BF6FD730F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6F64399-DB62-4482-8AFE-40DB49FF56BB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8941A8-6BA4-444B-906F-8CF7001496E2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60D3625-5F89-4C8B-943E-0D5C890C6F02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ACDB026-372B-4D35-95AF-75AA34205105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62D43E8-0F93-4190-81A2-5D29A40B47DE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3AE61922-6C3C-459D-888A-4ED381716018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A3493881-E715-497A-BDA8-4B59E3107F3B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A9DFA29B-53A4-4203-9B22-0E70DC91FE6C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D14369C-E3CC-43D6-A80E-4306FE6BFD48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158FF8B-40D0-4157-A682-329AAC29CF0F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A46EEAE-C16F-4839-B369-D05696CCFBFA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86A3E138-18A3-43ED-B69C-375A92A4389E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37A9ED7-E3FB-44A1-BB0B-6A417CB5C0D1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B861A9AE-CA7C-4E8B-BDFD-EC15F327E84A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0095394-7854-4FBF-BA1C-2DB52E309012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600B9FE-C1C0-4934-B301-D8AA1DFD5E75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018FC936-0893-46E1-8591-5F275038491D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B76434B-69E1-4BB4-910B-8A287BCC9C31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9DA3C23A-3BA9-4C20-91FE-8DC5CCE93ED2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36449206-8559-4F76-95E8-51FCC1253BBC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EBB85039-7610-4875-9F15-4E272E393E30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FBAED37-BF62-4CFF-B514-85F750BE8BF1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E72A0418-25C0-4467-8C07-40FCD1CD4DCA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CF5DA67-A7B7-4A32-9808-CF56CCD15530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4A76C567-D4BC-4C71-8E53-D8FA7D2900D3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5DDB05-0A14-4EF6-9C11-F295A8DAD35A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0113916-4E3C-4A2C-A1EC-6CE98F9AB023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9695ABB1-4F27-4472-9FAA-FC799B5484A0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9E499BC9-FAC0-4238-AE77-D6BDF2C5F622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EEB7D73E-9D99-4A5B-9FC9-897276928E4A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8BE1049-F0B6-49A9-BED5-13547EE70C9E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B6FA3D8-6F7B-4509-B5FC-75AAC65F6B41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CE1B04D-D66D-4097-90F4-0516E745542A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5F135C5-3F03-434C-BFF7-8C91EABED2EB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269AC61-31B0-47B7-89D4-9DA8D4F7ACA2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C440A53-7CDD-484F-8EE5-973414CE3CD5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D64AF2D0-1F46-4849-89CF-B3D94938576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9C5F296-D3FA-41BF-8456-937F3711A453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EC229FBC-F7DB-44CC-ACD7-8DEF1FBAE77E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5EA9E730-0282-4560-9796-2F9CFAACD680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1070E0D-B458-4965-A567-11A495D7C654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1B18DEE-3F1D-4390-9FAE-39F6C63EC8E6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A3F90FB3-FF1C-45B5-ACE3-C1DCCAE7FF56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20999948-2F3C-4BEC-A82F-F9C7C87FB634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0F27AFA-78E5-49FF-8C6B-D08EC87446A7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56C8A80-7094-4C13-826B-BA1B48550D6F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CD361417-2740-4521-8E6F-4B3E28100AD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1238FD31-BC1A-423F-B956-71ABB4A4EF75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6E131015-9421-4FCB-A9C5-50858988FE94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9FFC943E-A1FF-4082-B2F0-BF57088A6148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E319A36-8E8A-44EC-B4C3-15983C123552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E264D15-318B-4223-91AB-A5F6216543A0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179ED7-6F18-4123-A876-3CD89894DC7E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9AC8022-02EB-452C-94BB-4D1CADE60806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08C3D6F1-7F9D-44CA-A40E-08540FE65A2E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408A4E0-DF45-4841-A6FB-90470EAD6F99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4EECC39A-FA07-4A6D-B29A-D7D524D24244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B9D1888-9019-460C-BCFD-61F91128CB24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9AA23C48-C007-4B86-BC80-705112A6FE5D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556B7D58-D7C2-4D90-8ED0-895156815752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A686C71-8A33-4E6F-84DB-773A48888886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3811E8EC-8D78-424D-844D-B8577AE461F3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BB3EAEE0-C795-47C2-B539-EB280BAB5168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88A05960-A43B-4CB9-AC32-BDB00703E798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B69FBE9F-F028-4604-A973-D705B39E14CE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EC555C1E-EFFB-435D-8B5B-F925F0E91A66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A63CD307-5F51-4E70-A7B7-36EC80EFE327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50E06480-3B10-43E4-8E4A-47284CD09B9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D085E8B-DB5A-4E5A-862C-B2A3F51E1E18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E9A324F9-858D-4595-B62A-EE714E52F1DF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AE25B56-10C7-4E7E-A206-48C7C70D4BDF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0DBD429B-D75B-41CA-9236-E35D19125448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E6040DF7-0BE8-45B6-AE2F-72F16BDF3271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DDCAE6B1-8092-4765-9253-54CD358C9068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60F484AE-46EA-449E-9C87-731D42EFB34F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08EF5880-4FDE-400A-9346-F5AF8A3A971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5C44F03-7AEC-4256-A49F-812A68CC9F42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44932013-AA58-46E5-B289-3AB4CAB8F177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1909A870-CA36-41C3-9AE9-CE8882581365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B8B57EB-FAC8-48A5-B82B-3603DDFF57CC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11EA5258-E425-4078-AF9E-40BBAD0CE734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A171FE7-60ED-4950-93DA-15FA24EE6F04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C1725317-C0B0-49E7-9B2C-9B4C35E1C834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04EC519A-58FF-42D6-B8F9-F53FD1B65F90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8B2D12F0-0253-442F-AC1E-A4AAC9245D46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0FF0B25-2F79-4FEE-82B1-1DFE0704871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583A584-BBD9-4610-A959-D316BC14824E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73608A42-72B0-4988-9716-60E9CC458654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2BFB99E0-1873-423E-8352-D5FB8D36BF84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FD60385D-46B0-44B1-B4C8-6F58AACBB226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7C229544-067B-4856-B787-75A4C53FAA6C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3003FCBA-E1C8-4570-B44B-7EE03CF0FBBF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F37777AE-B2D8-402C-B180-3ECA16D7A588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FFC6010B-81BF-4E91-9FB9-8AE3CAE41E8A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E1C6AB65-0CDC-4094-B6AB-B217C8A6D3DC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199288E5-9769-4CD1-A264-DEF2A985E562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B6CFCDA9-164F-4FBE-92A0-B065B9FFF5FA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592B8C7A-4132-4428-A8A7-7017C945BC29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2B1C56A6-5706-47B6-867F-0B1C548CCBD6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36255A1C-F150-4416-9A9C-4194DCC276DA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64844DE-B837-42E4-B2F7-EE7C52F1DD25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F2518D87-4FB2-4019-B029-F518C3FAF9EE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FB9C3EB0-9255-4FB3-B632-4B861E67DCBB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B7CAFB0F-7BF4-4C22-9349-43052F29206D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352ED539-5492-4D73-9208-0E00F051353B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DAF9F565-80B6-4D17-886B-ACF170B6FEE2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4A4AD7BB-7E13-4181-88CC-3C4DB7CE7003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D2121E99-1AE6-4712-AC13-9B9EB71F414F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0D74A8C-B064-423B-ADF8-F06B14CFABCC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DD1D9CB2-2899-48E6-91F0-ADD0482C564A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909E2221-37EB-4A5A-88D4-73177FFCC41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09AB373B-0A00-419D-9FB6-7D94F86608D1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C2262CA2-395F-4EB5-A1FB-E01627F00E2E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4A9F289-07D7-42BF-A691-6D45D1ED5988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DC410EDF-0945-4300-981E-2F70A896475C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3CF5F8C-3FA3-4D0A-8CB3-EA9478DDD999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E504625-B4CE-4848-8726-E693E4DC32FE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D4172C1-4504-4AC4-9B96-AC0EC86B423D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7D80A36E-C009-4517-B6F7-4541312BC70D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B9C1C4EC-B29F-4A41-8516-D222FE8AB674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578EBEE2-F777-4EAA-ADE7-B0AAFE5AAE4D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CD5AD1B-57AC-4BE8-8632-EBCA2BB305F2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DFEEF7DC-BDEF-43D6-A5F6-07F4AB3E1DFF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00A7750A-82BC-4D0C-A224-399C9D819E12}"/>
              </a:ext>
            </a:extLst>
          </p:cNvPr>
          <p:cNvGrpSpPr/>
          <p:nvPr/>
        </p:nvGrpSpPr>
        <p:grpSpPr>
          <a:xfrm rot="3269721" flipH="1">
            <a:off x="6454914" y="1747295"/>
            <a:ext cx="177115" cy="436233"/>
            <a:chOff x="4871877" y="3006765"/>
            <a:chExt cx="619125" cy="1524902"/>
          </a:xfrm>
          <a:solidFill>
            <a:schemeClr val="accent1">
              <a:lumMod val="75000"/>
            </a:schemeClr>
          </a:solidFill>
        </p:grpSpPr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1C51CA5A-E13A-412E-A3CB-3DBD59EE9257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8C02F024-E692-4ECB-BBD7-8D88106EF2A1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093558EE-93C5-4EF4-8DE8-0F943CE44A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D6F225D5-D2C7-4F63-B5A8-DCDAFB702CDF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206D235C-E69E-4C86-9098-EF2FFCBFF54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B4593C71-7D70-4946-AB14-66DB3E98B299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06E78EF-57ED-45A9-9F4F-50CEF3EE5C9F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37DFF2F5-52F7-40A3-AA9B-42953F5CA4E5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E5BC3D29-17F7-4C48-AA8A-96D7949FA300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299BB36F-507F-4D59-B132-895A6A13DC50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F8338D0B-ED6C-4B42-BF50-2EB01C4B65A3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C909E1B9-DEC1-423E-B986-D58E53268F1A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2C57AB56-2CE5-4DA1-8C8C-56600F45EDEE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B882DDBD-BA47-4F6C-A841-AEB400BE0263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89AB0EF6-5338-45AD-83A4-DBB84043A99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EC2A855A-A86B-41F1-A7C1-8E50D4F78214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034C26E9-3BA9-44DA-9407-BD10B1632B9D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2A6B9CC5-CB40-4590-A3FB-B4001C0BFF4A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6CE17BD7-21E1-4526-987E-9F138BD461EA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39DDCBA7-F03C-482A-A38D-7F019C2027F4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5E144A73-8C15-44B4-8E7A-AC164E215181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9022DC9D-ADC9-476E-9109-F244F308EFD3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D4FE741C-0336-4598-9C6A-3EDE206F6F53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7062551-7D24-4D3C-9AD7-762FAF3A542F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9DE2703F-8F67-44BA-AF69-E6D27B95E59E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2721B9E-FA4B-41E4-9489-96C5A910D0BD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F42726C-5BEA-4ACE-97CA-A16E2198E98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56591A48-6A17-4A2B-8799-82DFC9F74C3C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5C63708-2521-4021-B7E3-88C063B489AC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B150D268-13E7-46B7-ABE4-F93E7481C358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97793B02-4FF8-4209-ADAD-2BF26C72068B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7A830D8-6F58-46F3-AAD7-D7D20DCDD58F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F672A8B2-3334-4203-A0E1-8C36D0B1A78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2E4A8DF7-B1D7-40AE-880C-8C3A42DDD25A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C1F195A6-FBF3-4AA9-A143-65AA8438C129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7F7F11E8-5E60-4499-BD18-F3BB4D5214A8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BBAEC86-97E6-4360-B868-D198EC2E55F4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43CC6674-300A-492C-8AC4-EDA3BEB8E48E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C03536-FF36-4826-BFA5-D20FEF4CA4DC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25FA2060-59F5-4D92-A409-CAE82739A7C4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5ABF9BDD-09B1-4AD0-8139-E713E60A8567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BFA432F3-470C-4248-935C-E7BFDA35908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85C936E9-1DA4-43B4-8BDA-53402BD82D14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0B199D4C-75D8-448F-8CC8-6394DCCAD08C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A4C9055B-08F6-4272-B8BA-3BBBFD0E2B65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2261AD0D-B764-4705-8D1B-D4153A38A63E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48E68320-DF59-405B-8894-29F0B2F6CF57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F9116513-A2CD-458E-BF01-7608D7656315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907AA629-73A9-4944-B9EB-706E5D4AE04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77A39C92-B477-40B1-B615-6D7FF034F06B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591C0DCA-35AB-43A2-ADFD-C4B1CCB85C41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4104CC9-2A89-47A9-AB7B-289F2F7011C9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72A1C0-776E-4304-9720-9A8C5D6AC918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2C5BBBB6-EAD8-4042-972D-46094A86584F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6C385B4D-0E04-4918-A9FA-17DE7EDCC015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7F919562-D6C6-49E3-B208-B0A42AAB0BBD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35F20A6-C15E-41AD-BC49-F42FBE6429F0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FED64F5B-7798-46A9-870E-842D34E730C7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D1A2AE3-D3F5-4CEB-9DF4-2E5FC55480F0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EC297A5B-6D07-4BDA-A4D1-E4DB9C1D38F6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3CF47D4-0612-4162-A753-28C60D8FEA61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E52343F-0868-4035-AD42-C9EF35625636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EDEBCE17-4276-4281-8EFE-6E6289DC50E4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151BC0E7-DF93-40BF-823F-6E8619D5DAD7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5F52B055-1ED7-4B47-95B3-30180D239A64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5859EE57-9305-4271-9CAB-78F1D4DA7B6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B63A69B-94CF-457F-AB18-938EAC5D25D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1E041186-D8C6-48B3-9590-B2699C640212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49EB1BB-8F43-45B1-B5F6-BB4F7D6955D3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7D2A3445-C66B-4C9A-8350-FA597001E940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EC69D1FB-9037-4005-B641-891BCBD3B32B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38840013-0F50-47D7-954C-297836EF1B95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C2E92B3C-3CDB-4B1E-9736-60F6AF5435FC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85E84EA-1C3E-4DBF-8E2F-7260A1F40E45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8648D2C6-B381-48E1-8D3A-96C1F44C3CC1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0E2030CE-F9CC-40F1-9C2E-A55838C6EB5B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791590E7-3F03-46D8-B6DA-255601CF3152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A039D72D-7FAC-4312-9897-C0A12B764CE0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335E347-2004-4C04-A945-749614E3BBC1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E464FC8-0B3E-4C4F-833D-5C7980982655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E52D4895-BD34-4050-B8A3-EF758D406296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9B6737A9-2AAC-4E7C-9F0A-2EE250C0715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74E4A40-335C-4F2B-87C6-D26000DD1C0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84DD0F63-3692-4BB4-9F79-88589DAA9A7A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7D76C12-EB98-41A9-89E8-4AF1261CAF63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46094B43-6E19-4FE4-8D13-29C35EAE49CF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C9598C16-4A21-49DC-ABB8-DB1928C46F0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06759E4-27F2-4027-A2CF-47BE1B8D205E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A35EE21F-C755-48A8-BD50-E019FDF3CF00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18A2FFAF-7B37-4A78-9E01-41AEA24B6999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1BB37409-4414-48FE-8530-6A4511FC3AC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36249CD-D517-4BF8-9D57-D92570AD7C64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7355367-019F-4581-8D54-73571047D322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04D10CA-86FE-471E-A910-2D67985C6273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369A784A-6F4B-42C5-8945-3E62C54788A4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47FD57D-FBB5-4D06-90AC-BAE5C595CD6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33C4A74D-60EB-4DC0-9F4E-0B2F4DC34B8D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C2316F5-9AAF-4096-A59F-4CF640DFC3F8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817ED74-F163-4E2E-9F54-C74B24A36F4E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C431FFF8-70BB-405F-974B-7D1A97134C91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90E321A8-AEE6-4F16-8095-8B58D2D89C0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13E4663-980B-49C1-8215-C6EACC9946D5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68CCD8F6-7BBF-4FFD-A682-D61CE239F66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A67324BC-5A2C-4BD1-9291-F051D12D75E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20ECEEF9-AF0C-4CAE-8BB1-6EF71238C19F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AD7EFC50-29F4-44F5-BD97-A714AAB3E48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59CB0B4C-267E-4DD1-87A7-75177E5910DB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075B5E84-FDB9-4263-8A49-4BE8BAE3F6B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DE8F929-23A2-4F14-8E2B-11EDA09688BA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30B49205-7B37-43B2-B4AD-07BAD193B893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8D04351A-8197-4A79-8B51-AAA1C643433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09784FB9-F75C-416C-AF60-715C33BEDA41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349398FF-9143-46E9-808A-0C12839C59C7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A75CC254-1D81-42A3-84BB-72E06129EDEF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A269569-DDFB-489D-BF4F-FAB5195F6169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A97ADCCE-9829-4034-B190-DE3E3755AD05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28FDBEC7-5D54-461C-A2B3-753873A0C2DC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BC3A7809-C5B1-4736-B324-86AC3B87E943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A2C5B085-36B4-4CD4-B60F-CF669760CE8D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E820CD6-9FB0-4648-9C67-7AB183A579AE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25E25B15-F385-4093-8C08-ABDE1AFC453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EECE8D0C-A55D-4ABB-8F3A-14B8470E02CB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70A0AF7D-26A9-469C-AB2C-833AC6147E8E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A1BCAC86-E325-458E-8B79-AA216817FB05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F5BA4EB-FA6D-4859-9755-750E0346A794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6A87C103-3BB4-4DAB-9CF3-77C6D500D267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94B4CF35-DA1E-49FE-9DFB-E333FB861BAE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C72ED8F-AA6D-4761-ADCE-A5C3CFB0E30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F6DD46AA-98E6-4717-927F-C37FBF2F47C3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978F76C-8C1B-4BCF-B597-7413435026B5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C16B0086-1FFD-49AF-9242-C0DFE9304A26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89627661-BEAD-42CC-B9A0-275E7C30C21D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3E8D7B0C-39A3-4BA4-B8DD-B308019482CF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3AE7ECAB-87D2-4D07-8F35-797A75CBA406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6A634358-C5A6-4406-9B7E-1D4677EF0E51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54BBB65E-DFE3-4596-97FE-2450762764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37F83A04-87AC-4CAD-8490-93644C68132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C47DD862-AA1E-4E8C-A911-13D4D7BA780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A8D2F62-1355-4286-80F0-397ADF0FD303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24041C90-0F28-461E-8708-0C4A77B087F4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919" name="Group 918">
            <a:extLst>
              <a:ext uri="{FF2B5EF4-FFF2-40B4-BE49-F238E27FC236}">
                <a16:creationId xmlns:a16="http://schemas.microsoft.com/office/drawing/2014/main" id="{C55E517E-1CE1-453E-A3F9-2D76FE0FD6EB}"/>
              </a:ext>
            </a:extLst>
          </p:cNvPr>
          <p:cNvGrpSpPr/>
          <p:nvPr/>
        </p:nvGrpSpPr>
        <p:grpSpPr>
          <a:xfrm rot="18354366" flipV="1">
            <a:off x="5869098" y="175447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3DB8548B-FDA8-4930-BF3D-0C8A9D3AEDBE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4646D730-20BD-4AE9-8DF5-13756D2ACB0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1DF5D37F-4204-45DF-B8BA-5FDCC2E04F52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0885753E-96C0-4570-8C45-E99337F43E44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3EF7C5DE-91FB-4927-9005-467D573A4503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C48F13D0-A345-44BE-9F31-844D86863C21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5C39E633-0D43-4EC5-B962-A4BA705205B1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6E499534-1C75-4C9B-97A1-880D6F55584F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B569727-1D21-4880-89C0-7BA83293D5D7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8C71B3C9-9F98-4047-A63F-3B0A0B572DB7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D4FAC0B-7694-43B0-B90C-4B3AE699EC92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5021BDC8-6D13-43F6-AEBD-2E123681D110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AB8517AD-A563-42F7-9F56-AE3BDB0E7E09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99131E04-319E-4B95-B3AF-CDD4295C913D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443C02E8-389D-43E8-8A73-6D42A88E009D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ABBA8DB-ED25-4D7E-94BC-D48B31D45202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D2651EFE-EEFA-4122-9AAD-293AD67FFC3B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52D87396-FDE8-4EB4-BD2C-6ABDEDE2DDC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F1329004-26A9-49B3-8D85-B83F92285D3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30BD8F4-10BF-4F52-9913-DBC9C30A20D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FA7820C9-408C-482D-921D-722496DF16D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04427F4-0141-4BAB-B15D-19FDC9EE6637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BCB0C6DF-BCB4-4620-9777-7C768FA67B5A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3846CAB-0F53-414F-87B4-090F7EF331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A8F54C33-226C-429A-B07A-F1EFEDEC81F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A62F1A6-DFDA-4DAA-8511-FB1327CAD6B1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D023A07C-232C-45C4-B84C-06372621062E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DF28BA1-6D8D-48BF-9AFD-0CD0A6C9A4CF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6D0F654-4FF6-4828-BF8D-05C5A110AA38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EAAF37EB-21BF-42FF-ABC9-906DFF83B323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8E7F0D6E-7D7D-4C5E-8140-9EF18C689065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F5C1E2D0-2EA8-4F56-87A4-23CFC0EF0510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FB6553D-B68F-4695-8AC8-097976C69FF5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422D4348-024A-464E-836C-B3876FE3B90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2D5CD48C-0922-41FD-8F27-6C32EA0A18A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A663735F-9034-4CE3-9E29-2C2A809449F2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D0757D13-EACE-4530-981F-D3CE37DF669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EC3083D9-4947-4839-8CE5-A2F16C26B9D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C9A96CFD-088E-42D4-80B4-62F8C4088063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C426580-1F3E-4C45-97F4-0A38B48E5E41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EB9BD51-5166-4703-AD33-8FCA4DF50AF1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016E05A3-F3C2-4A65-A4B6-21AC6FBFB2F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5F2019D8-08C0-44FF-B0DC-C8F9BA88A591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E67CD6C7-C925-41DA-922E-8FADB5E44E70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1DC34D54-615C-42B7-A4E8-0DC732362771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BA66F906-70EE-4088-AE0E-456FD4FA9724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C235913-171C-48D4-842B-F02074FE1487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AC1DB244-8ADD-480E-9088-969E5BAECCAB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B36458B3-8B8A-4519-9F4E-D2A771DDC37D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C14A5B62-28E2-4BBE-B0AA-6C8A37F03BBA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49652B31-C865-4192-819C-88B96DAC62E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8171F0C-2CDF-4BAE-90F6-FD4786E861B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721309A-5C4E-47CE-850F-68C605ABAF04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04BDEDB-F5B2-439E-AF82-7D7EC4AEE6C4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D3E8D13A-93CB-4C10-9E4D-5E22FE136BB3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9503FE4-7727-4CE8-987E-73C3EF5F50B2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7DB5DC2-35DC-4997-8D19-10F7B0FAA30B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DE29B2D6-0C05-49D4-AB95-658D3BB38FC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4B360A49-7D8F-4263-A32B-4E3D4BE1107C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026D943C-0FE5-4D12-9054-6A2D42396D99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6BCC4084-AD1B-4C0F-979B-1CA3E34AD985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AAEE1FBB-E20D-45E9-A962-85F7C6A6C26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8111E8F4-B823-4495-AF16-3D9B4A5C5D4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2C25A2B6-2AE1-4F0A-8E97-E8B297A61508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09A1F636-31EE-4F63-8FB3-B02643A4AF4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9759AE29-4427-42A9-94D7-5ABFB183561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50EEE83F-6E65-4B38-A7E2-CE5CF5913F1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2D931B9C-BB3F-4DC0-A953-C98862B21663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746DA82-13D5-4B10-836A-F051E42AE98C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5140278-6F27-4F09-A580-6BBABF06B39D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E164048E-AE4C-42AB-B88F-D88CAFAA7495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167166E-87A0-4B59-B0DC-A212D38A5374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D1B5518C-34D2-49D0-A7BF-3F1BEF55E70C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67C6BEA-7972-4E1B-9F39-46F8228A288C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3A9E55B7-ACF6-462E-A053-D4034E3EA4C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E20AE0B6-3522-4B0C-9311-A299DA29A1B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ECA4485-F402-4192-8DFE-8E699A15C722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FC3315D-7570-4513-AF89-A6046AB8AB39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10A9AE09-DE37-48D6-A480-3B1284D14F4B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461E20D-773F-40AB-8304-3E2D4681C7B0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64C0A47C-CAF4-4487-81C3-F5D555BE67EC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DFE10BC-657E-4EAE-81E3-925A9C2C9A6E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E74594D6-2B9F-4050-BB27-4846DA9B1051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655638E3-EF09-4A93-AEE4-B49F9331F33D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22A2DE6-20F9-40F3-89C1-CC08D3F1796D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1F9A34EB-747C-45D2-B7C5-76E5170E66CE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3E96F48-264E-438D-9689-A46B7849C4B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CB6351A3-9F38-49EA-8E87-0CECF298E59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DD3D6E0-91DF-40F2-8F7E-D547C2EABF2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C1DD98BC-9347-498E-AA9A-F740E7FFB918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BF0D3F8-DE05-4548-9E6F-4AACF50A5393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E29D005D-D833-44B8-9C6D-63B376AC5C7D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64AA3B99-349D-48AD-936C-B646618672E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E59C200-E69E-4D81-ACCE-C5994A1A721D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AB8FDC4-2F09-4D5D-B4EA-368E8E15B1F6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11EF40C0-B3BE-46B6-802D-916FB6505639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8243AD6-5A1E-4879-B6F3-0A68DD43CA2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B5DA5F56-84C6-49F0-A6DB-FFFE57E4CCE5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9ACE701-53A9-439F-A11A-BF019DE14ACE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5431F0E-1CE1-4FFD-9EC1-0E865C4883B2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F852D56-0D43-4FA5-8476-1DF8CA49B925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29F4DBB1-89B0-45AA-9FE5-BCFC2D8D966A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1AE6A428-5E14-40BC-B5B1-44A81928EA91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7BB5BC60-3D49-4999-A810-03CEABB6EED5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1917111-FDB7-486A-932D-0F8127EB77B7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BB9D4226-0E44-441B-9EF4-020A629518F1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C6DD006-7C6C-4C39-941F-2EC184A19638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81B486B-2545-49E6-BD35-BAD7807F4AC6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77D57CC4-CF83-42D0-9D11-3B2BE88EF5C6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FE785B5C-6B0A-4FB9-B5DD-1F102099F4AA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28585C8E-83D0-4D14-BAD6-414B52C26EE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691481-1406-4985-838C-E99B2FCD5E22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1014EFC3-E80C-468A-AD3C-F8D43978C999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735F28CF-B434-433B-B859-BF1D05A9DD65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310AF0E8-697A-4CA6-B1FB-896A59A1A4A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31A15806-1F03-4A0C-8D7D-52F652EE42F2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184D3E21-EF21-4E6F-83BB-7CC4EA2FF0B5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79C5E7F6-2E95-4B41-8C11-1E8F20820A4C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A4F0C8A9-7DDE-4CD5-BC0D-AF45B90AD1AA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6AB15AD5-E00F-4C73-B418-89E2AC4A43DF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3F9B3BEA-99F2-4B90-B2E1-491FB4D32C8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DE18A47F-0EA9-492A-BED4-F458B5A2C12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10CF060D-E265-4095-B8DD-2D341D39E22A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67778D6-0442-429F-9309-E1E84C47295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046BDBA3-0CA6-4B9E-B46B-7B382327CF85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3182FC5C-F3B4-4B21-984C-9E292C8CB39F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507A9C5-EDB2-47A9-AE3C-01041FB957E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2A9B1DDF-F8E6-4326-82D4-192633DD8E2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91A8A60-66B9-42F7-A971-9E3E29AA6CBA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0781F56C-4BDE-45E6-A7D2-5EAF3C8AE14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3617AEF-05AF-46DE-8013-7E4C9EBFCC39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3B34F0-7E1D-4F8C-90F4-98C2D3401D54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0FCFFAC-8D33-48EE-BFEE-7C834A02DBB3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B7B6A8CC-7522-4DD6-9E0A-7F7930B6F7E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5304EABC-DE7E-4151-8429-09F674778E1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CDE818D2-9E92-4B2C-A0B8-F1AC0980875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857BDBA7-EC71-4543-B0D1-A873DC1F1F17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D973D1A-4C6D-41F2-AA13-B45379B79940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8BEB5A7-9614-4C3F-91AD-2265D44F4300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6019B09-6F2B-4836-87F1-CAAD2DDAA043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8A056898-EAC0-4745-8024-81147F89A96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D579F057-A3EC-4095-9FC0-9851C83423C3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A96F6A-F82E-4420-AA18-B4093584952E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5DC6BBD-BBDE-45F4-A167-DDCCF37E7D69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6A5BE9D-7C43-4860-BBFE-0335B7DD5F7F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C3C361F3-CC4E-4867-AE85-E05BEF4366E8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852F443F-CEDF-453A-B3B8-BABDAF6BB77B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9AD4DDF-8D18-42BB-B498-E0D77BCC6A02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DA24A69D-AB31-448C-94F5-765D0E48D3B5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8331410-290F-4077-92C2-FD1C2ED67743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57CDC345-534E-4C2D-AA82-0E490EF96D3A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1497BE18-B480-4243-BA73-0584DD874869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5740738-C649-4A05-B913-5FDF9143D045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04838A1C-863E-476A-92C4-A8BF46FF5AFF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479BDA1B-6046-48BD-A6B5-0DCEE45E6ADD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C54E373-37A3-449D-875B-375B1ACBB6E0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A2300D36-1145-4ABE-9433-480A9452E30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43286031-E95D-45DF-B1F1-A925004886BB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D682EC8-74CE-44C2-A0C9-50547E6B647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FDF9A26-77EC-4EB5-A141-AF0509C8570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3D254794-EEE1-4620-9D46-5FD9582A64F6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7CFD4-B9C2-4637-AD3F-C84BBE3B18CB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1C863002-279F-4C13-ADF9-A506BE16A18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D3FA0DC-F9C7-409E-A1F9-CDFFA5EA038B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A39C3875-2AFC-4A98-8F15-7CD7B2EFDD33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6C02BDE7-DF55-4D49-86F6-7877E0BF5FA2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25514A58-8976-4757-A146-2D8534810F2D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E74EA5F3-E81D-4615-AFF1-86B959821E86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E592318D-2072-4836-B855-91FE180DE03D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0D8D614A-1C46-477F-9BEE-0502EF62BE5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388C50D5-FE68-4A35-B050-D1F3AB3682A7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F800C78-A18E-440F-AE78-DA14B1BAFDD9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1ED1D2BE-CAF7-4F94-91CD-E6289C54825E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29C494AF-3986-4433-8A5E-E6FAD0AE4120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138E7980-5C16-48CA-9BB7-2AF78BD37C2E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D72905D-C626-4ECB-A6FD-4E4B1DB4E51A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81A284-1F56-4C80-B428-30086AF77AF7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C3694C89-F1A2-4E96-A0B0-5D7753442C1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2B9E65D0-ED41-430D-B42E-96F733521433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AFC3378B-9A66-47AF-A8C5-2E84D88113DC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7F8C818B-555E-4D1B-AF8F-96CDED32EC4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4710D003-8555-46A0-B5B8-16B8BDF4DB2F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1AA23F2C-1724-4B41-ACDD-C0FC5A061600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D2BC805F-5806-4D98-A0A1-0883177581B7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3C0E8788-F6D7-41CB-8458-23197B8CEA88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FAF5A70E-5E64-4E0C-A94D-145FF45E1BC4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02AED3B-B8E1-4FB0-A193-967A4938F4F0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3FE07209-970E-4AFE-A946-3B34CCB90F0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0DD57925-0C0E-4837-B62B-0438F248F2FB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B58A2428-4784-49E4-9CD9-6B9840ECEF5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15F8B6AD-120D-4EEB-A36B-45FB2E18E45D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1C0E41F6-7E31-4B6F-89F3-FAF3725053C6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156F11D-CB37-4255-9A10-72AA5A0F0A47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7BE1F843-058D-4BD2-B697-E4DE157B5E01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127BF0B1-AE1B-45AB-886A-F883D4ECA05F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67EF4BBF-2D61-4574-BF9C-26D6CB268FC7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7CC740D5-0CBC-41C4-ACC1-E753CD1E3E83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BF7125F8-FF4E-4C66-B7D1-3B242D76C0FD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DA43DCF0-1CFC-4BFC-BE90-FA0BCCB76D1F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90D4FA46-3728-432F-B241-D8C332A5C2CF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E01EA9A1-C9DA-4F75-855B-41D5DE3C6E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4877490F-B80A-453A-BA95-8791B346267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CA7333FD-D5B4-4F29-857E-AEE0F18ACCD4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54D05AF-A63A-47FF-BBC5-A2D4B6539553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20AD9F6E-54E1-4380-8077-A0FC1A85A9AA}"/>
              </a:ext>
            </a:extLst>
          </p:cNvPr>
          <p:cNvGrpSpPr/>
          <p:nvPr/>
        </p:nvGrpSpPr>
        <p:grpSpPr>
          <a:xfrm flipH="1">
            <a:off x="7074204" y="10312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4C62E97A-3B77-43C8-86F1-F2BDD0F488CB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B3837A68-7243-4805-928F-C5F4286BE91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C5A535FF-5CA8-4B4C-B4B8-0EE2CB90077D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49BEB818-838D-4E29-850D-C6BB5D012B5F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DB2C4711-07C4-4126-98D8-DF5F9BE470A3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E41C4CC6-5ABE-4410-B1CB-D8D509B2FEA9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C45F4C8-39B8-41A3-975E-7337F3969BE7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7A78F3A0-A64E-4E85-81F9-61F6BAB06410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A5CC4ECA-423B-43A9-B42B-A321C7852BC8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1F491092-E048-497E-828D-723F594B04D4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1819FEA0-BAA6-4BB8-8BFC-D909A3EAB9BD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1F292DC-2D90-4E8F-BCB6-0F521D8022F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8AED23F3-DBD8-4E41-B563-38A51EF1B1D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AF23B4E3-B335-4368-9CB8-914B2B05D201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EB5D4FA-985C-41D5-87DB-8F2314D13259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71F11906-638F-4677-A2A3-2D9DE1E22807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F151FF6D-78C7-4CF7-8FBC-2CE956532B1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B6FFAFE-FD9E-4124-A618-36782CB404FF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1CBD911E-E173-45DA-AB4E-57624137CE95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F84304F0-D512-4C1B-AD2A-DBBD359504A4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1C6C466D-E56A-4CBA-95F1-4ED910B8EA99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852EA55-055D-48CC-B36B-12141CCF8DC9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F81B3217-2D8E-48EA-83E0-E263EAAECAB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BE830FC3-A1B6-4853-A23E-2FA4F9DF3A5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96AD5696-DC33-458F-A555-3AB13926BDD1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E67BFDDF-B343-40B5-AE2B-C09FC7BA290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975159A7-6490-4885-98A9-A5A7955FFCA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AD9DC2F6-00E4-4E03-B885-ACDE5FE3B9E3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44C2951E-0BA5-46B8-91CB-7A49B8640913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9F9FE9D-72FF-4E2A-B425-5CB2F0072FD9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28B7FA63-4B06-4DD5-89EA-8F11D09EAD7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246B0F8C-8200-4704-A0CD-0FB1C2E95733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1B07E55-D8A8-4686-9272-3E5F4F65DF89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B951168D-5871-4C30-9643-ACB045AB631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D8BD0CF-E8C7-4CEA-9BC2-35EB03E1D8A1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AD8B95A-FE2B-4FF2-858D-B683665FB24E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4E37D06-3860-4184-AEF3-510F8E9A1F4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E229D55E-DBD1-44BF-9100-07BABA35EB0B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658C999-5CFA-4057-9E1B-7A222AB34463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E01C533-CD44-4C0C-8F60-D1A10924D846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D2F70DE-4607-4311-B14D-6E185C0D487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0C21E31B-31C5-4EA5-9131-15C8636FE2A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EEAEAE6E-97DD-4C7B-93DA-14534343802A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8F89A28C-73AF-46A2-B45A-429650CA11E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C752AB69-03BB-493A-B380-4B459661087D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CB29C34-791F-4684-9101-A29CCE7B6C9E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80903373-1B47-4425-9140-DF71F7A27B9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86AA0FED-D71A-4615-BFBC-CFE77688843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E5730B-B0F4-4320-9822-E5ECF0618AF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8C57D4F9-D85C-4E66-83D6-5735A97C99A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9FF24864-CE7B-4864-A5D9-6994540FE511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17782FAC-9D9D-4003-A137-768D3570BAC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88A7329C-59B5-4450-ABA0-892688A457D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80302DE-05F9-4F39-BCBD-A459353148F9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35A845D1-8D57-4323-A1BA-669EFE926FDF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6B6F4EC8-4C52-41DB-926E-FB0E21214F5F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9FDF5A4D-CA9B-41CF-B750-37BFBCB26E7A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8D49719-3FAF-4C41-8918-7D8C737CFC0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079C64AE-3ACC-4656-B2D5-C27B326D400E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54D45C43-59B7-49C6-899A-F9C41C448D3F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B70934D7-17C6-45C9-9D90-B5D0DE494E15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04C5E017-D5A7-4180-98B0-628DD05D940D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4B712AF-4108-401B-8C84-E2B790DECDD8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56978A1C-DE97-4DD0-87EF-69E3388F2558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02968F59-022F-480D-9559-014D7BD2DECB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E05A1596-624B-4B16-BB98-E05C37FC1DDD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3E36132-03D8-42C9-9083-ADCECC10AAB9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253CB13F-A07F-4A3E-8731-B9B218739C8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7B662E8D-7F60-4328-8684-8D7426A5F3C2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3B388566-FEDE-408D-832F-0EB44C5FB41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71D9E92F-785B-40AA-B451-F487C9CE3EC5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17BEA16-7BFC-47F0-AA54-DA4B29ABC7D4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180E155-860A-4D5E-A3BF-9A1F48A90393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5E31B5-B454-4BFE-A008-296DB38F7AAF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DF84CC35-422C-4C6E-8621-30A1CF3AAB5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03FB5BC-E297-4EA6-A198-4DA40397D869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3F92094-FEAD-4F43-BFDB-337C8CB03991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6A0B7AD-C925-42C4-889B-151DFA90C70A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890999C4-1B7E-48C3-8098-D80C6FAE0B0E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23642576-22CD-4FCE-ACF5-79494A9E1978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41EC03A2-2479-40EF-82DA-741691F0B51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FEACB09-E8E9-4A27-8B3A-3511BC7EFF3D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79D0C11-3B70-4BFE-8728-1EB176E9C31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34A419DC-C72B-46F0-8CEB-99B86FF4172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C3CFF1D8-388C-4961-BABF-217AA026FB91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40DFB87C-5112-46C7-9EA4-52F4B1E8BE25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57E55AE-A9E6-4E75-84C2-2CE12B5A2D0F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279EE61F-7C41-4CC2-8009-A224487F9663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BF81B1BD-3B3C-4E10-AA3D-4C19CDF04C4B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DCA824D-BAC9-456C-A8B7-F981E49B61D1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20DC2B21-F63D-44D1-A7EB-71594A1513B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28FD943D-B457-48C6-8717-515B1B01C240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5053098B-071A-4D0D-BCCA-F070D462F738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6E4CB52F-ED37-4ED8-930B-53113438F616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15E6DCF9-C70A-497B-9660-0AC23A612F8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67E08088-F820-42B0-8366-73F60D7AEB81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43532E2A-C014-4AEE-ACC1-A3180DA6D47B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22BD0C5-5752-41DA-A843-4643A2FBF201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C4D283B0-0254-44B1-82E5-6DE005F202B6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C3603112-5379-4D16-A523-3A0C90A36716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3C0F433-BC2F-4827-97B8-E1C733E525C9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4F996629-A0AF-4593-A6A0-E3AC9A7B7C0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F5EDD7-4596-4CD8-BA06-5CFA062A186F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8BE1C007-D6AE-4F9D-84D2-75C4261252B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28523C2E-00B9-42D6-861C-04B79F62BB23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BAFA566-DC6C-4D54-AC61-9C17CC0E3B2F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2E75EB31-DEEA-4490-826B-8B6347B286E0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DB1F32C8-8578-4A3C-AAA9-9E33DF2643C3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9B8DFCC-D4AE-4167-83FE-8DF5C55F3240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D446910B-5439-4D18-AB6E-85DE03E94424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CFF8F500-6939-45E8-B6DE-880B859D986B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35B0E42A-5454-435D-8525-D9FF960E1982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C7C6ADAB-3F91-40A7-A1BD-D7FD10567F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72D02CD-51AD-4D2A-90D0-268A9D42A81C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2119A77D-E539-42A9-9671-944D686CD55F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676C0BD2-360E-470D-B580-6308D2D6285C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E29AFCA-8D77-405B-A37C-C22DD2E8694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E48A7F2C-9EAA-412F-B799-585C39BF2A7C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BF378C71-B6D5-4099-AE12-B547949D92FA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9276D4DC-06F6-4E21-A560-FD4D664EB891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724F5474-9570-4054-BAB4-F1D817BE667C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E36B82C-523D-4510-8814-27EACC5F121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0336551-74C5-4A1E-ABC9-F8082ABF55D8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719F7CCE-AECC-45ED-BED5-282616A84E46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69EC72CD-2364-4AB0-98FA-D86BDDBD50B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2ED343D9-98C7-433C-AE2E-FC0BA4ED4BF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46CC1BF7-CE5A-49F8-8B57-ADEEB12D5F4D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224B30F3-C91F-4E79-94B8-1F9580C0061C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F00C42BC-8059-4416-B447-4CD6FCC19CEA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6EA039A7-127B-4552-B06E-61F710D85C33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000F4DEE-E374-4941-8A12-5C63F60B7F3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8796D83-E401-4CC4-8A9F-1469F68BB5EB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C359A512-A31A-4897-9A44-84C5ED987B36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077613D3-4DBE-410A-AF59-82EF4150B44E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EAB1FC20-909E-480A-A2CE-855958806A8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7D47C229-B9D9-4933-BB2F-195B8147C64C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4A567F7C-7B1F-452A-AB6E-6DA5AE5C59E8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3B11F14-164C-4EFE-BDA9-55DDABCB4A4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2DEA63F5-3BAB-4165-8D5B-DB5483C3BC0D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3291C279-63D0-4831-AF37-8A0BE7B3D27A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DEDCC30A-3459-4414-AD85-89F7C3613FF6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D2B72CB0-FBF4-4964-A424-CE4472BB7F2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F443BE76-7E6D-4C6D-84BE-E4FCBAF0114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F908E7D-29FD-4F6C-B69A-C926F9FEDD71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5F13FA34-79A5-48B4-ADC0-21FE11A91E8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68A1E0B-BEAA-4C58-A527-E5A44A076C34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9546B54A-F8D3-4687-B661-95D3883F766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23DB63D-540C-4CAD-944D-53676EB7B0B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A27F89D5-979E-4415-8CCF-CB8470D5BA50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BA1CCFF6-AB05-4500-BD61-D33D12E932B6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6CC7B843-248E-4B07-A16D-A24C05080253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55261F3-3031-4D13-8F7B-4CA921744585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BBCA784-087D-432C-9F33-78059A21B48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2F16409F-8D48-406F-A7A9-09BFC7B6E76E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712F8FFA-2A7F-4B2E-BD7F-D5F52916D0D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0EB55CE5-F5A0-4B05-92D0-58F044F8716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07AEAF5B-7D1C-48CD-8E82-1F0175382923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60902527-4E3B-4CCE-9F5B-8DEFB83D388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F2597397-10D4-46D4-851B-23BB62295BA1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D660F8E-DE72-4FD2-BF00-BD25305B3E29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5EAA630-BEC2-4BB8-A0BF-E281353C2C51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612090D2-9A48-4E1E-A17B-121F8FED5D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6FDD1AF-F238-4132-B9E8-E88920FEC5B3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536A4B3E-7D34-43E4-AC05-63454F1E1E5F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438BCE5-3D40-4155-B143-36C81870286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501FAAA1-F524-4483-B9C5-0394F862847B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F81E7BD-FB18-4A6C-B581-B82903DF2AA0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F9DEC74B-5914-4373-B33E-BE8F2ECD49B2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D01B8784-CEC7-4567-9372-4783D73E66CD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8505E381-E456-447E-BF55-97707DE5875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019F6996-F367-4C59-B3A2-7DB04E9D16B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3E385DB6-34AF-45C3-80A9-2F7EBF867D2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36106178-95F8-4C2C-80E3-41E2C1F9F6DE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7ACF9C3F-0945-41F0-B9EA-15D6F170FED0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5B70C252-ED26-4E10-AFBC-7616AEB0510E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944D6B86-FE22-4EBE-957D-6E9F484F05AA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737F85D1-4453-44EE-91DC-0C6717651384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40D8690F-BC3E-4667-A685-CC4373827436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7BECEE4-8E72-4489-A15B-CA95105B6C1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57567BF2-BD40-4847-BA4C-5ED8A6F3018B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287CDB29-7953-4EDC-926B-3D422721F27B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49FE3310-B156-4905-9C0E-9468467B9476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3F371E5-FAC2-42DC-BC44-2174232C155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009ED638-9033-43AD-BFD6-60751831727D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BC1F4E60-9881-44AE-B06E-558A816A769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81ECB02-E0C1-4679-A2C5-EC626A8A78AC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8D59AE5-3901-4C71-B5BC-913DA8DB477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DBAF260-AC13-4EF2-8F7C-7B9F2AFB8E01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3E8BF55-FA0A-4A4C-BA30-CFA463677C9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E77185D-34D0-4245-97BE-178F23D1C031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21C4559-9D62-4C6C-8BD1-4947014E6530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BC04095-2816-490C-8599-20D768BF0A07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3B82002A-0214-4BAD-AB00-C6A37D1A3A11}"/>
              </a:ext>
            </a:extLst>
          </p:cNvPr>
          <p:cNvGrpSpPr/>
          <p:nvPr/>
        </p:nvGrpSpPr>
        <p:grpSpPr>
          <a:xfrm rot="855774" flipH="1">
            <a:off x="6776287" y="722057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B7EE4C0A-DFE1-4D45-B58F-DADA39DD9098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3A5714B-990B-4428-9BA4-E81024B25577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442A498-39BB-4F2F-B2C6-A8D708B09EB3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A70CCB37-D930-4E03-B674-D549E4153560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1D22FC7C-543B-426B-8A4A-A5EE00916929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7CE28D50-2BF9-495C-A1EE-5EB75C3AFBF2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D4A24EED-4733-4BAC-AAB1-98A45E9F625F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ED14B0D5-0662-4184-A658-4B52C283AB99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4CB49F8A-DB3B-472B-A0CE-7CDCFB829B48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8F10612B-F1B7-45D1-BBB7-7B260C58D15D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ED292A32-F506-4752-B88A-75072024C265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E5D939B-FE5E-4755-988E-1AC4ED25D162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8A37B8F-E83D-4634-8C4A-A27785117C4B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737DD6B7-07E7-4FE2-840A-001605757AE5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182B2F0-FE76-4D3C-8505-153230B9E2CB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E6001EE-3D78-40A6-84F1-16EC8EB47F6B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BE0E04C-45CB-417B-AA13-9CEEDC191BF9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EB89B680-BFC6-4527-8904-64961ED37865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874AAB24-07BB-40FE-92D8-6ED33FD186CC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5A43F199-4BD0-48DB-9ED3-67D92E6E21FA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98C04FEB-0B5E-414F-BEC7-59B4E8C37CC5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0753BCDA-ACE3-46C1-8B8E-A0CE422D3C7F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428EF6C-C9D6-4F5C-9C56-EAC389ED09ED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DC5A8B8D-4383-4EBA-AAD9-A4BD0FABFF3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CA59B9E5-817B-4BA5-9774-B7589432B3DF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08D07771-D052-49FE-8FC3-6FCD8100CEC4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61A072AB-048E-4B82-87D3-D7D283B191D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37F23BB5-9361-435D-9F88-6782B853BC48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97F2DCC-45FF-4A2B-8442-2D4B167A0280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F59F2A7F-6A10-4C6C-B54D-0E9AD61A1805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CA7E0723-2A76-44BD-8657-F62F0D4DB71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346E4785-3848-491B-9C76-F49DAEAE88B6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2E94C021-927D-4ED5-8BFE-71DEACA6D123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77A6E2F5-3038-44C6-91FF-AB30B86F67DC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3DC59452-2558-4C22-A454-45E00F4D7D9F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25B807E3-BE02-4882-8200-46057FAE35E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A9A5B02E-4669-4D6C-8CF1-85A234875BD7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1793B08-7061-4056-B15C-6F25F5032AA0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33F0D634-D626-4C51-83D1-71093ECA9E5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AE15794D-0520-45E3-A6C8-643625982C79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15432E81-6823-4666-ABB3-73391D4A9E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87660BA-4A24-442C-9FA0-1851A805D0EB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B0449CF9-B504-47F2-BB5E-2D953922AE64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DE9E135A-3A73-45AF-8E23-A7A9D0A5D363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BC21133-C32D-4EE2-B4D9-4918BD82433B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A1B01DE-FE00-4811-A2D4-6EAB38F5DC5B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8A19A8A8-91A9-4AC3-A6E5-0A5A2E34A155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DAA0908B-A50A-4CED-8EF0-69DA0B62726B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19AB936B-F1F6-4E73-B312-BE3B5297E0E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73B1D22B-C910-4C38-8BAE-E982223BDC09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9AFE56C6-2965-426F-B804-C7A54335057E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34D0DA22-173D-4368-A1EB-9ACD2E3251D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88F3477-F18B-46C1-A28C-68B52805EE26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9D037009-4D65-443E-9D6F-8DB8AFE997D7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80042ED-EAA6-4AE8-8553-3299369F6DC6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E39862B9-7D00-4D40-81F9-2F6C65BEFE98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4A6F907D-7ADF-426E-8B8D-B8FEFCAF7EAF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CA532E8-64D0-4BCA-B6A1-8E4A7BF534C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BE94FBD-F63D-4018-990B-32E59FA277B4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D3C52FEA-7991-41FC-AD78-4B0EA8AFC931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6866BDF9-EF79-45EE-B0E9-0B980F7B59C1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411AE27A-77F7-4731-B735-445AD0C47E96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57D5ACFD-43A6-4795-8BBC-C325DD8BF369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90CC859B-D9E9-4E85-ACFE-FF55F06217B6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E87D0A9C-3228-4A62-A727-6F376B370DCF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D24F35F-17FA-4B76-93E0-E20976950A31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9DBE139-B622-4D9A-A534-05DD444BF165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9891B6A3-F6B1-4D0C-B6F8-915F0C523F53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394683D-712D-4C1C-B89C-BC503100A87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E1739DFF-5E48-4A03-87DE-315453D1CD25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B974E1A0-9463-4759-B835-F861D9D83180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86C0650-4C5C-4861-8A1F-3E1365A6A126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61E3ABC-BD1C-453C-BDB9-D2013F080E64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564540DB-D568-42FD-B10C-E1649264F8A4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38E9838-98BC-46AA-B1EE-20D6E470AF0C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3F0A4B56-EBF5-4411-B0C7-EDDA903A96D8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9D431235-21F3-4D74-AE61-96628AEF0CCC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6503B61-D288-4DB9-BDE5-528BEBF8F51C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2D477F76-6FC2-4C41-A4E4-4F9B4BEEEFA6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038B23CC-B278-4C77-B222-238AFC0A4266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D121E631-13E4-48E2-8303-C7FE59C3199B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822092FC-A5C1-4412-A0A1-BF5AC9BAC7A9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631B9CA-E6D2-4B68-A580-4D95B21417B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88E097C3-1D71-401E-8200-9217A8434ED9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023FCDF0-EB75-4E74-BA37-B20520A515EA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F571C2CD-09E0-488E-B52D-7CE7474D0BA6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9CC3C625-154A-44BD-8C35-035CD4F7314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80C4AA9B-96C3-4F53-BFAA-0059B7C9B4CD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3FEF53F-8704-48E3-997B-093FAA438C72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4DC18-BFF5-4736-8CF2-57B43967AB73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412C8B8D-4621-46BA-B81F-3E932E9FAD61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02607EA-F72F-4AD5-A402-9D4617EB45C0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FE0014A1-903F-44BB-B68F-305F9871F4B4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A4933208-FA31-4A69-A2D5-7487A5C700E1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6C15A8DB-64F5-4F15-B624-F0C91DFA8A69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F4C9833-E70B-4A82-B2FE-9C0C7D2227F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787D43A5-ABB8-4216-A6D5-A5A2D6D29BF2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11C46152-B853-41D3-9C87-28392BCA4DF0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56DB653-238E-4F7D-A4CA-2813C4C3EDB7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DB2E1F80-6A41-4178-8983-277200B8A98E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67C1A383-F2F6-41E2-800D-0810295BE24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37BEE456-8DC7-451A-9443-06292A85BE1C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D1BEC5C4-FCD3-4212-B94B-16127993ED0C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FCA6D137-DC2B-465E-893F-4EE40385EA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59EF7757-71F0-4F10-90F8-3D70560253F6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7D540784-1155-4FAC-ACEA-D16878BAEF32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728A7C28-19FB-4101-9A2B-7ADC20034E30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CDF35131-9296-4F3B-BD39-DADA5A5DE12B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29C77C76-43D3-408A-A77C-8F556E4DE47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A35128B5-F99D-4FA0-986B-0F6DE4CFCB14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8A4A6AEF-89DD-4B72-A599-82F16E04DCC1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5D8B155E-0F0E-4244-BE60-A8691A751B11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020B0FEA-8FF4-419E-9580-332C7ACA7F5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18AB69DE-E9CF-4397-9919-E2324752F5C4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41FF935B-7FDA-423F-B7B3-C1CE71CCE3B1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3A46D9B1-531F-4008-B74A-2BD799C9CE7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97DABBBC-B016-407C-B0E0-77894808D6D5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5A045872-A9A9-4E76-9D06-358414612D3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516BC4BE-2D1F-4C98-A519-EDDB399C9BA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A03AF4DC-8BFB-48E5-81CE-267B0536BAFB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893BBFA-E715-40B9-9DA7-BF3CF04BC9B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5824A7A-AABE-4C93-BB38-5D2254094038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5D87C5FC-5101-461A-BFBD-36F6C0D1690B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D7788888-C64F-413A-8F23-B79FBCDD9600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A7FA45A-9835-4DF2-8CC7-8408CF409B42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6E63FC1A-85E0-457F-B925-3B3C11CD81B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26F33251-4398-4C0F-88B3-52E143A64D0F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160A4D9A-17BD-4A3D-A949-633F10AC0CDA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DDA02D37-3282-481E-85A5-CA3E5C28DB01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774267D3-5B0A-4D7C-830D-601439C9B797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A7B3A64-CB49-4C2E-8308-622A1A72DB37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DBC6EB6-9DEB-4999-9706-0750D52A6330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F7673943-1B66-4596-9744-ED8F1AE4F699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2D6F2427-391D-4ECD-A0AB-66951EB3C9A2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B7BE99D0-E6E8-42EB-8A0C-C6B3C3AA3440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6F3262A-77E3-4F2A-9BBC-6639D760F749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D85AD82C-1E26-46C6-8351-ABBC28952D9D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7FF04632-D806-453A-A4EE-DA160CDA7734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1C162010-6338-4DC3-97DE-F1BC1831CF7A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95678E1F-4BB4-4525-829B-155353FA553B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EB269306-1868-4F49-BE05-94757A603F3D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F2374874-2A3E-49D6-A94D-55E98AC0F56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0EB6D69A-44EC-4D2A-BD2D-1D41A3CF5B9B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D36651F-76E9-4DCB-B165-8115E5D11FA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5459F297-93AA-448E-A3FF-264BB0751CDD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74DBDECC-C750-4F6B-84EA-F17D080F15E3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6F7DE53-940B-46AC-942F-5426AEEED5A5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C399D156-64E2-4EA4-B528-34798A6BF05A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1BB5BB5-DE45-47C0-AD43-F6541B97E3D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B06BFF12-24DF-4898-BF5C-6CB644E68E93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A998F5D4-DA7F-42AD-870A-807AEAA21D31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87393A5A-AECB-4335-AAB7-75D9ABA00EB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5A3B93BE-DC98-45E7-BEC8-A27B130BD446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7FF29D2B-50F5-429E-8644-A74092BD01EB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B30624A-1D2A-4B3F-B717-90C49F5FF4D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BDB7B4-180E-414E-B5A2-00C3079C89C1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801FECE-9D2E-4BA0-8F74-A0CFFA2C3765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E615B574-A666-4A45-AF1E-960589998B58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24148A8A-5D34-484F-A025-E4E4C22E4B6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42612395-A5A2-496C-8D9C-BFF56A105DB6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C6AF1832-B3C8-4B5F-8189-EF6204282882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50443ED9-9DC2-4C08-A766-706D0BE1D2A6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6E8EB1F-4B65-47C1-AD24-A5893CAFE901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0B3EE86C-3196-4A1E-BEFD-55DD4D228B20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405C6EE2-5C68-4E45-B179-C84F5538FF2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92BD7701-3503-46F5-9205-C22C585376BF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D3405969-079B-4C05-A0CA-E01A017B54C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8541CDB4-64FB-4317-8D84-580E8BBA29FD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782A54A6-A476-4A14-8036-522D95702C45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9DC15BEA-6421-473E-98EA-DCDEDD6A64B9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5FF527D0-6E69-474F-B9CA-1E0C5017CB5B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65EAE43-BCB7-41A9-8344-810203B38B71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B5EBED64-DF88-46D6-83CA-64BA1DCF1D12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8047F76C-A44A-4004-8A99-038E6E869FE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F1A062C3-3DB2-4E20-B345-224CA40D4AD7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7C4C130B-41F7-4102-B93C-2AFA8FAFACD3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104693DB-A35E-4FA2-A285-B902D43F8D38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65A76ECC-4FC4-43FD-A906-8EF2E4E44B9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CA14FE5B-00D9-4455-8968-7330CC8A95A2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7DDFD81E-DD73-43BA-A5EE-D19B34A9B56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3B6C785D-AF53-4B2D-9233-8070509A4EE2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D37AC35B-8219-4690-9530-C4E05FFC3628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FF246C1-EE2F-46BC-976E-2E8D309DE2F0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15A3B3F5-15E5-4CC4-86B4-53CA3EEA1E2F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7152E6A-A79C-4310-8BBF-93B2366AB8D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6757870E-BC1A-4C85-9E77-875425494E8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64776D38-D1F9-46B5-A951-569A38E5851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2509FC2-2219-4BCE-B791-A68E947DD3DB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E5614B59-5F7C-40AB-AF7C-BAB9FE628C7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6973441A-C901-4C3E-A75E-902932CF959D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74D20261-11BB-4F12-812F-EF33FBF65BE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8177B03-234E-478F-AE9C-E77D8B093FC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80ADCFE6-3E05-46B0-9F44-88E786E8CAAE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BDD05BE4-80E4-49A1-89CB-4D668600AC0F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A2F76CA8-B83E-4F7A-9EFE-7D32E5376368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3D38372F-DCD1-40DF-8384-0AEAAE350B10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FC049CE-E423-425E-A590-FFE2E511F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41378BD1-55C0-498F-9D12-E6A5E4E9992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7750EE-F535-46EA-96C9-1BC34BBCE32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15288EA-F3F2-497B-A1C5-077051508B18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9AD46C1F-54BA-4F27-A50E-DD2CA17B321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2855273-B1B2-4433-98EF-1A114CE094B9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A5D80EC3-1AB8-479F-ADBE-CE0F686B9992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E82F0AB-69C6-4D30-A78B-6EE2AC85D45E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48DEB627-A9DF-4FA1-A93A-62F32712B67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71C9F13C-4C61-4D9A-9909-CBC2639AA119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AC854EE1-2D63-4D8E-A2B5-287DA41ADC1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5ECA05C2-8B8A-4192-BEC8-6AC32DEC94E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417CC468-BC21-4ACC-ADB7-A688529B8D9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0C03F3A2-B613-464D-A1AC-69CB2A3B7D5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1AE42874-CC1A-4679-A18D-100090C7A136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0063BF77-EDF1-4CC1-B25C-9A180B05B3AB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89CA4408-F6F5-492A-8FFB-0433846B7F3A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BCEA776-19B1-4948-B9A1-A799A38D2FE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E10B5D5D-00DF-4048-A66A-6E6DD04A61B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9B14F920-B846-46AF-BA6B-6587D2D63F18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56CB7BBA-9729-432D-91A0-6C9FB4766E97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B0A12298-A5E4-42B7-B0A3-39786645B3D5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7D192E95-AB1B-4776-B3B0-333F153A75C3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3C0AEC6D-89FD-49A0-A3E2-3516DD54E3B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AF9B4351-2F7E-4528-9D50-5A2354AA841F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5BE67B8-FAA7-483E-870B-A49827BE57D6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3EA2677F-10B5-4D57-899D-08E5939DF6DA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C2FDFFC-330E-46C6-B402-A4E7A62D7CD5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62B0D0C-24BC-4071-B540-B8358D8E0DBD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7AAC0739-32C8-4D9D-82C3-1E53B87F41F2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12BAF4B-B713-4725-A46A-5914566FDD38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A4F5FD5-CFC2-4967-9E50-C3FF6FDEF14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8978DF1B-C9E1-4997-821A-6E00AE51D92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0B998B02-EDD1-4BC0-AA46-AF87F0A119D9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83F0C068-DCD3-4C28-9C59-49A75515433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ADEEFE33-C2F4-479B-BEA8-501FC9811EDC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9B8CEBC2-7DC7-4F4E-BAAC-B9D66E26D050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E6DBFDDC-37A5-40AD-A3EB-41891E18FCF5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245C708A-E924-42AF-B6AD-B0B5CAB7DE99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F113BABA-662C-485A-B327-CB02C4C2F009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C75E0ED5-DCAE-4240-829A-ED4858295D4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3B670F12-1080-47BF-A27F-828920A107A2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AB9AE8-FEB9-4C82-8B6C-07ED00914A2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350A354B-8F99-4D59-A7A6-DD7703BD15C3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A652C69-52F4-4AC5-8DF2-847FF18A2DC7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370E48B7-50F4-4958-A8A0-5D8AE7E27D9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9103A849-CD98-4E87-87BF-A35C0E7EDCFC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2706DDC3-9ED6-4A17-8B45-F42B42C525FF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0E06E61-6040-4EDA-9836-B95F333AF84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BA0A9CFC-C14B-4338-A0E3-C2F171D0CA83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42E73BC1-36D3-47A4-ACEB-5907966CA2C9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7829F3A8-687A-474D-865E-35A8EBCFEE6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7D738B5D-5016-4B0D-BAFE-02574E511DF5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FBCEF37B-0684-4B9A-923D-D5ECE14D7DD5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9CB4906-FFBD-4094-B698-ADFFBED4CAE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85001882-A057-4400-9CBB-C81F07DE813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53905D00-7B0C-4B69-9F29-893B58C8AD90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C1292E5D-8874-4621-BAFC-71BB0400305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9964E1D-41BB-4406-A192-C21558A987B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4B5B715D-BDE9-4998-86BC-15789A22DE3A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A852E37-E3B6-4447-88B3-A511D233263B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536A20EA-9032-4124-B77F-39E7F793076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9C58F85B-7D8D-498C-83A3-336F5356E337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6B26EC8B-236D-4287-921F-13D7AEC0DA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45057DF9-C9B4-4E83-A60A-266A262649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B3BF0D60-D134-4AF1-A195-4415960E732A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F4F680CE-B430-40C5-9FF9-D399FBEB201A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B9A3685A-3965-4F2E-BE8D-F14C6FD97D16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34A9A38D-0F7C-4C1C-89C7-761E5920D45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B560636-EFC9-440E-98BF-0C34C2504E9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F9DAF6ED-A8CF-4C82-A6CB-56C89A6FF3DF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75E818D9-6CE5-4A6F-8F48-34A67BF0168B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2AE63BF8-E4C8-4504-BD91-A6EACF0C0626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107DBDFC-046A-46DB-9576-851A62B27A52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16A69793-3B18-4E7D-B40F-9E5E6742050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D0CB9BAE-DA70-4515-91A8-A4A22408F153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78CD722-DBDD-42C1-A64C-39F4B2CBA04D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5F2F46CD-06F8-4AAD-B21A-E07E864F81DF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616EBF0A-A8EB-4417-BCF9-D122A12A8C2C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05D2FDA7-435E-4179-BBC8-706226F00646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09418E1C-6586-4582-BF21-49B70138B3B2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55DB51B6-4C3F-48EE-8F9C-273DF03D9D1D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E2FE570-49F9-48B2-84FA-A2FD716617BE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A7728259-CB0A-4C30-9744-5DCECF0F7424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7102E145-E484-4D11-BA82-02C3AB63488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A782D0FF-F1ED-4F97-A6F8-CC3E21C57E06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3C699879-AEE4-4E7B-A41C-3D2E2CA0819F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C5A27F9D-DF35-4D39-A52F-B60D9EAC64D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24D7D289-07E6-42E2-BF85-990E53B148F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E6828CC-9A9B-4ABC-9D59-177BA053C805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3D7F824B-45EB-4098-B10D-E4C33CA9F265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9805FAA2-052B-4B3A-AF39-CAD45BF722C7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D2AA7C89-A2AC-4DAA-92D5-7C620079AD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FF326B13-3DA7-43F1-B51F-705B6852D52A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C20EC725-6B41-4475-823A-2D5A9EEFE2B1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A8725A5-C8A2-42F5-BE45-F30FAD1978C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19B1DEDF-005D-4C58-B0A7-FF7227668A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7EFA3155-4EB0-4100-8217-E890226F990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792B67C-F8A4-4A2F-A558-3D57F70CE299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0954D3F2-C2B8-4CDD-A391-A783B30871C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11F8B21D-2949-43D4-8541-CC690D42E16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D88DC230-01D3-4F8A-800C-6CFED063D65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865A3F72-24A6-4DE7-BE39-DD9A4C0E9FF4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9FFDA88-7ADB-49AE-8F5C-F1356B466F2D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01FCFC8B-AA5F-418B-9594-3EC007086DF1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2664F8E5-7233-4167-9293-2F7D845E3CA6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E8A8EC24-024E-4D0E-BB5C-4ECAEF242DFF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1F4777FE-782B-4B2D-AE3A-4031D973A344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8D9422B1-7C3F-424E-878B-04932AE90F12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B153A1AD-DD1C-4F78-9DB8-DD04BE01003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5F5288C0-7949-4764-A994-6EDB617179F8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04F420D4-2E86-4B6C-A6AC-C6D7A545094C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2C0FEB9-5B84-47EB-8922-61F6A0D0E2C7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2D728F31-3F68-40A4-B56D-7CF010B89DBB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B7BEB67B-ED12-4549-BBEB-ED410CA1488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A5D53D7D-88F2-4146-A2A6-8938980ACAE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00A7E1C2-0343-4A20-9C83-998726BB9D60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CDC41EC5-274D-48CF-8F5E-3B12B8953B19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1D075942-EFA1-4ABA-BAAD-974FF0849FE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6D43A2C-0B08-426D-8C8D-89D215196875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147BF280-56A7-4435-B6E9-A33F050B1AC6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F17AB087-6FEF-44D0-B317-BEBACADA9F75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15AF466-E6E9-487B-A693-C7E42A4F3851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88819D29-1ACB-4ACF-8C11-F2635DEE339E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73D307D4-729B-48D7-AEDB-1E723555D260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9CDEDD67-9EF7-4875-80A0-D17E6CEB7D82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1BE46998-3004-484B-B8DF-DBEB7182A7F4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42DFD1D-6072-408B-851E-2B1AA54D61A0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B408DA49-7C58-41FA-9FEE-143D171BC485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04358538-F28F-4C08-9E9E-24554DA58421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2BDAEDB0-0DCE-4D94-8A02-6D2C70B9CCF0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8F3D488D-E8E4-4ADE-A7A8-B036DB54D95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27622510-515E-40B8-BFDA-A4F4D2B886ED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53EBD2C0-5C2B-476F-A17A-0A06C9E0A288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4E5A6C88-300F-4F7B-BFE3-2B43F711AEE9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97DE0431-0626-4559-8E06-AF51119F4E9A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679C956E-1083-48AC-86F5-9FCDEB36024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9115C52-D598-4611-B187-81069E6E377A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6164E7AE-CCE1-4A01-AE79-F46576F1ADF2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BEE0CAD1-5C29-4D11-ABC9-280D097B008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75A4CB08-A0CD-4D22-9934-24773661C3A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EB3DAC3D-847E-44B2-8D8F-5E63EA3542C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D48E051-D627-464B-8A73-1F28FFF89765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12BE6473-2513-435A-B1EB-784DFD6A3FC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2EDDCE82-E676-4C17-A524-01695367EEB2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DD99072A-397E-4192-ACFF-C5765D0AC89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D5498E7F-3CB1-45A3-A8EF-2B1120B269FE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5336C30A-EB2C-4BFF-998E-DC74383101C5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97F5C50-EBC6-4E75-8750-F5001EA29A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973775B6-CFF7-407C-994A-3591BEFB12B4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FC172DFF-ABEC-4709-B4EE-4A163E2F3CC9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ACAAB8D0-2406-4A62-8346-FEC6E8FE2CD7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3B6C47A5-1736-4F28-8E05-53C325616941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0A2DCB52-FA53-4BFB-B778-31E78789EA4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5966D12E-36EC-46FE-9FD6-35B352A129B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BA7320A4-6132-4FD1-BDBF-4900B9649BE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66C873AE-BA77-4356-8A9D-8BC3A47C7C83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EA278A49-92D0-4196-878D-EC5B388F7FB1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8C0D617A-7C47-441F-BF78-4A1B39C3083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71A17818-F998-4BE4-A73F-E90D54A42505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8CB0A591-9920-4335-90CE-BA2A9FBBBA0B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75" name="Group 1674">
            <a:extLst>
              <a:ext uri="{FF2B5EF4-FFF2-40B4-BE49-F238E27FC236}">
                <a16:creationId xmlns:a16="http://schemas.microsoft.com/office/drawing/2014/main" id="{954CA354-08FD-4E52-8ED1-7C2D6E8878E4}"/>
              </a:ext>
            </a:extLst>
          </p:cNvPr>
          <p:cNvGrpSpPr/>
          <p:nvPr/>
        </p:nvGrpSpPr>
        <p:grpSpPr>
          <a:xfrm flipH="1">
            <a:off x="7567482" y="9179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2EE27F27-42D6-47BC-B8B7-443EDF61ACB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ACB6583B-F097-4178-8D07-239D54AA9EF9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82D2081E-9CAB-4889-819C-3719CC8450E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DE5C1DD2-CBE3-4F9B-9E55-C0AFA1B5B8DF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27F9B774-BC18-4D2A-802A-E1BC3237D6D1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0259D029-8C81-4570-A5A8-C0775F11D913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744D7FC2-B788-4223-BB59-A9558315ABBD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24C6A3E1-16DF-45B2-9970-77A5C7F43F3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BE0DC450-F31A-4D08-99A5-40DAA09FABFF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978868E0-8EDF-460C-9FC7-F68278FEB555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7FC72DAE-DE46-4B45-AEE1-15D88447DD84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49C9085C-DB79-4C56-9B86-86FECFE0576D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E6117897-F3B9-4939-9D40-B7B2294489E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9F5CEC99-1A97-4B6B-88FF-EB505C85F35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583213DE-AAC4-45DA-A4FB-4694C020263F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3A163883-B9E3-4BB9-BDC6-FA8EA13D3E92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A8071C3B-D922-437B-9BF1-818724C5031A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51C3BBE2-52C9-4D23-BB5C-92F6401D2CB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17A949-07E6-49A1-834A-302E30DFACB8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55660469-8BD7-4700-A42E-057A02ABBAE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5EA39A6-908F-4AD5-A8A1-08734AE5A1DC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0344ED65-BF89-430A-9CE8-6E065BD137D4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6554B537-8279-4779-A0E4-FDF7F57A5E2E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16F5FA22-870A-443A-B060-F786AD51981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420DF749-52A2-4FB2-A7A4-540376F27845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69022B9F-D66A-49F2-B49C-A04F25B4935C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F81AA858-695F-4C13-8FBA-0A4EA3B4803B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3F8A8D52-9755-48BB-9731-40A72D680C89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1F890084-8EAB-4045-9057-5DBDBD47BFAA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F0D36DC9-1112-4F77-9F78-62B96106C8DA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59193D8D-F507-4DC0-A673-5AD614100A97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F846EFED-E330-4DEB-B4CE-E0B13EE96E93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DF80BE98-6E4D-4266-9F60-3DFE0A19209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D5D74BDB-CF1E-41D7-B113-E7EC33B18AC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55E78E3C-61BF-49F9-B0AC-E50EA875C917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92FB6C3C-B3DC-4930-82FC-BE22C5493AB2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3F84A2E-4FE0-4886-B276-8E4C0D290B7B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8DDDF895-5AB2-4CC6-A6A8-00E3452446A3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D74DCCC-83CC-42BD-BD71-7B8036195F49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D6A4C1D0-02EA-4EF6-9BC0-6424E708B58C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11C54A00-84E5-480C-AFE1-5FC398F4A1B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CE711B99-5F17-48AA-BF34-EBC34143E77A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E923FDCB-CA45-4B08-B8A8-79C8A51FA9AB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279ED4A9-6E91-45B0-8DAC-037E4779A1BC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0878B651-4C8E-4FA8-8815-7D91B8AE9970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633B165-9BCD-4DC6-9CDB-6E231452035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B022D3E1-57D7-47F3-AF19-CFF5594E6C4B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EE6F42-CBF8-4723-A340-E51488101341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4F1941F7-5964-4B54-AE88-2FC6C6BDB323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8A479E4-9C24-41B3-8562-BC65A268A32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7E3A2B0E-0C86-4164-8BB3-B7425F00C678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25FF06C-890B-4874-907A-CD5F222EC016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5B778D49-A0FE-4A97-BA84-020AE8C97DC0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A6ECB3B0-E186-40B4-ADAF-E5DEC05D4A2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3AD2FFD-5E23-4B2E-9B6A-5C4E510A3107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0B3D1668-C25D-4683-B28F-A116AD90F59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F56EC4C7-9217-40E7-8522-262CE4A23B14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FD7D8A14-62E6-4527-A460-E8330B742B70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178410DA-8419-414E-8571-60B5A139215F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2A5C0FF-DA92-46E1-B87F-CB4CC7CCDA34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8A68C84D-C2F4-4216-B6A4-08B3DB5FECF6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1E658CB8-D8B7-4958-A622-3658F1651FC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FB22D3D0-11BE-4FC9-B44C-6C9DD4F4EBD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077C3202-5023-43B9-B87E-3CC866D3FAF7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A4AFCB97-D09F-4CB0-81C0-5A4329B16FD4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F8516F79-311A-425A-9EFE-06D0132CB6B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85C9F4BD-4224-42A5-835A-425C58DDE684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88A3EC53-0C87-427A-A337-24FBE6E897B7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E836746-A8D6-4AC7-B36C-F089C0396F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C20EEE0F-FAE5-4A70-B817-FE622D05376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D3E37B54-FF4E-4AE5-A428-1978D66C257D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F19A1B80-BBF1-4BD2-B09E-BF21B5BE480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92141747-F9C1-4790-A3F1-6EFB5CA1860A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82B1B47B-56DC-48BA-BE74-FEA808FEBF48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235F7EE9-96E5-4DC3-987E-E1F86CC7A4C0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FF660C25-6E7D-4C97-9002-7F7A3F72F16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0400032F-FEEF-4473-BB4D-99B1D62C1738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76675E43-ED25-4EBF-946F-2843AC0FFA20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8C0DF81A-362D-4A9E-B8F2-B3BE4AEE8322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63BF4BC-F240-497F-B237-4C71B67AFAF6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7638AEEF-B011-4F5A-A55C-EEF95B489ECE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61A0DA9A-BCEC-4DE4-A04A-DB4B0067EEB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52CC6634-AF0B-476D-9FD9-B439FCD1A95A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B3910AD-6275-458B-85BD-3071A2CB3780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B09EEBBF-F29B-4DDD-AE15-BF43C4CE0675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BF7C48DF-8060-48F1-BF2F-19FDC7119941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79705900-DD32-4400-95B8-30CE2153E437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82471CEB-C6E4-41FD-A343-86FC2F83DA8A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E090CBD6-9AA1-4375-BD64-B9692BC6833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760AB81C-C5A8-45FE-B06F-63CC6BB49AD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3EFB50D9-7F08-4B0E-BAC1-AC1A732C2295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52663E0-DCC9-49FC-B16A-A9EB6946E35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CF8E1CD9-214F-41BB-A0C5-E3EEC38DC3B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0F7CEBD-22CB-49C3-AFE5-D435FB982D22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7C8943A4-4D28-49AA-86CB-3E0EE9FA3F5C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E287B5F4-5275-45BA-8778-6CD36C65F626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8FAFDE95-687B-43AB-9E4A-F77DB4A10614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8ABBBBD-62BD-42FD-839A-DA60E95BF722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F8EED8C4-0BA9-456A-8D37-C0B59B8DD8B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C1FD477E-2E24-422F-BB6B-3DF4B7AF1B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93795E22-80FC-418C-B011-3FFE3FDCF779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ABA86B1-C2FD-4555-8FDB-1C0DAF7CBB9A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292C2117-3E5C-4945-9654-4ECE2D905E8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FD1518E7-2203-4C05-AF00-3C0B2946D65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E978D64E-3485-471C-BE23-A77A7AA730CF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1475BEE-BE6C-402C-92FD-381184AEF4D2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550806CD-9630-441B-ABD7-3B766C8E150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FB499107-9D60-40AD-A2B9-A6CE1C6E644E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E507B83F-50B0-434B-B531-D988BD4D8653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3AA0D815-6D01-4F62-AD17-C2509F33C510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03806465-EBD2-46C6-B578-9D8762A7F1B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54B325C0-36F7-44E0-BF9F-2BA7C7D77CA2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B5649962-8D92-43AC-B32D-72603D39076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CD20F445-26DA-431F-A188-5F6C4AF7064E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06F94F8C-9A86-4DB4-9A4B-B127F32D95F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F6A6A876-985F-407E-B885-7FBA1C1AFDBE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2BF8095-5531-4D85-8800-036053611558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8C65EA83-3A9A-4BB9-8AA0-96BA8A752329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8F8665A1-D32C-44FD-A304-669D2B1071BA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FB59E3B5-4F72-4284-A824-2F806B22935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C83356E9-9571-4674-A115-EC8F6F17FCF2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F14EACA8-561B-4118-89FF-CE52B07FFD06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11D4B104-1390-4AE9-94AC-02D590285D6E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B27F0018-CD22-459F-BA25-45339C6143E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EE16A7FF-BADD-461F-AB53-000480C0D6F6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32DC941C-161B-4F91-90C9-F408341012DA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205F9B79-D036-491F-B598-CEE5FD41147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A5A8AEF2-DF03-4037-9C0E-52B1F772526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0153EBD-E3CC-48F3-9D34-2AC5B11CA01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2A5CFC8F-DB3C-483F-8238-A88D1AF6F93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66D96898-8B87-4C11-B725-8B0C2DA358AE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9806AF5C-19C7-4F49-A71B-8D3E6201FD99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6E0DDE95-CF56-4151-9B88-655FDFC7D52C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CDD11390-E040-472C-9225-D9223114E43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3F074ECB-A169-4E37-859D-980B64B8386D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B54AAA12-AB75-4D0E-9F21-730790D3482A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7A48D2A6-149D-4A5D-A658-546D7BEA19D6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06AE7E18-2BA2-4128-9AC5-DAEE94DD8E2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344E3D06-32F1-4C0A-8CC4-B505509AAEC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B70284CF-B6AD-4F1E-BF75-9992628AA41A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7859314-5BF1-4B5D-8286-812C0C42A0B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888BE8E5-B7DC-4348-BDFA-413D9A5656AC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3225A3C9-6EEE-4716-AA2D-97CC91E11E3E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B0D16768-0BEC-4AEA-A6B8-174CD8978F71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2F1E4DF3-AA9F-4ACA-912D-97A531CE72AE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28DFB94-C766-4283-8B8E-90632CFF093E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0F97FDA-B927-41A4-994B-9430905F827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43D4C3A1-4B0A-459E-9920-1BE28087F8E2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1570D307-955E-414A-AAF0-DF820495279E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B311C816-F866-41EA-9E50-14BF81DAFC72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8A8716D-40BB-4548-91E6-81D3BCB9F79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D0479B70-BA70-4DB5-BAC5-3B15A770C71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F7A12220-541C-4564-9F7E-2D28EBA0F888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E78197B7-6903-4433-9231-9040AFAB59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4008346A-6774-42C0-A066-56D45D72630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608445AB-912E-46EC-B40B-F1198BDB1B1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B02F69B8-932E-4ACE-A8E6-021378D2F0A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C2779459-4729-4B94-996E-3A8E4666BB8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485EAF3-F157-4CAC-8A59-6F0AE13D8636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4D7196E-B16B-41E4-87BC-B8551437C4BB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1228D9CD-8BB9-4B81-B6CB-439D45A353AA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52C84977-863E-429E-A999-804C00BF8C14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498699C0-77DB-4EBC-BAE9-194BB99E0205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E1D0D361-D11C-43F9-BC0E-FE38CDE21BAB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474E67EA-0199-4C5D-B483-7BE5FB91FC6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C565D4D-CA2C-4EED-8F36-28184F12123C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63B2CEB0-148B-4957-8B29-6F37C5309685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054D3A63-39F3-4389-BA11-D2390EB5C857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83FF4434-FCD2-4EAF-80D0-7B7B92414BD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2EFC812D-6B73-43CA-9DCB-34869A2C7C71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00E08926-6AE9-480B-95A5-49A6CFB149C9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46A6666B-9726-4604-BE7E-6C98D9A6226A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29A5E9D-1C4F-4405-ACDA-EFAE82042D5B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5C076F9D-4025-4ABD-9243-0EE65796AAA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4932FE64-8D41-4191-A581-33C804B7BF51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A179F4C3-1862-41BF-9FFB-2DF5882437F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D8CD1EAF-8B59-476D-B259-F697646B16BD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2EEABE7F-07F3-4D56-8DB8-8CAA1008569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1B95BB63-C4C0-4247-B35D-70F7B8AAFACD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8D3A60D4-3961-4244-8D8E-F4A9DF1E0EBB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B6C3C404-9BD3-439A-AE2A-CCABB42EC95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1A874851-6317-4350-998B-7F7960EA25EE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5D2A1ED8-CE87-4B1D-9076-7E2A6F9624E4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E9DF351-86E7-44A9-BFF6-4E99FF896134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A9938BFA-EACA-4E52-AD39-099AF3D680D2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23A19702-364F-46D8-BD7B-C392D777B8D0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B4B07AEA-3CAE-4CDD-928A-60CD6AE1FCC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943A336B-6D69-44ED-BFF0-566A8C4CAF5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F6EA553C-9168-4FC3-85B3-7B94E9FEA04A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425912B4-5EDD-4668-9A25-F404FCCF31B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78B4AB2C-C8C8-45EE-811C-303EEA6506BB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43937478-B498-4866-B97F-ACC20BA21CD6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7E7E3C41-F6DB-482B-A862-52B7F09A03E3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E9DD73BE-A914-407B-8BC1-F925989A3EEE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CC9B8D05-2277-4999-8815-3F627A58DBF2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7B107DA-EABF-414E-8225-980F0B8E4CE2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220BC18A-F326-4D19-9640-C21DB5C42170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B94E4BF-3C2D-41F4-A4D1-C064DA1F74A8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0FC68894-A25A-42B8-8997-BA82EE4CDE24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66FE4034-A399-4D86-8A80-0E6F2758F13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061AB9C3-6DEE-4543-AA9A-DC4C4EED524B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E691D1DA-42F1-46A2-BD04-2F49C517AA18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3BF578D6-475B-4EC8-8D72-7B3944F05672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02FBBD2-4DA4-43AC-BDF2-00A7270A29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8CCF24C-DEEF-4A0D-B9AA-B4F165C538BD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6B26FA66-9B48-4F97-8C61-7A0EE5F0E0F6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142F7E3A-82AD-409A-A4C0-F84E25EC5B6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F0A781BA-DCBA-4DC4-B070-FA5D75488E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209E8A66-AE03-4558-8FEE-970A5FD39875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6D932A40-C3CF-4B33-BF58-88EAC660096F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6565FA27-D38E-4C53-B956-73E9A1D730E7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19B11FD4-2D7F-4EFF-A14C-596B2B81049F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4472A986-593E-4638-A540-F2AF07DB0E34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BF1F2804-A64F-48B7-8631-B857DC97F6F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5343D5E0-EDBA-40C1-B534-4A02B0D054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B2B5216D-CBEA-49F0-95CD-5A064E24E249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E545527-37B7-4810-A191-60EFC243890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DE9E171F-49AC-49D1-9477-4CCA33E233D3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3B80D5B-7915-4924-ADF9-6A133FF79EF0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E25C6AF2-4862-425C-865F-A48A4E0941F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246979D6-8105-416D-8285-587D0A7D3881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1A50121-986B-46D9-A541-3EA15BB499BC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F3BC34B-D578-4165-97D5-71DD2972E218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59E4B692-D20B-4A47-A2E9-27A17F8C9BD0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757B9C6-D6B0-4CBA-A402-4F0AC62810D6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80AAAE4C-E42E-491A-AB8B-460341CFD42A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5896A621-BB9A-4334-BFEA-F483D95EAA9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8D7B9177-56F3-47CE-A57B-2CA377182803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E3B6DFC0-8EAC-4BDB-876E-0F2E191730A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928BA99C-AAD9-4318-8802-E58E2012F443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BA7D5BC3-9BCF-46EF-8FEB-ADC0EB864094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615A5CA2-4BDA-4AC8-AF23-5BF22A90C6A0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D20B9BB1-C086-4B73-B579-9B51D1F1CA90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8D896FBD-0122-4A33-8904-7875E7BC8D7F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88BEB091-A3A2-40E0-BE1F-273133B32F2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4F4D41D4-150F-4627-8EE0-40B0BF4DB917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D502EFD7-6EB1-4688-89D4-6C30D659EBE3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70E23D0E-EDF9-4FC2-9245-047BE896519F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BE2C224E-2BA8-40AB-B0DE-B45660AAC98C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64493ED1-9D13-40C8-A337-054FAE922D5F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B0AA9DC8-C059-4DBB-A56D-321F89B9BB8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3144B08-2366-46F9-B959-F984A884D7D5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6F848627-13B3-45D5-B436-6341EEC6F8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FDE35C7D-DFFB-4DBD-B43C-7965CA4E1265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4C15A097-2E16-4D63-B1F3-DD1D0F71C6F9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55EA7999-0D7D-4FF3-B499-FD5A9295D308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48DB164A-EB85-4C02-8161-3D3E15D84B5D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6157C6B-AA16-49D0-80D8-42F55CE20977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3A539756-8826-471B-9F3B-E1F2898BC1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34274-716E-431F-8ADF-D64ED6D124DB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2ABBB4A9-19F4-418C-AED1-72E1FC35079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73B5F506-4E12-4A7F-8035-4DECEB74EA2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41802AC-EB96-4307-9B60-BD9960445CD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048C79D0-38FB-49C8-AA33-4EA8F60C91E4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673D9874-9077-4B5E-946A-E673F6859177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C78F9850-3ACB-4FC8-BCE7-E812F82023CB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B936AFD7-2786-4AD5-ABB3-8F6265786EFB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84066B90-BAFC-4BF5-9F23-3AF89D35243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AEAD3C9D-1C80-4847-A6CF-CF1D94C3F2E3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6A658623-CC1D-4E62-A7D4-78A1E1C45B77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D053BBFD-0D94-4FFE-8A10-F28E714ED12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A52F305D-C9F9-4B23-B514-542CDF5E860E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B6DDD2DD-0700-4005-B3BD-952019010812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69EF1444-FB97-497C-B625-6B8A41B40FF7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4D0D16DF-EC00-46B7-8C3B-51DA5095EC19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FD739819-DD20-49C0-AF62-B3AF5FE63146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E686236B-3EB8-4985-B722-187DC4E7EE19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5B832A00-DDED-42BD-8788-F111F92BFB84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A6B3377-8295-4D7A-9FD8-2455CAE0DC6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08884B96-9DD1-43F5-A839-A0BD83AD1C3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5D115365-48CF-428E-959E-A2398B173A9F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0FD053A2-6EC4-42B2-9A7A-412DC97C305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7CBA3F7E-2453-4623-B756-7EB8BC07944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583D5C34-0C51-47AA-9B48-0B433C4FEE5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E212D48A-14FA-4BEC-8A57-BD6BE4917F3C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FFBF0B97-AD8F-483E-921D-BEABEC97447A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0AB84439-5D85-4095-A12B-F5FBF35EC165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3FD5C005-352E-4E44-A2AB-88542564F06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14B94935-0184-4C88-944D-7DB3AA16C0B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7C1CDD2E-FE52-4EE1-993E-7F0F7B46F152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25D142D5-A80F-44DA-AE3E-DB96C03016C7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8E21AB0A-2728-4569-B872-4126C6096052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F128D1B8-C9CF-47D9-8E3D-9C3A28E18C96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3E000BB4-16C7-40AB-8995-412F32B033A8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D5F2D6FF-343F-44E2-984F-9F77D1D0528E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C25392EC-7407-4287-8550-FFD746814D20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31EFB05A-C093-421D-9BDF-A9D99ACB38A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42AE3C50-0D27-4DF6-A3B4-BDCB606CA5F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C055DDA-BFD6-4E13-8BDB-46D9497D8B20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26EE6178-7D8C-4468-8ACF-D6B38A8674B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E8C2DDAF-1891-497F-BC7F-B8C5BA3C0F92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B979D54A-BDC2-4717-82E7-1CDC60C1866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473E5D0B-7162-4105-958F-4D5B80CAD741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525728FE-99A8-483B-A137-2DDFE522BC4B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6F4BE7A6-0644-4005-8A8A-AB096BC69A9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C7A0A42D-A083-49F8-9754-CC0ABBCE3A0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4C81C8CF-A485-4484-A091-6236155742D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27BA33C4-B025-494F-A4EB-725BB25D992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8927A452-F624-40DB-A4B8-AF4BB60AAA6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95D95BA1-63C4-4413-9922-975FACD3F3BF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7BACA568-2957-4427-B420-EAB38B96E426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6CFCE772-0F16-49DC-95D5-C1621F0E202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53290474-0FBC-4243-B1ED-5FC1F1D3242E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18B3A77F-CFF6-4E35-B84F-997CBEF05000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CCB10FF4-7EE6-4EBC-AACF-65467209D3D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3B70222B-4437-4BA3-AC6B-B057B0CD78D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C16234F9-EBA5-4975-8082-FC44C3D958B7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0325EAC1-85EB-481F-BFF1-A42EADB3E1D0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9CAD2E61-4521-426F-BDE0-E7F9FCF0F73B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21FF3305-3120-41FE-BA10-2C23938AEFCE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9D71E1D6-BA8B-49CA-BF72-0330CA5CDD31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BF3C5196-3695-46E7-B559-C9D57720AAC3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2F5B7CD0-D702-42D8-8E88-B811EE5E5BE6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75BEAE47-4771-4D54-AF45-58516089A5A1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68AA4708-D866-410A-907D-BDF401242B44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BD3BBF14-07D1-4C05-A8B3-82C99D9C19ED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6DABF73A-BACD-4E13-B570-BAA27381223A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A031CDED-43A5-4B21-A930-2C2A7914260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D140157B-23AA-4741-A47E-CAC67ECFD435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1DC82501-D91E-4E56-AAB2-6ED36CB10FAE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63FF82B3-E36B-4839-914E-C59BEC33953C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C86C0D82-C7A2-4661-B5C4-25FCF2CB2B6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178FFCC-56CC-4C6C-AB0D-92F3F6A7AAB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67B4CD6B-43E6-412C-8461-6A02F7E93F14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599EEEDA-6682-4082-97B9-8FCEE9B22AB8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B66770C5-7357-4DF0-8507-0B5421703004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9F26CD9F-AF02-4009-82F3-5FF3917B2A8B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EB44915C-4831-487E-952E-AB177DDE2D62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F9A2F10E-6975-4E30-9002-919485FBBB5F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18D2A17-FDD1-42C0-B93A-E54193EC5D61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A2D1D96E-794C-4547-A03D-C4CBC0E66116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0F5CED2A-0974-4145-B1D9-0968E5CBE223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2B191119-8A91-4CDD-A536-10CFE14FB7D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ACC5AC6D-F9F3-4FD6-B48A-51A36DFDACD5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A3DDD643-C89F-459C-9E99-91318B14537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6E39F43E-C6C8-4591-A134-8FF86527E50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3FF7D0A5-747E-49F6-B792-CB5932597C23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22A9C7E7-8C80-40EE-B1DC-110FD0CD337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B0C1FF8A-6A43-4599-9193-17757C450503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1584231F-5AD2-4CD8-A690-01E98D05A8DF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5322389A-988A-48AF-8D87-F98E7BB7A03D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B429E935-E19C-4D83-9358-FC2A605B9481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A2BE2D6A-3A53-4EFD-B7B3-3853DB31B618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DBF7B8E7-566D-4698-B101-8DB9EA8E0027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567C6D90-A614-4AA9-A38E-E5E60B46BA0D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D8AFC4A1-AF15-4D82-83AB-C513EE680B0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ACA5742F-270C-4DD1-88F0-42972D9E4AB3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94A133C6-EFC2-406A-BC30-0093A7453C29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ECDF8A7A-7417-4344-B8F9-B828D9A1B0E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09030511-53AB-4F60-A78C-76D91DDDB51D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77115B1B-98C2-47E9-A980-7A038834449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55DF005A-63D6-4061-BCD1-810E2524B0F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437EE971-E366-4C66-9527-1D761FF92184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134BA2A7-76F5-4949-A295-00B58664F0C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FECB7964-8817-4C41-898B-A4E8E15FF44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B260F56E-07E7-4AC7-88CC-486CA083B8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4408FED9-4C04-4F36-A669-1C3C9C6250D8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641D27AE-3551-4571-8841-3804B116684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F82A1113-6008-4D64-B90B-7743945F79D3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AD10E8C-225F-4776-9A0C-A336557CEA4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58D271AE-71F5-4609-ACA2-D9FCFAEE3680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890F489B-8769-4E00-B4EC-4C9B4E91C3F3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B55A1664-A1B7-4D26-A476-4C7555DF7B46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D64FF356-2D2B-4DED-81C5-321D2990473B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D410D11B-4C92-4057-8168-4D1CD0B1BE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31880247-3DDD-4E86-8416-B6958540F77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27DA6089-18F8-455E-80CD-C5CD24A545CB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CB7A1628-083F-4F2F-823A-9E9E81A3BA5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AE9531E0-929D-4462-982C-E2F8DBFE629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2FDD9C55-2D9A-404A-BDF7-EB9966452134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1BB68B13-D639-466A-8025-2B7AE77C7D05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FADCE5DF-CE3B-4749-AB87-32C34900D21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11AB8179-11C7-4E00-956E-EE43A4E2E249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0BF94260-7119-4AFC-9C8A-57C5925A533F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125EFC0F-E8AF-46EA-8A90-B940747D436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C83AA42A-9112-4115-8173-76597149BE78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D043636B-5DCF-4927-A923-A6D9AC772DDB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D8B9E9C9-9E9A-4703-A067-9F730AAE0143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0EDFEB98-6D31-45B7-8A7C-3D30BBE4A3EF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3BE583F3-9F76-45A4-BFE3-712F71DC879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F3E1A099-211F-46F7-BDAC-E93889CFBAE9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1F73C598-671D-4CEF-9D98-90A6F7A6BAF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E92D3DA9-5C06-40EC-A4F0-8324A36C6020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4E353D4A-87C5-4445-9B12-5870F78DC597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3E438D6E-83C6-419D-99AE-0E7B95E5AE45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76C4ED66-080A-4DAF-86AE-24429CB73696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6B50C989-111A-42EA-9038-9B75B905D806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131DD64F-4312-4F9E-A404-D934CF0B742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FB78B57A-D000-42BB-A2C5-0C2D0D498A2E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E9D90EA9-EE43-4DF8-AEB6-37B7E2CCBCDF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6F6B1A08-7228-4F04-BB74-00E89BBEE816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B504F2C6-1C0A-49D6-B511-4AEB1AD5665F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6FDBE448-F03C-4443-B2FE-00DBC4C7053E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D2F41A37-BDD6-4994-B15A-B0620109A75B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0FE4ABB-7CFC-4EC5-BD6C-8F1FC4F5272E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3160817E-D62B-44B3-9DDE-136A4FC8D5F4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169DE24C-EB07-48C8-B81A-6E72D2B5180C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3A8D4DB5-D75F-46B7-9D71-65CE6651578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B20D70F6-8293-4ED5-8680-151AF6B7A4AF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8ED7C97-0C70-4829-8F8C-49D7D6E0A8C7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83385155-CD0C-4653-853B-E7C84891A3EE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81C666C9-15C5-4444-ACC2-6D6D8D9F7E18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B78D8BF2-C448-43B3-B9FC-36B5A9DF6764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3009CBB8-DA69-41E4-A32D-E58382CCDFCE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3A03E9D2-1332-47F2-9D69-9C00E03E3DD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773FEE4D-56F2-4B89-96B9-D0E325DE48E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D6446571-D4EC-4AB8-9AF7-3E14DC8CE759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EB1FAE54-B33F-4C6F-BF0E-08D76DB8FBB8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695AEACD-DFC1-4F30-9ECD-5F854B07DE4C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59A686A2-DF41-4DD1-9953-EBDADD6E346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69764875-318C-4A11-B3B1-30F46EC42F8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D225D584-51DE-4141-81E1-B5BFAB584DD1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AA7E3149-A466-4128-A500-0663114CF69D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BE4B436E-791E-4E57-B464-1187AA3AA1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9412E6EE-952F-43AB-B3C5-F03F670D60EA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2A5C61D6-4200-4C92-913E-E1C015E0F39B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4ED7402F-37B8-4C46-A11B-75FDE287D457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35652464-83B7-4745-B5E2-D5E4D335A716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7D090524-E782-4E2F-87A2-3B9D5429194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BF207428-4996-48BC-B995-29E3EEA58C6C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48DDCA99-1242-4D07-A183-D6C31612556D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9D52BF45-7297-433B-ADF1-945D038E888A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3EC2D91C-6762-4D2B-926C-297CECF7397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1510D7DA-B391-43C5-A9F3-73D814C8B9F7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0101EAA7-93AB-453A-929E-9211BDC2038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A99DB2FC-6507-4D47-B882-06E665E58E3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69DF7F61-1573-47A2-9BA6-21AD6521CCD6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14CD180C-408B-421D-AFB0-02DFE34FCD5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02A6C849-762E-416F-B8EE-4962A08A7236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CA441656-7AEA-485A-A514-0713AA47B75E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7C8073FB-2BE7-4A96-8240-3EB7DF9477A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E7CD66F7-00DF-44B2-BADB-9CA023A29A34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88FE9F24-6EDC-4119-8C73-E0E0D3747ECC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640664A-6B25-445C-8DCE-9D1E855653B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7F1D6B21-E71B-4E8A-B2FA-F24E29940087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FD277411-FF1F-4D74-B720-A0E2BBE9BE8C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347D58B-060F-47DF-9010-CDDF1724F12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8F15422-5947-45D2-9AFF-FFD6A8A0F27A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5A660065-FF25-4638-B749-5079DA83F03F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B545EB76-27F1-4E93-8FD0-A90BEEE1B104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48774D54-E0A2-43BB-A9DF-3B5083B66077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65C8BA81-62DF-44CF-898E-A061E4EB07D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0B3CA6C0-C2E7-441B-BA77-1AEBF7E1CC97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A140C669-CE33-4B04-87DA-44069F20330F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8AB6C5D9-5A77-47C2-8821-3D725FB808C8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0DA65EA-35C5-446F-BA27-7D68C7910F73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A1B90B12-74F8-4C58-91C3-38B02055D30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0BC3EA1D-572A-42C0-ADCF-E0EE799123FA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996E6644-AA7B-43E2-9052-9EE036C33EAD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C467EC88-2CCA-4F98-A705-6CA73EEFC8E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D816BFB3-2F42-42B9-8634-F870EDFBDD55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9C3F97CC-CB0A-4BCA-BB8D-E3968D9E01B8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2C3B6A49-4894-45C5-A7D7-B1703044D29D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AF428312-62FD-4F0C-BEC9-D84B3D4C3ED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15B947F7-EECF-4EA1-AA11-782D3A884D6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6EE07643-4BC6-4667-B122-3B0B224BAC65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E712F7F8-4C21-40D5-8B40-A928EE0B422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757DAD8A-BBFA-49AF-A62A-E9525965639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1CEE1C2F-6D30-446D-8BCE-11FFF991B248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98D3E054-7FFD-4D60-A825-4229499BD66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DBA68CDE-C323-43BC-9381-B33546076291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FD0216FD-F469-452A-8581-8E4B3C66DE6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BEE9AF09-4BC3-4F30-A63B-785C4E3D139A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B1D383B0-8A65-43D7-A607-427B8BBB192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B3BDA3CD-DF1E-44D2-ACE9-90EB1E9718E7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430B08D2-AF8C-4B4F-A2D7-91B7362FDAED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82328AC6-7848-4B0D-AC38-E6EDAFE65847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6C89318B-E1E3-469C-AA9C-8F0C17249B2B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CC4AECB9-6363-44B6-A7B3-66EE2B98D58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0C156051-88E9-4CAF-9097-FBE137AF642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6D8CA61A-FDCE-4A5F-9417-DB664304E0D3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A6B3A0B1-3B4A-43E8-92BA-5E3B1451E46B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C5499839-29B3-48E0-ACDF-15E98A9A3CC5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3F69904F-3AA7-4761-A2BC-B834172F0E15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C34EB4FF-BABD-4A48-8E68-7633773364C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8374F18E-2765-45FB-8D33-D2AFB11FDDA6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22E0962C-1D94-4CE5-B1DB-4326C686BF7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C7DD1F2E-856E-4F23-8C78-3DE12A003E6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F08C5D3-854F-4E00-9221-C3BB79482FC3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7A1CABD6-BBCF-4D76-AB6B-0A010E2CBCCD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974F0804-079B-431A-B64C-9B4C51DB9007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91F0ADC-CDEB-481B-9789-8D0AC2DC9F48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7BBB2B12-8EAF-433D-956B-82A79ACCC61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57367362-4CA1-4F07-A837-D56930CB1A42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DD5745C1-E360-4C52-803E-ADDCD89E368B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D322A032-02B0-4CB1-887B-505F338CC641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3D435299-6518-4E51-AFD7-05039D2C628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E8F2FA7A-7AE6-404B-B672-7993EAC1689E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ED9230A5-ACF6-4CE7-A394-E3AAD86FDAA0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8C105F17-44C8-43CA-8EDC-EB70A92CABD1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EA7BEEE4-D88F-4F79-AFA9-D7E6226048E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82E6364B-420E-4117-873C-A1141746E33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DBE9DEC-7EC6-487B-A623-8D490B639DC6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8B0AA54D-4EA0-4F99-9F8D-160E72D16F6B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AC17AA88-1ECE-4EB1-A3BB-AD2D5844258D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43FB8672-79AB-4F80-8A88-C8210B25AAAD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B58CD6EA-B7AE-4AFE-9BD2-890AC9A53555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D255C291-B4CF-4CC6-8097-75DDDA8AF2B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3B90E088-D86E-4995-A09E-F345979749E3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55383389-BCCB-4222-AC77-5A527AE23BCD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57DA24E-E7AE-445F-8AF7-C54417E4FDA1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970D0199-56FC-4FD5-BEE6-22138350C47A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37C4CFF4-253D-4029-9F66-1C7F9DFDFAE6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CEEEEE9F-2F0C-4CF3-809A-E5A7C2C1C179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106B28B8-8ADE-4620-A345-9B64F6B536E4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4B5E79EB-5C3A-432A-8747-98A633E8959B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32660D35-96F2-4448-A63B-C42095130DD8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B8E9AE42-9066-4172-9EA6-F3562DD88DE0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7E1C2E4F-3B9B-4165-8829-7E3EA6C9FFA4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FD6F9D01-96B5-429D-B585-57352400789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82625549-0471-4731-928C-F01AE177F33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C3DB9DC1-6FCE-483D-ACD4-520607B52D74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FBC1B929-C23B-44C0-A407-E283D2B8FDD9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1224B1CA-D2D9-4986-B479-DFF3C1BFCFB5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12D08550-D9A0-4189-9765-C3D7AD681AF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A17F6869-CA3A-4C12-9DC2-21E7C5FFA19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D378F871-85A9-4EDC-AF90-92A33F1CA76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B52DB52B-6120-48FA-9055-6382BCB3226D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B494200B-492E-4A8A-B107-553B98D1CCD1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77825C74-D9BB-41DD-9DB3-FAC7A1E54731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8BEB0BA4-B25D-40FE-8FDC-8D238B3CE423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215EDF24-6E23-47B8-93BD-13A702D76EC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098225AB-75EC-4810-980D-46F3DA20F048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193C5558-EA70-4B87-887D-BE0C75BF7204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227D5426-90CD-4CC4-9625-759CA50B55B3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9E62A8EC-7E96-43FC-901A-AA4BB3E025F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656CFD4E-E005-48A8-B9E0-26F79299ACDE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E5B5690A-E285-4253-B745-1201D390A99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BB5AFDA4-0D5D-4F0E-B0F2-E3AB9E95D398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97D86F8E-B131-46B1-B9AE-71FE7DA664BE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A5EF90E5-2DF2-441C-AEA7-4965313AFA3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FD78843F-54C2-4ED1-911A-890EB2AAFC11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9D3B3611-EAF4-4BD8-A146-18D492D17326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A9B1A9FE-F32F-4C3C-9D30-7F082246E20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51C84C88-FBEA-4FEA-A322-F9D85F83098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5B2A75CC-71AF-478D-AD9F-88F518FD5AD0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C6E472D7-8171-4631-8D76-95078E72AE5F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BCA74A39-B89C-4108-AE43-DDAD408D85B6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F8A1440E-EB08-4500-A815-2559F089147C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E47816B6-AB46-4FF0-9EB8-DDF3433FA174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7CE9A0AD-086E-4224-930A-A673445BEBE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8A28DEFE-2D02-40BD-A4FD-A2BD42CF32C3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DF84EA48-7724-4004-87ED-CBD03ED2D52B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0A838495-2138-4B9C-B2B3-D341AE9636D5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9C931C59-9C73-43BF-A005-210E7FCFDF4F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F8D4E06A-B69E-481F-B5B2-19C0E8089CD4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6957A5E3-9A85-448C-A342-49BC26DBEF03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20D6FA3D-E752-4E2E-9E91-E94AC622E73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B400E29F-0DDC-48B8-A6FB-8E2BC3EF21BF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127DC385-CC52-4B7B-AB7D-251053A97E9F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FC2439A1-D447-4EE0-8B91-1379A312AD04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4CBC3FDC-F4D7-42CF-A635-8DFFC13E5DD7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3B06992-05BF-421E-B8AA-E5819D913A9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6B3B9B6F-653C-4BB8-A165-5428F36C79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9A62A8CF-FAF6-4CEC-AB67-ED36DFB714A8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DE22817C-F30C-4D01-B8F5-5376FFC85135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18A648B0-E4B1-475C-97FB-F741F1EB08EC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619EB03-F2DF-4E3C-BF65-6AF01C2C69B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27977DD3-4759-4043-AFD6-B55527E43CE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F9B23C52-CF4F-4973-9F57-AD77303A8CE3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8E609458-5B12-4751-8667-4E6A9EC4B02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5EBD0135-F52C-455F-B991-5970DFCC27CE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4892DC0B-DD52-4AFF-A536-3A9F0FABE0F2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343AEA2F-4C80-47F5-9920-AB6EC9A48A1C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114469CA-76C9-49A0-A71E-BA8EB5E04DDF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3C2EA0A7-BF90-4A33-B246-DFBD98D9F02E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5302747A-23F8-4FF7-9B74-E1B256161BC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975BDCF0-11CB-4F0E-9795-9C4A89A702A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D2FECAEE-25D3-47C6-A504-4572D82E86A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F05B96E0-B318-43D2-8072-3C4FD59A4FA1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B40DD15B-B1AD-4632-83E0-9001DA5E84D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30075A52-0EC0-49E3-99B3-AD6C0F378649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D4A0846-7AD5-4F1E-938C-E9878FBE739B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725A7C05-F53D-4414-A5D3-E7CB2A1A924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6DC808EB-4571-4D16-8BE5-6256D84A76A9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FDF90FCE-F19A-43CD-9639-E3A1938FF264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71D47E1A-81D8-496B-A152-0CAD0B8FC67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A8A53FD7-BB0B-40CE-8BC6-5AFB4F68BDC1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E40E6EBB-35A2-4D1C-AD2C-0119569E1D1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F967C867-FB9C-4E8B-BFB5-FE62644571F6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D90AB742-EF6F-4EDB-8149-29F88B18D5CB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4F4F94E3-F988-4ED6-921F-CD5D0F6DBD5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3E90A260-C9D8-48BA-AB9C-E6014595824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78CCE141-2BBC-4066-A611-D604908008DA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03907367-2140-4E24-8EE7-1199673D7A82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92B12159-58CB-4B1F-9CFD-5BCEFA063D8B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1041FE67-76C0-404D-96BA-A8DA26DFD09D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8F79CFB3-F824-4AF3-B3FE-EF976FFD961B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7C2DF161-93B9-45A5-8A36-0B04E713BB5F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A338BAED-78C1-4E5D-A999-D6D924162406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43FE8DBD-EF54-4713-BD9B-6D567D113EED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D1105412-1DDF-4F56-A5C3-6D18C63CB489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10CDCE5F-20C8-467B-B971-A6ADD2364439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DBA7834A-4449-447B-8491-1CC8F3C5ADD3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DE715BB9-4AED-4E86-B2AF-5744861CCA51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01033084-0A7E-4E0F-ADE5-66D513C4B29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FF48C129-836F-4B6F-B137-55129B19F986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8AC92855-E6C3-442C-B32F-F0C11ED714B1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1EC3B353-F9BC-4C8C-9C64-9416C7BF4708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840546EA-FFAD-4BE0-996F-ABABECB2D54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276" name="Graphic 2711">
            <a:extLst>
              <a:ext uri="{FF2B5EF4-FFF2-40B4-BE49-F238E27FC236}">
                <a16:creationId xmlns:a16="http://schemas.microsoft.com/office/drawing/2014/main" id="{BD1A5A3C-E460-4F5B-B7F0-E2ECED285F1D}"/>
              </a:ext>
            </a:extLst>
          </p:cNvPr>
          <p:cNvGrpSpPr/>
          <p:nvPr/>
        </p:nvGrpSpPr>
        <p:grpSpPr>
          <a:xfrm>
            <a:off x="3152532" y="1985607"/>
            <a:ext cx="689538" cy="239310"/>
            <a:chOff x="3289133" y="4916654"/>
            <a:chExt cx="1619250" cy="561975"/>
          </a:xfrm>
          <a:solidFill>
            <a:schemeClr val="accent1">
              <a:lumMod val="75000"/>
            </a:schemeClr>
          </a:solidFill>
        </p:grpSpPr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B6804558-FA30-4AAF-B4E2-40DF91796231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FA0DBD8B-8607-459C-A479-3B582014D8E9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ABB35CA9-648D-4343-A7B6-E0CBA20BF9E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056F1F3-39AD-497A-95BC-06B62BCA16A3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E7224EE7-277E-4257-A2CF-41F8D29A20BD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A749BF90-E6C5-4DA6-8CD2-2FCD88DFAE9A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8675AD6B-CAD3-4445-BD2E-B40BE8BA2AB5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F9D3EA48-69BD-45B3-8632-7DFFEEA6A099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2B2C88A7-3AC9-420E-9277-B4823C1B2F4D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FFBDC98-8ACE-44D0-8400-1DA74815EECB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35AEB494-2B5D-4336-ACB4-209B503C600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0676D5AB-7C0E-4416-A067-0792C6701612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09C4D46B-29B6-4AB6-8E7E-2C97FD123154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B792A957-D1F1-4004-A9E6-324C36339636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596BA8AB-CDE6-43BA-A981-8B76C37FAB42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88E526D8-4344-4C2D-B43F-3F83C15D5033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293" name="Graphic 2714">
            <a:extLst>
              <a:ext uri="{FF2B5EF4-FFF2-40B4-BE49-F238E27FC236}">
                <a16:creationId xmlns:a16="http://schemas.microsoft.com/office/drawing/2014/main" id="{E931F73E-2550-45E1-B0FF-37E23638B695}"/>
              </a:ext>
            </a:extLst>
          </p:cNvPr>
          <p:cNvGrpSpPr/>
          <p:nvPr/>
        </p:nvGrpSpPr>
        <p:grpSpPr>
          <a:xfrm rot="520099">
            <a:off x="5091546" y="1252975"/>
            <a:ext cx="616527" cy="807163"/>
            <a:chOff x="6096000" y="4249903"/>
            <a:chExt cx="1447800" cy="1895475"/>
          </a:xfrm>
          <a:solidFill>
            <a:schemeClr val="accent1">
              <a:lumMod val="75000"/>
            </a:schemeClr>
          </a:solidFill>
        </p:grpSpPr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0F17522-95D2-4C54-9167-0AE8150E08A3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845D38DB-FE32-45D3-874F-2E89DD116584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97E81A97-5151-4934-853B-873177006DC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21A85B8C-67BD-40B3-80F5-78DFAB32E3AC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359BA897-592D-4DE7-A4E3-A4A1FBA83014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9627EABF-9C72-4041-9B6F-481213646E0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55E9AF1A-EE5E-49C7-9671-CE7493A9B23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B423ED7C-558F-4B91-8597-AE63B1E6D036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17580219-C253-41C1-9E1B-C8154FFAC45A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C2E2D20E-9D64-42E0-9273-5C777957DED2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A83F7A4C-1721-4445-B689-C1B8B5C76CF5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76BC297F-8F95-4FC5-9D6E-B7DD7BF79710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806916F-8716-4A85-9A69-F0D6C77AE52F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DA42D471-5CD7-4506-84F6-20E38C473F85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F2D51C0-7EFB-4008-9013-7ADEEEDF1667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4B1CF2F4-761E-466F-8E08-BABFA8BCA81B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12AEC393-15EC-45DE-8DFF-8F40632703DA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EAA0EE26-FE32-4087-8421-A4D1EC560D5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312" name="Graphic 2712">
            <a:extLst>
              <a:ext uri="{FF2B5EF4-FFF2-40B4-BE49-F238E27FC236}">
                <a16:creationId xmlns:a16="http://schemas.microsoft.com/office/drawing/2014/main" id="{CD431C9A-DDF3-42FB-B53D-37D09859AE6F}"/>
              </a:ext>
            </a:extLst>
          </p:cNvPr>
          <p:cNvGrpSpPr/>
          <p:nvPr/>
        </p:nvGrpSpPr>
        <p:grpSpPr>
          <a:xfrm>
            <a:off x="5381154" y="903979"/>
            <a:ext cx="1233055" cy="162244"/>
            <a:chOff x="8251658" y="4916654"/>
            <a:chExt cx="2895600" cy="381000"/>
          </a:xfrm>
          <a:solidFill>
            <a:schemeClr val="accent1">
              <a:lumMod val="75000"/>
            </a:schemeClr>
          </a:solidFill>
        </p:grpSpPr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AB3B5AD8-1C70-48BB-91A0-4D15483BBC53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9794C8C0-38D9-45FC-9570-57F137FB1829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12376BEB-038E-452A-90F6-CCB2BFC7F37B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266F2EAF-352E-45ED-BA86-3181794CB272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288B93E0-8FB5-4D30-A03B-F384EE08A955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22D5AB74-FB79-4674-AAF0-18AACA3B76E8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79FE50DC-75C5-4CD8-A4A4-AC322A7B02B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37A42837-CDEB-4963-AB66-FEAD1DD3FAEE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496DFBE3-5C8A-4978-B0AB-5A5C9472CE7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27F310D9-9940-40F4-B50D-EDFBDABCA69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9AE7C583-AEA9-4DC6-8D21-55821C6EA6AE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A5620DCF-6478-4E1B-B542-D0061593E4FF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9E359284-419B-40D8-9649-834018DF8772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C0FBDA3-8B48-470A-BBD6-29173ABB324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4055168D-9EF5-4A65-8A49-1F730CF5342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D2C46394-D84E-4112-A286-3D0217563F63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EC8CE3CD-0A48-496E-8CBD-BDB7BDB0E399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29D329CA-A329-4230-A018-4241037DF77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13A445A1-8F47-4DBE-83BE-08E27FC6FFFB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82812F3D-D091-4E39-A2C9-EA19D9DAE6C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43190E53-E6A1-405D-AD9E-BC53E51E2903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CE65BA6F-DA76-450D-80C3-134CBDBB73D6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B8C329B3-AD9B-4F66-AD85-AFA04FE2F77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F80EB0F7-1B19-4A5A-B06A-5EAAA85D275C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A638D035-B838-46FF-AB76-47840942A315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D6A41C32-17A1-43F4-8450-D77E37D1E973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6F4A538-DF09-45E6-8126-C09D7D17E119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D770D7B5-22C1-4066-8FCC-DDDA1BD9EE1B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C4B65CA1-6C31-4298-B853-12B02BD8A296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9BEB9A85-6422-4F0F-AE0A-26B2A2E8C3FE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343" name="Graphic 2817">
            <a:extLst>
              <a:ext uri="{FF2B5EF4-FFF2-40B4-BE49-F238E27FC236}">
                <a16:creationId xmlns:a16="http://schemas.microsoft.com/office/drawing/2014/main" id="{9709D24C-DB94-4A6A-AD71-2DAA01B2375A}"/>
              </a:ext>
            </a:extLst>
          </p:cNvPr>
          <p:cNvGrpSpPr/>
          <p:nvPr/>
        </p:nvGrpSpPr>
        <p:grpSpPr>
          <a:xfrm>
            <a:off x="7543018" y="1492795"/>
            <a:ext cx="1000469" cy="475306"/>
            <a:chOff x="7261309" y="4817393"/>
            <a:chExt cx="2867025" cy="1362075"/>
          </a:xfrm>
          <a:solidFill>
            <a:schemeClr val="accent1">
              <a:lumMod val="75000"/>
            </a:schemeClr>
          </a:solidFill>
        </p:grpSpPr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5A00F445-5A8C-4F24-8C90-CAEC6CE9AC25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DE913BF8-BED8-4703-9D14-6EAB58F195C3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F9DC178D-EAFF-4A2A-A6B4-F315750AF51B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65077041-F12A-4162-A2C5-1C4574E7D7A4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6C86DEE1-24EB-4243-835F-94C6583F07B4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7DE1C244-CED3-48D4-A27C-495E71E6BB95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C7ECEB75-F546-4056-9288-F14DDEF91748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2FBDDDBA-8B32-4041-BCAF-4B8EBCA3395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2497A792-8529-4245-92C8-4011849E8BC5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9BED87C0-BA2E-41C9-8A7F-D9A33C36363C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0F21E6D9-A890-4C42-94BE-1BBF5EB870CA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918B0A07-AE9E-4B16-8E3D-2A60A46517D1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7D8097B1-279E-42A8-AC97-F8519FD51D3A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3C0B1C85-31B6-45FC-BF14-4D488A0F6F42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431B256E-BE82-47F4-9551-469F75335F88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8D90D8F9-87DF-4834-8314-BE0E65EE132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A4FFC933-67FE-4306-AD89-11B95CD7C83A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B015BD72-3A30-4A35-905A-9C0133EFDF57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D77A3205-63E0-4D4D-957B-24FCEA74E418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87D2F5D-395E-48FA-840F-EC7E10ECFA7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07F6A772-17A1-40D3-9C49-508F19D46C73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99B1DB2B-2C22-4D6C-9C56-BDB56D872F7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827499F6-9BB5-4FE5-A326-595AA371EB30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3EA3167-6B52-48AA-845E-1AF12C1A9061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DAF15348-4BED-4B3C-A2D0-5E269DF2461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64BC4963-9CE3-4882-9B88-202EEE3FB1CF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6AB4BFA2-8E10-461B-ABFE-9575F10B16C7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7C07D206-E7A4-47B9-8D2E-4241143EF762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DFD15067-7A23-4D4A-A4EE-DE3105CB482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9080C8B9-650A-4CCD-8A67-F0EA7552B1BE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EDE442EB-C856-4F5F-B088-5338D5058FF9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7EE0CB60-942D-4526-8AC9-9E7346E9652B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4A158C14-28CF-415B-8BC5-9C04656F6721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66C17408-B14B-4306-8909-AF903BFDF2E1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C10207E1-0A2C-46EA-97BB-8EADB7779310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330AC1C6-E154-4C90-88CF-AC34BFDD164C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0B580A4B-F1F4-4B8E-82DB-6A096B40DB46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23C995EA-B633-439C-94AA-C00601833BB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80A0BF03-C183-44AE-B0A8-2F3BEEED32CB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9A83044F-FF44-4F38-A201-D9D2492E40CA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75641695-A874-4147-8971-C548DA74C244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918BCB5B-4DA7-4BEF-AFB9-57DB581A815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71E0E2AB-B1F5-4C30-9707-279304BE812B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8E1F9227-799F-4AFE-A935-9F0D6F671E90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DE2CBDCA-591C-4218-8C7C-46681B54221B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77B80544-B46B-41D3-9A43-C478BB998F54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41052C71-C952-4276-85E5-2002E8520331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A2A39475-B2B7-4753-97A6-11A02F792A60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0783E234-5259-4742-BBDC-87E398457C99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393" name="Group 2392">
            <a:extLst>
              <a:ext uri="{FF2B5EF4-FFF2-40B4-BE49-F238E27FC236}">
                <a16:creationId xmlns:a16="http://schemas.microsoft.com/office/drawing/2014/main" id="{C5D93557-194A-4386-9464-787ABDACD425}"/>
              </a:ext>
            </a:extLst>
          </p:cNvPr>
          <p:cNvGrpSpPr/>
          <p:nvPr/>
        </p:nvGrpSpPr>
        <p:grpSpPr>
          <a:xfrm flipH="1">
            <a:off x="6331123" y="1206086"/>
            <a:ext cx="301680" cy="301680"/>
            <a:chOff x="3627581" y="5303470"/>
            <a:chExt cx="228600" cy="228600"/>
          </a:xfrm>
          <a:solidFill>
            <a:schemeClr val="accent1">
              <a:lumMod val="75000"/>
            </a:schemeClr>
          </a:solidFill>
        </p:grpSpPr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A51770A5-F67E-44E9-96E0-358D0B4D28C0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750C3306-8C55-48C4-BDC7-0C9F541A8931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B3128A81-4820-45B1-A453-BCB52A89DAD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C4F67E8E-96AE-4C9D-9683-3CE39C6581D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CB6FCEF7-BC90-4026-A43A-480B513E71CB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DCCE8F0D-EAB4-41ED-A2EA-8DF840BC88F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7C07C6CC-6BCE-4A01-815E-97361344B672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446AF2E6-A025-4620-9E74-215A49C8D525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1122E5F9-5C48-489D-970F-E96434515530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403" name="Group 2402">
            <a:extLst>
              <a:ext uri="{FF2B5EF4-FFF2-40B4-BE49-F238E27FC236}">
                <a16:creationId xmlns:a16="http://schemas.microsoft.com/office/drawing/2014/main" id="{C2290789-F87C-4BDB-BAF7-D785E26B97B6}"/>
              </a:ext>
            </a:extLst>
          </p:cNvPr>
          <p:cNvGrpSpPr/>
          <p:nvPr/>
        </p:nvGrpSpPr>
        <p:grpSpPr>
          <a:xfrm flipH="1">
            <a:off x="8164714" y="2177304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671E7A2A-00D6-4749-B15F-8E60D5E1F8AB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CA3C2B53-5E53-44A5-BC3D-52336593167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1A7C8127-C627-48E3-A523-4598DA94D6DD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FDF30403-34D5-44DE-8E2E-CDD1D7E9002F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57D2F376-4D87-4A03-9B64-9AA49E2FBD04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F34320DF-5E61-409B-B116-AEE3BC02FFA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510A3846-6256-4072-8795-F6BD35B75D28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87F57F29-F897-419D-8609-C2F6B2C99F71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E750F84F-6A9F-4CC3-B4E5-4E05CED6ECE0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A2E7F06E-DD61-4FE1-B565-1E87A79B7411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0519C912-8122-45B6-B1CF-18D05D975A5F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55A5383F-8ED5-49F5-BBC0-BC625BEF968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7945FE8D-4ABA-480F-9BA5-0C9FE2732386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8F893385-88D6-496F-A9B3-EF5B0C4BAA3B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6DFA6373-46C0-4497-AB0A-95473D2D1A03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B87BCC33-B89D-4A77-8FD3-4B65886C47A5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C48CE704-E022-4E46-87FB-39AE99E4A094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9F6C5A33-9E14-4DD4-BBED-2B7EC9D0F92D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BEECC4D7-9861-4793-9AC9-302D9B2056AD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C6FAC9E1-2954-4A53-BEA6-0D78E5527BEF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BC729D8D-B065-452B-8F91-CE5872FA8B5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1354760E-4073-416D-B3FB-B9974805C7DB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426" name="Group 2425">
            <a:extLst>
              <a:ext uri="{FF2B5EF4-FFF2-40B4-BE49-F238E27FC236}">
                <a16:creationId xmlns:a16="http://schemas.microsoft.com/office/drawing/2014/main" id="{B7E7E6F6-7A07-446A-BE36-B466D75AADFE}"/>
              </a:ext>
            </a:extLst>
          </p:cNvPr>
          <p:cNvGrpSpPr/>
          <p:nvPr/>
        </p:nvGrpSpPr>
        <p:grpSpPr>
          <a:xfrm rot="1472141" flipH="1">
            <a:off x="6734799" y="2050992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EAA97565-ED9D-479D-95E1-98F9509148C3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D6B7188A-A0B1-4ED4-97EA-F67637FDA158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FA51C130-72A1-4B14-99D9-6D23DB527FA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D7718549-BEF8-447B-A06F-91F71DB30B3B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213F3FEC-5D4C-4A7B-A31D-0C91E29C3EF6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045779E3-883E-493B-A5BA-61ECF8BCA496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51E4E2E7-EF1B-49D2-80EB-BF392F00F10D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F3B72C9C-01C2-4104-972E-A8C74EA45936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60CB5510-36EF-4282-9234-FB9EA1727D42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AE117969-1055-451A-A82D-FF593AE0F7EB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CE8BDBDF-5277-4386-BCEF-E3554718FF9D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3E7D139F-63CD-40FD-AA9F-B9C2EAFDFE28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36D36AF2-B6EC-4F47-A9E5-9CEDAFB9E7A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63223DD7-AA52-4832-8357-F2CDE443CFB3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7AD9E78E-7EAB-46A3-B55E-63220DF99969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D8DAFEF9-373B-46B6-ACC9-BFD131ABD7E0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4100493C-4E4D-4308-BEBE-63549FA99E3F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EB19CF62-6336-48D8-81E6-BCE1C2204129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87C832C7-089B-4DB8-B99A-C6F6255499C1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FDE2B020-7304-4911-BD29-1C0841EC04BD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E6A151D3-114A-442D-8E38-87D6F2D85BFB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54684731-7E6E-4F41-BD42-5E64DA41C210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449" name="Group 2448">
            <a:extLst>
              <a:ext uri="{FF2B5EF4-FFF2-40B4-BE49-F238E27FC236}">
                <a16:creationId xmlns:a16="http://schemas.microsoft.com/office/drawing/2014/main" id="{EC94C3E8-D1DC-4C60-93B3-85774AED5FF9}"/>
              </a:ext>
            </a:extLst>
          </p:cNvPr>
          <p:cNvGrpSpPr/>
          <p:nvPr/>
        </p:nvGrpSpPr>
        <p:grpSpPr>
          <a:xfrm flipH="1">
            <a:off x="8126242" y="2642287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9AF8B291-2EBC-4907-8D9A-50EB7FA889DF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981E9672-9C69-4499-882C-601CCE5834B5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41C65106-8CEE-474F-A425-940EB5CF4F1B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58CA8860-CEA6-4636-BDF6-9AD071D8299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7EEAB137-4970-4A96-8F21-943F11CD19E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9C66BB4E-1284-4508-8BD9-F94D706F345A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C0EAE12A-1F9D-4723-80FB-5594036DCD5A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457" name="Group 2456">
            <a:extLst>
              <a:ext uri="{FF2B5EF4-FFF2-40B4-BE49-F238E27FC236}">
                <a16:creationId xmlns:a16="http://schemas.microsoft.com/office/drawing/2014/main" id="{110A4351-FAB1-4159-94E5-57D525E79C4F}"/>
              </a:ext>
            </a:extLst>
          </p:cNvPr>
          <p:cNvGrpSpPr/>
          <p:nvPr/>
        </p:nvGrpSpPr>
        <p:grpSpPr>
          <a:xfrm rot="2082564" flipH="1">
            <a:off x="4853065" y="19985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E4D45AEC-DCC3-4B22-A2A4-C5A17E1F7859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85F54B85-4C53-4907-B613-4EE60E1894D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EC9DFE5A-113A-41A0-B4F0-A84671F8C81D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A51DCAB6-9A0E-4EE9-9424-0DD353B0132A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87E70BE2-356F-466D-B613-57C37DBA3881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EDA10032-5A39-4B8E-A754-3B3E261CD1F3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BBF86574-824F-422D-9168-E7CD8F7190E0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999C102B-97DD-4495-8525-0E3D06DD296C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B8E3E11F-1C82-4294-9E7A-0B4193C5FE0D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ACDD1BA5-3656-44A4-9218-36C7F5C630B7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101534F2-46F0-4BD5-A33A-42665BCF0569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7D8FB29D-A5AC-4746-A6AF-402B2E328A4D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B2B9592A-6658-4B72-A309-640EE097295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D1674BC4-8647-4B18-A1DA-352B062DCB67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1F72D8DE-EE9B-4D7C-A5D6-CF44EDDDF2A6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916D151B-1E63-46EC-A1DD-88F79DD3ECE3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75C6B523-A3B7-4C61-8950-0D7C7C656DD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B82A1813-D764-4142-B38F-B4E3BFD914C6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37CCD6F4-90F4-415E-B49C-ED354146C7AD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1F2C26CF-623A-491E-B83F-196D8E08C085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17314D90-CD93-45D5-984A-F9E86EE34B6F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E1E0586F-8F79-44A0-BB4C-E7ACBF008618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909605BC-4706-47F0-AC7C-689D2954F933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A36D547E-D0C7-4404-8B7F-0349DA9DDCF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D9CF3E5D-B844-4F16-8421-173EFFE2D32E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3D1266C8-DFFF-4EB2-A06D-D48F90035AB3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E9D9C219-B078-4A2F-81DE-E367F5FB6B80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D5C8B8F2-4B4A-4FD1-AAA4-EE35769756FC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AAC4B272-DD69-45F0-BECA-95F600502CE7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88190E7A-4AFF-4CDB-B4E2-716CB85C0E7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CECB2C87-A7E9-4C31-84F6-99E8C34F54AA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A975AC4A-FC74-4C42-B093-5E90C0C48525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806A6ACF-8D04-4783-AEF9-7AB1377C644D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3FB5F7B4-6091-49CA-94B8-1AF69F653395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E392B5F7-679B-4CF7-B5EC-BF97CD63E9C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A66D53A9-84A9-49B9-ADB5-9D74FD8082FB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9D092954-B510-4F7A-88C8-CF8C0B8F504F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47F913A5-8011-492D-B4B3-BEF69628DCF4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085C47DA-D182-4A48-9019-6AA1BD3CC708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58C7E1EF-BA38-4DA3-A5A5-EFF72D533771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30EAB46B-95B5-427F-BD6E-77FAA45453AE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CB2ADD58-C67C-430B-9EB5-E67DCF4B57B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81777B1D-D97B-4168-B867-28126605BECC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6E248FFA-F0DF-4B8A-9628-145BF875E30C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2020D098-C380-4739-AFB5-BCE664CF462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D922B7EE-5899-4907-A988-18045EA057E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1B5C7466-D4F3-4B55-B110-DE202D25B341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740962EC-4ADC-42C9-BB96-5826402EEAB8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7BEB21B7-DE77-4E27-BB94-3C0F9CCAAF7D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01DD288F-71B5-40D2-8EEB-019A8D839A90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1B8B7792-1B53-4641-9CE7-6C53A07939C6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CD87B6E7-BA3E-4C84-B4E5-7CB46A6E775B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C8B997B7-B81F-4BD5-90AD-049A76F6921C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5075F8EA-9654-4752-8651-68781C003A3B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FB673288-F7E8-418A-8802-8F42FAF77717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EE85CFCD-C5A2-4646-8D25-B982D6E77D53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7A207D9F-1A1D-4D84-AFE6-AA323888F968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367904B4-2A93-4ECB-9B19-F3A9F015FBE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AAD2CC6A-544D-4199-B73D-359A9DC8E7ED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20867D1B-66F9-451E-AB6B-E55F37823BD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015CDAB1-928E-462C-9166-F59137211A37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01F48713-39F4-4E37-A1D1-F09D7A47DF4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A0C4EC40-1A20-4C7B-BC07-00A96F3346C0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32FF19FF-0C71-4CE8-A5AC-C3A06C1084CB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F17F4BDF-189D-47CE-B685-EE3A8AA3332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F791708C-5F49-441C-9E51-6EAC6A98F69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65B84703-A316-4533-87B8-05245F660574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166BBD07-38EB-4DA0-BBE0-C129B5240051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72C07C06-2E7D-4851-BEE9-A0D897667F4E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A0002119-7CF7-4B12-80FD-DE3DDAC5B9E1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70D27315-0E5A-4E4B-9D80-56DE87E4633A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1EDB05DC-B7CF-4F6A-B145-9370DB2ED219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3ED88405-6F61-41F2-BF88-4A5E24A35E32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F5E57251-ABA4-44B4-9DB5-8CCADAC5BB07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57DC95D5-C172-4839-8A01-128DD2E55FFB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84A72972-2C1C-4CAF-A11D-9EC1738D4D01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39BE7B24-5ABA-47C1-A4A7-F5A89C4CB844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E98865E8-ABC9-430B-A00F-0D6FEC1EAAD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9AD66E78-24D5-498A-9D19-7FFEE3189307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777B50C1-2EA9-40BB-B192-FBBACFF8C84C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447A52C9-0F9D-4F96-8660-E71DE1799CC4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E7B376F-41E1-4501-A4AC-E6A682F1CE51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6027CC34-018B-4133-9F52-A5B1489F304E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B656ADC0-0891-4F4D-B107-F24010D8EE23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CD90918A-F8FA-4CE1-A440-E383C22D831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A8B9ADAA-4DFE-4394-B052-9BD7FB15A6AC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FFCFDB7A-75BB-4171-93A1-1E23504FBA5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A12AB5AA-FAC4-4182-8F0A-6367A3610193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C18F221D-59FE-42C0-AA38-A30F9AC7DE7F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B62FBE18-1BE3-4BBA-ACCE-CAAED8BCE643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4200D30-38B6-4414-97D2-D1B42805C6F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779901F3-E7FC-491F-A2A7-3ECFF591B1AD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DA0B1CFD-9BCA-4277-A675-ADE20DA5EE48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6CE194BE-1826-467A-AD7C-72DD5F2A49FD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11D5538A-7ADE-4068-A8F4-AC39AD4B1032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E9B6F93F-C826-4424-B2CF-ACDC1013AB3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451AFCA9-4FFD-43BB-A872-D4F540DC7A9F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D3092230-A169-408E-8DD8-8CBDB6EF9820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F35CAA2-AC61-4E22-A334-BA6E269103B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CFEBA05A-0346-4FF7-BDF9-300AF3E8EB92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14788A30-7CE3-4913-BC23-2B9F03AF636E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8F8B81CD-44D0-425C-A444-A5F51ADFDAE1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34B5622F-063E-4C5A-9515-4C888F468937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9E8D87EE-EF8B-4969-A307-8B100CD16825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190FC25C-BD4A-4312-A09C-8D49DABB222E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BE79A45C-37C6-4F3A-A03D-B3CB9703925E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39BDE09D-8D53-4F0E-BF2E-F2946A7D39BA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41803496-6456-4B30-9C48-E4124476CF98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B6EFC499-DB12-4DD0-8E4F-E7FB747A05B6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2D550B94-CBFF-4AC0-AF67-2FB7C7B049A2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3BADDF9E-6E41-468B-9920-423DE6410EEF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DA05668C-01F7-4C3A-9FEF-99F011B7E3C9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E8736D04-DE58-4B7D-9EE7-79C8CCAA57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ED85F180-D4E9-440A-A499-FBC5C156FE4D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BC201A16-AFF9-4981-B9E5-6309BA2AF30E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6CEFD35B-D8CD-4484-AFD2-79FA31578DDA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847C11AD-4CDD-4BF1-9342-E9CC53F8E27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16EB0AAB-87A8-46A9-AA29-239D605B77B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620A8F83-162A-4F75-BFA6-162C4EAA7992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010EFF13-B056-45ED-A6DD-776949319956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0815E9E4-B123-46B1-9739-E9A97A464FE5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54CE4564-7BAF-4480-B41C-E401956866B6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75187DD0-0F0A-46B9-BDDB-853328C25B8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05E3E125-2394-42FF-AC0A-C8116F0B5E9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32A5C298-6DDC-4911-943C-4761E0438B71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D9AE9670-2AD7-4696-84FD-B12D6BE36EBA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8DB06798-EBCC-4CA5-9B22-4F4E52688AFE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F787D37F-FE53-49DF-B081-7DB51375A77C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EDCD9A62-6C3A-49F2-9D5C-CEA70E1F2AE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1BD75551-5924-448F-ACC9-306BAD305B94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99A4694F-A621-4A19-9647-8B5B883D5F4E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E37CD685-A8BD-43CB-9D22-1F244D17F315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4CEFB093-92D8-4387-96B0-DCDF895FD0C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F43033D8-4476-4A17-A768-834B42DA5FFC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4A629073-B4FE-42B9-8B09-6CCBAD321990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1349F995-6C4B-41C9-92B7-A40F012BA123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8DEA0F9B-43C3-4164-A4B4-68DBB35C8BD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3ED16AF3-A29A-4E02-A71F-9A4857C07750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9BE084B5-5389-46A7-B914-F8CFAEA3C47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490A946C-44EC-4221-BA60-294330E0588C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BBC588F4-005A-4793-896E-3A1A76720E2F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44B0ED76-DA82-4DC8-9214-0F73D51ECEA1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E341F8CC-4779-48C3-B135-95A3FED133A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2FD0243D-80F3-4889-9AA1-FBDEA9FE1B8E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6A449DA1-026C-465E-831F-AD1B33590639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E171E4F2-8599-4467-AED0-D8AE914B6BB8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DFDF7EB1-F871-4534-84C1-2523EADA312F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60BF3B76-AB44-49E3-9C9B-31EA02478716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ACEC3DF0-118A-4D6E-982A-50DD075D70D2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17FD8F29-E496-441A-B4F0-FE6D1256282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117FEF58-F1DB-40B4-A089-E8B0BBA44EB3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4F4574D2-1FDC-409F-9093-7E456BCFF153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8856E7FE-F725-4896-98F1-6610B3099207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CB627032-2F02-4005-AD7C-D668BD8F8885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C5DC9E37-B184-4820-823B-06C0E6EF032C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C793D712-D4B4-4FC3-809C-633DFD21DC76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614" name="Group 2613">
            <a:extLst>
              <a:ext uri="{FF2B5EF4-FFF2-40B4-BE49-F238E27FC236}">
                <a16:creationId xmlns:a16="http://schemas.microsoft.com/office/drawing/2014/main" id="{76FBDBD3-2529-4CAC-957F-17906CD6193A}"/>
              </a:ext>
            </a:extLst>
          </p:cNvPr>
          <p:cNvGrpSpPr/>
          <p:nvPr/>
        </p:nvGrpSpPr>
        <p:grpSpPr>
          <a:xfrm rot="18354366" flipV="1">
            <a:off x="3536915" y="96938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5FF46D4-F661-4EC8-A651-9038412CC9B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2EB4B4FD-63C8-48D3-89FC-D12C173343CF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EA2D40CE-58EE-46DC-A35E-0C6F5D374D51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5F104133-8711-4DDA-AC62-B2D7203C6FC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DF6CF302-FB94-44A2-9ADE-846BF51B1FF5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FAA7EED4-C682-408B-B469-B37DEB8CCEC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64B007E2-0758-4AF3-A15E-A225874B9FF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E8EC5006-014B-485B-A951-BDC716009A0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D419F15E-7943-4917-99E8-50DB2F5A019C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68F1CAFA-D57A-44FD-B7FA-5E3B1109F3F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FB1F504C-A662-499E-A536-222E4E5BDB18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AE08F391-021C-42A7-BD95-D23A5CCD939C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5D884360-8434-48F5-8884-FAFF589011DB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DBE62C52-B788-46F8-9FD5-009A3CE7C344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98A1C0B4-E256-428A-BACA-471D9EF398B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B4FA4704-0266-4D79-8534-43CEDE7BCFC1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2FD06C49-88A5-4DFD-925B-3F57A1D72F6F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126C98C2-82D3-441C-98A3-4D394498B252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FCA51BA3-C66E-4793-B0A3-05D0BF3D38F0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42DE56DE-E3DD-4373-99DD-5657C6EEF35D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D074466C-0F61-4769-952F-A5993048836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5FDD8C65-9C62-466E-AE38-D962CACDF3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16435A96-C12B-4BAF-B2AA-F108C85D6664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67405D3A-54B7-45FE-AD0D-A3124A4401E6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1BF34C36-82DC-40AE-A647-4832A8A1E8B9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99BA546B-DA37-4EF0-92BD-42F6EEBF32ED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F1987656-A5EF-4FCB-8F78-C16586FF4F9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1980A49E-7033-4D88-978C-DCEA4231682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A2799D22-4D33-4A13-A1AB-38B0449B5245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491E8B23-DEF7-4618-80FB-0AA406A1F2C2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9FF3757C-8EB0-4CCD-9275-F8A02BA2E9E9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A0A94680-1296-4E18-8C50-42807435044F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50B00222-8255-4C7B-84A0-4058450F0DF6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1B0F85EB-81E2-4A1B-8B66-8CEC12B3A75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787B3F40-F94F-47C4-A1E2-864E31096579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96A5964F-8AE8-477F-87BC-403B0D5DFB2E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6B6E63B-83A8-4320-A1FE-3E8077EF40B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748C4323-8B3C-432C-90C8-D94190ED8D35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D7906927-0104-4266-86B0-001343137E82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1112DE54-4FAF-4D73-A1D1-36E2E3F019D2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B6E9C107-86A2-434F-A020-F6ECE15546AA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6FCA2FDB-8385-4957-89E4-C78473DB69F2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E4588FC7-3ED8-490E-B305-DAF9604A7899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B7570F85-BBBC-4444-A002-0F430E53EE97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FA027D5-8F52-42CF-83E0-2BCFC31CBC89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882EEE30-FC36-4E80-9005-429225E66E9A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B590749F-62C8-4F79-8173-21B534AB011F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DE319EF0-D00A-4A57-B7B8-5492C4314AAA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2CD21BD3-D116-4DE5-AC14-AA414A6F1EB7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EDA56966-1FB5-493D-B253-7577EF7A0361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0E91E7D2-781C-4CFA-A35C-8946F596FBF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2017448A-793C-458A-9239-741C10323F9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5B95ECE3-A4E6-45EC-A7B7-D55D6439357C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FD21CEE5-5FD3-41F1-9A3C-E63DE89B981A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07BA1D7A-9607-4DF6-92E6-A29BB62D35D8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2800F67A-1CB3-4083-BE96-538136DF503E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C2DE347-5CA0-4B89-AF89-24669C4074D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A6C00C79-2665-40A7-A78B-5C2D13DD84B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F781588A-4DC8-48C5-8572-C39533962C55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A6404E70-0FA2-4AB7-B9F5-F2FF3CF406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3D5E52B9-357A-4021-BEAA-8F2FF36235CD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C6BC6633-E200-4A44-ADE2-440CF123D524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5909843D-1DA8-45F5-A676-C454EF13B0AE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44B5E245-9F83-476D-9C91-43FDA0C93DAB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A3D51299-BFA8-49D6-9E06-1095088A63A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FCDF4FF9-2E19-498D-8A90-4D7BCDC05E21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E5B88877-332E-4E06-A6FD-ACCCBA6B5F69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86F4C75D-DA7C-4C7E-97CF-403BCB7FF105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BA5B2814-7F77-4D1F-998E-22CBBB26037F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38D21BC1-CBF4-477D-8244-B48BFD7B555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38F2F494-5CA1-403D-9272-99A026DFD82B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7BA9521A-141B-43BE-8E68-472972496201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B699A20D-036C-457B-82EB-394528D6745E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EB55B9EB-6BA9-48FC-A101-C2314C546DDB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31AC91DD-A035-43A4-9C28-91342DA9AE0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82DB10CB-9437-4AD2-AF12-F230EB17C721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6C048E55-668B-4E8E-B9D8-B6EB7D265ADD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8A0D0CFA-4F2B-4987-AAB3-EE5E3E098817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6B216AD2-8F36-4037-9AD9-065B2E5EB05D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1183F227-B445-402B-8145-687BD91D53D6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9E3A44D8-9DA5-479E-9280-74F9FCAE7303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D0A4DF60-01DD-4030-9FBD-B895CD324DB1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BB9600A9-E3C4-4D52-B506-4BF4AAC5B23F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217AEAE1-7867-4F3B-942E-AD41E1870F07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22DF4043-F43F-41F3-A62B-645E5554824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994C77AF-4E81-4B56-BD8C-C2C0D19E4157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F779BBFC-01B7-45B4-A4E5-6E65C137D0AF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476298E6-F2B9-4C10-A9B8-FFD4D41B6C9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E6728973-5143-42E1-8126-37488D6C787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29E0990F-5EAE-41A1-A03E-AE6433242BCB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7B26F7ED-F98D-456B-89D6-25C538741291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6ED79D73-F191-4374-A359-AC881971DA3A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292426EA-7860-4B08-AF17-31571EC69F73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D20E5005-C7E6-43E6-9EEE-A3920863167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28554FD5-64AF-4A3A-A190-83EB31B05188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3A1D380F-1E68-4C3F-ADAE-7EAE2B19123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32108927-0B49-40A6-B820-7D822595D70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61BB0377-B55A-47ED-9976-A1345B585A18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28CD2615-F4D9-4716-AF2A-356B8A64F54D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44092BAF-976D-45B1-B864-9291C9428995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72CC0AC4-8743-4B06-8A98-3B0DAAC17BA6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FE991A46-9A0D-4348-8B2C-0B079B3712F9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309FF2D-2A58-41F5-A479-187999931C16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A451D3EC-2E41-45CF-9D94-1FC3436295FA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0DD36221-6017-47D9-9452-84A65F9B9BA1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0A0764DE-1E4A-422F-836A-F46A1E8664FB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BF534967-0FE5-4E94-9813-8B815E66B7DA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D196CDC6-DD54-41D9-8E1E-DD0F0836CC9C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034CD81B-8463-4AF9-AA02-F1575DA5B311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1C58B458-65A1-4B39-991C-B75CC51DEFC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3D39C3A1-3FEB-4486-B184-090CD7790635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D90CA19C-66E0-4C39-BF9D-B23CF12D403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827CACD-6D1C-4365-8845-E0FB6CE4EF74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D711031-3799-4990-B4BE-F60D875EE003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00EEBB74-005E-4A72-929C-81BBA803707F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433EB3D-12F7-4896-BB1F-B5A604D45ED5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BB76F2D4-6FE6-4CCC-A1BC-F6595A394D7B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A8D100C2-F679-416A-BA4C-281B56C7A94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CB6F7CC7-AFCF-4A39-8532-88D84C2BE50E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8BF77843-B570-4820-A891-D8429E9E7E1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6CB94F9B-4BED-472D-AC6E-5924E58D17CB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20F8D299-D49C-4C3F-A5EC-09E06A7FB728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C73B5980-F367-4A35-BF3F-93F604DA46F2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0D252D41-FCAC-45E9-886A-127544467CFA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72C32A2B-E079-4F7A-8137-40FE708D91FB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34A041C5-4A0B-4A07-8187-A0B9D8806B8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C6A1D87F-BA9A-4BAE-82D1-1C6F716E9E20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DDB67FB8-0244-40DE-BB4B-6599BE0C30C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B8EAFC10-874C-4178-838D-BC481AC1CC8C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AF36802B-7BC5-4EE9-88B4-0BAC3AAED3BC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DAC6D6DA-C058-498C-9CF2-CCE897288992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79614190-0F8A-4AE5-93FE-105DE9574DCB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15C9D06-D9D0-471E-B1C5-94B3FF9636B1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FD178B5B-FE11-4F2B-8740-805BBF52BAF3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294EAD58-0C9B-43B4-8070-02112A9F843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0E21F78E-3790-4440-AD82-CD651B5281E3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06CE91A7-28C9-460F-BF67-5B92182BF328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24F7F189-9224-462F-B315-2BD07BFBEDA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47DC3091-F947-4840-8AC4-49C83821997E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6DD67020-9577-4253-9BDC-8C5116D17098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12C02DBB-34D2-4014-B66B-E6ED06A7135B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D5EC4110-FD35-431E-91B9-5932110DAE3C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37A1D240-970C-4BF6-B681-44DB30875000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2859EC70-0645-48D9-95B2-353A791D6577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FCA157D6-AAEF-436D-A04D-337EAD8E820B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D0DFFCF9-F044-4043-980D-379CD667080D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D23B33B8-41CF-45FD-9450-16C13014C3D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FB92771A-9937-4972-B590-A0E180C13B95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4BD4B6E9-BF2A-4243-8449-F30C3E57E759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F09CBAC3-B365-4093-A157-DE119081565C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071C9817-4C66-42BB-A1B9-9A25ACAC4672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95D22ACB-5B2D-4E38-8D58-A3DF02BAE2D2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4C5EB6B8-A5D8-4C5F-B196-C248EEC04EBD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4CA57A30-693D-4609-9559-9146E8F637B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73F9ECA5-2637-45F3-858B-C8118A2659EA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62985B57-DB56-4D64-9A33-68662332385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A9DA4B8D-68EE-4CAE-8A92-01D97ED9138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FAD27446-8C8D-42FD-94EB-4461D77F6DB2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72BDE86C-4161-4187-ADE4-0134E03BE90B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BDA0D505-58F2-4E1C-8369-472F4A5DAA5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1E9926CF-7BF3-44C6-B32F-04EBA2873A23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15CAB478-C68F-474A-9FFE-78B0C0C5A42E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49497BD6-0EAB-4BD3-A559-59A13003755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C6B04AF1-05D7-418D-ADFA-93C6CAFB1B63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A5FC5E3D-0D54-4E76-BDB3-318B53A4F1CA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00EFA05F-35B4-4294-9084-34FA0344422B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DA4ED62E-E3C8-44D9-9C21-41D4E091FC51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715B00EF-F077-4A3D-93E5-BB811D3C342D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D01A3A4C-1B31-4AEB-AE7F-3FAE4A7BE714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50D6C500-DBD1-4409-8980-72D81D74FEFB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031F0772-64B1-4427-82C8-C760FE24153C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0415A38-9A41-4694-B2FA-E8CA8853472A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7CEEDEB4-747C-4E2E-B88F-9487DA37D60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AD9F8E34-E37C-4212-9519-BF6B5571955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5E3B6C19-05E6-4F29-A8CC-BCAB966DD8A2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CEAB2614-F44C-4240-B38C-BB2549C15B8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73DD700D-D4C0-4A79-BF75-C1F00EFF5D16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5351A9AB-1363-4677-8964-01E7DC2B8AE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DC81BFDA-C91F-4400-8056-F4AF053D4354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9D5AA340-6DF6-43C8-B395-7FF8B6228AD8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6F031968-7A3D-4E57-8AD3-FB7172850FC2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DB4F0A66-3803-46C1-811A-23352D4D8998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8471D620-CBE4-494C-904A-D8CF348BBDFD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E7319FCA-3F9B-4586-8CC1-CAF27E3C8850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4C84DDE6-DA2B-43F4-A099-CE60234B66B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6ED7867C-5389-418C-8C38-D178BE389FB6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99FF3617-D855-465E-954D-66BADDA01815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2BA9BBA8-CB85-419B-BA9D-D543BC009439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D27944CD-A6F3-47C0-8DB6-2C0FC08C8807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98C33B09-174E-4835-8618-EB235A4C91A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1188229A-FDA5-4B9F-9B3D-7925690AA167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CC957460-1E0D-44DA-8890-ADB87BE005AA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59F34F61-2080-4CA5-8742-F06EEC673FF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65BDC980-2856-4745-BEEC-11D5E1013C99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06823B42-7DBD-477B-ABF8-032C1ADA2D63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AF80EE2F-2A51-4BDC-A460-8AC62209D1B4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7A83775A-475C-4EB7-876C-38F9B464CF5E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B9291570-B216-41D6-9024-629FFB79B7E6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A0629134-0B5A-4A0D-83DF-6C347C2B5F00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D0E00001-2000-4A0D-AA89-DA84FEB2CD38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70E1F03-B8D3-4FB7-8413-D26F7544EA5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81AF0EBA-A7A6-4DAF-9F35-F1AE1E55A5D1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CC7BF3E4-F88B-44FB-841B-08A761F7159D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65759099-B07A-4CB6-885C-262B79902E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819" name="Group 2818">
            <a:extLst>
              <a:ext uri="{FF2B5EF4-FFF2-40B4-BE49-F238E27FC236}">
                <a16:creationId xmlns:a16="http://schemas.microsoft.com/office/drawing/2014/main" id="{3C16812B-FA65-4769-BC95-B99EBE88BCA2}"/>
              </a:ext>
            </a:extLst>
          </p:cNvPr>
          <p:cNvGrpSpPr/>
          <p:nvPr/>
        </p:nvGrpSpPr>
        <p:grpSpPr>
          <a:xfrm flipH="1">
            <a:off x="3218022" y="14884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4057CDC1-18B3-4978-A41D-CE39102D0D50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3A7A86B5-614E-428D-8BBE-F3953BAD11D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27F996E8-DDBF-439A-A59D-021D6EDC4AB5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63CEB60E-189D-4CCB-8679-600CE9A4C198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1773F11D-F9F6-43D7-8F30-B0CEC03DA91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73891F5D-0F1A-4F36-8EE1-241B81BF474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6B5D8326-6D9E-4B1F-81B5-C7D9B3525FE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811ED88F-CF1D-441E-9215-03D1A4DFC1F2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DEFA365F-AD93-425A-8DC7-F944787B193A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5C074849-E8D0-4EBA-A09D-C57F1DD342B2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FA938645-A7BF-46D1-A32C-DCA4DC97924C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3C43D2DB-B6D7-4532-A0A9-1B717F3102B0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C528FBB9-A2D8-4E28-87EB-C5F6216EE053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7C0B5895-30CE-49E3-9376-6364947D798B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07DB6E41-E71B-4D3A-A6A4-2DCB526CA79B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D823C25C-3DE0-42ED-8ACF-E0FBD47401B2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4655C0EC-3636-4F88-9FC9-F2D0E271933F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A44D93A-6A56-4621-82BB-B3BFC44D736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9999693E-057D-4E5F-ACE3-B322E7531601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0EFD1C88-3173-4F30-A419-F8C068511760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0030B6B7-6EA1-4C43-BC0A-2E3F10575645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1DF0EA92-F692-4E0F-90EA-225B233DB78E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37731838-8190-41B8-895E-D712FD32AC6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56214F66-129B-493D-84E7-CBF1CA97FFC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AB81B9AE-39CD-42DA-BB2D-4E33D94A8EB2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0768165D-BE37-495C-8B0B-571E4869029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821E020E-B910-47B3-AA22-D990264A5F17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A77E471D-9FF2-4259-B860-1FD8BF60286F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66703C6B-67DA-42DF-AA2B-C9CA9C80C93A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E6A5A349-3405-47DC-BD9D-C64912E18E32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8C9FE982-0831-40BB-91BC-C0CCB8D4E29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6BD254E9-9CB3-4DDB-B442-634597F20FC1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BC149714-4E58-4EAD-874C-52FEC2C7340D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EB2CCAB9-73AA-484C-8704-4B93F0A0EDB4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AA3AA129-9B67-4AF2-B3E0-3907B1FC8524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B184EE40-1C5B-4A2B-A0E6-F91E66931C08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549ACA9E-86FC-4EB7-A3C8-B5A8BBD16591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CDFB3458-93FE-4AD1-98DD-18089CC95511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EEEEDA20-9CAC-41FF-B1AE-DCB949C707C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E5C29496-C49F-456B-8D23-2264B28D0365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18031F9-74C0-49C4-95BA-BBD5BDA219C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518A192A-919C-488E-AA64-044823487EE1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335D57E8-4851-41DD-A249-FDB6055ACB6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095C5F82-7F17-46CF-AF67-E30054B744D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C74D0D60-B7E2-47DB-8EB6-842CD6264B6E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A768ABE2-B094-48EA-9A10-C8974C109593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4C970DCD-55B6-4034-9B29-E2AB59DD1941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25859572-A28B-4F17-AF53-6AC424F0B3F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9F237580-F5B9-44A3-8FC2-81A9E12AE654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2B9D0166-E70B-4DE9-B401-2858959CED2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FCA01338-077A-4B02-9D1B-ABE21C085BA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D3DC0CB9-84CB-47DC-BD80-6D6E26D74446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0F45E963-89BC-4203-B699-4A10B7EB550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CBDECABA-369A-4469-BEBC-2E20EE096171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22763A83-1D06-4FB0-B7FC-A089B708F5EC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085D87BA-8530-4FE2-8518-AEEE07C0A03E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A60B0613-D21A-4189-B461-6B91E27042C1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63F4B9B7-77A7-4933-9D0B-BB1246B20C45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83BEA99B-A8FF-4AAE-A168-0C4A9D7BAF4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3635CD4A-65CC-474E-9261-0099B8177231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C12A5B94-14C3-46CF-9B27-D54D836867C7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B582BC0F-9E8A-48D9-8648-DD859AF53CEB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B42DC2E6-03E4-4DCE-B5D8-AA39940D0352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F1FFF653-413A-4ED1-BE1D-9ED77223F72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05B15E4B-E207-486C-A8C9-F90233FF4D62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46C9945C-34D9-4BF4-8310-90325EA7F7D2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B2599EE5-2452-49EC-9A03-BEC4C4D9D34F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E1109CAC-C68C-48DD-8C16-D01A40ED77D2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3BF1DB33-FD3C-4721-BE28-233AF4917FFD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53190C77-B220-4055-8B32-74BBADCCA432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AA07DF16-C1AB-42B7-B776-78F1C5D740B1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651FD86A-5473-4F73-A7EE-3804CA70F371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787CEAB9-007B-4240-9600-01C033DA6718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C86C79FB-117B-4B39-91C5-80A60E575BAC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04A21D38-6616-4CC8-BA54-6A31FF36396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D599A4AB-54D3-49C7-ABB0-685AFF6E02A3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53CA0A74-EF0B-4E11-BC45-626B33D20034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D4DA3E46-B2F4-4C79-A6EF-413674060A7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1AFCFA03-2C78-4B1D-BF20-B8ED3DB0CA1A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31DA4234-7E81-4CA1-873E-03704DE513A1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A10AE4A1-EEDA-425F-9606-309F6110B9CA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5F5E8EC7-E569-4F19-80A6-50C55E6C38D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0C0039A1-95C8-4AE9-9AD7-731399BAAF6F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F0AE9A42-3570-45E6-8759-C02E47EE9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36AAE7FF-F865-4148-82B6-A7E5EE4D1EF8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2CBEDEC0-DF2C-4BB0-BF0C-AB152FB41FE8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714C5518-850C-454C-B23F-D73B86BFFCB9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7DEB3D5-8173-41C1-BA6F-62D9208E907C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4402CAD-FA99-4DBF-A365-6302768670DE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30053252-854E-4F49-8321-FED4E3B96A5D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F8BFEE5F-C69A-4978-85A6-533BDA169C7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DDBF34D9-5309-4B84-9B0D-6121C2B0CEB6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6EE6FF9D-2F44-4530-8629-458DB02C06E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B51F2619-D183-4548-8F0E-7692051DDDDD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A3950D98-2E5C-4FE0-AA58-92021FE9790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5F5070FE-410D-4E12-8BB2-B5EA5A93274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50A19DCF-35E3-460B-949F-D20C0F3082C9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C59BD84C-F81E-45CF-B786-531D823126B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6E3CF8EA-A7CD-4E21-94BF-CEAB8A7B4A71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68F8335B-DD60-4387-9A3F-646CCDF7838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3AEBDFBF-A6BC-45ED-BD45-71BEB8237952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30108DA3-6135-473C-A16E-941F9B7BC19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CCD29C46-F557-46A5-90B0-13924F3034C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450AFF6B-10D6-489D-8D55-3ACE929A111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EA05CB25-813A-4D78-9F7C-86943CF30CF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48DE5FF-8C70-4B45-95BC-3A724519C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204A6EDF-CE4A-4C78-803B-68A83105588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0C080552-9039-4874-BC86-699453CBEF6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6FF249B5-6D97-46F5-8D79-B6FFAD8FB32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A94B7793-66DE-4528-AE4B-C6ECE5CF2E7D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C9919F2F-0C03-4D9E-B1FB-B24C895B8F7C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4CABEEC0-3F89-468B-836F-C20390F34127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7A803526-CC6B-49A3-829B-DE8E906B6831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E93F6D42-69ED-4E2E-9828-8AC37E953EB9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2CADE9F1-2FE6-4C52-A899-D66BB3E07347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2A10D662-6F08-4F09-BBFE-41DCE15A7F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4810CDBE-0BEA-48F8-B15B-8FACD3E0BFB5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38F33851-88D8-4242-895E-7848C56E075E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04A95B41-B241-409E-B4B4-97533A79C13D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7E6B38B4-3C89-4F54-87A1-09352518C66A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A0E3DEF6-9D1D-4F8E-B497-DA7DEDD07488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90C21116-4B02-4455-8561-355EE7C42C1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F54D0CCB-2492-459D-AC52-1AF357BE4ACB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F07DD724-A864-44B2-8F32-2538854C7C5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96E1BF6C-AFBB-4071-9100-13F1CE0CCE3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54EF1C27-62FD-4A85-9B76-59428C4B378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3093D681-3407-4E0B-A335-20D48A95CD04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7F428345-5C1B-49BC-8D07-5060C85CD328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A0B3405B-122D-4689-88DC-7D09A0B276D8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2232967F-253C-4313-B8A4-1686BD0A706D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D7CC0012-7754-45B8-A837-F55FEE14F98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7E3B4FDC-F43E-455D-9865-A97787D73FF3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09EFB9EA-7CCB-40DD-A982-6EDC3EBB2BCA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2AD6B492-634E-4656-8ED8-4D6D33ECE9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62DF2D8F-4619-49DD-9E7D-01645B7F94D7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679A02B9-98F9-43B1-A106-9EAD083E0181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4CFCEA96-3315-4C2D-B2A7-C6A2005D9D6A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A85B8FA3-2A4E-4389-B53B-3715C21C2783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EF02E03B-9FAA-4A93-8464-C5B9E5AE7C21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F055F5C-F7B1-4519-9AC7-DA102A3D892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DE1A157E-8FD6-4B34-BD06-E3A272A2A618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E25F0590-092F-4E45-A53E-B41B63C98BD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6D4B25A1-BC69-4CDD-BF58-0434BCC7F1E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0A60DC66-3014-4A4B-B548-016C00834B00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8538A1A0-C670-4A52-87AF-EFB3FC652C2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3B7EEF65-1C11-473F-8875-D066B2F35C5D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FA051139-E412-4715-9AEB-DF906FED7172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07361A0A-6CF8-46E0-945C-25048BC0BEB7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EDD1D7B2-FC0F-4C1B-B8FE-CA688F35F6E8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B9657148-22FE-4997-9BE9-E8EE55A2A65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E6391F3C-72C2-43EA-90C2-8A6132D8CDD7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F71459B0-847A-4982-A019-EB4A89E15187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6CAD9D02-C941-42F8-908D-E98A92B3790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D101ED1D-8FDA-47E5-8E52-08B421E6ECCF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23237761-E6F4-431D-A010-3F965E1E4D49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F3EF1BBD-AF8D-4283-82D8-F678CBF0E61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10557FF2-4F60-48AC-A13D-05BC3089B338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C59A62D3-10F8-459D-AB9D-02499D46E0BA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76966FD5-855E-4B3C-A745-824480D9C99A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D3CB190B-8B82-41C6-94E2-EAADC1371215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B378F3C3-D1F1-4974-B7C5-9A058AB6A073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79F872FA-7468-41E6-A5A3-3FF573A430DD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4E1A47EC-DB4F-4CE7-847B-841467553456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FE2F0521-73DE-43EA-A5B6-2238186B18D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67A297B2-3D62-4596-896F-594B92E7BCC5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868AB12A-B361-4B4D-89BB-3BC00D10DD3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9ABDE7B2-96B3-4733-94CB-259CDB804433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6B3E8CE0-2374-4DB7-A264-A79E9D5D3EE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B479BBAC-677D-4090-9335-D347CD347A69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0CA35066-4C56-45EC-AB13-79C1A63292DA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8DB830DF-13E8-4456-8DF2-FFD1FBC6104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69CCCE05-6691-41B7-A582-7EA268D280D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ADCDD815-7531-4776-9353-FC7808DF030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E764D905-57A5-4455-947D-F0565E71CB84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DC01A732-0FF3-41A0-9310-F78BD7C634B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FE532377-B0C5-408A-B255-963A997B23C1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9DBA2609-0F29-494E-B775-9CA407501A0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B7FB7EBC-41BD-4BE2-B86E-48F919634F2C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AE7CD0CF-A775-4FCB-A1C4-CF27D31E036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E9596B68-DA7F-41B9-8A4B-6B3022824EDA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12FD6DD1-1C91-451F-8B81-5C2276C2C4CC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53386DDF-DC47-4D80-BAED-4D696AF942BD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470405B4-184C-4AE7-93E7-F16E3E7EE1C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CB1FB3E0-3308-426A-9EB2-457ED6B8AF90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D0ADFD21-80C8-4DFE-8ECF-FEB60A69078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27CA6E92-5817-4557-8EE3-27B21E1FAE8B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461607EC-5713-4FB6-84C9-2BF13CDFFBE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4010DE08-E6C6-4644-9731-8662362190D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2472277C-0B17-4CBF-A7A9-4BC7275CC337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DD88EEBB-F5C9-4BA6-8AA3-425741AF445B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5FF474C9-882D-499A-9E2A-9F6F66D07DF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66A59AFE-A6CD-4F29-BF2B-9DFF4A4D808E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3012" name="Group 3011">
            <a:extLst>
              <a:ext uri="{FF2B5EF4-FFF2-40B4-BE49-F238E27FC236}">
                <a16:creationId xmlns:a16="http://schemas.microsoft.com/office/drawing/2014/main" id="{821E9A41-AE3A-45CA-94E4-3E5DCDD01F48}"/>
              </a:ext>
            </a:extLst>
          </p:cNvPr>
          <p:cNvGrpSpPr/>
          <p:nvPr/>
        </p:nvGrpSpPr>
        <p:grpSpPr>
          <a:xfrm flipH="1">
            <a:off x="4222694" y="1312322"/>
            <a:ext cx="305167" cy="267260"/>
            <a:chOff x="6809793" y="1954053"/>
            <a:chExt cx="1048808" cy="918528"/>
          </a:xfrm>
          <a:solidFill>
            <a:schemeClr val="accent1">
              <a:lumMod val="75000"/>
            </a:schemeClr>
          </a:solidFill>
        </p:grpSpPr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A7B152D2-40E4-4DD9-BE11-FF88BEEDE712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67E123D8-8A83-495C-9E20-AD8E579A497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45E8A722-06F5-4B0B-85CC-375BD37270B1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8C35D34-AF04-4A04-B7E0-6D5D702401DA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CBF512B5-1B25-454B-A9F3-C47BDF43A4E3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7889FE9D-CC7C-4896-9641-3AEE019E6F38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D06540D-76FB-4808-95F4-0171A5E19D33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3F1D9838-7E94-43F3-A518-8FEB9F698B5F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885E7C47-90DB-4F87-9170-3D9EB6C76378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ACB7F5A4-833C-49E5-997D-8CA00F8CCB67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3F53925-EF4A-4E16-8311-13845DB60681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6732B25-5F4A-4BA0-BDEF-2400F70519D5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0DB1E733-07C0-4BD0-991D-8D31DF50A5B6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8065B8DC-292D-4B28-B52C-B034659EDE99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5FDC5296-7B98-4F67-BD3C-93CE13383DB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4DC374E2-7D57-4E7F-BAED-2B68C4D78FDF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FE023048-9344-49E8-A7CF-FA0BF2F0374B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F649CE98-407C-4A24-A001-5B57CCCA3D8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67E9C9A9-57B4-4898-A32F-A07961032E98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732278B4-35A6-4BCB-8676-FAA4A303E8A1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000EAFB6-3E2F-47C7-8D80-10B3698D973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C69D6875-AE13-48B6-8355-584466F6E95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AA4907C5-5C0B-4D3A-9A03-76AB822E19C5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FF2F83BC-EC16-4404-9E84-263523BD82BC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50ABC4B2-AA5A-4820-AD99-8DDB4D8E430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C06557CF-9A77-489A-A2E8-3A158B6A6074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E8488CA1-45F0-4FFF-836B-E627509F0BC9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100E1007-2B88-4877-9903-8C1D5BCFCA89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9563BA3A-1948-4DAA-8E64-5D0C8158B590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17E2C966-9FFD-4B13-923C-AF7EC425ABF8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45620104-B77B-4706-A615-F754EC83347D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B684B905-06F0-431F-BFCD-48CF2923ADC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7E4F37AC-1E13-41E6-9727-971EC147D3C0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CF12EAB8-BA86-4537-9C22-A88C7158162E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48A85021-75F2-486A-9097-B8858373D937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81771286-F816-4614-BF4C-5545322EBF49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052C2371-B35B-43A5-A5F5-0ABEC03416C6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67281C9F-E4DE-436D-BEC7-B498103CB2BD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126904EA-1808-4595-8487-B65F3003D89D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0C8FE158-B1F3-45E4-AC9D-B54E8E8FC3E3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EFE241AD-0F17-444C-8A54-A1EBD653A5D6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652813CE-5B90-41CD-A71F-4AF39C728A2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F9D5C744-B1DD-4BB6-B471-25D07F6D82C4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DCEAD290-D162-4338-8904-9F040F838AD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7AA44241-154A-49D1-A45A-91B0C72CCF9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B82752C4-D62D-4A0A-B4C0-A768C0309FF2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E3135D2F-0F3C-41C8-A40C-D0926750B266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4D1F5B5E-86AC-4539-83D0-2CA4CDCB8FAA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245510EF-8CB4-45A1-81F3-29D248B8BF50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C38FEFF4-1785-4AE7-8FF1-B6166EF2FE85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D750B7A4-A936-4A14-9971-7A6D07272E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157F3898-3E99-40F4-81BC-3B22E50F3BE0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4CAFE838-6133-40C3-BCD3-E3A8ED6C6FE3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9DBA2481-48C0-480A-BD94-1783C50A3876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E7B6F953-6B7F-4F89-AE54-243A9D327FC4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C3F58259-D36A-4AB7-9DE8-58C40CC2B2EC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6C4ABCB0-688D-4131-B891-F7E378C554D1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C902EACB-63DC-4E15-BDC1-B9965F7FEE89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94C9B4E0-7820-4E31-8647-C46F9EAD1E9A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760F61DE-4023-4354-AE0D-5F1045ACB72B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D0888480-7558-44A3-A0F6-1A872BDB93CD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43EC3AC4-B58B-4C8B-9C92-3829DAD1D49A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662FC8BF-785A-4033-BB00-DF35B6D1555B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6C934DF-6E77-4D80-BEA1-C14A70B5E79F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C119758C-37BC-4D22-BD68-C3FB7FB9F887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4EB6EF93-26B0-4A58-9A6E-B8E87B81CC30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3AEDF8FB-A1A3-49C0-AB53-4A8C000D4971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1E3DDF92-81FA-4DD9-9849-2A7E8718EA7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0EDE934B-3802-403D-B48A-7D4AAD6BADA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72EB0820-AA93-4C16-BC5B-FA6A8A2B851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60244770-D0CD-48A5-814D-EAACB7162A0B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4DC5DF7C-6821-44F6-88D8-5B3D2501E8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BDA9421B-6442-464C-98E1-176D9871A43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18E6139D-8F69-460D-ADEA-9B2F372172CC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043F875F-0E2B-4555-A89C-C5A9A8A38C63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39FF2E91-C70C-47C8-9EB7-552155C741F6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8C6F58B0-2A3D-4BCA-987B-ACE6A594B087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BC60EE99-639E-46F8-93D6-C6C43C32B61D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8B42278E-D8FE-4988-868D-5C7DDFCA1184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7B1F36FA-ADCA-4E67-BE0C-64A419D4428A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0A538E64-D019-4C42-B79E-8EBA1BFF656A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E5433BEF-4A6A-4539-A3AF-F7F17B39B9C2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159386B6-B4C9-448C-B001-764FBED8BC1D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C4D520AB-BD0F-491B-B790-1F95509AE108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1F765B73-898B-4D6B-B277-856AF7C44C56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E852E305-C324-4125-9B95-4DAE55E7F22F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C108338B-107F-461B-9805-4E0AAC635671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399C1373-1931-475E-8019-553D74A6D184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5547E034-77E6-44BD-AE9C-45371E470656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30B5D478-F93D-4605-9722-FCA26FFA8BC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EE7B480B-2704-41B8-90C4-18E0AE313095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479D4CE1-9601-4954-A88D-298B8A6429B1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A3AB5937-EC59-4825-8A42-795523972288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06A1687F-F1BF-494D-A0DB-44474C09781B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3EEA974E-2983-44CD-9C14-AC6B59D39D9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32E63AF8-AE01-4C14-9291-B08B402A9389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6624098D-E7A3-4626-B7B3-B84DBB870D98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CB0F32CE-FB40-4E5A-80B6-3E839628DA19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846425C9-F3FD-46F5-B6C4-5D9EBF7E25D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70985C75-780B-472A-9F28-1198F5DC054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FB3A9026-577D-4705-BA89-730BE272C448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7371B4BD-90F8-4642-B0A0-134F59311B98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70B7DA0B-40C5-4A38-9B39-C0B86C21E139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6605D264-0F99-4E76-BF93-0DD166782188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47B8050F-E31C-45EC-85C5-22867C5156CC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330B561F-33A9-4423-97E6-6646059B9428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EB97122F-B125-46DB-82D1-4BF8FF2F1606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05B9F7EA-FC43-44A7-B304-D7ACC0D9C183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D79545A0-112B-4F15-BA36-AA65DC18EED1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A9AF1A18-B456-40F1-AE84-AA55BF24A5B5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6BA80EF4-F1D7-4A8E-B923-AE5728F950EC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3BEC9715-CEB9-4F98-B932-AEF9886A6F6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2BDE3684-80B9-4497-8111-9C3038ECE79E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C6CBA439-3110-4C58-BFBD-6E742453B234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E4AF1790-03B4-4BA3-AA30-7A6F3966852F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B2A1C86D-DD86-4640-AF1D-311476131AE4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FA4A7FA8-A169-4A53-9B94-BB04B60A8CBF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9E937F02-10C8-4B27-A844-F47344CD76A3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3537C8FD-C1DC-48EF-B5F5-36D9A044159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24EE9AD9-C5F5-451F-8DD9-EAA9FBF850C2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1CD50CAF-1972-435D-BA83-D0B6B020E1B3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8E452D92-5502-44A4-8574-F76F296F6BD6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92B6355C-FA93-4751-84E6-DC996FB810A2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7A173592-979B-4768-8BFC-7868802A220F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42B5ACDF-527E-4810-BC1D-EA59E36FEEDC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573903A7-B560-4EFF-8B1C-FFDA83EE5D08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C594452C-2199-4BEC-ADEE-A12BC1BC9B69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36FA012E-78A7-497F-AD60-8CDCA25D738E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A62113D2-C222-4A4B-9040-B582751E2486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35A62E1E-6A08-44AD-83B1-72A74218C82A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03B83877-D61F-4CBE-BC5E-DCD39455CE3B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4F2E3D30-31E4-46A7-A79D-DAC0DA661F17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270A3D2B-2C80-4CBB-B3F3-84F04C3EB3C0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153EC193-C14A-4585-B0A6-8D2A95B1FA1B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B2D3A40D-0497-42E8-8E78-BFD595B6D83A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C7C761E3-C827-4B18-B7CC-A9351B5F2436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82F53F1F-6FD1-4411-B964-786C0926C83E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5AB16394-4315-423C-AFBD-9F6B3FC4A8B0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65F660E2-6B96-4380-AB46-E241671B8055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B40E11FC-261C-42F1-BBA0-EC851CFE3D43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1FE4574A-F1E8-41B1-A5EB-F952D67A546F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F04C7638-DD83-497B-AF64-2F710C39DE13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564F11E4-C42F-47D7-8753-14CB1B412C5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853BE385-B6E7-4519-B1F6-6E46ECBB19CA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6BEBFDA5-83C3-4263-BB46-00143FDE227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7809E6CC-E593-4E7B-A1AE-4186D65496ED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F0FDCBB9-87B9-410D-9F07-5B43A74D3545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2011D0D3-0780-4010-9140-D1C6DDE73064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803DC38B-A0A4-4B55-AF2E-55B762999897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1E9FE073-58FC-4D58-8B38-076F097F2D19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B84563E8-A0DA-48D3-9EA1-811782793A7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F2CD72BC-449A-4E31-A9E9-88679C88FB85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E24E820B-C7E0-46C5-BB45-1A5EDDC5155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19459D19-7ABA-4EC2-B03C-C26FD02DC144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80E58A58-C4AB-47C1-8600-F1FBB3C1230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823168AF-AEE2-41E2-9A35-0D7D16D3D6C7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32337844-C802-409A-ADAB-3FB026C1CF5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E7BB1EB6-C4DE-4FD1-944D-E68B3DCD7FA1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1BB23CB0-EC25-4504-A120-2E4992576C5B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37EC1E29-092A-4B3D-B7B1-E87AA3875F9C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EB9B1240-79DB-4CC2-84A5-020F80D83707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8A5BC10E-7FA3-42A4-8C0B-C2AE120A6B0D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51B1EFF0-475B-49A4-B2DE-9A259851644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F8576CEB-25B4-44C6-BCD7-AE473EF683A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65CE4E23-656C-4457-8DC0-22EA386EA0D6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494D6B2-0D6D-4D48-BE51-144411F87B45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66F56854-EAD0-407D-8FEE-767353FB85D9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23F599BC-D87E-405A-A7B0-28331B366085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42493B9C-29C2-4367-BFE1-4DD32CFDBD0B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03494FF8-61F3-445E-85B8-C2B4BEE56FDA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DBDE225B-FC5B-45D6-ABE6-6E8DD22EF15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0E3044C-6661-4ACC-88E2-CE841FC292C8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B792F95B-3A89-45A1-A506-B6D7AE13127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9DC7369D-B2F7-4D05-9814-3F30B5464A52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DBBD7824-B0D8-4F51-AF46-917DEE994021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9BB554DD-DB47-461E-B994-138407490375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71531C23-7722-4E68-8BFC-0575442791B5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211429CF-2C80-4B66-90C4-E8507C8768D9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FE107798-ADCD-440C-AD78-F503D16DAF2C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ECD9867A-C8E8-4D6C-BDD8-4EBF8E207F0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D1DA556B-A439-4564-8BA7-0DAE6B1E9DD3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E5218455-748A-4563-A1A4-B297C935CD1C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B38015C1-0050-4D6E-8C4D-E0A10831D9C4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73367B81-129C-43AC-B8D6-4096BCCD95AD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9FB87BEC-7BA3-4A9F-871E-F68588A6B772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6E2EBE02-6D0D-4DD8-87DB-1ECEC1DC9426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4A16862-D14A-47B8-A6D4-21FF909979CF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476F1909-34CA-454D-B5E5-3AAA85CCC87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4EEAC558-2E56-4875-934F-ECA0E5BEE6C7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45F83934-2216-4F18-9390-3AC0A1E85086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24D23D30-186B-44B8-B29D-6C63D21157CB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88D276B8-8458-4E02-A563-0AE669F8AD5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864A1FF0-197C-4A30-BA55-92DC6EBA8674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669A2604-8918-411A-A9D4-C66460550236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5F95F4F2-AAAD-49C9-9DD9-B7F9804292C2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A75DCE3E-8C97-447D-80ED-E6E0886B0AF8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C999FE5C-CA6D-40DF-A3B4-CCF485F9DFA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8E033857-1EF7-46E4-B234-17648D2A2A0D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3C143EAC-96D3-47C1-B146-B56BACA0C673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15C09F0-9E81-4B5E-8939-19BA343B4F5F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3E8D7D9C-979F-4325-9575-DFE2A13D4B70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1479F4B3-E40E-40CD-A517-47F0F83E4DF1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F6AF67A2-DD6B-4AF0-BFAD-C13054E8EAF2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14ED6F9C-59DB-423C-820B-9EDB3D9F25CC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48461C9F-846E-4D81-AF90-AC72490BE083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50DF5933-13FF-4443-BDFF-9E78D2C0E2E4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1E63F342-CF96-48AA-96C1-E3DC167C6D9B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1548A7E3-244E-4A06-9687-FCD7AF6218FF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249362D9-F5F5-4F88-9B6B-EFDBDC9A5FB6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44375426-42DC-4CD2-B080-7C05D0ED003E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133A6C6B-7562-4EAC-9E29-49B9EE6EA123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0E74372-55A1-4300-889B-FEA06760BD66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679340FB-7A15-4C1D-9656-4FDB742992C3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7A1EA1AF-C2B0-4B28-A2FA-D1D674393E70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93861E87-1365-47F2-BE73-0DBBCADDCD22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E68264A9-7F35-4787-847B-B62902FAF00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735EEA1A-3855-48B5-8E6B-B69BBB949130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9A71776F-77D7-4255-A3FA-622A55F9887D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B5C20732-AB0E-4FBC-9622-5642AFAC9DB8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68128BD9-49CD-48B0-B3E3-C803097C324A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B9C2DEAD-3DC1-42B7-9D01-87385B9BAD76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9D449954-15A5-4377-AAD6-51CB391BB693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64D47843-DABC-4576-80A4-8E1CBB30C34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9D5B5E5C-CAA5-4B01-B3AE-76C73E895037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3B7DFBE4-E225-4B3E-A487-40D4BC31727A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3346EADF-21A8-49C7-87D0-913822873A02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7276E04E-B9BB-4BDA-A486-C973C6C4D90B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9FE81384-12EC-45B4-9EF2-734605D4B989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BD307270-4710-4AD1-8BF2-75406D8488EA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C844BAF0-CC5D-43E8-A765-1F4D019D973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E15B533F-2738-496C-BC71-2125EC1C15D4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7C661048-33B2-44E2-B80C-0D45237C9B7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5A9552D4-1DD6-4C99-866C-627180562DA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A7DD8EAF-4823-40AB-8931-B368F5C36D8E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20755055-914C-43E1-94F9-8AD4C7963B46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8E20A2C0-EB24-45D1-99E8-782226C00E6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74B236A4-C9D7-4DA8-B5B3-CD0133204BFC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17D5906F-D3D2-467F-91B8-386AEB08B790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F32515C9-78FB-4E6F-8A1F-FDDB1C2E35F5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7D158CAE-1F54-45C8-A02B-22CEDFE70C14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D397595F-C50D-4FF3-9165-68934A9BFD62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D67AEBC8-1275-4CD9-965E-1C4878DE01F3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0BC282E7-FB7B-4677-8DAF-6CCC1B44FD65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5B47AB7E-2683-46EA-9EF0-62A7A3AD943E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DFD28DF8-CDC6-4079-AC07-8C5844158B13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AA557C70-13BA-4A84-B112-FD0F388D380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D59058C0-EA30-4C02-AB05-7F8CD53C9739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40FD8C98-D0D7-4AE3-AB1F-7F42B6F1F0EC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656C8B18-AAB5-4A8F-BA83-B7152695597E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2F0BD8DB-CE31-4361-B955-2487EC6F342E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6172AE7A-8307-4439-81CC-04C33C4A8651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12A1F45E-7BC6-4134-A7E8-E6BCD1D294A4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F6403877-E118-47F9-B843-CCEF8638659C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734E9C9B-A5E0-4DB3-B5AD-D025395BAA3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A0445703-9A59-4C44-8B7A-D8F9D89B98F9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D79FABE5-67A7-4063-9BC6-476B84CD3B6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37BD8BF5-83B9-47BE-8E6D-2ECAD301C761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2AAAEFC0-173A-465F-A7D1-D7415BFD870A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149496DA-DF25-4354-8328-DE5EBC6BD82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1AEE28C9-7AF8-47E0-9718-33C41FD49F51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15B5C722-133C-4950-A820-379B61294F23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0DA5FE56-71E7-4FEF-A937-53AC53E426D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46063947-622F-4E05-8BD1-D835F97D634E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EE132895-B912-4C3C-B142-B97EB5A2D69F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F69B2EAE-E196-4BED-8663-E0B7A4375A9B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1024CA54-2D1E-4500-9DA3-5133E933373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3D089AAA-8427-4F28-8000-FB9526A3E626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346227C-40C3-4712-83A7-F053EC64B3BD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F30592BB-63FE-4FBC-B803-2E6AFAE1CC87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8EE915F0-EF28-41A2-BD7F-C92922509E9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9D352ABA-6CA0-4B5E-BAA1-2FB6745D2D00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1459B5AE-E153-4363-8E3A-18708D40E0EC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67D89180-554E-452B-BDE4-D766C8407982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E851CC6C-EA40-4E53-957D-22104DF29EB5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1D91A3BF-F189-41BD-B78F-1CD253F5796B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5A5C7F34-5556-45FF-AC7D-F603C330A53C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18321F79-8E20-44D1-A821-1E9B06CE8DF1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65D0CBC3-E268-495A-9B96-E781E496ED45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36310363-31A8-4336-9E44-795CBFEBC96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0B3F4EA1-09C9-4AF7-A023-3B995D328002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99198043-0DE3-47D4-ACCA-D7D4E523730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498850CB-2168-4FD7-83A9-61AF107CE905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D4CC1F25-DB0B-4D5F-A21E-B0FE8AB816C4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6EE60636-7CBF-45E7-9C61-3ADD9D642F7B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8417527E-162E-4EE6-A236-ADC1F62F29D1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E09F37AA-15F9-4BF5-86E2-134652DF2A59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B6AD0AC7-1598-4C4B-A169-924B904BC1C9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C58896AE-B027-4C4D-8D1F-70D5CFD1A9F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1FD259AB-4F43-4E4A-872C-CF38282A38BE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3174DB16-339F-4AF6-BAB5-A788F3520F4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52A7F82A-3510-4CB5-9910-227E2F820BB7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CCBE8E45-B99E-4629-9D8D-7396C6EDCD08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EFAD3BB6-2258-4459-83A4-3009CE8BFFA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9F69ACBB-62D9-4720-ADDC-8218A69F78FD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5B622173-95CB-445E-A304-4F250F87C595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315332F-DFC8-4332-A2B3-48E419C40209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6806189E-DD58-4DCD-8C17-A3D43F07590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A2A77FF5-07A2-404A-81D1-05479AF1012E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F6CBDC08-2F48-4C6B-939C-D7FBBBEBAD2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0FE87FBE-58E3-448F-B5CA-EDCFB8ADCB0B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8B3A3F03-E4B6-4EA7-8B8B-1EB16A9AD33D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3DC28047-FCEB-4C07-BD02-063318E30A8F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78F72ECE-DEED-415A-B461-E9FC650B96E8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11E5D5BF-17AB-46C8-B8E0-61D4EB516F16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DB99217E-7E39-4BED-8105-9FFB399E2975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7168669C-17A1-4399-9F8C-FA47AB83328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7554BC6B-6AD0-42C5-81AC-7FD16509553E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4776D8E7-57D7-4140-833F-F16475AED2D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5B6ABF81-94C0-425B-9182-6B3DBC27CEE6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ECAFD6DD-07A4-4AA0-BC68-FE4C8697D2AF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1319A717-C564-425C-982F-34229D304C5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997949BE-81AA-45B8-9775-5F8D7C8B7665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332A0DEE-0F91-478D-A0BE-DDF88A82CA9F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AF91C64A-82C8-4B03-B70D-BAD17CB8ED7C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FB592D4F-8E1E-49AC-9D44-E5004E360CD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8CFEE798-7694-4245-9494-6E0127701B7B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3DB1BB30-F993-43CE-82B3-FEF71023485F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78A6EA70-8C2A-45A2-9857-7926C1E1C739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65302CBD-CFEC-49D2-AA84-30AF028FCB7E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F0662C58-2E97-41BF-8CC1-8659D713607C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67573CD4-251A-42F6-ADD1-F85203AA70BA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71E51BB2-DAB2-4C15-A899-06E9233C8605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1E36E52D-CACB-41AA-A6C4-43F4D857F44C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14A2FEED-1FFE-4FB3-979A-2427CD3C0E62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A7B92EBB-29AD-4F49-AAA8-3DC0097648D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C46ED8CF-1A36-4E51-8328-07758919EFB3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9F0BA29F-5D4F-4A62-ADFD-64D68FE09E8D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5F693A2E-A41E-45E1-80FB-26BD4AE3A7D6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8817A9DD-FAAC-4325-BD47-A176E8AFB9D3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5AB11A47-A85E-4759-98C0-8761F1A29652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EB62DA3F-A445-4D27-8B51-F33B98A4AFEC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3B525379-7CB3-4F59-83D0-1865EEEB25AC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0B942CFA-0791-47D4-A9E9-B5E0386E15E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CFF98B27-68D3-4C28-B8C6-A34CB777B63A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8C24E9BD-9BBC-4ADD-8AB5-7D20B8780681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FCB2F01B-4ACB-42B6-9607-AA0FE1992A8B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A812871D-5147-4DF6-82B6-C10C09900BEF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D3E046E8-8F8D-4E4A-A4FB-7551AD9D58D3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E449305E-8BBB-4D54-B20F-8B46D5B2E7F0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6D553F54-E9FF-426B-A69B-7EF2BE374E50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26DF46D9-6D6B-47D6-89AB-2EE7A0F27076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7BBF95DE-B849-4A5C-A1CF-1B8B6CA3516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C5FAE16A-5F38-4CD6-95BC-B6F6B56704B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7279218A-3890-4D4D-8570-62B17028457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1101009B-0FA2-4D03-9835-EF6AA15ADF4D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F9819ABC-50EE-4196-887A-3BA05C17EAAA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8CD75EFC-46C7-4CC6-8A77-81696BB0FE02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0E431C07-A2E7-43BC-830D-45B564BAA9AF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1A89131C-AC41-44B9-A688-052919B747E8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AE92BAE3-138F-42AB-8E09-78E3AC5A4748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FD193AD9-922D-4025-AC2D-06BC7B9B0F1D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D0B3A85A-AA20-4B09-B28C-7CA67BD1041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43946228-8EB1-4C30-AD10-7A3956369C54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A32F16AD-4B18-4412-A142-574DAABDFB76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D5AFFACE-06FB-4F1E-858A-32E52EC5BC2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27DDDF40-BF03-4F03-9130-1B124EF55C6F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F3A8ECED-F4D2-439C-ADB7-DF611C342C4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606F0419-FA79-4025-AB40-3B01887D7BD2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87E11DC8-501C-4672-9243-14A6C7672F34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C3DB736B-8B2C-42CB-8209-0925F2311E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0CFEE5C0-21DB-440B-AB8C-6E412A456531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3DD3BE90-7AF5-43E3-BFC7-8C8BA86BD74F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6006138A-97F1-4422-9958-5A21DF3C9435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8516CB94-90ED-4BDD-8A86-1DFA48AEA1EF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5169CD43-C757-46FB-9C8C-0FCDB004F81B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B46D8E9D-42B7-4D4A-A73C-D028E3C87163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0A9AAF0-2E3D-4934-9BFB-2B3B9145454D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A61EC2CB-F06B-4DCA-A9F1-C2CD9883E109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A199275B-1E56-4C5E-BA49-ABC8D19E999B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1A246C9C-31CF-40FF-846A-F05B2A520F18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67C8B5E2-1B6A-4504-BE3B-CF18E2B68817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473D3384-752A-4923-8625-442A55E539B5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C99A07B3-1361-48E8-9FB9-827C1DCD60E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E09EBA4D-8BBD-4CE3-A6E7-9DD5550F44BA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DC6A882E-3689-4772-B277-8CE612C3E00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9FDA3B27-E937-4BF1-B281-195D809DA92A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9E9D8E82-4057-4534-BDB8-A621964C46A4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DB2DE94E-B7AE-436B-B1C6-B0CF2B7DDB43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CFE2C3F8-B808-472F-89BB-99CA8D4AF1E9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450D9114-3C05-4AEE-BA2D-4C757479C559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4EF48ADF-23F5-4006-BC7E-5E2A7AE4FE1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6BD291B5-CA0D-4DA3-B738-A3B989DDDF16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7FB845E5-72A7-46B8-B9D5-2A7C48B224F6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EEDF5437-F0DC-4CBD-886B-170FE7C19CAC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34BCF240-9AEE-4EA7-8896-BB7B71FF11D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4E4D6010-8272-4FCB-BEAA-A7A24DE8C63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BAA8B54A-E485-4922-9CBD-00AC027A043B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5F13EB88-F7F8-4AB8-977A-FCB129C90A88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20F80BD4-E649-4B4A-9310-38E455573AD0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303AAD61-16D8-4CFE-8C4B-F8EE7E3F8B78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D63C26B8-CFF7-434A-AFD5-CBBCF00864F1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F9F6B9C4-2D75-4810-85FA-220C9A5762F6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69DC28B2-B0D0-4D74-B39B-A65E1FAF9A9C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453E80CC-8F25-484E-A751-68109739D9D1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51D4108C-1BF2-4BA0-BFB1-4FF20718C7A3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13A12CDE-9EAC-471F-B5CA-A88E7477F63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9061E215-F836-4142-ACEA-87D6602C392C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C48C475D-7C2B-4EFC-A89F-72C49FBC91B5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45ADFD58-776F-4C4C-8123-8AF99F6977E7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A42B86F6-2C2D-4956-9B35-A7DE37D38B3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27F6A4B1-5C0B-4AB7-BF02-F60349E9CDC1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249BBCEE-4254-416F-A59D-74D64F14B1A1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F3BB6540-9407-4552-8963-8FF28E1785B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F462F6B4-4F2A-4057-87DE-0FF821F61ED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2761B68-4DE0-465E-ACBD-55A3B6F53645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4CC60C1B-4E8B-4899-BD5C-A39968264D12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FEE0DAA-6DA8-4555-8B79-ECBCD4E61213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45B33037-C49E-491A-93A2-0070A554BE32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B60745E8-FADC-459A-A150-B5ADCA881A85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A5D63A81-CBAB-481C-ACE8-61212D2D1FD6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D49BDB8F-D437-4ADD-AB28-1C43AFE7C203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9BD7BA01-6CAF-4FE2-8EBC-1BC07E558B9C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3333CB30-A596-4D4F-B93A-00B1E514B96D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26D37503-CD44-4C16-98B3-C58A05B6EC14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76CBB71E-1118-4F13-8C6B-F7B715333530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6C1DFC03-B294-4CE1-8371-DFEE2434A23F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31515ED4-00C9-4C12-9051-E2683A52AF5B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46127A87-4B25-4EBC-AE51-DA5080CBDDDA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664E96B3-D217-4D4E-B8E0-5C640D1527DF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A8EB387B-FC40-4D86-B68F-31A5C5DA98FE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C60967FC-535B-4449-B34B-5E24CB6A9B9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A21BE5F3-FB95-45C3-BB6B-A19DE05F1F9F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3D81A7DE-F358-4F91-A4E1-6A1F7CD814D2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AEA7FB7E-21A7-4DA9-BC6C-8AD1C8735E2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C9AAF9EB-B6A4-4173-B622-0207379EF49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E5B477BF-FB84-4114-B50C-65548B26AF98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1BDFDD92-29DE-4D8F-B777-5A70FF706791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CA934843-700F-46D9-8A49-FDDFEA7DBA71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10526781-1AA3-40BA-8703-9260D088ECFA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769BE7F7-1F20-4115-80FF-21D7F96887B4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95EB6015-9C17-41C1-AF0B-CE53166111ED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B51EEE5F-10CE-4653-A199-D767A68F0B2B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F74EF3DA-09E2-4ACA-99AB-A261C6C78B91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CC3827EE-5A46-4685-9FBC-120C48E90B25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05521D28-30E1-4353-BD87-0DF078448884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3448" name="Group 3447">
            <a:extLst>
              <a:ext uri="{FF2B5EF4-FFF2-40B4-BE49-F238E27FC236}">
                <a16:creationId xmlns:a16="http://schemas.microsoft.com/office/drawing/2014/main" id="{B2C048BC-8329-4528-95B3-B45330B10F40}"/>
              </a:ext>
            </a:extLst>
          </p:cNvPr>
          <p:cNvGrpSpPr/>
          <p:nvPr/>
        </p:nvGrpSpPr>
        <p:grpSpPr>
          <a:xfrm rot="19843082" flipH="1">
            <a:off x="3570203" y="2462934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EF4A99C0-D42C-4190-A0DA-CD4C5E6BFCE5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7DD8FFAD-8AF5-474B-B4CB-ABF633ABBF1C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31BA9EC7-E26E-4C1F-AF00-93BB50AB2654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ED8E1A64-A426-4C47-A1B2-08999FC37866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84D78CBC-3431-42B3-AE53-5D4E7DDB9A14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7BEBAD05-C219-4551-894D-52A26D220525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05143B7A-7505-436E-B755-D1395C4F09F6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92D48BA-29A3-4B08-8FFC-FF7E48F46DFB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6881817D-1A38-462E-9F01-2EA2F7716192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8D1FE803-94AD-40DE-9D21-87B78A553423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53264FDE-2BAD-4546-9F9E-25648D9AC632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19C29201-328E-40EB-82F1-8046B73F31BF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EB3E032E-0AE2-4DE0-825E-E7224946C623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FF50F485-1856-4C15-83F3-A7E825AC15F4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4DD18892-AEBE-4357-BC3F-DBE7CD2ADA1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B5EB826E-2C83-4280-9BEF-C9AB6CC80618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B053E140-DCAC-4D13-9CF5-AFF9CAB99826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6FD6EB5B-E2A9-4E3C-9FD9-CCB6FD52B16E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12040346-B7EA-48F7-8230-0379490F703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53728553-2C42-46A9-B8EF-CA647E3E6BB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D70A84B8-6B4A-4630-AB86-9C978B9389FC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C9E3740C-BC35-42C8-AD1E-D34D5D6D2FF5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BD069EE8-D485-484F-9FCC-D7AAF6D07520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163261F9-ED44-400B-97C2-B68459ECBE03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389B6D94-A086-497B-91F7-05AC7B8DE6D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C14FD5CC-BC57-471A-B44B-7DB85F4C0CA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5A01907C-B028-46F5-A4CF-3440D95C4574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85EA660D-E2ED-4DC4-8332-9CE5A7094957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47F4B1DE-460D-41E3-8A4D-E3BD9BB0BF85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D2CF4FE7-B25D-41FB-B4F4-A7FA0C3103AD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B3BC49DB-3B8E-47F0-A282-A2E6161E6732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C9C56EE5-6DE8-4D58-9A9D-2785F5D49EA1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C6910D96-FF0D-432E-A1D2-CD5B98110B2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E2E97512-CC3D-470C-B7B7-C913AFEE1E51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CBC6D459-8DA4-43CA-8F43-50930FF4EA9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188F3D45-5736-4389-A900-BE26A1761CDC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79732836-77A5-4CB4-837E-E7D06D43114E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9BDB42A0-CC5E-40D6-A974-2238D6FC3AD4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1AC01A04-3AB8-469B-BAD7-90AF5C5FD75D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B81BEA3C-46D4-43FE-82EA-CF2DF33D855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A2DBD0AC-AA05-42DB-8173-9F7D266CA2B0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E779DA88-A257-4A07-A1A8-F932A364A713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38E08837-8471-44DC-8B72-31EDAAB0E42D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98CCA7C5-E0C6-4BB0-8C87-74B4402F766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93E01C14-0A6A-46A2-AC10-1BB8346D232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D4B3E8CA-94C4-4A71-B42A-A4CF2B1B104F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068CDDCF-EDAD-447C-8CFF-10BDF8AFC2F0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20A10E8D-27A0-4553-A8D5-3E560D4F1B25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833E85C9-A7C5-4255-A1C1-0391F6021DD7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96562827-61A6-4D76-9B01-DF4D5E370BE0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2A879A34-46E4-4428-BF17-B8B0BD516045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FDD4AF88-28A6-4996-A210-48EF03683D8A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7CAD8339-8D33-4F0C-9A56-903F58B24E39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7D687679-E2CD-47B9-96A7-C23422BBA90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6FEB0EBB-2581-413B-A8E8-9F7D119A0ABF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9FF8267A-1414-4932-AE25-9D83FEE3BBD7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E501FA3A-4C68-4DED-9D27-6E48FC2E8096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177E9481-59D6-468C-893A-124DFD011358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3D98459E-281D-42BD-AF9D-936483E1D7DB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64CBA66B-6DDF-449C-828A-85BA62A9D6B7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FCB1E621-643F-470C-832E-5D0331A0331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8233D744-568C-4AD9-9A45-3C81C9292A0F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912A19BD-2533-4E88-AB6A-BB823576A91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DA11CBA5-3F43-409F-B5C4-B3257A97D228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B057658F-70EC-49BE-9E7F-A5FCF9069C2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B15BD110-D19A-4556-B1C3-9DFD26C2356E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86B4B184-28F4-4358-98EF-D2E0002909F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5BFB1168-9287-4A6A-AACF-B918C923ECE2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2FDF5D29-E99E-4DF7-B31B-F8B33CE6AB5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814A1D53-275B-4A70-B3E7-CAC01FE814DE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2C2B3162-EE83-4E81-A917-408B263215A8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85C58319-29F7-43C2-B383-C3B58235AC69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8852FEAE-EBE5-430D-93CE-F1F8E45DD29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7DF09B40-2506-4D49-BCF3-695C396E4D6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62EA8321-C202-47C4-B7A2-868D06DB823B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8138D618-C02C-4561-8D71-7E13EB532541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B84485DC-B53D-4617-B772-2557C52BAFDE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94493884-A338-437C-91D0-1A33B308B62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832DA71E-9FB1-47A5-997D-18CCB747635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8E22742A-E077-4A96-8392-C66B9B0D652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10A7DFED-388D-4FE1-BD8F-71FABBF1EE77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6F083D84-F0EB-4B54-88A0-3AEB34E27022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54AEB9A3-09DC-4E29-91CD-4C3758D9353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8E63CDB3-526A-4A94-89E2-7B81594D933B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169786AA-6984-49FC-8ED2-A9942762FFD0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8986C51A-4E3D-4EA0-A852-102AF9C7E823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3C186455-4CF9-42E2-9076-1CCF27DF3D2E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1AB59F98-9CEF-4A1B-AAC5-52AA2288F4FA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F8B66093-B2F8-408F-8900-7EB83206EF01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78DD6169-C2F4-4274-B4AB-5BB020B737C7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96DA3981-C230-4185-89B7-07F0AC4892E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28CA25F6-AA3A-4C61-8671-EC2C18D0B64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F366114C-7A33-4623-9A94-77E899891D07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9BDA66E7-2BA4-4614-9527-25887BE65108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6291C00C-7B85-41B1-B271-8AEEC671AF4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1FD5237B-DB88-4CA7-A83F-53DDDB0F547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5FA9B1C9-104F-4E6F-B9BC-91BA95402D03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8E479F1F-7239-4BDC-AFF5-EFDF1685860C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DAA3AC03-34C0-4FDB-9201-752188D7362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713D8579-49A4-4F40-A87D-41E2C9169F0F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2CE56562-B471-4075-A135-DEB757D92DD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9CB6FD73-84F6-4D60-ADD9-7D004E5BE1B5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553C3C85-D2AF-4756-A8A9-0EE64AF9449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1EF0F6AA-A981-4524-9F76-815756A68ED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59F2E1BF-19F2-45D7-9DCA-C6D99B29AEB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13D2438-C891-433E-8D3D-802C044C6FE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C923054-FE23-4557-B556-DE25C8D1E89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84ABFBB8-7FBB-4F01-AB1F-9BA88F525BF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1A65A362-97DC-4A28-A6E5-25935857F5DD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BABF1DC1-1734-4141-B8CA-C6A0D12123A0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F9BE7D50-5553-412E-852D-5BF6CD1ADEF3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9FA8359A-1C68-4CA9-A45E-4E4B35EC64B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D42F630B-475E-4AB9-B66A-3A621F02B5D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A16350F5-BCF7-4239-8B63-64B69A45FCC6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4ED22D6B-EB8A-47A1-8E61-5E272C5300F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958E1117-B640-4FE8-AA58-A4CF85831408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55BFCB09-BE7F-4DDF-950B-C82D32DCFCF9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8959090B-417D-41F0-AA7A-52176EB09C55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0D5286A0-279D-45C6-B427-65D990E3EDF2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B51E8C03-D7A2-40EA-ACFD-204A1602EBD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40527F97-5284-42B3-B1FD-01FD28501A87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B84F8C8C-33EE-4EE5-A3B4-BB4F4B3E4F65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A424508B-355F-406D-8446-47387DB08065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38B7DFC0-CD2D-4387-9CBE-B3BD5AD9217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DD66CD5C-7015-4FC5-ABC0-211BA12B4F51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947EC2CC-904B-4AE3-9297-EAC13CDFA136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4AC348F5-E5B7-4546-AAC9-5E447E94204E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3D302E14-B845-4086-AE42-3FD0514C939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CB6324F7-FDC7-4C64-B48F-DFE281DD73D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C711F443-2E7B-4FD4-A0D6-C7731544337C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26A2A5C2-3BC2-44B0-AD03-6B8BA6948B7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71C856DF-0506-4841-A879-4459A1A59C7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AD8E24CE-FF1A-4364-9A7F-281621748158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3B6DC6FD-7F6A-4CAC-BD60-AFDE91B315BE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8A7ED94B-2A7E-4233-86EA-B116065A4E73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A64A3F68-21ED-44ED-A907-8FD34A94E2DB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9631FAA5-A173-4F57-AF37-0EC5EA438E3B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BED83300-C63E-48D3-91E6-62B643506160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D055A0DE-520F-4F3D-8573-9B3517E74E0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8A212D34-6715-4477-BF0E-5691972BB0D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5126EFD5-EDB8-441A-A0B5-853D09E49A5F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69D10126-2740-443C-B38E-F02A7AB6187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43553E5F-E6A1-4A38-A2DF-FE20E7B10A8F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0468699D-00CC-4603-85C4-27D64052AA28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19242AC5-C1BF-4138-AC32-8E5DA5BC4CC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0BF67F03-8746-4B0D-8861-DC1E3E07B2B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CA0C48FE-BAA6-4135-99EC-98C2B3CC8B0C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96985864-E5CA-4682-BB40-1E1915856712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FB1E8B22-5674-440A-91A1-30D5BD777CB8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0E4B7A0C-A3CE-47AF-B339-DFF3EBE1C2E8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8C2FC150-BA76-4A59-88FB-2807F2837535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42B5265B-950C-4CB0-BCA1-DF962DC42462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10761EA4-5221-4995-859D-46DFB14BDF14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C6E78F87-6DF7-41C4-A496-2F23BFAC1940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7CF6B61B-7384-43BD-B916-F2E2EF6EEC18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D4A53634-1647-4167-9DB8-2DFE64EE934F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B1355AF5-43C3-4E3E-871D-64E720C389B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2D2B8310-ADCB-4352-8F78-0D1C7AB7AED4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8F6063A7-BED9-4894-BC24-47047878663F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A47AB424-FAE0-412F-9291-48E44525AA5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C3786347-456B-4508-A7D7-70307AB767E9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C27315F7-8F8F-4EF8-BD50-002829E2329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987FC0D0-E436-49ED-AE82-0E4AA3ECF6E3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54B20F5D-D3F7-4898-AAE1-AE20C6313EEB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22CC6E15-7027-42F3-83DF-FBCAF2229116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9E4B44A5-463D-4D31-B308-42290820843A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78861C0E-B59F-4DDA-AFED-D99A8BA63766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A8A8EE04-8DDD-44C8-AAE7-D3502517C47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FC58B079-795E-4252-A279-94174EAD2D13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5CEEA187-B16A-41C9-BFBD-DF5D70D7DAFE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5FA78EBE-B934-426B-BDC1-28E35534E431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583D0963-442C-4FE2-A7E3-F011998ECE6C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DCFD67DF-92CA-49FA-BFAD-F72D79B55A8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7897297C-DC23-473F-8704-FD810622ABF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6911FFBE-A8EF-4BA3-8C8F-5AF468CC1FC8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2B3C9435-8234-457B-9B64-688B2106FA21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25FE5119-6E35-45BE-8298-0F4441D7F5A2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87E6DCBE-4D44-4408-AAAE-CCC0CCD0135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EF3F8DD8-ADBB-4BAD-8AC8-EF10CAA2E826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ECF5CCFB-98C5-41F3-BBD8-570ED26C9191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C894DDE1-83EF-446F-826F-A7FC30958AAB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ED2AADE4-9725-4239-9C56-49D53216551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AB1682EE-C0F7-401F-89F0-49D4ADD62E52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C7BC7061-672D-4406-B318-F56DA5101BB5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6D83F500-37CB-4EC0-813A-CB58458BB39B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E67F90EC-5BF8-4D7C-8114-57650AA572C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FAA477DE-2393-46B2-85D4-8284B039E015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16FDC48B-6C2F-4764-AA73-12F7270EC712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63BC5ED9-CD13-4CF4-9969-B9536882A39D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1CFD5889-97C5-4BAE-AF14-650F68D2BE84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94C02AC5-97D2-4DDC-A2D8-45D8BA97F6AE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7C365C24-9343-4F85-A64C-D226982E0C36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973C3DCC-2C52-4C84-8559-56252F4052D2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DBF59F91-73B0-4F2D-A4A4-F56194D176A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B8D4A10D-3085-4E4B-B1D7-0E30C0E79477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9E0AB2B9-302E-43AD-A332-1846CDC4F471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1A84FA55-51B0-4982-A354-18AC86DFAB10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AC0E9ED0-7425-43FC-B7E6-97604E6E17DC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5540EDC2-347F-4CA0-9D35-A472312B43E1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0081C45F-6DD8-4337-8FB4-3887F1522C1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8BEEC5B9-06E1-4135-B47B-BD1C099C0C6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30D13E20-3EAC-49AC-94C3-86081B2A7A2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375DD9DD-9D86-4DC2-B757-B07FF4694DE7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004ABAE6-B123-4DDD-B138-6A77454D5470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D247721D-851D-4F84-B7BD-D6D9B9C28B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D9959217-C1DF-472D-9D54-1BF4719CE021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D3CD17C1-6338-48A3-B6E8-D3B6EF09663E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222ADC9A-4754-4202-BBE7-2DFF704EBDB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B26C0EAE-E783-4D2B-81A8-82B80FCC886D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9E3065F7-DF10-4DD7-810C-412121A94574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054C2CE4-274C-4E34-A756-EF3B1DA32F4A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81175814-9F8D-42FF-A66A-806052F2AEF9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F5B8E78F-59B7-4C99-9AC2-EFBB858D56D8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62D5430E-919F-43C3-B89D-A417B8FF4E6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49EA3388-4BC0-41AE-A769-24E7756B1785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46E246E3-F716-4F53-BF9E-F9F0679BD9A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57029555-3F78-4BB0-9723-85877C97FCA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F089705D-B257-43D2-A9F7-1E3497346BB6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6111B89A-C75F-4B4F-85C8-3DA7514379E9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BF039204-207C-45EB-8509-9CFD7A75EFA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814985D3-3771-4BC6-B930-C79D8845E87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222ED790-34EA-405D-9372-93F21C67EE7A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BD46D2B-31E1-41D3-BD58-3EFB2A1ADDFE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CA6BB9BC-689E-4E67-A801-65776B8A942F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AFD0DBA4-08A5-4326-BA0A-665F0F1D1301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09ADFFD7-A9B2-45F6-A3CB-8E853C5C6D20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EAA4BD1A-80FD-40DD-8B42-9AE2A549B81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1021CD30-2BAA-4756-ACB2-5C51CA5C922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DF7C53F1-FB59-4E1E-A3C0-F046DC174DD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B16367FB-74ED-499C-BFBF-7AE576DF0AC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4A76CFBB-CE57-4267-957F-5B9400116C7C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476F9CD7-A421-4300-B9C8-5415850B02F2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79CDB5CF-3DAA-4F39-9F4A-6EF6B8E86F26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AA2B33BF-69D8-428B-8F1F-5607997BA356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F37829D2-C21C-4C65-A211-ED80FFE5B5FD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D6D39505-FBD8-495D-A9A7-4FC55AE5AB33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B3AF00EC-924E-4267-978C-3739A46C9F86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C43EFA07-C688-4014-B03A-66BD38D6683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700260FA-7814-4D2A-B565-1BEB8A281805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DDDFF3C8-0500-404E-A9AB-8297A2641AF5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D1463BBF-5930-4C43-A468-68BEC5071C99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C4495966-3160-43BB-B987-AEAB1A7C999B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BB0BFCCC-5834-4674-8937-C2E58B9E8192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409D7A9C-E692-4743-A252-163DFD873A52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61422601-F3D9-4B55-B683-12A08EA54932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56241849-7ACB-4F78-9A85-B5546201DA6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E7114F8C-FF65-474E-8485-31229483400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D41C9979-EC7C-4C01-81A6-76AAAA29A5B0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6739FBDD-5B48-48A2-9308-E65F740ACB6C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E247CE85-28D1-4536-A8A2-D775BCA06CB4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16BE0A5D-EA95-433A-8E5A-9A7C14F708C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15EB62C6-DF99-4007-9DBE-B6943E102A0F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E8F678F7-0AA5-4399-A902-E78169BF3C75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0B18961C-FE5B-4996-BEDF-DC1E606F6AB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5855CA80-B0D4-4E0A-89E7-BD060CD4E6A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800AF3E7-4D91-41E3-850A-DC0A6AFC34C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2320F1FB-FC66-4047-82C1-17438F90D17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656A4925-4789-46BE-8958-4ACBAD193FD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C89B2A3A-888F-4A3C-B062-5C84851FB60A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6CFCE28C-E1DB-4BBB-AC13-B41BFAA878CF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3B68C193-CE5A-49D5-8C1E-CF5F35D7B6D6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EA2A452D-FEBE-44E2-9B25-98D583F15E86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79A5B334-C046-4F78-A45D-D68A3AE9EFE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57B2E096-CB2E-417E-A6FF-A67307C525F1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9F7D211F-9613-42F2-B6A1-4293EB40326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5CA90368-91B3-46FC-904D-2898095F55F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B440E641-D0CC-49CF-A345-88A67D4E662D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887B34C4-223B-4A04-B7A2-CE99D9EA00F7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199D56F6-20F2-44A6-8C78-D5609C8002E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19E64618-4099-4562-9EF9-92BB5493051B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7B4AEAB4-1183-476D-A620-BABB95EBF664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A6E55231-FA78-439E-A496-EF349750E93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5FE0FF22-E77D-48A7-A9AA-D237C9EC8D8A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B4DC8654-F264-4888-9D52-9C11CB0F1A09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7648074B-933F-4BE2-BAFD-EBEAEA6DBA9B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62964D81-8DFE-4F9A-B032-5DA9E6AFC53E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990981C1-5EFD-47B1-8DD4-49E5F5C345F1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A49AD384-0065-475E-9A9F-FF8D22B4CE50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B33BCAC8-8A83-437D-817B-353F0A1FE687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02C5E56A-0F39-46D4-A794-FE6F9FFE5F2D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FE2D1C4F-053C-4BF4-A5FB-FD91B238F60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7FAC6765-47F5-4248-95E9-88858D8D1FD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008C485D-0B9F-4CAF-A4A1-C24081A19929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843222D4-7773-4AA3-BE1D-5717BA1489BD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B2C1388F-91A0-4A5A-BC00-14D45CDFB699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A3EC0C9-75A6-4D0F-B300-BF6C451646F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4E49819F-DF11-4A56-BF00-348D898F718A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3B413878-9CE7-457D-A8BD-FA6CA350DA63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213B1C8D-DFD8-4F3B-A422-09654AA5FA0F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5F03FEF6-163A-4CA5-B8CA-ED1502BD7FA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6984C227-A6FE-4E29-AD87-29FAF1879648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6325F405-12EB-4DF9-8375-D81F7544CF16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8FA6F9C7-427F-43D7-9B10-7206752AF553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BAD77009-5355-42D8-A279-F4DBCECF7933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1F42971F-FBDD-4404-94DB-A8A028275316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7F95E0D2-5939-4C10-9216-DE12444F85D1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B9553E4E-4DC9-4BAC-BC6E-E943D74540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8659F748-DBAE-4833-96BE-EF67B01469D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531702CC-0E71-45DE-9B39-59C6B6F98EF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1C6E5EC2-F93F-4EE1-8019-681AF27B5614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2700FB13-046B-462C-82CF-606FE78C4F07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6A44B436-F5D8-4F28-9818-508178E22C7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9C2980A7-B6A3-40AF-8CFC-7413D68EDC9C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0F14615E-C065-4518-8F78-0239D2EE5CBA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C5A8AED4-B9F6-46A2-996C-E2BA33A4819E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AABF0EDF-F887-40FF-9BD6-E9C8A063E3B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0F9A85BA-8A74-4F7C-AB50-A9B3EC061DA4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83E8E431-3DD0-4BBB-9094-3753F93AFC1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EE63BC19-284B-4CA3-803A-BC978C63380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55C140B9-12CE-44C2-B5EC-25CFFCBE8F8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7F7D4E3-FD4E-4A8C-AE4E-6B40E27C4B4F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D1F37167-DC3B-4228-BF5C-DD850ADCCF5F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09856965-915C-4213-A491-9128E8356F51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D7415644-0725-42C4-A8C4-F9B79A1FD4A7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DCCD088D-8944-43C3-BAD9-EC1822A32DD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DA9CBCAC-10CB-48BA-A78B-2B51C3DB21FD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1E9BD623-5A6E-4739-B365-1E31517FB593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ECE09A87-EFB9-4E07-81A3-C67E13AF3AF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AE24A952-EC3E-4900-91C9-5F21A6C4CB26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86F5ACAD-85BD-4060-9F40-89A0A89F70E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1C266E86-2864-4096-9113-CCF9C5403873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B5B59404-7CDC-43D6-9EBE-03EA07DC3AE1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0046FC00-3DFF-4B73-8283-8072948C99C5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6B5D84F0-EF55-429C-AAC0-187DE2D0A445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6F7BA6BC-F124-4992-947F-885F9436467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5FA65358-87D5-4003-AA91-05619F8A78E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9931C48D-C65E-4ACE-B994-731743F182A6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85C6AE24-6EBA-4109-8882-E58E8A97C5C2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86DD2E7E-5CB7-43FD-8B6F-FD27E0FB3FB9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4B61AAA3-855D-4EB7-8D49-98E0ECC99995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63C68B53-11BF-4FBE-B834-103227FD04A2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F20A66B6-A345-4E34-A240-45C9C222E8EE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9A95EDBD-EFAF-4D58-8904-AFEDF179712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8CA95509-67A0-4A59-B6BE-533CD2CD641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2DF59251-450A-415B-8A05-26FE1F697D2E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EE362E17-6A12-4295-91BA-DA869347AC36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80831CA8-EA4B-4D37-8D3F-B0CFC5955D55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7DB64C51-87E1-4578-8E13-26F1970F09A8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8B9B1CE4-124E-480B-98AB-1111D8BCAB2A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F9C6F678-42ED-45AF-B782-C1809B5A57F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28923A13-44EF-4EBF-BF1C-9A70C282732F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0CD8121B-7E87-434C-A7F1-4B7B866A0270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9897FC7F-0C98-4D86-93A9-96EE4AA1F6A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3F8ED08C-5C56-40DC-841B-D504935FEB0B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6F0590BB-D1F2-440A-97C0-DA55BAB1104E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1C9838D7-BE59-4C12-9003-1D2386680D2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FAAB19FA-CE0D-449F-8FC7-5BB7A331719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51217AFD-9DFE-4B19-A291-A4DC0EF7E45D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1965E1D9-A541-4F7A-85F8-E80A031790C0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944049F5-C5D0-4CA8-8081-3A95D14F6DF5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1492C583-2405-45CD-97CD-D7E74D87D6A3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9EF09239-8717-46B4-BF5A-96D42CFA7DAC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81A75C74-02D1-48DD-8813-01699DE98FBF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D8BA6B91-2611-4E53-B896-3A843FE9754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CC11115C-69D2-44DD-9788-AAF413F9F619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0E03458B-DED1-47D8-9E46-1BBC3BA6665E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DDF24D2A-C30F-40DB-9883-EF48C8FCD2D0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3806" name="Group 3805">
            <a:extLst>
              <a:ext uri="{FF2B5EF4-FFF2-40B4-BE49-F238E27FC236}">
                <a16:creationId xmlns:a16="http://schemas.microsoft.com/office/drawing/2014/main" id="{B5450962-4E3A-440E-A709-DA36EBE27123}"/>
              </a:ext>
            </a:extLst>
          </p:cNvPr>
          <p:cNvGrpSpPr/>
          <p:nvPr/>
        </p:nvGrpSpPr>
        <p:grpSpPr>
          <a:xfrm flipH="1">
            <a:off x="3711300" y="13751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7C0DA601-FA79-4276-A690-229AB15CA2C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347C2259-97C9-4AEE-9538-DC320D39CE37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0CE5B031-143E-4D11-B089-D633F424030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360F5E68-6332-4099-B0D9-F033D506763D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C6F8FB24-BA09-493D-AA95-B0AB0E9A03BB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4A53144D-74F6-433A-AA13-30744DF6D339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54C1BBC3-F4C9-40A0-AE70-1C15ACD26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4065D07-D409-40AC-A855-285AD79318D8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43E21464-1364-41D3-B473-F58E2F81E507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AE7153A2-59B4-4686-A8E4-77F34D02E55E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75F59D2B-4FEF-40B2-8AB6-BFD473A3045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6DD39F37-C0FB-4C30-AF56-041CC719433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B114B5B0-8B02-4167-AE53-6A164695F5C4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C718A6F9-2FFA-4060-9919-93E89261EB19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76E0A9A8-B9FE-4F08-8BDE-6C1167474B9B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F2532597-9805-4D2B-B3D5-3E8186D6BBE6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5EFF7639-ED4E-437C-8C35-6E610E53DC36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B982C20E-8735-4D06-AB8C-ADDDBC7FAE42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5A7FE9B1-C1B2-44B2-9F9B-81BD578CA2F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B343086E-DE6A-479C-BD15-BFCE8703982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0515A551-37A0-408D-A969-E40D6CFB059F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43C7C0C9-5D57-4294-87F0-6EFC4D7FB93C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0A634485-B7C9-46F0-AC81-B248A9F2D213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1822A96E-B257-46EA-9DAD-CFA1098431D7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5F04BDA8-B216-4185-BF7C-AE3F948710B8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313EAAFD-D505-46C5-B743-470C72630B42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936FB0B0-B2C7-4322-B394-CEDED5CF8EA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D063C785-9A49-4C50-9552-C963FFE80C06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123FFECE-FF49-4045-AF83-FAB7806E2AC8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4B1F8E08-D605-47F8-87A8-5A46B7801833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281E03A2-2684-4C96-9738-51E4FA110CCF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C0210BA6-4E71-4387-9F1B-835D794466C0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33197B28-140A-4B6E-8707-D7E515EE5ACA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A4B0EFF7-C2BE-4C4A-BB3A-9634F0553D09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46C85D06-49E8-41D1-83FD-17C65020F16A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D17A0B9B-46EF-441A-8FB0-3758C81D593A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D59DED07-5E27-4FDF-942A-88CE9A216BE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30AE133B-0212-4266-AD05-9E671D0E729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9DED8B8B-A1F0-4067-B285-1F6A5D6E0FD0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79C69285-1A06-4875-A64D-4FC81F5F83C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B2C12131-3DA4-4C24-9108-B4CF7B7E2425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892918B6-B83E-4866-A379-FB0646D9263E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1893580E-7016-4C2F-AC23-CEB3F4238783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7C669E6C-CFEB-45AC-B64C-A73BB654024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42DEABA-B6B8-4759-8C02-716A3C7BB30E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BFC469FD-DE99-44D5-A413-8F7D7167B51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BB792CC0-4615-4970-B17D-C8015F6996CD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C81207E6-0E6D-4D8F-B060-CCBEF1C8D0FA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B97962FA-42D8-45FC-ABE0-0DBE636946D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C8F2A67C-7A84-4DF6-A438-C4D0A919813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8209294C-CD7E-421C-941C-A7FBAC4356D5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E4C44164-26AC-4E8A-B9C2-B0272F9A7FD5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4403AD86-7445-4D27-A535-0D736B166436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5C5F3271-715B-4C1F-8C77-C6BD61172C4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60BE17FE-603E-42D6-9257-6D33C5105185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CE1D10B5-8397-4E5E-8727-F8AC63929FCD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0F1C22C3-6B63-463F-802F-06C17A01C851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BE42EA75-4768-45E3-ACE9-BFD8EB1F7B2E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6F33D26F-FCA0-466D-9356-8CB8FC981C4A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8232F9BA-3BD6-4EB5-B729-6012E2617476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1C9A0CB1-4CD8-4059-AC2E-278E35C8B4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C36B4CF9-24C7-47AD-8FDD-508F7328D7F4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BEA3EB21-2D9C-4298-9065-70E47652722A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5785BF7E-3D71-45F7-B2C5-817C1B5E37B3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AFF1F529-F11B-404B-8D38-444A512CAEEC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46B28DEF-6E9A-4ED0-B151-C162EBA08093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0B2F2019-95AD-48BD-997B-A246FA29B4F8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F3BA2B66-2A51-49C4-8BD0-CE1C1CFE6003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3ACEF872-68B6-46F2-B752-CD9CCDA3A51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005CDAF4-5954-45F7-AF05-FD0CE40DD51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7C4D73C4-E997-4AD9-B2AC-CA7320A11A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AB51940F-3CDC-4A5B-9EDF-15F26669F1C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1759E706-EF0C-4BDD-B211-DF61D3F08422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9BED4629-CC9E-480F-A237-6D215F367C82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76A6074E-DE4A-4457-B6CA-6BF24F6804B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06F2AF44-9A7D-40FA-ABEB-22801928DC5B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BD059F55-7362-445C-BEAF-DE58909DBBD6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22D2B155-896D-45C5-A750-F5F0FD2ED741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195A3343-5280-4585-B8DB-1773C57E137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C8CE7B2A-7647-4883-AF83-334D885E96B1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F1E3BC09-E0DC-4359-A1BC-788F17C09EF5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A4ECECFA-209F-4F40-B5C0-33DA70B32DA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10915EC1-CC05-4DAE-86A5-5014670AE68C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C23BFBFB-7278-4A4C-AE51-7D2B6BA92F35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F7DDE32B-2710-43FF-B805-9241F6BD54CC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1A31E83A-7D43-4142-B68B-8FE60505A5FE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1D1416B4-4991-4EDE-9897-B5A93E6C0833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9A4D29ED-EEBC-4884-98F4-B3D2031B5BC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94972D32-9FE9-41AE-AA14-63D351862381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EC34BDF9-B723-4AE6-838C-BC499B476AB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7C442DAE-1A5A-4AB9-AFBE-A49B711FC44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0026C9F1-B62C-46B0-B450-B50095D874BE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90E553A8-2C85-4F75-9363-6DF9A425F7BC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8EB4AC36-D924-4E45-BDB1-B5F438DEE147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A271177E-4A9F-4312-92DD-EBDE151CCF4F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82378539-C751-4B30-A3B5-58D3054893FA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391FFBAD-FC9B-4E51-84FE-87FE7E0F7CC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B4D1EF99-7BA7-4195-A447-3419AB58CF2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362B7B08-104C-462A-BA8B-0D12CE5B7073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DA589452-4D94-4CFD-ABAC-724859EF1B92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94138814-671D-412F-BD3C-A0F216864B3C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2AD77C64-411A-4205-A033-2578FACE207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7C568A37-DC86-44DB-9A36-ED85778198B7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FF89739B-600F-4CAD-8988-BB0E266E8EF6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8C5E5AB9-081C-48E4-B84C-0C518B8ABD56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BDFF45C0-5AF5-433F-9C18-C4C26256549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D830C11B-914E-43E7-BE33-DE6F0FE628D5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73FF482D-49A9-4325-814A-43E8C0A1B3A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1B32EB7E-D9FE-4874-BCB8-24749AE10429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B6FD853B-A693-49AC-BF4E-20B40249D979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5045CF0C-4EC9-4E28-BB84-F12DAC56E920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039CF155-F36E-4C99-9AF4-16D90C44F6E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4C517475-F183-4294-8504-9457F180A95F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77C81346-CECB-4A76-8D17-FB47857B2F12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496CEF1E-6502-4DB9-9781-D515562AD388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97109D23-57E7-477B-B7C2-6E63AA6DFFF9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97390E69-7D1D-47D1-BE93-8716DE04F2EF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2376BED8-EFD7-4246-951A-8D46F2DB1A7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ADF8D209-24CE-43E6-A559-3D7F21481F91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585F6C40-3877-4A13-A84A-10EDD09E1A72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4F3CE678-FBD3-457B-85D0-59063C7852BA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461FCC01-583C-4D7B-B755-624FB8A13764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FB6146B3-0471-4E02-A905-A70AD2666520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B8872CA7-7F7B-449D-9180-C2D7B1632135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F77E3A58-E96F-46A8-85B3-695E6BFB17BF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25212303-9EBA-47B3-A7AF-F34FEAB6AFB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47171934-219D-45BF-A712-9D3077FBE7C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E372084D-8F93-45A4-81E7-DB0D354700A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DE5AB35F-BDC3-4812-8087-637D6034B973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76136A9A-60C3-483A-B1BC-9D8CF7E2424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57FC331B-D8A7-45FC-992C-83B23EBE5EDF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172CA250-1C60-486F-9FE1-27060B6AC1C0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79E3FB18-AC5C-4DEA-8012-9965225E0B93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D9D84111-8ACF-42A3-B584-475A5E81A23A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2E0D25DA-DA26-44AB-8564-1A31EE77701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BC903074-CC43-4F00-A430-00F95A43A1C7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6E20E266-0317-43F4-A752-44B0185E12F4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44D75950-558D-490A-AF78-AB18C46C84B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39847D4D-9FFF-4AD5-B45E-F00DFDC65F0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F4EEF41D-697A-418F-8A25-C0E35D50E6C2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B4720E67-E88B-43CA-9305-8EDF0342B53B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09AF2086-6EF2-46EF-83CF-DE2B99A35D2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15D3A10F-9E42-42E1-B267-2251D63D0F0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E8CBBE6F-BF3D-4BFF-9DFB-939A33E93D2D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3BAF38F1-C381-4BBD-96A9-CDDA5CDBAFB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0A2AFAD1-FCE5-4EDA-A556-2AD92078B3D2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D3B87AC8-7272-4C63-8AFD-BDD34418011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952CC5D-546B-4973-B1AA-0D90CB5353BC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B21D6BEC-802A-4528-A31F-F14E110AEEC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7C31755E-37EB-45E8-AB01-AC4684F3710F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79060FC4-897B-432B-85FE-5B1BE7C2D53D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BB6473E0-E317-4ECB-9474-787D85F61270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ABE8A159-AFF7-4BA6-9AF4-DA826DD9FFC4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8D7C808A-A586-4490-BA20-4B715279D12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0C6D9FD1-ECA4-4408-829B-81BCF2AD7377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5CAA0C9C-AF29-4D22-9F38-24CDD1830B0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74089CF4-584A-414C-A68F-48F587AFED8F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DCE92514-6E08-4C22-A7F1-2078771FC10C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4F05F16A-5C6E-48C0-8DC4-6413573CD0D3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3ACFA17-668C-432B-BA1A-3B54B3AE5C6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6F32937B-4DE8-42E4-8C68-4AE775EBA376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95836541-51CA-4827-9921-C892351D0B2D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7D6FB7F6-B58F-4737-8575-4BC14EEAB82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31D3E54B-A6BE-4477-A98A-2499D6543BE5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62FF664-5D3C-4F9B-9514-FE0B2B52C54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F947340A-2BAA-476E-822A-772F84DF6BED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97074354-0F3C-429D-A8CE-A12AF45D2447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CFEE615B-E177-4EBA-BAF0-77FC56BDF21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CBDCF604-98CA-497D-97F6-34D4DDF0B64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E9A3EABA-B80B-467A-A8E3-68264E55BFB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D4C8DC7C-EA38-4C14-B7F0-B7FB0C81034A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380FFCFB-2DC9-420F-9217-5D3D5AE50CFB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017D7E3C-02AD-48BF-BF14-3864A3472F27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974BC9C4-336B-4780-80AA-12C368FA82B4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B489CA59-A2B3-4210-A89B-16F54C90D90A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F0504BC5-3653-4EBA-889F-4EA4E3ABE996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712E75FA-6554-411C-9045-F53F35D99436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8EDE8283-9527-425A-8014-4A9482FEC4E9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DDE463A9-09F6-4C5E-9D5B-F1A51CC0AEC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11051183-AB77-43E2-87A6-F19D813770C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6978C808-4CB4-4004-BE0B-81685B99FEE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DC028752-7AC5-4723-9A53-8ACA96378A7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939CCD7D-F7A2-4472-A7E3-1B90B72E6C9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F281D4E1-34BD-42EB-91F9-D0A705081976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E50CBF95-401D-494B-81CC-FE668B75806F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60601A8E-9562-4B76-BFAC-9849658671F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6A66363A-C715-4617-BC8E-9C515D9A11FD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C67FEA9C-1818-447C-9380-88250F0C5071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01AEDCEC-A101-44D6-86AD-93E2F5C3CC3F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183F0C24-F381-4152-BF1C-0ED78CCEE265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593BDE9B-2DF7-4BC8-A2E8-CBD9BFF56174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49982C1A-B2CF-43EE-9BC8-E6E1D54B29DD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92F07354-C85B-4D44-809E-8CC5313401EA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0C284369-91AB-4F23-9113-9E49ABE8695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D5E96F6E-CB27-49C9-8C44-95BDE58303EA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B53929CB-F150-43A8-BB83-F88021B02BAB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C5084FC7-B21F-46ED-8EDA-9E214539AFDC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DFA81BB7-710B-4F1C-AEB0-B34BB66F1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18CC1EA0-A59D-4661-8404-B8CF6EF4066F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D53D7BC2-28EC-4232-AD07-8A72BCE3626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45A2AA7A-6BE1-4FAF-8E43-AF06E192ACC4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B270D4D5-9DE3-486C-BB32-1F4A979AF14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713D7E59-E63E-49EE-9FFF-044D2D9D4AF5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3B6DB45C-2C34-42CD-865D-40363F9743E1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3569CCB5-A67A-48F2-930F-C3D6250E4610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4D4CAAD7-02AF-4939-B890-4F5A031EAF95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CD4F6988-0EE8-498B-BE5C-1EB11C23BB01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A5507A80-1CDF-4EBA-B100-4147BB503BAE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444B4468-97B8-4F7F-9B14-86F3A8105BF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B7B5ED94-DFBF-41AC-A7C0-3F777000113E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A077796F-6E2C-4B37-BE36-AC334F0FFA2A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EA0842B3-1A46-4959-8B85-B244301146E1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E26AB1C6-0388-4F82-9A46-B3B605C315C5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302ACF27-63E8-45D5-9F5E-511CBA95F7E1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08BB1BAD-B593-4477-B179-A9F441273D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F119C332-457F-4254-A875-D841CCE53E68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7AA37D9-913F-4D32-BA88-F1E29191375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3E0A9131-CCFD-4B54-AE1E-D8920C559CE7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3793C4FD-7E12-455C-B198-BD8572F13397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E4640E8E-2086-4A03-A1A6-6653AB2AB355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093019B3-D2D1-494A-A6C0-ACB8168C34D0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A55C09E4-B3AB-4A74-BADA-B615DB0A38D2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FAFF1DCE-DEE6-4EA7-AF6A-45D6694F8CA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80E0FB5F-8AA8-4F7C-BB34-0BB12AE6CF26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355D6DE8-2D93-4B69-BFFD-B7CB3B14621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362CD50B-D065-43F5-9676-496D74C913FF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81EDCD48-DEB9-4B34-957B-CD16BE3E92A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327CF43A-C3C8-4C07-9F8F-9BE181024AEE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2D0DEBD4-57DC-4675-9349-E6DCDF0D9056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C3A90BDB-4859-4A6F-86E4-D07FFCE11B0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676D0139-35E2-48B7-A22B-7BC62C6C55EC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7BE3F7E0-ED88-446F-9B38-A3CAE5BE611D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E39CF818-202F-4C77-B6CB-54FE93274C5C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BB49A3D4-818B-40E4-93BE-8A0D2A8A9C54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721A3AD0-ECA7-4E7C-825C-0D4635682A5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863F1A7D-7440-4FAC-81D7-BB07B29A7F50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D009E494-D47C-457C-BFD1-E6E42F3A3A1A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366E8660-BE4A-49C4-AB81-CDFACF0EDAF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5E187A24-8F41-49E7-8CBA-E273726F8AE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5040BBC8-B184-4A2C-8D37-0C342689C8C5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A0969EBE-42DB-4BF7-9071-89F98446A0DB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80AA889C-DD5F-4842-8ACA-908A683DAD3F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44B93E05-ED28-42EC-A362-6448CA65F17D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10A3CC58-C59B-476E-8333-B4CF960BC6EE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9AFB5852-6FD2-441A-B1BB-553C5C8BF27C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C00DAC0D-2DBA-4A61-BB9B-4E0B22072AFD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D6CFF899-CC16-4C70-8D18-66B9EFFB594B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25601706-A1A0-4DDC-ACE6-6D1C07C854EF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6FEBBAC6-A69D-4920-BF15-D85DE3C440F2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83A4A9A3-125F-4B53-9B20-73F9FEC31DA9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B9825827-72BB-4DB5-939D-A2EB5B7EA4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E626841A-CC81-445B-8F5A-4821C4BE5906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6799D45F-C976-4E77-AC93-FC303E59DA09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570D6C02-4274-4DE9-93B3-8E837E448DB3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90CE8FC3-C94B-4404-A8C9-CF4C3A01A853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C57B0AC6-2DFF-4D5F-BCA2-E26926014EB4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7C0A952E-B6FA-44D8-BDC2-021BA653A1F2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33BCE6CB-DC80-4EE5-84E3-85943D0B206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BEFC92B6-B77D-4DC5-B23B-885B5C7E4BA6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3E783D9A-F16E-49B2-B4D4-16FF8D8DD4D9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288548E8-1A4A-48A9-8346-421E86C08F6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A55E922A-F64A-4835-886B-B696D8E49E70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BC295930-3944-4E37-AD82-A5B6122A47B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D477C58B-7228-4DCD-9A07-011052A4FDE0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6B3D623A-F6E2-44A4-B557-8A95F263536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10B6782D-A796-4A4A-AA77-32523F91A5A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D77359E2-3F39-4F19-A3FD-C6795F8507B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FBF726C0-6EF1-485C-BBBF-B2C1640BE4FF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9642FA72-7CC9-492E-8B57-A26B852F8C79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29F1B796-9C3E-4CFB-9524-48B862E5E622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84AED2A8-9518-4E46-B2E9-E7AE7CE13E97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2B1B50B0-5AE1-4969-9291-BBD92E38D17F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C660B650-25BD-4270-A6A2-DC4592C8D1B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C0C22530-D709-4194-8C9F-D2C3822F8D4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C3E0E13D-114E-4941-8621-1815DD568FC2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1807ED1F-E7F0-4C69-A438-2261BCD91505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8843AFED-A15E-4CD0-8CF8-AE16F1EF35F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BBA6D9D8-6807-41A6-9948-D7E6739C99ED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C73CE999-B54D-4470-96F6-BFC50367D352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F2FF1D95-33E3-4D48-8500-033A98AB7767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678CFE68-80D4-4C61-835E-64D4C942C0E6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C937E687-2C9D-4BA1-9BFE-AB5BA1739E2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B7893538-49E7-4C6B-A816-938395DE67F4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8BE06873-7DE9-405C-9A4B-DAAD4CDCB42C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76BB8AB4-2BB0-4B0A-AC6A-FD0C0E52E7D5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3E732AC2-D9C1-49ED-A8EF-9E6F15A9E3C1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F04A0B2F-18B3-4815-8D87-C7CEC4F12FB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1DD45D08-14ED-412B-B68D-094114B6421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A07D7761-112E-4693-8D01-F306B2706032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6F5BBB16-4369-4AA3-AFCB-0017D672761D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67FFB0FF-7394-4100-8FA4-85CD284EC565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EB68C99E-DE4C-4ECB-846D-376DDC601316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E8B3796E-43F9-46CB-B982-5AD30E7AF1AE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52AC5CA5-306E-4AFB-8885-A5AE42E54D70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4B1C43B8-AA10-4AD3-881E-A49AE5FE7F0C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6FE64EE1-5C03-462D-9417-E594E0E1FE3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9C24F5E1-60D0-4A71-ADCF-46F809FC23FF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AC6ED1E1-256D-48BB-A5B4-22E9C95F8FD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20B7B27-A3AE-4A81-8868-18664D796183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5AFC0785-C203-431F-9FA2-083260095895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EF517DB7-974B-4516-8540-4F92E118E942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22C02EC8-881D-4E23-B571-D929964E56AD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69CEEE3A-0F61-46D0-9B1B-323D926921E9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1E16B74A-BA46-4FE6-99EE-A8C9F4851D1C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8E715FA9-7636-422F-BF2E-A152C665F75E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85C478D8-DC7A-4E0E-9E53-EF7432E4FF1B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B672C281-977B-4F3F-9A51-A915429D26A0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7AE56743-9D2F-4ADA-B267-0A530CF2476A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1F9C9F14-52BF-4978-9ACB-19370F1E2FCD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86EF995E-67AB-4E92-A7F9-CB25CD90179B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EB88ECAE-9AED-42C8-998A-12BFB3A5E53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8D71AFCA-CFD6-4187-B9A2-B1176F1311E7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A8CCAB09-5CA2-49F7-BB5C-37993B25E845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E1D128A7-3CF1-46A8-957B-A40EE8ED07B7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E41A510C-680D-442D-BF92-8122A024D98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CCAAAAD7-017A-4F0A-96C7-B6037A29E77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A869F50A-5E11-47E2-939B-4795634193C4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FCE55BC0-7DF7-4BA3-8DD2-36D2FB8E136A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3B6F6546-1865-4106-A015-ADD7D253E92F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2F3290EC-CA4F-49D1-A0F7-CB0236C76A5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B86AB29C-1E78-494E-875D-960DD04C6FD0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701E84BC-CBE0-40B5-ACF1-A6A011DF9EC0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4AF42917-088B-469A-A2C6-DFFE9A910182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A0B7DE09-64FD-4881-BECB-35FF46892D13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CA105B7E-FDE6-4CFD-9291-12E995042A0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8FBB1032-8620-4F27-B308-1AAB06E3082B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9D1F426E-D39E-4AA7-B166-E6AC8334F720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F5A5489-120D-44DD-B2BF-2B38504A36FC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FCC23B1B-CFC9-40C8-AFE5-A496ADFDD7F8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26FD7D8E-5AED-491A-BDF5-37938EB0286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64CDC336-CDD5-4CDD-9516-686293E15000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51589BBC-5955-4DC4-B95E-1EBF198A4679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7AE84354-741B-4CE4-968D-B110333C0E5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3D611D01-7274-4F1A-B8E0-BE07CB4269F7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6BCD2FA9-8AE8-429D-9EC5-0AA6BB738A87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D64AFDDD-87A8-49DB-A4C6-06F8743F7C02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D51E929E-FC27-418A-AC82-0BDAD540CC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F3A3F000-C515-4759-91C9-5E765DE2CC2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7E1F5A9-7DDD-4070-AC6A-D122A9B6740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486A3F5-382E-4B4D-8AD0-DBB5FF044AA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9440FE99-7C54-4365-87DC-8072A09ACACB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9316F381-5E9C-4054-B4D1-2ADE06088712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80DD9D01-D330-4EC9-B17F-C2CDAC63C87D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F782775F-A096-4C5F-A42C-480AB04A372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6C16AB51-F562-4393-A47F-5F7F9202B44F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C8EFB017-C445-4A9F-A844-EC28EF97228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1A2F9677-2069-49EC-968B-DEA0B29B3C18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9484E5E0-70CB-4599-950B-7605F2B6AFDE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C1EBFE0D-2CEB-41E5-85E1-70FE17082909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475D7E18-9F5E-4442-9C7B-C86DFC25E412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32A37413-F3C1-4880-9836-3C560FE732AE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890113C0-B878-4E6D-B459-76005DB8650C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5DF9F002-2942-43CB-9CFD-0118432F35F5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2101AFD4-4B5A-43A4-BF76-A319EE9D33B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3171DB94-C41B-418F-929A-35A2A8A3B6C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646811CE-51E3-48F8-85FF-82A8B75E656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4A309D02-D7DB-4666-87E5-7887DE3939DB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BF7C304F-0838-4DD4-9282-336ED6CDF443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7A385932-8D33-4A32-8567-10A4C7C0B804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BFF4592B-09E8-4FF1-99B3-E79A58593E45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E9C90102-A55A-48D4-849A-D4C440C86379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5720108D-6DAA-4FAE-B573-3CCC1EA70E5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F34FBD4D-3BFD-4F46-A0AA-5CAFBEB63093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D8BCE816-3644-4900-B271-BAB0741C34B4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173D9465-95DA-4C0E-910C-BF7C901992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3C367471-7E9A-40B8-93A8-2843ABB6216A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1E1CCD73-9E09-413A-9A3F-4306878E9F6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27579E7E-1AE3-4FED-BD48-F042D4D89B10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CB524679-E2E2-4F09-9BFA-F4FA3CDF893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82C11142-E052-4722-8903-72BB1C06C082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040E404B-D1D2-4254-B5C4-6F0F3F64A40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034A0574-42F4-4031-945F-E1EBC21DA0A1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8495A3A8-1683-449E-9E93-4E5E23052BCA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2D1EBDD0-7FC9-4FDC-9889-1C67A9256956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45F14282-E396-440C-ADE6-508FBFB4BEB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0C4C84C6-CFEB-41C7-86DC-C1C12E505DD4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892B001F-AF6B-40E4-9D17-58345E46A6A8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F5A162BA-6B06-4438-8A11-7EAC0F788637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B05D7136-16E7-466B-9F33-EE4046D7BBA7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DB06E8E1-8866-4ECA-B3D2-F3A39C275827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70A3E760-1A24-466A-83E4-5D9F28C37063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B16A6FB1-9920-4F4B-A7AF-DF3777BD5D24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85C0E6F5-262D-4F51-B60F-5119931C2D7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D49C84D0-159C-4E3D-BDFE-3629DF9371F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656DCC8E-E3D3-42DB-BDC2-C7144038C90A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36E1D274-BFB1-4FA1-BAED-307C46C22EEF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2E4DAC3D-56E0-4291-BB0F-9DA137C23D3C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A82F4A22-9B30-46EF-B4AC-D4D36A528407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094C7823-FDC4-4941-9BEE-3F9AC26A8D70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86BC591D-2ABE-4E1F-8F6F-427DAE818395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2CC59816-F652-4C28-904C-30E16F60688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A8982F1E-5117-4116-99CC-7C627CE7FB4D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46D8C9D9-151C-4D02-83B3-54C43FBB0FF0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2C01410-C6FA-4533-B020-0EFDE629DDA1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8F07E385-40D6-4C38-9E3B-6148120BC85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6272C01A-4AF5-4F28-8B52-CA934CFB9BE5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15CA37C4-8836-4B74-9879-AFED580EB49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9CD2C766-5F20-4EC0-8E4B-21B3FD1006D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DB845F64-C9B2-4243-BA3B-66096C7AE318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14D24D51-095B-4D40-9CD4-521D1ACEC972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1A8ADAB7-B4AD-4466-87F5-918159FFBE3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8653DE80-A672-40F8-8862-09275E6FD35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9CE3114F-96AC-4A1A-91A8-1CD4C1F60D2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319B0233-5FDD-404A-AC88-D635CAF0074D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0DF102DC-9CAD-4FD5-A15B-CACD8ABE45A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EA5B07B2-2A74-47A3-86D1-757C5D36E940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6FE8F64C-2994-4371-A010-34D79076AD68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2E29819E-9C19-4475-A4D2-648E794DB1CB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20B47EE2-25B5-41EC-9654-EF6A5029B08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8026F122-7F49-485D-B881-1AFCC634A268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AEF02B90-846F-4E4C-9FA3-53841D4CD560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EDD58AA7-0E0B-413F-8F96-74642B2062A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F4934BE3-3016-4393-8C13-EE13633EC66E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26720EFF-928E-4EE1-A197-561338F37951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36094648-F830-4AAA-A38E-BA4B1C10771B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2A48A919-7514-491A-9CDB-444BC53561D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86AFF141-CA3E-49DC-8A6A-5D80074FDAE5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1B918B32-7ABE-442E-981A-014E6E7194EC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66CBD31B-74A2-4F61-A2C1-C93CC573E11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FAFDD1B2-84C3-4F94-9727-28EDAD8508E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B9743CFE-AE67-4E89-BED5-86BBF95B98BE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1CE6BE6D-0E48-4776-A297-A4BD698BE1C6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B8F6A71C-4648-4214-A18C-27565D57A361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9BFCEA6F-7A3E-4965-B4A9-61774E5D472B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534FAB76-DEB3-4884-A080-8450697118E0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549951C5-8962-4ADF-A4C9-49D4FEBC6217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B4A1D242-2CAD-4D33-811B-1577111BADD1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BEFB3B6D-2B45-46F5-9681-0B12573815BE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E1FAB2EC-497E-489A-A83A-E9A0CD68F703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A60C1675-E9A2-4F89-8942-DF6F1C359BA3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B25395F2-5F3E-4308-86C2-969FA0B8DEA6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57D27DC0-F1C0-4263-B591-5BAF4686821D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280BE46A-9C8B-4682-8C5D-E0654BF476A4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756C7B7A-BC45-43FE-95DD-7F43CB654B98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6ED9E9EC-F730-43F1-85B5-3CDB84B19C11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D565E14B-F41E-4CA9-A554-E04CFA1085B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DA921EE7-B166-4E46-95F3-E75CB82C58E2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CE59A567-2E50-46CB-AF1F-9F7EE9FFBAE0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3F3D79E1-A363-466B-B49E-8AB43F62F22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3D3CE117-1A6F-4A8F-BBA4-D1F5CE5CD7D0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22A4F32B-FB8D-4D0A-93A8-9C15998D9F59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F2FD2089-46A1-4F95-BC99-4D3243FDCD0F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84DBF068-8588-45BD-85F7-2A80AEDEFC7F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EEA0B38F-668E-44E8-83B5-19F55EB2A5AB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81A667F4-E47E-4876-B33C-D6C49AF4E931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7DE967A2-80CC-4958-8F51-F15AA90CA472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903F34A3-F624-4506-8D22-DE631049A629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82B69C48-E85F-4599-888E-647961224E2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A938FF44-DB49-42B0-BD30-82069630ED7B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D21B859D-6241-4770-87EE-5C9EA9EE28F4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5B03FDC3-2E84-4867-90A9-65ACFFF78AC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DB5BAEB-B429-4BE1-92FC-40D7CB34292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4E9E7886-852F-474F-99E8-0F51B173EFCA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220AAA1D-35BD-41CD-9730-394FB8CC477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CC7B1001-5B8A-4CFD-B9A5-4AE59E02E027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16FF467F-7407-44B0-B386-1407259756AB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4AFF27D9-F661-4AFA-BF7D-D2B484595394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0C2F581F-09A5-4F75-B662-BACFFA53824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84E4F5A2-ADF6-4AA5-83EC-B864BA367ABD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AEB612A3-6AC5-4718-BD5B-A0C475AE0FCC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41D6DF0A-DC17-496F-9270-45F0725FBB5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D4C359DE-9CF4-4FD8-9015-A06FAFB78DD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8313B691-48C9-4D0E-9D07-D156635AA8FC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9C886DF9-ACD7-4C79-B070-1CB88F0E7590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DFF1A54C-5EA9-49E8-B43D-F0A8DBFFFF6C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C82457DA-9EFB-44A6-B66C-313B49134FF7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5B592A03-04B4-4A3D-B3B6-F82EA9330E96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CE9ED14-EA9C-4062-8530-6BF1053F8D1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42D8DB36-D0BB-4EAC-BAA0-8564A9122592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A35D7BB4-B6AF-442B-8BC9-5D787584017F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89AFB88C-1FDF-4A67-800B-D8CE132499B4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C508BC2B-10B8-44C7-A6CD-1CC3428417B8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8D3054AE-68D6-47C2-845F-C1D6AF81B9A4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C5504AF5-F57C-4C02-8C5B-01831F91E183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C6B1771A-F7A8-4A67-83A5-A780813A11E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7F788CCA-6CB4-42AC-B4CE-6CC47895425C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4B3AFC11-1179-43A5-9F29-D9C3250E4B2D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DBAAC19B-724E-4D9F-9FEC-02DB432347C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968AD728-3DC2-4AA3-BE39-188504BF2AB7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CD37418F-607F-47CF-8885-C326FCB1DAD8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F7568B74-6813-40A6-A41D-23C5F3E892BD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0ACCF8AE-8E08-4151-ADD2-4708CDBD968C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08C88AD3-620D-4444-88F6-90E20A9C85E4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46DE8D14-E269-4B55-A138-1A31766BEA1C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C6DB5327-5C9B-4B5E-8147-020D0A8A2BC1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859DF3C2-D5A7-425F-A579-B8D3A51F8934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82BDB856-026A-46F1-9951-9E774BD7A05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F9053FC7-7D57-435C-A3E0-DF30BCEC4770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6D7A27FC-EF89-4B71-AE64-D87D9ADC7438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E9AF7AF9-EAF1-4338-B293-00177CB3B0BF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7A0590AD-EBD8-4315-BC60-52AD8FD40184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2D1AE614-77F2-4032-A7E2-B777FFFA1F0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7BFDE5CE-964C-4339-B492-D1A1A557EAB3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7A9BFF29-90A1-43AE-B2FE-2BC54DE4E46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AAD4AEEE-8375-4C38-B8AB-3AFB694DEB21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3BB4D25D-6BAA-48FC-8FA8-586CB48E47C4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9031AEBE-621E-4ACD-84C3-65CC0750DF8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DF72A85A-E80E-496A-A069-B4F0A3CD9280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D0CA4227-3A49-4A19-AC88-E9CD41F20D9F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C6A84D44-3F3D-4EC6-8AF1-27AB09BA43B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9F901E9F-0737-4C7D-8C78-EF201C1983A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E5423812-CA8E-4F61-9B7F-9EF1BE4A7992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4FA3F74C-0181-4865-B062-A28EF3E7265E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9FF10A01-3071-426F-A469-E4DEBC4E96B6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B969D579-663F-480F-8E15-E4B0E62BA1F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61385A23-E9D8-4B81-A7E1-98F32C0B34B8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BEF605A1-E9E0-4EEE-B298-1EC94863C38A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7B3D3C92-D5AA-4A3B-A717-D36911371A44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33547ED3-4A80-4D3D-89D4-5C2E20EDEDB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7A13910F-CD0E-4BC8-8758-6AC2F0363D5A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1C89936B-C25C-4A63-B47E-6106C847BD9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DABC0169-5367-48B3-8995-98DA0271A9A0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641B11DC-799C-43C7-AA38-13364DAF4700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223F658D-3873-41E5-8BAD-57A0DABEC567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5E4A8EF3-CC9C-475F-AF5B-4F64F9D5637A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60EC8C2D-DA57-44E5-82B3-A5D4946829F0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80A76731-40CD-4B6C-8D16-B83C11A34FF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BEAA29EA-19C0-4BD7-83AB-0DED6F3622C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B6E580F1-8049-4943-A4E3-A0FA83C72043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44A4A0E3-6913-4D94-9D09-262517C4B76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9BE72E63-CFB9-49EC-8550-B9E43BEFB5CD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C6D041D5-6B76-4F9E-9C19-9AB61DBBCBC6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C210A8F6-1A96-450B-95EA-FFA1B2E46FB0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A5A32C9E-718B-4B1D-83FC-9F416F4CD057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68FEED90-1F17-47CE-89B6-8FAC205B6209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86C35929-1C52-4F6E-97BC-C81203F41AA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D0EA81D7-A060-4409-B923-1D91AAE379EA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0A513AAE-6953-4C5F-86FC-14B6C07DD793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A19EA1B9-5595-49D5-A7A1-7048E2262B0D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CCC269C5-B4E0-4101-B7BC-0FAAA4E30BF0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91CCBD9A-0F0C-4BFC-B14A-CCD5CAD059FA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13D7BFD9-78B0-4C66-B436-524E80320E7C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A6F77701-E230-4C8C-89D8-62E55F9FB9B7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69F53CA9-2F8B-49E6-898D-487509DC3492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FFEC1AA8-8A2B-4A18-A263-070E1B568EAF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B7A3EF64-6B01-419A-A6E8-5D1B1683899C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E85D48CA-1175-4023-89DC-E9263723B5EB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19372676-7831-4445-B9E5-E560C3DBE0CD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C821D372-47EB-4A06-B063-F15AE641385F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222C8758-9D85-454D-8A9C-6078CC9FB23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2D377FC2-7C97-4A13-95DA-2FA533CF352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32E0A2A0-5C69-4980-BC39-C59F36EDF9D2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F99766BB-355B-414E-8F0B-D7FB64205EB2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C368830E-EDE3-471B-83EE-03481E924BA1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A333B93D-5A12-4073-9D96-FD2AEA0FD44A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D12A6348-96EF-4911-BF07-ED7250460961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1ACED3F-C415-4B3A-913A-979EC8089F82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A1E7475F-2738-4638-BE9E-766FF75F23F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2FB1A642-479E-40A5-B572-A8E1E21C3616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AE315FE0-8E3C-41C9-B9C3-5818202BDF13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4576715F-A917-4BFB-9FE2-627D924F15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B16A0182-EAF5-434E-B325-A8C0BEA5D568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86911C0E-09CE-4EDA-A422-67EBE9BA195D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BEC62EDA-3CE5-4763-A61F-EF165B3884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82239C17-3335-4116-AD91-A45717D7A121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0E51BB7E-9057-4202-A302-94D1D10262E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CFD471C6-6158-4A52-A5B2-67C39579FE42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54E589FA-1381-4FF9-A28C-0C51628C7016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9BD67BBE-60C2-4037-BEED-D9F20F61AF7A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61B85019-75A8-4D57-BF93-91B1ADC0020F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EA93E69A-98A1-448A-B4E9-F37A53D31002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324206A8-3B2E-4CF8-972F-8E64648E93F9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4D9740AB-7764-4CAA-B5B9-7C21BF75F0C4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5D121110-BC1F-4B65-8784-354260A9A9FE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8008FA54-9A82-456F-A729-81617B00CEB2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F69E16EA-901E-41C6-B651-59BAFEADFB8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47D8DB60-F280-4DDE-9296-633FC375591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24C1BB8C-580F-4BEA-AEBD-DC89146776F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992B94D4-3349-4AFE-B5AF-709D265293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709E5B05-2EEF-4422-96B1-A238B9B7A7BB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B0EB1953-463C-4F1D-A8C8-E137D0A16550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502C7112-AE7E-4A4E-A08C-6D45D2D415D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C6AD3B6D-2FE4-490E-B7FA-CD15384F72AA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97BD2F77-3CDC-4F6E-A519-065BC451E5DF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F733781A-E409-4E47-B52F-D3E91BC59384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960F9522-A4E9-4F51-9917-7D77BE0B4A92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E9F42348-A564-4E09-98DC-AEB14CA3AA82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2BED6557-7A5B-46C4-990C-8E896B0CD6F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57E08754-0A3E-4041-BCC6-60841D0E1AD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D96BF344-6C25-4719-876E-3C773F1CC1B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AF768E47-1EE7-4AF2-A097-4751C32AC425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C7CDE1B2-174A-4CC0-8EC0-E384FDD220BF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BBB68AEC-D66C-4968-A28E-ECD41A1D63C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BBFA3FD9-662F-46A3-AA26-05C72069A34B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396925F3-79C3-442A-8762-0B56D78567E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CB923B32-73E8-475D-8DB2-FA2F8488B1B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F9A596FA-175D-4917-AE8E-5F0B7827A66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6545651D-365B-4295-9327-9044EB7BB84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5AC0AF54-40DD-495D-8490-B8D48CF7546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91B5792B-8490-470F-8295-940E96218243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DA44EA9E-A91E-40DC-A8C4-D4520F11973F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C4FE8014-F2FF-4FD3-843E-C241B76E906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E664A820-4A44-496D-9B6D-AB1D3A8A6B3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0ECF801B-CF30-4512-8AF4-76B88E9B992A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A03C102B-5705-40EC-B170-40A597ABF5B2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D3A32788-68CC-4F37-B3B8-A64CC80195F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3552664D-CBE6-41BF-842D-F7231C4C6CA7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CB13C6A3-C16C-4F1D-BD0B-3B82ACAE24F0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E720BEC3-9B67-490E-89B4-245E644D3F51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9883BFD6-7313-440F-A30F-F01A9A505456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407" name="Group 4406">
            <a:extLst>
              <a:ext uri="{FF2B5EF4-FFF2-40B4-BE49-F238E27FC236}">
                <a16:creationId xmlns:a16="http://schemas.microsoft.com/office/drawing/2014/main" id="{D09931C6-E2DF-4BC0-BA05-B3F4F110D32B}"/>
              </a:ext>
            </a:extLst>
          </p:cNvPr>
          <p:cNvGrpSpPr/>
          <p:nvPr/>
        </p:nvGrpSpPr>
        <p:grpSpPr>
          <a:xfrm rot="4229431" flipH="1">
            <a:off x="4691733" y="1261429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324976BF-1D35-403B-90C0-3495DFC25A81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19EACB44-B560-4D17-945B-7F4B2340626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4B40BBEB-4AB9-4F55-863F-9875033CB9D8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95B40724-5C04-431E-B887-B28FA2B9E6FE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DFBA6075-0007-44B2-8A59-C25DF5631865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E8D9CD07-80B2-4930-8ABF-E6EA507F76FF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898850A3-F6CB-4AED-B073-D1CEC9A7434B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8219379E-0019-4512-82EF-D694118CD1DB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1FEF1E5A-05E1-46F9-A474-F62F374A9199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C6498C81-899A-424D-9712-0C320A7543E4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15483285-3CDE-414F-B466-6FF79054BD16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D6EAFE1D-83DF-46DA-95A5-F34906982F1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BBC2548B-7E3F-4650-B5CF-182A8C06B80A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2E25EC6B-5AA6-4A98-8D8F-647EC6F5BE7E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A20DA8BC-61BB-4800-BFA4-3344F05A1F5A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230AECF5-E871-4472-A449-E6DA39EF8931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3163C3D3-1135-4D82-8DEC-EFB9F870116C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37AA5D06-D57F-40AC-B129-6C86AE7FFEB1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CD6531E6-9D0C-41D4-B1E0-FBF212324179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D770670D-3CEC-4013-9B83-24E8ED0E12E4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03C56DB0-4716-4BBF-B8C1-9EA7155C99D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1E9E2CCB-B06F-4B95-AAAC-C1CF2E270FC1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430" name="Group 4429">
            <a:extLst>
              <a:ext uri="{FF2B5EF4-FFF2-40B4-BE49-F238E27FC236}">
                <a16:creationId xmlns:a16="http://schemas.microsoft.com/office/drawing/2014/main" id="{9EB27031-BB9E-408B-8F9F-7D8042836FA4}"/>
              </a:ext>
            </a:extLst>
          </p:cNvPr>
          <p:cNvGrpSpPr/>
          <p:nvPr/>
        </p:nvGrpSpPr>
        <p:grpSpPr>
          <a:xfrm rot="18823380" flipH="1">
            <a:off x="4362088" y="1730448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B012D3E6-644A-4005-82D3-B5AED7F7CF55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1A57763F-E2F8-4D26-99DA-9D6E995CEB7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BD5C519C-7893-428A-920C-3B84F6BE6DD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DDD4582-09B5-4BE1-960D-FEEA78301FA3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5176AD75-1BE9-441A-88C4-90CEBA998CFE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6B5E3506-386E-4860-9598-C99F4F3AF2E8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433C55A0-D89C-43B2-835B-361F5F4AC7AC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4647922B-EB17-4826-9112-5D8CBCC5C7D3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7E7F5558-EC55-4009-83C7-6D08012ACD7C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D7FEE0BA-A1D7-46E8-94E5-5C9C53601573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F74408C6-388F-41FB-BA63-589C2C8D569E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047DB7B1-4F58-4557-8B2D-9D647EAF9A74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7D0799A3-436C-4343-95F1-13579A430B4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AB601079-5CF4-4431-BB01-3385E9EB066C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114E03B4-9B43-415E-B598-C7A34EE671DF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716B6869-2767-4A48-A8C0-04FF6F5C62AC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68A2A8D4-1A27-493E-AFCD-4E5905CD0ACB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A2182B06-C80B-48F0-B368-D376ACBD12DF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4C00383A-FD46-4639-AE31-79192DB10B5D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F7A6C85B-1B42-46E8-B667-F4D1E9F02FBF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83B35E91-B828-4A67-927D-3FA64FD33A7A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F672C25B-D728-416B-8E31-18BBC8D30FAB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453" name="Group 4452">
            <a:extLst>
              <a:ext uri="{FF2B5EF4-FFF2-40B4-BE49-F238E27FC236}">
                <a16:creationId xmlns:a16="http://schemas.microsoft.com/office/drawing/2014/main" id="{66B7DF65-01EF-4627-8510-18793A45C8A6}"/>
              </a:ext>
            </a:extLst>
          </p:cNvPr>
          <p:cNvGrpSpPr/>
          <p:nvPr/>
        </p:nvGrpSpPr>
        <p:grpSpPr>
          <a:xfrm flipH="1">
            <a:off x="5639513" y="1265951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05C61EA2-4528-4421-8FAF-3836F180B008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EACE8C32-4C9A-406F-B4C4-3C0F80DE39EE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95B000E0-3733-452F-A37B-43EE376A0239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8FADDF3F-B818-4E25-BEB9-E7C2A3282C87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E71995B-E57B-4A61-ACED-8B2E9E3795D4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95D0E66C-ABC9-4341-A216-63229AF988D3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82A049C1-F243-46AB-8CDC-1CE5E553048D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4463" name="Google Shape;6922;p122"/>
          <p:cNvSpPr txBox="1">
            <a:spLocks/>
          </p:cNvSpPr>
          <p:nvPr/>
        </p:nvSpPr>
        <p:spPr>
          <a:xfrm>
            <a:off x="3948528" y="2374708"/>
            <a:ext cx="4294944" cy="130255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23" rtl="1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8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kumimoji="0" lang="fa-IR" sz="8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464" name="Google Shape;14275;p55"/>
          <p:cNvSpPr txBox="1">
            <a:spLocks/>
          </p:cNvSpPr>
          <p:nvPr/>
        </p:nvSpPr>
        <p:spPr>
          <a:xfrm>
            <a:off x="4264376" y="3823688"/>
            <a:ext cx="3663249" cy="7256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prstClr val="black"/>
              </a:buClr>
              <a:buSzPts val="1100"/>
              <a:buFont typeface="Arial"/>
              <a:buNone/>
              <a:tabLst/>
              <a:defRPr/>
            </a:pPr>
            <a:r>
              <a:rPr kumimoji="0" lang="fa-IR" sz="3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kumimoji="0" lang="fa-IR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465" name="Google Shape;14276;p55"/>
          <p:cNvSpPr txBox="1">
            <a:spLocks/>
          </p:cNvSpPr>
          <p:nvPr/>
        </p:nvSpPr>
        <p:spPr>
          <a:xfrm>
            <a:off x="4539205" y="5121553"/>
            <a:ext cx="3113591" cy="45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marR="0" lvl="0" indent="0" algn="ctr" defTabSz="914286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prstClr val="black"/>
              </a:buClr>
              <a:buSzPts val="1400"/>
              <a:buFont typeface="Barlow"/>
              <a:buNone/>
              <a:tabLst/>
              <a:defRPr/>
            </a:pPr>
            <a:r>
              <a:rPr kumimoji="0" lang="fa-IR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  <a:endParaRPr kumimoji="0" lang="fa-IR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habnam" panose="020B0603030804020204" pitchFamily="34" charset="-78"/>
              <a:ea typeface="Poppins"/>
              <a:cs typeface="Shabnam" panose="020B0603030804020204" pitchFamily="34" charset="-78"/>
              <a:sym typeface="Poppins"/>
            </a:endParaRPr>
          </a:p>
        </p:txBody>
      </p:sp>
      <p:sp>
        <p:nvSpPr>
          <p:cNvPr id="4466" name="Google Shape;14275;p55"/>
          <p:cNvSpPr txBox="1">
            <a:spLocks/>
          </p:cNvSpPr>
          <p:nvPr/>
        </p:nvSpPr>
        <p:spPr>
          <a:xfrm>
            <a:off x="4443900" y="5520443"/>
            <a:ext cx="3304200" cy="12556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black"/>
              </a:buClr>
              <a:buSzPts val="1100"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Poppins Light"/>
              </a:rPr>
              <a:t>+989121111111</a:t>
            </a:r>
            <a:endParaRPr kumimoji="0" lang="fa-IR" sz="2000" b="0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Poppins Light"/>
            </a:endParaRPr>
          </a:p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black"/>
              </a:buClr>
              <a:buSzPts val="1100"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Poppins Light"/>
              </a:rPr>
              <a:t>@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Poppins Light"/>
              </a:rPr>
              <a:t>YourID</a:t>
            </a:r>
            <a:endParaRPr kumimoji="0" lang="fa-IR" sz="2000" b="0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Poppins Light"/>
            </a:endParaRPr>
          </a:p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black"/>
              </a:buClr>
              <a:buSzPts val="1100"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Poppins Light"/>
              </a:rPr>
              <a:t>mail@gmail.com</a:t>
            </a:r>
          </a:p>
        </p:txBody>
      </p:sp>
    </p:spTree>
    <p:extLst>
      <p:ext uri="{BB962C8B-B14F-4D97-AF65-F5344CB8AC3E}">
        <p14:creationId xmlns:p14="http://schemas.microsoft.com/office/powerpoint/2010/main" val="41997971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3507;p74"/>
          <p:cNvGrpSpPr/>
          <p:nvPr/>
        </p:nvGrpSpPr>
        <p:grpSpPr>
          <a:xfrm>
            <a:off x="4309840" y="5439366"/>
            <a:ext cx="737643" cy="737643"/>
            <a:chOff x="4656348" y="3039373"/>
            <a:chExt cx="553232" cy="553232"/>
          </a:xfrm>
        </p:grpSpPr>
        <p:sp>
          <p:nvSpPr>
            <p:cNvPr id="7" name="Google Shape;3508;p74"/>
            <p:cNvSpPr/>
            <p:nvPr/>
          </p:nvSpPr>
          <p:spPr>
            <a:xfrm>
              <a:off x="4656348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3509;p74"/>
            <p:cNvSpPr/>
            <p:nvPr/>
          </p:nvSpPr>
          <p:spPr>
            <a:xfrm>
              <a:off x="4835880" y="3176158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3510;p74"/>
          <p:cNvGrpSpPr/>
          <p:nvPr/>
        </p:nvGrpSpPr>
        <p:grpSpPr>
          <a:xfrm>
            <a:off x="5416512" y="5439366"/>
            <a:ext cx="737643" cy="737643"/>
            <a:chOff x="5486361" y="3039373"/>
            <a:chExt cx="553232" cy="553232"/>
          </a:xfrm>
        </p:grpSpPr>
        <p:sp>
          <p:nvSpPr>
            <p:cNvPr id="10" name="Google Shape;3511;p74"/>
            <p:cNvSpPr/>
            <p:nvPr/>
          </p:nvSpPr>
          <p:spPr>
            <a:xfrm>
              <a:off x="5486361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" name="Google Shape;3512;p74"/>
            <p:cNvGrpSpPr/>
            <p:nvPr/>
          </p:nvGrpSpPr>
          <p:grpSpPr>
            <a:xfrm>
              <a:off x="5648679" y="3201691"/>
              <a:ext cx="228595" cy="228595"/>
              <a:chOff x="3228807" y="3115646"/>
              <a:chExt cx="228595" cy="228595"/>
            </a:xfrm>
          </p:grpSpPr>
          <p:sp>
            <p:nvSpPr>
              <p:cNvPr id="12" name="Google Shape;3513;p74"/>
              <p:cNvSpPr/>
              <p:nvPr/>
            </p:nvSpPr>
            <p:spPr>
              <a:xfrm>
                <a:off x="3228807" y="3115646"/>
                <a:ext cx="228595" cy="228595"/>
              </a:xfrm>
              <a:custGeom>
                <a:avLst/>
                <a:gdLst/>
                <a:ahLst/>
                <a:cxnLst/>
                <a:rect l="l" t="t" r="r" b="b"/>
                <a:pathLst>
                  <a:path w="8720" h="8720" extrusionOk="0">
                    <a:moveTo>
                      <a:pt x="6886" y="448"/>
                    </a:moveTo>
                    <a:cubicBezTo>
                      <a:pt x="7651" y="448"/>
                      <a:pt x="8272" y="1069"/>
                      <a:pt x="8272" y="1834"/>
                    </a:cubicBezTo>
                    <a:lnTo>
                      <a:pt x="8272" y="6872"/>
                    </a:lnTo>
                    <a:lnTo>
                      <a:pt x="8272" y="6886"/>
                    </a:lnTo>
                    <a:cubicBezTo>
                      <a:pt x="8272" y="7652"/>
                      <a:pt x="7651" y="8272"/>
                      <a:pt x="6872" y="8272"/>
                    </a:cubicBezTo>
                    <a:lnTo>
                      <a:pt x="1848" y="8272"/>
                    </a:lnTo>
                    <a:cubicBezTo>
                      <a:pt x="1069" y="8272"/>
                      <a:pt x="448" y="7652"/>
                      <a:pt x="448" y="6886"/>
                    </a:cubicBezTo>
                    <a:lnTo>
                      <a:pt x="448" y="1834"/>
                    </a:lnTo>
                    <a:cubicBezTo>
                      <a:pt x="448" y="1069"/>
                      <a:pt x="1069" y="448"/>
                      <a:pt x="1848" y="448"/>
                    </a:cubicBezTo>
                    <a:close/>
                    <a:moveTo>
                      <a:pt x="1848" y="1"/>
                    </a:moveTo>
                    <a:cubicBezTo>
                      <a:pt x="823" y="1"/>
                      <a:pt x="0" y="824"/>
                      <a:pt x="0" y="1834"/>
                    </a:cubicBezTo>
                    <a:lnTo>
                      <a:pt x="0" y="6872"/>
                    </a:lnTo>
                    <a:cubicBezTo>
                      <a:pt x="0" y="7897"/>
                      <a:pt x="823" y="8720"/>
                      <a:pt x="1848" y="8720"/>
                    </a:cubicBezTo>
                    <a:lnTo>
                      <a:pt x="6886" y="8720"/>
                    </a:lnTo>
                    <a:cubicBezTo>
                      <a:pt x="7897" y="8720"/>
                      <a:pt x="8719" y="7897"/>
                      <a:pt x="8719" y="6886"/>
                    </a:cubicBezTo>
                    <a:lnTo>
                      <a:pt x="8719" y="1834"/>
                    </a:lnTo>
                    <a:cubicBezTo>
                      <a:pt x="8719" y="824"/>
                      <a:pt x="7897" y="1"/>
                      <a:pt x="6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514;p74"/>
              <p:cNvSpPr/>
              <p:nvPr/>
            </p:nvSpPr>
            <p:spPr>
              <a:xfrm>
                <a:off x="3262493" y="3169780"/>
                <a:ext cx="140408" cy="120274"/>
              </a:xfrm>
              <a:custGeom>
                <a:avLst/>
                <a:gdLst/>
                <a:ahLst/>
                <a:cxnLst/>
                <a:rect l="l" t="t" r="r" b="b"/>
                <a:pathLst>
                  <a:path w="5356" h="4588" extrusionOk="0">
                    <a:moveTo>
                      <a:pt x="3063" y="447"/>
                    </a:moveTo>
                    <a:cubicBezTo>
                      <a:pt x="4013" y="447"/>
                      <a:pt x="4923" y="1183"/>
                      <a:pt x="4923" y="2295"/>
                    </a:cubicBezTo>
                    <a:cubicBezTo>
                      <a:pt x="4908" y="3320"/>
                      <a:pt x="4085" y="4143"/>
                      <a:pt x="3075" y="4143"/>
                    </a:cubicBezTo>
                    <a:cubicBezTo>
                      <a:pt x="1429" y="4143"/>
                      <a:pt x="592" y="2151"/>
                      <a:pt x="1761" y="996"/>
                    </a:cubicBezTo>
                    <a:cubicBezTo>
                      <a:pt x="2140" y="617"/>
                      <a:pt x="2606" y="447"/>
                      <a:pt x="3063" y="447"/>
                    </a:cubicBezTo>
                    <a:close/>
                    <a:moveTo>
                      <a:pt x="3075" y="0"/>
                    </a:moveTo>
                    <a:cubicBezTo>
                      <a:pt x="1025" y="0"/>
                      <a:pt x="0" y="2468"/>
                      <a:pt x="1444" y="3912"/>
                    </a:cubicBezTo>
                    <a:cubicBezTo>
                      <a:pt x="1910" y="4379"/>
                      <a:pt x="2484" y="4587"/>
                      <a:pt x="3047" y="4587"/>
                    </a:cubicBezTo>
                    <a:cubicBezTo>
                      <a:pt x="4225" y="4587"/>
                      <a:pt x="5356" y="3673"/>
                      <a:pt x="5356" y="2295"/>
                    </a:cubicBezTo>
                    <a:cubicBezTo>
                      <a:pt x="5356" y="1025"/>
                      <a:pt x="4331" y="0"/>
                      <a:pt x="30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515;p74"/>
              <p:cNvSpPr/>
              <p:nvPr/>
            </p:nvSpPr>
            <p:spPr>
              <a:xfrm>
                <a:off x="3389243" y="3144797"/>
                <a:ext cx="31065" cy="31039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84" extrusionOk="0">
                    <a:moveTo>
                      <a:pt x="593" y="0"/>
                    </a:moveTo>
                    <a:cubicBezTo>
                      <a:pt x="275" y="0"/>
                      <a:pt x="1" y="260"/>
                      <a:pt x="1" y="592"/>
                    </a:cubicBezTo>
                    <a:cubicBezTo>
                      <a:pt x="1" y="910"/>
                      <a:pt x="275" y="1184"/>
                      <a:pt x="593" y="1184"/>
                    </a:cubicBezTo>
                    <a:cubicBezTo>
                      <a:pt x="925" y="1184"/>
                      <a:pt x="1185" y="910"/>
                      <a:pt x="1185" y="592"/>
                    </a:cubicBezTo>
                    <a:cubicBezTo>
                      <a:pt x="1185" y="260"/>
                      <a:pt x="925" y="0"/>
                      <a:pt x="5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" name="Google Shape;3516;p74"/>
          <p:cNvGrpSpPr/>
          <p:nvPr/>
        </p:nvGrpSpPr>
        <p:grpSpPr>
          <a:xfrm>
            <a:off x="6523185" y="5439366"/>
            <a:ext cx="737643" cy="737643"/>
            <a:chOff x="6322561" y="3039373"/>
            <a:chExt cx="553232" cy="553232"/>
          </a:xfrm>
        </p:grpSpPr>
        <p:sp>
          <p:nvSpPr>
            <p:cNvPr id="16" name="Google Shape;3517;p74"/>
            <p:cNvSpPr/>
            <p:nvPr/>
          </p:nvSpPr>
          <p:spPr>
            <a:xfrm>
              <a:off x="6322561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7" name="Google Shape;3518;p74"/>
            <p:cNvGrpSpPr/>
            <p:nvPr/>
          </p:nvGrpSpPr>
          <p:grpSpPr>
            <a:xfrm>
              <a:off x="6489978" y="3222427"/>
              <a:ext cx="218397" cy="187123"/>
              <a:chOff x="3209868" y="3682541"/>
              <a:chExt cx="218397" cy="187123"/>
            </a:xfrm>
          </p:grpSpPr>
          <p:sp>
            <p:nvSpPr>
              <p:cNvPr id="18" name="Google Shape;3519;p74"/>
              <p:cNvSpPr/>
              <p:nvPr/>
            </p:nvSpPr>
            <p:spPr>
              <a:xfrm>
                <a:off x="3225780" y="3752325"/>
                <a:ext cx="39375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4461" extrusionOk="0">
                    <a:moveTo>
                      <a:pt x="58" y="0"/>
                    </a:moveTo>
                    <a:cubicBezTo>
                      <a:pt x="29" y="0"/>
                      <a:pt x="0" y="29"/>
                      <a:pt x="0" y="58"/>
                    </a:cubicBezTo>
                    <a:lnTo>
                      <a:pt x="0" y="4403"/>
                    </a:lnTo>
                    <a:cubicBezTo>
                      <a:pt x="0" y="4432"/>
                      <a:pt x="29" y="4461"/>
                      <a:pt x="58" y="4461"/>
                    </a:cubicBezTo>
                    <a:lnTo>
                      <a:pt x="1444" y="4461"/>
                    </a:lnTo>
                    <a:cubicBezTo>
                      <a:pt x="1473" y="4461"/>
                      <a:pt x="1502" y="4446"/>
                      <a:pt x="1502" y="4403"/>
                    </a:cubicBezTo>
                    <a:lnTo>
                      <a:pt x="1502" y="58"/>
                    </a:lnTo>
                    <a:cubicBezTo>
                      <a:pt x="1502" y="29"/>
                      <a:pt x="1473" y="0"/>
                      <a:pt x="14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3520;p74"/>
              <p:cNvSpPr/>
              <p:nvPr/>
            </p:nvSpPr>
            <p:spPr>
              <a:xfrm>
                <a:off x="3209868" y="3682541"/>
                <a:ext cx="55287" cy="474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811" extrusionOk="0">
                    <a:moveTo>
                      <a:pt x="1208" y="0"/>
                    </a:moveTo>
                    <a:cubicBezTo>
                      <a:pt x="987" y="0"/>
                      <a:pt x="761" y="83"/>
                      <a:pt x="578" y="266"/>
                    </a:cubicBezTo>
                    <a:cubicBezTo>
                      <a:pt x="1" y="829"/>
                      <a:pt x="405" y="1810"/>
                      <a:pt x="1214" y="1810"/>
                    </a:cubicBezTo>
                    <a:cubicBezTo>
                      <a:pt x="1704" y="1810"/>
                      <a:pt x="2109" y="1406"/>
                      <a:pt x="2109" y="901"/>
                    </a:cubicBezTo>
                    <a:cubicBezTo>
                      <a:pt x="2109" y="355"/>
                      <a:pt x="1668" y="0"/>
                      <a:pt x="12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3521;p74"/>
              <p:cNvSpPr/>
              <p:nvPr/>
            </p:nvSpPr>
            <p:spPr>
              <a:xfrm>
                <a:off x="3303351" y="3752299"/>
                <a:ext cx="124914" cy="11736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477" extrusionOk="0">
                    <a:moveTo>
                      <a:pt x="2716" y="1"/>
                    </a:moveTo>
                    <a:cubicBezTo>
                      <a:pt x="2701" y="1"/>
                      <a:pt x="2686" y="1"/>
                      <a:pt x="2671" y="1"/>
                    </a:cubicBezTo>
                    <a:cubicBezTo>
                      <a:pt x="2180" y="1"/>
                      <a:pt x="1718" y="145"/>
                      <a:pt x="1314" y="434"/>
                    </a:cubicBezTo>
                    <a:cubicBezTo>
                      <a:pt x="1304" y="441"/>
                      <a:pt x="1294" y="444"/>
                      <a:pt x="1284" y="444"/>
                    </a:cubicBezTo>
                    <a:cubicBezTo>
                      <a:pt x="1248" y="444"/>
                      <a:pt x="1213" y="410"/>
                      <a:pt x="1213" y="376"/>
                    </a:cubicBezTo>
                    <a:lnTo>
                      <a:pt x="1213" y="59"/>
                    </a:lnTo>
                    <a:cubicBezTo>
                      <a:pt x="1213" y="30"/>
                      <a:pt x="1170" y="1"/>
                      <a:pt x="1141" y="1"/>
                    </a:cubicBezTo>
                    <a:lnTo>
                      <a:pt x="58" y="1"/>
                    </a:lnTo>
                    <a:cubicBezTo>
                      <a:pt x="29" y="1"/>
                      <a:pt x="1" y="30"/>
                      <a:pt x="1" y="59"/>
                    </a:cubicBezTo>
                    <a:lnTo>
                      <a:pt x="1" y="4389"/>
                    </a:lnTo>
                    <a:cubicBezTo>
                      <a:pt x="1" y="4433"/>
                      <a:pt x="29" y="4462"/>
                      <a:pt x="58" y="4462"/>
                    </a:cubicBezTo>
                    <a:lnTo>
                      <a:pt x="1430" y="4462"/>
                    </a:lnTo>
                    <a:cubicBezTo>
                      <a:pt x="1473" y="4462"/>
                      <a:pt x="1502" y="4433"/>
                      <a:pt x="1502" y="4389"/>
                    </a:cubicBezTo>
                    <a:lnTo>
                      <a:pt x="1502" y="2859"/>
                    </a:lnTo>
                    <a:cubicBezTo>
                      <a:pt x="1502" y="2354"/>
                      <a:pt x="1617" y="1502"/>
                      <a:pt x="2382" y="1502"/>
                    </a:cubicBezTo>
                    <a:cubicBezTo>
                      <a:pt x="3133" y="1502"/>
                      <a:pt x="3249" y="2354"/>
                      <a:pt x="3249" y="2859"/>
                    </a:cubicBezTo>
                    <a:lnTo>
                      <a:pt x="3249" y="4404"/>
                    </a:lnTo>
                    <a:cubicBezTo>
                      <a:pt x="3249" y="4433"/>
                      <a:pt x="3277" y="4462"/>
                      <a:pt x="3321" y="4462"/>
                    </a:cubicBezTo>
                    <a:lnTo>
                      <a:pt x="3321" y="4476"/>
                    </a:lnTo>
                    <a:lnTo>
                      <a:pt x="4692" y="4476"/>
                    </a:lnTo>
                    <a:cubicBezTo>
                      <a:pt x="4721" y="4476"/>
                      <a:pt x="4750" y="4433"/>
                      <a:pt x="4750" y="4404"/>
                    </a:cubicBezTo>
                    <a:lnTo>
                      <a:pt x="4750" y="2383"/>
                    </a:lnTo>
                    <a:cubicBezTo>
                      <a:pt x="4764" y="1806"/>
                      <a:pt x="4591" y="1243"/>
                      <a:pt x="4259" y="766"/>
                    </a:cubicBezTo>
                    <a:cubicBezTo>
                      <a:pt x="3893" y="287"/>
                      <a:pt x="3320" y="1"/>
                      <a:pt x="27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" name="Google Shape;3522;p74"/>
          <p:cNvGrpSpPr/>
          <p:nvPr/>
        </p:nvGrpSpPr>
        <p:grpSpPr>
          <a:xfrm>
            <a:off x="7629857" y="5439366"/>
            <a:ext cx="737643" cy="737643"/>
            <a:chOff x="7146361" y="3039373"/>
            <a:chExt cx="553232" cy="553232"/>
          </a:xfrm>
        </p:grpSpPr>
        <p:sp>
          <p:nvSpPr>
            <p:cNvPr id="22" name="Google Shape;3523;p74"/>
            <p:cNvSpPr/>
            <p:nvPr/>
          </p:nvSpPr>
          <p:spPr>
            <a:xfrm>
              <a:off x="7146361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524;p74"/>
            <p:cNvSpPr/>
            <p:nvPr/>
          </p:nvSpPr>
          <p:spPr>
            <a:xfrm>
              <a:off x="7309098" y="3222257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" name="Google Shape;5080;p58"/>
          <p:cNvSpPr/>
          <p:nvPr/>
        </p:nvSpPr>
        <p:spPr>
          <a:xfrm>
            <a:off x="4774878" y="3434457"/>
            <a:ext cx="2948719" cy="546912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212529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6922;p122"/>
          <p:cNvSpPr txBox="1">
            <a:spLocks/>
          </p:cNvSpPr>
          <p:nvPr/>
        </p:nvSpPr>
        <p:spPr>
          <a:xfrm>
            <a:off x="3932054" y="1134163"/>
            <a:ext cx="4436800" cy="12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defTabSz="1219170" rtl="1">
              <a:buClr>
                <a:srgbClr val="212529"/>
              </a:buClr>
            </a:pPr>
            <a:r>
              <a:rPr lang="fa-IR" sz="9600" b="1" kern="0" dirty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</a:p>
        </p:txBody>
      </p:sp>
      <p:sp>
        <p:nvSpPr>
          <p:cNvPr id="26" name="Google Shape;14275;p55"/>
          <p:cNvSpPr txBox="1">
            <a:spLocks/>
          </p:cNvSpPr>
          <p:nvPr/>
        </p:nvSpPr>
        <p:spPr>
          <a:xfrm>
            <a:off x="3807072" y="2528666"/>
            <a:ext cx="4884332" cy="76224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9170">
              <a:spcBef>
                <a:spcPts val="0"/>
              </a:spcBef>
              <a:buClr>
                <a:srgbClr val="212529"/>
              </a:buClr>
              <a:buSzPts val="1100"/>
              <a:buNone/>
            </a:pPr>
            <a:r>
              <a:rPr lang="fa-IR" sz="3733" b="1" dirty="0">
                <a:solidFill>
                  <a:srgbClr val="21252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</a:p>
        </p:txBody>
      </p:sp>
      <p:sp>
        <p:nvSpPr>
          <p:cNvPr id="27" name="Google Shape;14276;p55"/>
          <p:cNvSpPr txBox="1">
            <a:spLocks/>
          </p:cNvSpPr>
          <p:nvPr/>
        </p:nvSpPr>
        <p:spPr>
          <a:xfrm>
            <a:off x="4968382" y="3421001"/>
            <a:ext cx="2364144" cy="565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>
              <a:spcAft>
                <a:spcPts val="2133"/>
              </a:spcAft>
              <a:buClr>
                <a:srgbClr val="212529"/>
              </a:buClr>
              <a:buNone/>
            </a:pPr>
            <a:r>
              <a:rPr lang="fa-IR" sz="2133" b="1" kern="0" dirty="0">
                <a:solidFill>
                  <a:srgbClr val="FFFFFF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</a:p>
        </p:txBody>
      </p:sp>
      <p:sp>
        <p:nvSpPr>
          <p:cNvPr id="28" name="Google Shape;14275;p55"/>
          <p:cNvSpPr txBox="1">
            <a:spLocks/>
          </p:cNvSpPr>
          <p:nvPr/>
        </p:nvSpPr>
        <p:spPr>
          <a:xfrm>
            <a:off x="4046437" y="4014336"/>
            <a:ext cx="4405600" cy="1338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133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133" kern="0" dirty="0" err="1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133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</p:spTree>
    <p:extLst>
      <p:ext uri="{BB962C8B-B14F-4D97-AF65-F5344CB8AC3E}">
        <p14:creationId xmlns:p14="http://schemas.microsoft.com/office/powerpoint/2010/main" val="7800770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47"/>
          <p:cNvSpPr/>
          <p:nvPr/>
        </p:nvSpPr>
        <p:spPr>
          <a:xfrm>
            <a:off x="1376753" y="2516793"/>
            <a:ext cx="124800" cy="124800"/>
          </a:xfrm>
          <a:prstGeom prst="ellipse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47"/>
          <p:cNvSpPr/>
          <p:nvPr/>
        </p:nvSpPr>
        <p:spPr>
          <a:xfrm>
            <a:off x="1376771" y="3343996"/>
            <a:ext cx="196400" cy="170000"/>
          </a:xfrm>
          <a:prstGeom prst="triangle">
            <a:avLst>
              <a:gd name="adj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9" name="Google Shape;659;p47"/>
          <p:cNvSpPr/>
          <p:nvPr/>
        </p:nvSpPr>
        <p:spPr>
          <a:xfrm rot="-4367499">
            <a:off x="1959746" y="1729227"/>
            <a:ext cx="159541" cy="138544"/>
          </a:xfrm>
          <a:prstGeom prst="triangle">
            <a:avLst>
              <a:gd name="adj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0" name="Google Shape;660;p47"/>
          <p:cNvSpPr/>
          <p:nvPr/>
        </p:nvSpPr>
        <p:spPr>
          <a:xfrm>
            <a:off x="605164" y="2080852"/>
            <a:ext cx="66000" cy="66000"/>
          </a:xfrm>
          <a:prstGeom prst="ellipse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2" name="Google Shape;662;p47"/>
          <p:cNvSpPr/>
          <p:nvPr/>
        </p:nvSpPr>
        <p:spPr>
          <a:xfrm>
            <a:off x="11472787" y="1052993"/>
            <a:ext cx="124800" cy="124800"/>
          </a:xfrm>
          <a:prstGeom prst="ellipse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3" name="Google Shape;663;p47"/>
          <p:cNvSpPr/>
          <p:nvPr/>
        </p:nvSpPr>
        <p:spPr>
          <a:xfrm>
            <a:off x="10671404" y="771396"/>
            <a:ext cx="196400" cy="170000"/>
          </a:xfrm>
          <a:prstGeom prst="triangle">
            <a:avLst>
              <a:gd name="adj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4" name="Google Shape;664;p47"/>
          <p:cNvSpPr/>
          <p:nvPr/>
        </p:nvSpPr>
        <p:spPr>
          <a:xfrm rot="-4367499">
            <a:off x="10959046" y="2475727"/>
            <a:ext cx="159541" cy="138544"/>
          </a:xfrm>
          <a:prstGeom prst="triangle">
            <a:avLst>
              <a:gd name="adj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77" name="Google Shape;677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29317" y="2047233"/>
            <a:ext cx="2538335" cy="3332368"/>
          </a:xfrm>
          <a:prstGeom prst="rect">
            <a:avLst/>
          </a:prstGeom>
          <a:noFill/>
          <a:ln>
            <a:noFill/>
          </a:ln>
        </p:spPr>
      </p:pic>
      <p:pic>
        <p:nvPicPr>
          <p:cNvPr id="678" name="Google Shape;678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339634" y="4854934"/>
            <a:ext cx="2328033" cy="1289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679" name="Google Shape;679;p4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501555" y="3865834"/>
            <a:ext cx="1742204" cy="1730533"/>
          </a:xfrm>
          <a:prstGeom prst="rect">
            <a:avLst/>
          </a:prstGeom>
          <a:noFill/>
          <a:ln>
            <a:noFill/>
          </a:ln>
        </p:spPr>
      </p:pic>
      <p:sp>
        <p:nvSpPr>
          <p:cNvPr id="29" name="Google Shape;2831;p99"/>
          <p:cNvSpPr txBox="1">
            <a:spLocks/>
          </p:cNvSpPr>
          <p:nvPr/>
        </p:nvSpPr>
        <p:spPr>
          <a:xfrm>
            <a:off x="3354442" y="529714"/>
            <a:ext cx="7196230" cy="23607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exend"/>
              <a:buNone/>
              <a:defRPr sz="6000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exend"/>
              <a:buNone/>
              <a:defRPr sz="5200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exend"/>
              <a:buNone/>
              <a:defRPr sz="5200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exend"/>
              <a:buNone/>
              <a:defRPr sz="5200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exend"/>
              <a:buNone/>
              <a:defRPr sz="5200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exend"/>
              <a:buNone/>
              <a:defRPr sz="5200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exend"/>
              <a:buNone/>
              <a:defRPr sz="5200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exend"/>
              <a:buNone/>
              <a:defRPr sz="5200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exend"/>
              <a:buNone/>
              <a:defRPr sz="5200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9pPr>
          </a:lstStyle>
          <a:p>
            <a:pPr algn="ctr" defTabSz="1219170" rtl="1">
              <a:buClr>
                <a:srgbClr val="1B4058"/>
              </a:buClr>
            </a:pPr>
            <a:r>
              <a:rPr lang="fa-IR" sz="6600" b="1" kern="0" dirty="0">
                <a:solidFill>
                  <a:srgbClr val="670DD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</a:t>
            </a:r>
            <a:r>
              <a:rPr lang="fa-IR" sz="6600" b="1" kern="0" dirty="0" smtClean="0">
                <a:solidFill>
                  <a:srgbClr val="670DD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از توجه شما!</a:t>
            </a:r>
            <a:endParaRPr lang="fa-IR" sz="6600" b="1" kern="0" dirty="0">
              <a:solidFill>
                <a:srgbClr val="670DD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Google Shape;2833;p99"/>
          <p:cNvSpPr txBox="1">
            <a:spLocks noGrp="1"/>
          </p:cNvSpPr>
          <p:nvPr>
            <p:ph type="subTitle" idx="4294967295"/>
          </p:nvPr>
        </p:nvSpPr>
        <p:spPr>
          <a:xfrm>
            <a:off x="4836157" y="2784643"/>
            <a:ext cx="4232800" cy="72536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139700" indent="0" algn="ctr" rtl="1">
              <a:spcAft>
                <a:spcPts val="2133"/>
              </a:spcAft>
              <a:buNone/>
            </a:pPr>
            <a:r>
              <a:rPr lang="fa-IR" sz="4400" b="1" dirty="0">
                <a:solidFill>
                  <a:schemeClr val="accen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4400" b="1" dirty="0">
              <a:solidFill>
                <a:schemeClr val="accent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1" name="Google Shape;2833;p99"/>
          <p:cNvSpPr txBox="1">
            <a:spLocks/>
          </p:cNvSpPr>
          <p:nvPr/>
        </p:nvSpPr>
        <p:spPr>
          <a:xfrm>
            <a:off x="4877969" y="4434485"/>
            <a:ext cx="4232800" cy="574856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>
              <a:spcAft>
                <a:spcPts val="2133"/>
              </a:spcAft>
            </a:pPr>
            <a:r>
              <a:rPr lang="fa-IR" sz="2800" b="1" kern="0" dirty="0">
                <a:solidFill>
                  <a:srgbClr val="1B4058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</a:p>
          <a:p>
            <a:pPr defTabSz="1219170">
              <a:spcBef>
                <a:spcPts val="1333"/>
              </a:spcBef>
            </a:pPr>
            <a:endParaRPr lang="fa-IR" sz="2800" b="1" kern="0" dirty="0">
              <a:solidFill>
                <a:srgbClr val="1B4058"/>
              </a:solidFill>
            </a:endParaRPr>
          </a:p>
        </p:txBody>
      </p:sp>
      <p:sp>
        <p:nvSpPr>
          <p:cNvPr id="32" name="Google Shape;2833;p99"/>
          <p:cNvSpPr txBox="1">
            <a:spLocks/>
          </p:cNvSpPr>
          <p:nvPr/>
        </p:nvSpPr>
        <p:spPr>
          <a:xfrm>
            <a:off x="4877969" y="5029664"/>
            <a:ext cx="4232800" cy="111503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/>
            <a:r>
              <a:rPr lang="en-US" sz="2400" kern="0" dirty="0">
                <a:solidFill>
                  <a:srgbClr val="1B4058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0912222222</a:t>
            </a:r>
          </a:p>
          <a:p>
            <a:pPr algn="ctr" defTabSz="1219170" rtl="1"/>
            <a:r>
              <a:rPr lang="en-US" sz="2400" kern="0" dirty="0">
                <a:solidFill>
                  <a:srgbClr val="1B4058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mail@mail.com</a:t>
            </a:r>
          </a:p>
          <a:p>
            <a:pPr algn="ctr" defTabSz="1219170" rtl="1"/>
            <a:r>
              <a:rPr lang="en-US" sz="2400" kern="0" dirty="0">
                <a:solidFill>
                  <a:srgbClr val="1B4058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@ID</a:t>
            </a:r>
            <a:endParaRPr lang="fa-IR" sz="2400" kern="0" dirty="0">
              <a:solidFill>
                <a:srgbClr val="1B4058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079621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9" name="Google Shape;3499;p74"/>
          <p:cNvGrpSpPr/>
          <p:nvPr/>
        </p:nvGrpSpPr>
        <p:grpSpPr>
          <a:xfrm>
            <a:off x="-243155" y="1825737"/>
            <a:ext cx="6792253" cy="3914568"/>
            <a:chOff x="12553" y="1292880"/>
            <a:chExt cx="6347900" cy="3658475"/>
          </a:xfrm>
        </p:grpSpPr>
        <p:sp>
          <p:nvSpPr>
            <p:cNvPr id="3500" name="Google Shape;3500;p74"/>
            <p:cNvSpPr/>
            <p:nvPr/>
          </p:nvSpPr>
          <p:spPr>
            <a:xfrm>
              <a:off x="12553" y="1292880"/>
              <a:ext cx="6347900" cy="3658475"/>
            </a:xfrm>
            <a:custGeom>
              <a:avLst/>
              <a:gdLst/>
              <a:ahLst/>
              <a:cxnLst/>
              <a:rect l="l" t="t" r="r" b="b"/>
              <a:pathLst>
                <a:path w="253916" h="146339" extrusionOk="0">
                  <a:moveTo>
                    <a:pt x="253916" y="1"/>
                  </a:moveTo>
                  <a:lnTo>
                    <a:pt x="223060" y="16246"/>
                  </a:lnTo>
                  <a:lnTo>
                    <a:pt x="230999" y="22517"/>
                  </a:lnTo>
                  <a:lnTo>
                    <a:pt x="205548" y="53739"/>
                  </a:lnTo>
                  <a:lnTo>
                    <a:pt x="171790" y="29589"/>
                  </a:lnTo>
                  <a:lnTo>
                    <a:pt x="119253" y="84628"/>
                  </a:lnTo>
                  <a:lnTo>
                    <a:pt x="77957" y="60878"/>
                  </a:lnTo>
                  <a:lnTo>
                    <a:pt x="1" y="129260"/>
                  </a:lnTo>
                  <a:lnTo>
                    <a:pt x="1" y="146339"/>
                  </a:lnTo>
                  <a:lnTo>
                    <a:pt x="79625" y="72553"/>
                  </a:lnTo>
                  <a:lnTo>
                    <a:pt x="119453" y="97070"/>
                  </a:lnTo>
                  <a:lnTo>
                    <a:pt x="173225" y="43132"/>
                  </a:lnTo>
                  <a:lnTo>
                    <a:pt x="207216" y="67316"/>
                  </a:lnTo>
                  <a:lnTo>
                    <a:pt x="238905" y="28555"/>
                  </a:lnTo>
                  <a:lnTo>
                    <a:pt x="246410" y="34592"/>
                  </a:lnTo>
                  <a:lnTo>
                    <a:pt x="2539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74"/>
            <p:cNvSpPr/>
            <p:nvPr/>
          </p:nvSpPr>
          <p:spPr>
            <a:xfrm>
              <a:off x="1752153" y="2756480"/>
              <a:ext cx="437000" cy="398500"/>
            </a:xfrm>
            <a:custGeom>
              <a:avLst/>
              <a:gdLst/>
              <a:ahLst/>
              <a:cxnLst/>
              <a:rect l="l" t="t" r="r" b="b"/>
              <a:pathLst>
                <a:path w="17480" h="15940" extrusionOk="0">
                  <a:moveTo>
                    <a:pt x="8745" y="1"/>
                  </a:moveTo>
                  <a:cubicBezTo>
                    <a:pt x="5120" y="1"/>
                    <a:pt x="1834" y="2495"/>
                    <a:pt x="1001" y="6203"/>
                  </a:cubicBezTo>
                  <a:cubicBezTo>
                    <a:pt x="0" y="10506"/>
                    <a:pt x="2702" y="14743"/>
                    <a:pt x="7005" y="15743"/>
                  </a:cubicBezTo>
                  <a:cubicBezTo>
                    <a:pt x="7591" y="15876"/>
                    <a:pt x="8177" y="15940"/>
                    <a:pt x="8754" y="15940"/>
                  </a:cubicBezTo>
                  <a:cubicBezTo>
                    <a:pt x="12384" y="15940"/>
                    <a:pt x="15677" y="13423"/>
                    <a:pt x="16512" y="9739"/>
                  </a:cubicBezTo>
                  <a:cubicBezTo>
                    <a:pt x="17479" y="5436"/>
                    <a:pt x="14811" y="1166"/>
                    <a:pt x="10508" y="199"/>
                  </a:cubicBezTo>
                  <a:cubicBezTo>
                    <a:pt x="9917" y="65"/>
                    <a:pt x="9327" y="1"/>
                    <a:pt x="8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74"/>
            <p:cNvSpPr/>
            <p:nvPr/>
          </p:nvSpPr>
          <p:spPr>
            <a:xfrm>
              <a:off x="4107978" y="1999130"/>
              <a:ext cx="452850" cy="398475"/>
            </a:xfrm>
            <a:custGeom>
              <a:avLst/>
              <a:gdLst/>
              <a:ahLst/>
              <a:cxnLst/>
              <a:rect l="l" t="t" r="r" b="b"/>
              <a:pathLst>
                <a:path w="18114" h="15939" extrusionOk="0">
                  <a:moveTo>
                    <a:pt x="9058" y="1"/>
                  </a:moveTo>
                  <a:cubicBezTo>
                    <a:pt x="8027" y="1"/>
                    <a:pt x="6980" y="205"/>
                    <a:pt x="5972" y="638"/>
                  </a:cubicBezTo>
                  <a:cubicBezTo>
                    <a:pt x="1902" y="2339"/>
                    <a:pt x="1" y="7009"/>
                    <a:pt x="1702" y="11046"/>
                  </a:cubicBezTo>
                  <a:cubicBezTo>
                    <a:pt x="2981" y="14104"/>
                    <a:pt x="5937" y="15938"/>
                    <a:pt x="9054" y="15938"/>
                  </a:cubicBezTo>
                  <a:cubicBezTo>
                    <a:pt x="10084" y="15938"/>
                    <a:pt x="11132" y="15738"/>
                    <a:pt x="12143" y="15315"/>
                  </a:cubicBezTo>
                  <a:cubicBezTo>
                    <a:pt x="16179" y="13614"/>
                    <a:pt x="18114" y="8944"/>
                    <a:pt x="16379" y="4875"/>
                  </a:cubicBezTo>
                  <a:cubicBezTo>
                    <a:pt x="15103" y="1846"/>
                    <a:pt x="12155" y="1"/>
                    <a:pt x="90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3" name="Google Shape;3503;p74"/>
          <p:cNvSpPr/>
          <p:nvPr/>
        </p:nvSpPr>
        <p:spPr>
          <a:xfrm>
            <a:off x="436117" y="5329867"/>
            <a:ext cx="4622800" cy="575200"/>
          </a:xfrm>
          <a:prstGeom prst="ellipse">
            <a:avLst/>
          </a:prstGeom>
          <a:solidFill>
            <a:srgbClr val="212529">
              <a:alpha val="398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507" name="Google Shape;3507;p74"/>
          <p:cNvGrpSpPr/>
          <p:nvPr/>
        </p:nvGrpSpPr>
        <p:grpSpPr>
          <a:xfrm>
            <a:off x="6812408" y="4380587"/>
            <a:ext cx="737643" cy="737643"/>
            <a:chOff x="4656348" y="3039373"/>
            <a:chExt cx="553232" cy="553232"/>
          </a:xfrm>
        </p:grpSpPr>
        <p:sp>
          <p:nvSpPr>
            <p:cNvPr id="3508" name="Google Shape;3508;p74"/>
            <p:cNvSpPr/>
            <p:nvPr/>
          </p:nvSpPr>
          <p:spPr>
            <a:xfrm>
              <a:off x="4656348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74"/>
            <p:cNvSpPr/>
            <p:nvPr/>
          </p:nvSpPr>
          <p:spPr>
            <a:xfrm>
              <a:off x="4835880" y="3176158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10" name="Google Shape;3510;p74"/>
          <p:cNvGrpSpPr/>
          <p:nvPr/>
        </p:nvGrpSpPr>
        <p:grpSpPr>
          <a:xfrm>
            <a:off x="7919080" y="4380587"/>
            <a:ext cx="737643" cy="737643"/>
            <a:chOff x="5486361" y="3039373"/>
            <a:chExt cx="553232" cy="553232"/>
          </a:xfrm>
        </p:grpSpPr>
        <p:sp>
          <p:nvSpPr>
            <p:cNvPr id="3511" name="Google Shape;3511;p74"/>
            <p:cNvSpPr/>
            <p:nvPr/>
          </p:nvSpPr>
          <p:spPr>
            <a:xfrm>
              <a:off x="5486361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512" name="Google Shape;3512;p74"/>
            <p:cNvGrpSpPr/>
            <p:nvPr/>
          </p:nvGrpSpPr>
          <p:grpSpPr>
            <a:xfrm>
              <a:off x="5648679" y="3201691"/>
              <a:ext cx="228595" cy="228595"/>
              <a:chOff x="3228807" y="3115646"/>
              <a:chExt cx="228595" cy="228595"/>
            </a:xfrm>
          </p:grpSpPr>
          <p:sp>
            <p:nvSpPr>
              <p:cNvPr id="3513" name="Google Shape;3513;p74"/>
              <p:cNvSpPr/>
              <p:nvPr/>
            </p:nvSpPr>
            <p:spPr>
              <a:xfrm>
                <a:off x="3228807" y="3115646"/>
                <a:ext cx="228595" cy="228595"/>
              </a:xfrm>
              <a:custGeom>
                <a:avLst/>
                <a:gdLst/>
                <a:ahLst/>
                <a:cxnLst/>
                <a:rect l="l" t="t" r="r" b="b"/>
                <a:pathLst>
                  <a:path w="8720" h="8720" extrusionOk="0">
                    <a:moveTo>
                      <a:pt x="6886" y="448"/>
                    </a:moveTo>
                    <a:cubicBezTo>
                      <a:pt x="7651" y="448"/>
                      <a:pt x="8272" y="1069"/>
                      <a:pt x="8272" y="1834"/>
                    </a:cubicBezTo>
                    <a:lnTo>
                      <a:pt x="8272" y="6872"/>
                    </a:lnTo>
                    <a:lnTo>
                      <a:pt x="8272" y="6886"/>
                    </a:lnTo>
                    <a:cubicBezTo>
                      <a:pt x="8272" y="7652"/>
                      <a:pt x="7651" y="8272"/>
                      <a:pt x="6872" y="8272"/>
                    </a:cubicBezTo>
                    <a:lnTo>
                      <a:pt x="1848" y="8272"/>
                    </a:lnTo>
                    <a:cubicBezTo>
                      <a:pt x="1069" y="8272"/>
                      <a:pt x="448" y="7652"/>
                      <a:pt x="448" y="6886"/>
                    </a:cubicBezTo>
                    <a:lnTo>
                      <a:pt x="448" y="1834"/>
                    </a:lnTo>
                    <a:cubicBezTo>
                      <a:pt x="448" y="1069"/>
                      <a:pt x="1069" y="448"/>
                      <a:pt x="1848" y="448"/>
                    </a:cubicBezTo>
                    <a:close/>
                    <a:moveTo>
                      <a:pt x="1848" y="1"/>
                    </a:moveTo>
                    <a:cubicBezTo>
                      <a:pt x="823" y="1"/>
                      <a:pt x="0" y="824"/>
                      <a:pt x="0" y="1834"/>
                    </a:cubicBezTo>
                    <a:lnTo>
                      <a:pt x="0" y="6872"/>
                    </a:lnTo>
                    <a:cubicBezTo>
                      <a:pt x="0" y="7897"/>
                      <a:pt x="823" y="8720"/>
                      <a:pt x="1848" y="8720"/>
                    </a:cubicBezTo>
                    <a:lnTo>
                      <a:pt x="6886" y="8720"/>
                    </a:lnTo>
                    <a:cubicBezTo>
                      <a:pt x="7897" y="8720"/>
                      <a:pt x="8719" y="7897"/>
                      <a:pt x="8719" y="6886"/>
                    </a:cubicBezTo>
                    <a:lnTo>
                      <a:pt x="8719" y="1834"/>
                    </a:lnTo>
                    <a:cubicBezTo>
                      <a:pt x="8719" y="824"/>
                      <a:pt x="7897" y="1"/>
                      <a:pt x="6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4" name="Google Shape;3514;p74"/>
              <p:cNvSpPr/>
              <p:nvPr/>
            </p:nvSpPr>
            <p:spPr>
              <a:xfrm>
                <a:off x="3262493" y="3169780"/>
                <a:ext cx="140408" cy="120274"/>
              </a:xfrm>
              <a:custGeom>
                <a:avLst/>
                <a:gdLst/>
                <a:ahLst/>
                <a:cxnLst/>
                <a:rect l="l" t="t" r="r" b="b"/>
                <a:pathLst>
                  <a:path w="5356" h="4588" extrusionOk="0">
                    <a:moveTo>
                      <a:pt x="3063" y="447"/>
                    </a:moveTo>
                    <a:cubicBezTo>
                      <a:pt x="4013" y="447"/>
                      <a:pt x="4923" y="1183"/>
                      <a:pt x="4923" y="2295"/>
                    </a:cubicBezTo>
                    <a:cubicBezTo>
                      <a:pt x="4908" y="3320"/>
                      <a:pt x="4085" y="4143"/>
                      <a:pt x="3075" y="4143"/>
                    </a:cubicBezTo>
                    <a:cubicBezTo>
                      <a:pt x="1429" y="4143"/>
                      <a:pt x="592" y="2151"/>
                      <a:pt x="1761" y="996"/>
                    </a:cubicBezTo>
                    <a:cubicBezTo>
                      <a:pt x="2140" y="617"/>
                      <a:pt x="2606" y="447"/>
                      <a:pt x="3063" y="447"/>
                    </a:cubicBezTo>
                    <a:close/>
                    <a:moveTo>
                      <a:pt x="3075" y="0"/>
                    </a:moveTo>
                    <a:cubicBezTo>
                      <a:pt x="1025" y="0"/>
                      <a:pt x="0" y="2468"/>
                      <a:pt x="1444" y="3912"/>
                    </a:cubicBezTo>
                    <a:cubicBezTo>
                      <a:pt x="1910" y="4379"/>
                      <a:pt x="2484" y="4587"/>
                      <a:pt x="3047" y="4587"/>
                    </a:cubicBezTo>
                    <a:cubicBezTo>
                      <a:pt x="4225" y="4587"/>
                      <a:pt x="5356" y="3673"/>
                      <a:pt x="5356" y="2295"/>
                    </a:cubicBezTo>
                    <a:cubicBezTo>
                      <a:pt x="5356" y="1025"/>
                      <a:pt x="4331" y="0"/>
                      <a:pt x="30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5" name="Google Shape;3515;p74"/>
              <p:cNvSpPr/>
              <p:nvPr/>
            </p:nvSpPr>
            <p:spPr>
              <a:xfrm>
                <a:off x="3389243" y="3144797"/>
                <a:ext cx="31065" cy="31039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84" extrusionOk="0">
                    <a:moveTo>
                      <a:pt x="593" y="0"/>
                    </a:moveTo>
                    <a:cubicBezTo>
                      <a:pt x="275" y="0"/>
                      <a:pt x="1" y="260"/>
                      <a:pt x="1" y="592"/>
                    </a:cubicBezTo>
                    <a:cubicBezTo>
                      <a:pt x="1" y="910"/>
                      <a:pt x="275" y="1184"/>
                      <a:pt x="593" y="1184"/>
                    </a:cubicBezTo>
                    <a:cubicBezTo>
                      <a:pt x="925" y="1184"/>
                      <a:pt x="1185" y="910"/>
                      <a:pt x="1185" y="592"/>
                    </a:cubicBezTo>
                    <a:cubicBezTo>
                      <a:pt x="1185" y="260"/>
                      <a:pt x="925" y="0"/>
                      <a:pt x="5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16" name="Google Shape;3516;p74"/>
          <p:cNvGrpSpPr/>
          <p:nvPr/>
        </p:nvGrpSpPr>
        <p:grpSpPr>
          <a:xfrm>
            <a:off x="9025753" y="4380587"/>
            <a:ext cx="737643" cy="737643"/>
            <a:chOff x="6322561" y="3039373"/>
            <a:chExt cx="553232" cy="553232"/>
          </a:xfrm>
        </p:grpSpPr>
        <p:sp>
          <p:nvSpPr>
            <p:cNvPr id="3517" name="Google Shape;3517;p74"/>
            <p:cNvSpPr/>
            <p:nvPr/>
          </p:nvSpPr>
          <p:spPr>
            <a:xfrm>
              <a:off x="6322561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518" name="Google Shape;3518;p74"/>
            <p:cNvGrpSpPr/>
            <p:nvPr/>
          </p:nvGrpSpPr>
          <p:grpSpPr>
            <a:xfrm>
              <a:off x="6489978" y="3222427"/>
              <a:ext cx="218397" cy="187123"/>
              <a:chOff x="3209868" y="3682541"/>
              <a:chExt cx="218397" cy="187123"/>
            </a:xfrm>
          </p:grpSpPr>
          <p:sp>
            <p:nvSpPr>
              <p:cNvPr id="3519" name="Google Shape;3519;p74"/>
              <p:cNvSpPr/>
              <p:nvPr/>
            </p:nvSpPr>
            <p:spPr>
              <a:xfrm>
                <a:off x="3225780" y="3752325"/>
                <a:ext cx="39375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4461" extrusionOk="0">
                    <a:moveTo>
                      <a:pt x="58" y="0"/>
                    </a:moveTo>
                    <a:cubicBezTo>
                      <a:pt x="29" y="0"/>
                      <a:pt x="0" y="29"/>
                      <a:pt x="0" y="58"/>
                    </a:cubicBezTo>
                    <a:lnTo>
                      <a:pt x="0" y="4403"/>
                    </a:lnTo>
                    <a:cubicBezTo>
                      <a:pt x="0" y="4432"/>
                      <a:pt x="29" y="4461"/>
                      <a:pt x="58" y="4461"/>
                    </a:cubicBezTo>
                    <a:lnTo>
                      <a:pt x="1444" y="4461"/>
                    </a:lnTo>
                    <a:cubicBezTo>
                      <a:pt x="1473" y="4461"/>
                      <a:pt x="1502" y="4446"/>
                      <a:pt x="1502" y="4403"/>
                    </a:cubicBezTo>
                    <a:lnTo>
                      <a:pt x="1502" y="58"/>
                    </a:lnTo>
                    <a:cubicBezTo>
                      <a:pt x="1502" y="29"/>
                      <a:pt x="1473" y="0"/>
                      <a:pt x="14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0" name="Google Shape;3520;p74"/>
              <p:cNvSpPr/>
              <p:nvPr/>
            </p:nvSpPr>
            <p:spPr>
              <a:xfrm>
                <a:off x="3209868" y="3682541"/>
                <a:ext cx="55287" cy="474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811" extrusionOk="0">
                    <a:moveTo>
                      <a:pt x="1208" y="0"/>
                    </a:moveTo>
                    <a:cubicBezTo>
                      <a:pt x="987" y="0"/>
                      <a:pt x="761" y="83"/>
                      <a:pt x="578" y="266"/>
                    </a:cubicBezTo>
                    <a:cubicBezTo>
                      <a:pt x="1" y="829"/>
                      <a:pt x="405" y="1810"/>
                      <a:pt x="1214" y="1810"/>
                    </a:cubicBezTo>
                    <a:cubicBezTo>
                      <a:pt x="1704" y="1810"/>
                      <a:pt x="2109" y="1406"/>
                      <a:pt x="2109" y="901"/>
                    </a:cubicBezTo>
                    <a:cubicBezTo>
                      <a:pt x="2109" y="355"/>
                      <a:pt x="1668" y="0"/>
                      <a:pt x="12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1" name="Google Shape;3521;p74"/>
              <p:cNvSpPr/>
              <p:nvPr/>
            </p:nvSpPr>
            <p:spPr>
              <a:xfrm>
                <a:off x="3303351" y="3752299"/>
                <a:ext cx="124914" cy="11736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477" extrusionOk="0">
                    <a:moveTo>
                      <a:pt x="2716" y="1"/>
                    </a:moveTo>
                    <a:cubicBezTo>
                      <a:pt x="2701" y="1"/>
                      <a:pt x="2686" y="1"/>
                      <a:pt x="2671" y="1"/>
                    </a:cubicBezTo>
                    <a:cubicBezTo>
                      <a:pt x="2180" y="1"/>
                      <a:pt x="1718" y="145"/>
                      <a:pt x="1314" y="434"/>
                    </a:cubicBezTo>
                    <a:cubicBezTo>
                      <a:pt x="1304" y="441"/>
                      <a:pt x="1294" y="444"/>
                      <a:pt x="1284" y="444"/>
                    </a:cubicBezTo>
                    <a:cubicBezTo>
                      <a:pt x="1248" y="444"/>
                      <a:pt x="1213" y="410"/>
                      <a:pt x="1213" y="376"/>
                    </a:cubicBezTo>
                    <a:lnTo>
                      <a:pt x="1213" y="59"/>
                    </a:lnTo>
                    <a:cubicBezTo>
                      <a:pt x="1213" y="30"/>
                      <a:pt x="1170" y="1"/>
                      <a:pt x="1141" y="1"/>
                    </a:cubicBezTo>
                    <a:lnTo>
                      <a:pt x="58" y="1"/>
                    </a:lnTo>
                    <a:cubicBezTo>
                      <a:pt x="29" y="1"/>
                      <a:pt x="1" y="30"/>
                      <a:pt x="1" y="59"/>
                    </a:cubicBezTo>
                    <a:lnTo>
                      <a:pt x="1" y="4389"/>
                    </a:lnTo>
                    <a:cubicBezTo>
                      <a:pt x="1" y="4433"/>
                      <a:pt x="29" y="4462"/>
                      <a:pt x="58" y="4462"/>
                    </a:cubicBezTo>
                    <a:lnTo>
                      <a:pt x="1430" y="4462"/>
                    </a:lnTo>
                    <a:cubicBezTo>
                      <a:pt x="1473" y="4462"/>
                      <a:pt x="1502" y="4433"/>
                      <a:pt x="1502" y="4389"/>
                    </a:cubicBezTo>
                    <a:lnTo>
                      <a:pt x="1502" y="2859"/>
                    </a:lnTo>
                    <a:cubicBezTo>
                      <a:pt x="1502" y="2354"/>
                      <a:pt x="1617" y="1502"/>
                      <a:pt x="2382" y="1502"/>
                    </a:cubicBezTo>
                    <a:cubicBezTo>
                      <a:pt x="3133" y="1502"/>
                      <a:pt x="3249" y="2354"/>
                      <a:pt x="3249" y="2859"/>
                    </a:cubicBezTo>
                    <a:lnTo>
                      <a:pt x="3249" y="4404"/>
                    </a:lnTo>
                    <a:cubicBezTo>
                      <a:pt x="3249" y="4433"/>
                      <a:pt x="3277" y="4462"/>
                      <a:pt x="3321" y="4462"/>
                    </a:cubicBezTo>
                    <a:lnTo>
                      <a:pt x="3321" y="4476"/>
                    </a:lnTo>
                    <a:lnTo>
                      <a:pt x="4692" y="4476"/>
                    </a:lnTo>
                    <a:cubicBezTo>
                      <a:pt x="4721" y="4476"/>
                      <a:pt x="4750" y="4433"/>
                      <a:pt x="4750" y="4404"/>
                    </a:cubicBezTo>
                    <a:lnTo>
                      <a:pt x="4750" y="2383"/>
                    </a:lnTo>
                    <a:cubicBezTo>
                      <a:pt x="4764" y="1806"/>
                      <a:pt x="4591" y="1243"/>
                      <a:pt x="4259" y="766"/>
                    </a:cubicBezTo>
                    <a:cubicBezTo>
                      <a:pt x="3893" y="287"/>
                      <a:pt x="3320" y="1"/>
                      <a:pt x="27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22" name="Google Shape;3522;p74"/>
          <p:cNvGrpSpPr/>
          <p:nvPr/>
        </p:nvGrpSpPr>
        <p:grpSpPr>
          <a:xfrm>
            <a:off x="10132425" y="4380587"/>
            <a:ext cx="737643" cy="737643"/>
            <a:chOff x="7146361" y="3039373"/>
            <a:chExt cx="553232" cy="553232"/>
          </a:xfrm>
        </p:grpSpPr>
        <p:sp>
          <p:nvSpPr>
            <p:cNvPr id="3523" name="Google Shape;3523;p74"/>
            <p:cNvSpPr/>
            <p:nvPr/>
          </p:nvSpPr>
          <p:spPr>
            <a:xfrm>
              <a:off x="7146361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74"/>
            <p:cNvSpPr/>
            <p:nvPr/>
          </p:nvSpPr>
          <p:spPr>
            <a:xfrm>
              <a:off x="7309098" y="3222257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25" name="Google Shape;3525;p74"/>
          <p:cNvGrpSpPr/>
          <p:nvPr/>
        </p:nvGrpSpPr>
        <p:grpSpPr>
          <a:xfrm>
            <a:off x="3813997" y="807056"/>
            <a:ext cx="1028859" cy="859317"/>
            <a:chOff x="2860498" y="605292"/>
            <a:chExt cx="771644" cy="644488"/>
          </a:xfrm>
        </p:grpSpPr>
        <p:sp>
          <p:nvSpPr>
            <p:cNvPr id="3526" name="Google Shape;3526;p74"/>
            <p:cNvSpPr/>
            <p:nvPr/>
          </p:nvSpPr>
          <p:spPr>
            <a:xfrm>
              <a:off x="2860498" y="688271"/>
              <a:ext cx="419627" cy="418965"/>
            </a:xfrm>
            <a:custGeom>
              <a:avLst/>
              <a:gdLst/>
              <a:ahLst/>
              <a:cxnLst/>
              <a:rect l="l" t="t" r="r" b="b"/>
              <a:pathLst>
                <a:path w="20916" h="20883" extrusionOk="0">
                  <a:moveTo>
                    <a:pt x="10475" y="6205"/>
                  </a:moveTo>
                  <a:cubicBezTo>
                    <a:pt x="11009" y="6205"/>
                    <a:pt x="11576" y="6338"/>
                    <a:pt x="12076" y="6505"/>
                  </a:cubicBezTo>
                  <a:lnTo>
                    <a:pt x="12143" y="6438"/>
                  </a:lnTo>
                  <a:lnTo>
                    <a:pt x="12143" y="6505"/>
                  </a:lnTo>
                  <a:cubicBezTo>
                    <a:pt x="13144" y="6939"/>
                    <a:pt x="13944" y="7706"/>
                    <a:pt x="14344" y="8773"/>
                  </a:cubicBezTo>
                  <a:lnTo>
                    <a:pt x="14445" y="8773"/>
                  </a:lnTo>
                  <a:lnTo>
                    <a:pt x="14344" y="8840"/>
                  </a:lnTo>
                  <a:cubicBezTo>
                    <a:pt x="14578" y="9340"/>
                    <a:pt x="14645" y="9841"/>
                    <a:pt x="14645" y="10441"/>
                  </a:cubicBezTo>
                  <a:cubicBezTo>
                    <a:pt x="14645" y="10975"/>
                    <a:pt x="14511" y="11509"/>
                    <a:pt x="14344" y="12009"/>
                  </a:cubicBezTo>
                  <a:lnTo>
                    <a:pt x="14445" y="12109"/>
                  </a:lnTo>
                  <a:lnTo>
                    <a:pt x="14344" y="12109"/>
                  </a:lnTo>
                  <a:cubicBezTo>
                    <a:pt x="13944" y="13110"/>
                    <a:pt x="13144" y="13910"/>
                    <a:pt x="12143" y="14344"/>
                  </a:cubicBezTo>
                  <a:lnTo>
                    <a:pt x="12143" y="14444"/>
                  </a:lnTo>
                  <a:lnTo>
                    <a:pt x="12076" y="14344"/>
                  </a:lnTo>
                  <a:cubicBezTo>
                    <a:pt x="11576" y="14578"/>
                    <a:pt x="11075" y="14644"/>
                    <a:pt x="10475" y="14644"/>
                  </a:cubicBezTo>
                  <a:cubicBezTo>
                    <a:pt x="9941" y="14644"/>
                    <a:pt x="9408" y="14511"/>
                    <a:pt x="8907" y="14344"/>
                  </a:cubicBezTo>
                  <a:lnTo>
                    <a:pt x="8807" y="14444"/>
                  </a:lnTo>
                  <a:lnTo>
                    <a:pt x="8807" y="14344"/>
                  </a:lnTo>
                  <a:cubicBezTo>
                    <a:pt x="7806" y="13944"/>
                    <a:pt x="7006" y="13143"/>
                    <a:pt x="6572" y="12109"/>
                  </a:cubicBezTo>
                  <a:lnTo>
                    <a:pt x="6472" y="12109"/>
                  </a:lnTo>
                  <a:lnTo>
                    <a:pt x="6572" y="12009"/>
                  </a:lnTo>
                  <a:cubicBezTo>
                    <a:pt x="6339" y="11509"/>
                    <a:pt x="6272" y="11008"/>
                    <a:pt x="6272" y="10441"/>
                  </a:cubicBezTo>
                  <a:cubicBezTo>
                    <a:pt x="6272" y="9907"/>
                    <a:pt x="6405" y="9340"/>
                    <a:pt x="6572" y="8840"/>
                  </a:cubicBezTo>
                  <a:lnTo>
                    <a:pt x="6472" y="8773"/>
                  </a:lnTo>
                  <a:lnTo>
                    <a:pt x="6572" y="8773"/>
                  </a:lnTo>
                  <a:cubicBezTo>
                    <a:pt x="6973" y="7773"/>
                    <a:pt x="7773" y="6972"/>
                    <a:pt x="8807" y="6505"/>
                  </a:cubicBezTo>
                  <a:lnTo>
                    <a:pt x="8807" y="6438"/>
                  </a:lnTo>
                  <a:lnTo>
                    <a:pt x="8874" y="6505"/>
                  </a:lnTo>
                  <a:cubicBezTo>
                    <a:pt x="9374" y="6305"/>
                    <a:pt x="9875" y="6205"/>
                    <a:pt x="10475" y="6205"/>
                  </a:cubicBezTo>
                  <a:close/>
                  <a:moveTo>
                    <a:pt x="8807" y="0"/>
                  </a:moveTo>
                  <a:lnTo>
                    <a:pt x="8807" y="2636"/>
                  </a:lnTo>
                  <a:cubicBezTo>
                    <a:pt x="7840" y="2836"/>
                    <a:pt x="6939" y="3203"/>
                    <a:pt x="6105" y="3770"/>
                  </a:cubicBezTo>
                  <a:lnTo>
                    <a:pt x="4237" y="1868"/>
                  </a:lnTo>
                  <a:lnTo>
                    <a:pt x="1902" y="4203"/>
                  </a:lnTo>
                  <a:lnTo>
                    <a:pt x="3770" y="6105"/>
                  </a:lnTo>
                  <a:cubicBezTo>
                    <a:pt x="3237" y="6872"/>
                    <a:pt x="2836" y="7806"/>
                    <a:pt x="2636" y="8807"/>
                  </a:cubicBezTo>
                  <a:lnTo>
                    <a:pt x="1" y="8807"/>
                  </a:lnTo>
                  <a:lnTo>
                    <a:pt x="1" y="12109"/>
                  </a:lnTo>
                  <a:lnTo>
                    <a:pt x="2636" y="12109"/>
                  </a:lnTo>
                  <a:cubicBezTo>
                    <a:pt x="2836" y="13076"/>
                    <a:pt x="3237" y="13977"/>
                    <a:pt x="3770" y="14811"/>
                  </a:cubicBezTo>
                  <a:lnTo>
                    <a:pt x="1902" y="16679"/>
                  </a:lnTo>
                  <a:lnTo>
                    <a:pt x="4237" y="19014"/>
                  </a:lnTo>
                  <a:lnTo>
                    <a:pt x="6105" y="17146"/>
                  </a:lnTo>
                  <a:cubicBezTo>
                    <a:pt x="6906" y="17680"/>
                    <a:pt x="7806" y="18080"/>
                    <a:pt x="8807" y="18280"/>
                  </a:cubicBezTo>
                  <a:lnTo>
                    <a:pt x="8807" y="20882"/>
                  </a:lnTo>
                  <a:lnTo>
                    <a:pt x="12110" y="20882"/>
                  </a:lnTo>
                  <a:lnTo>
                    <a:pt x="12110" y="18280"/>
                  </a:lnTo>
                  <a:cubicBezTo>
                    <a:pt x="13077" y="18080"/>
                    <a:pt x="13978" y="17680"/>
                    <a:pt x="14811" y="17146"/>
                  </a:cubicBezTo>
                  <a:lnTo>
                    <a:pt x="16679" y="19014"/>
                  </a:lnTo>
                  <a:lnTo>
                    <a:pt x="19014" y="16679"/>
                  </a:lnTo>
                  <a:lnTo>
                    <a:pt x="17146" y="14811"/>
                  </a:lnTo>
                  <a:cubicBezTo>
                    <a:pt x="17680" y="14010"/>
                    <a:pt x="18080" y="13110"/>
                    <a:pt x="18281" y="12109"/>
                  </a:cubicBezTo>
                  <a:lnTo>
                    <a:pt x="20916" y="12109"/>
                  </a:lnTo>
                  <a:lnTo>
                    <a:pt x="20916" y="8807"/>
                  </a:lnTo>
                  <a:lnTo>
                    <a:pt x="18281" y="8807"/>
                  </a:lnTo>
                  <a:cubicBezTo>
                    <a:pt x="18080" y="7839"/>
                    <a:pt x="17680" y="6939"/>
                    <a:pt x="17146" y="6105"/>
                  </a:cubicBezTo>
                  <a:lnTo>
                    <a:pt x="19014" y="4203"/>
                  </a:lnTo>
                  <a:lnTo>
                    <a:pt x="16679" y="1868"/>
                  </a:lnTo>
                  <a:lnTo>
                    <a:pt x="14811" y="3770"/>
                  </a:lnTo>
                  <a:cubicBezTo>
                    <a:pt x="14011" y="3236"/>
                    <a:pt x="13110" y="2836"/>
                    <a:pt x="12110" y="2636"/>
                  </a:cubicBezTo>
                  <a:lnTo>
                    <a:pt x="12110" y="0"/>
                  </a:lnTo>
                  <a:close/>
                </a:path>
              </a:pathLst>
            </a:custGeom>
            <a:solidFill>
              <a:srgbClr val="6E9BD3">
                <a:alpha val="434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74"/>
            <p:cNvSpPr/>
            <p:nvPr/>
          </p:nvSpPr>
          <p:spPr>
            <a:xfrm>
              <a:off x="3281449" y="605292"/>
              <a:ext cx="239606" cy="241613"/>
            </a:xfrm>
            <a:custGeom>
              <a:avLst/>
              <a:gdLst/>
              <a:ahLst/>
              <a:cxnLst/>
              <a:rect l="l" t="t" r="r" b="b"/>
              <a:pathLst>
                <a:path w="11943" h="12043" extrusionOk="0">
                  <a:moveTo>
                    <a:pt x="5905" y="3569"/>
                  </a:moveTo>
                  <a:cubicBezTo>
                    <a:pt x="6238" y="3569"/>
                    <a:pt x="6539" y="3636"/>
                    <a:pt x="6839" y="3736"/>
                  </a:cubicBezTo>
                  <a:lnTo>
                    <a:pt x="6872" y="3703"/>
                  </a:lnTo>
                  <a:lnTo>
                    <a:pt x="6872" y="3736"/>
                  </a:lnTo>
                  <a:cubicBezTo>
                    <a:pt x="7473" y="3970"/>
                    <a:pt x="7906" y="4437"/>
                    <a:pt x="8173" y="5037"/>
                  </a:cubicBezTo>
                  <a:lnTo>
                    <a:pt x="8206" y="5037"/>
                  </a:lnTo>
                  <a:lnTo>
                    <a:pt x="8173" y="5070"/>
                  </a:lnTo>
                  <a:cubicBezTo>
                    <a:pt x="8306" y="5371"/>
                    <a:pt x="8340" y="5637"/>
                    <a:pt x="8340" y="5971"/>
                  </a:cubicBezTo>
                  <a:cubicBezTo>
                    <a:pt x="8340" y="6305"/>
                    <a:pt x="8306" y="6605"/>
                    <a:pt x="8206" y="6938"/>
                  </a:cubicBezTo>
                  <a:lnTo>
                    <a:pt x="8173" y="6938"/>
                  </a:lnTo>
                  <a:cubicBezTo>
                    <a:pt x="7906" y="7539"/>
                    <a:pt x="7473" y="7972"/>
                    <a:pt x="6872" y="8239"/>
                  </a:cubicBezTo>
                  <a:lnTo>
                    <a:pt x="6872" y="8273"/>
                  </a:lnTo>
                  <a:lnTo>
                    <a:pt x="6839" y="8239"/>
                  </a:lnTo>
                  <a:cubicBezTo>
                    <a:pt x="6539" y="8373"/>
                    <a:pt x="6238" y="8406"/>
                    <a:pt x="5905" y="8406"/>
                  </a:cubicBezTo>
                  <a:cubicBezTo>
                    <a:pt x="5571" y="8406"/>
                    <a:pt x="5304" y="8306"/>
                    <a:pt x="5004" y="8239"/>
                  </a:cubicBezTo>
                  <a:lnTo>
                    <a:pt x="4971" y="8273"/>
                  </a:lnTo>
                  <a:lnTo>
                    <a:pt x="4971" y="8239"/>
                  </a:lnTo>
                  <a:cubicBezTo>
                    <a:pt x="4370" y="7972"/>
                    <a:pt x="3903" y="7539"/>
                    <a:pt x="3670" y="6938"/>
                  </a:cubicBezTo>
                  <a:lnTo>
                    <a:pt x="3636" y="6938"/>
                  </a:lnTo>
                  <a:lnTo>
                    <a:pt x="3670" y="6905"/>
                  </a:lnTo>
                  <a:cubicBezTo>
                    <a:pt x="3536" y="6605"/>
                    <a:pt x="3503" y="6305"/>
                    <a:pt x="3503" y="5971"/>
                  </a:cubicBezTo>
                  <a:cubicBezTo>
                    <a:pt x="3503" y="5637"/>
                    <a:pt x="3536" y="5371"/>
                    <a:pt x="3670" y="5070"/>
                  </a:cubicBezTo>
                  <a:lnTo>
                    <a:pt x="3636" y="5037"/>
                  </a:lnTo>
                  <a:lnTo>
                    <a:pt x="3670" y="5037"/>
                  </a:lnTo>
                  <a:cubicBezTo>
                    <a:pt x="3903" y="4437"/>
                    <a:pt x="4370" y="3970"/>
                    <a:pt x="4971" y="3736"/>
                  </a:cubicBezTo>
                  <a:lnTo>
                    <a:pt x="4971" y="3703"/>
                  </a:lnTo>
                  <a:lnTo>
                    <a:pt x="5004" y="3736"/>
                  </a:lnTo>
                  <a:cubicBezTo>
                    <a:pt x="5304" y="3603"/>
                    <a:pt x="5571" y="3569"/>
                    <a:pt x="5905" y="3569"/>
                  </a:cubicBezTo>
                  <a:close/>
                  <a:moveTo>
                    <a:pt x="5004" y="0"/>
                  </a:moveTo>
                  <a:lnTo>
                    <a:pt x="5004" y="1501"/>
                  </a:lnTo>
                  <a:cubicBezTo>
                    <a:pt x="4437" y="1635"/>
                    <a:pt x="3903" y="1835"/>
                    <a:pt x="3470" y="2135"/>
                  </a:cubicBezTo>
                  <a:lnTo>
                    <a:pt x="2369" y="1068"/>
                  </a:lnTo>
                  <a:lnTo>
                    <a:pt x="1035" y="2402"/>
                  </a:lnTo>
                  <a:lnTo>
                    <a:pt x="2135" y="3469"/>
                  </a:lnTo>
                  <a:cubicBezTo>
                    <a:pt x="1835" y="3936"/>
                    <a:pt x="1602" y="4470"/>
                    <a:pt x="1502" y="5037"/>
                  </a:cubicBezTo>
                  <a:lnTo>
                    <a:pt x="1" y="5037"/>
                  </a:lnTo>
                  <a:lnTo>
                    <a:pt x="1" y="6938"/>
                  </a:lnTo>
                  <a:lnTo>
                    <a:pt x="1502" y="6938"/>
                  </a:lnTo>
                  <a:cubicBezTo>
                    <a:pt x="1635" y="7539"/>
                    <a:pt x="1835" y="8006"/>
                    <a:pt x="2135" y="8473"/>
                  </a:cubicBezTo>
                  <a:lnTo>
                    <a:pt x="1035" y="9574"/>
                  </a:lnTo>
                  <a:lnTo>
                    <a:pt x="2369" y="10908"/>
                  </a:lnTo>
                  <a:lnTo>
                    <a:pt x="3470" y="9807"/>
                  </a:lnTo>
                  <a:cubicBezTo>
                    <a:pt x="3937" y="10107"/>
                    <a:pt x="4470" y="10374"/>
                    <a:pt x="5004" y="10441"/>
                  </a:cubicBezTo>
                  <a:lnTo>
                    <a:pt x="5004" y="12042"/>
                  </a:lnTo>
                  <a:lnTo>
                    <a:pt x="6939" y="12042"/>
                  </a:lnTo>
                  <a:lnTo>
                    <a:pt x="6939" y="10541"/>
                  </a:lnTo>
                  <a:cubicBezTo>
                    <a:pt x="7506" y="10408"/>
                    <a:pt x="8006" y="10207"/>
                    <a:pt x="8473" y="9907"/>
                  </a:cubicBezTo>
                  <a:lnTo>
                    <a:pt x="9541" y="10975"/>
                  </a:lnTo>
                  <a:lnTo>
                    <a:pt x="10875" y="9640"/>
                  </a:lnTo>
                  <a:lnTo>
                    <a:pt x="9808" y="8573"/>
                  </a:lnTo>
                  <a:cubicBezTo>
                    <a:pt x="10074" y="8106"/>
                    <a:pt x="10341" y="7572"/>
                    <a:pt x="10408" y="7038"/>
                  </a:cubicBezTo>
                  <a:lnTo>
                    <a:pt x="11942" y="7038"/>
                  </a:lnTo>
                  <a:lnTo>
                    <a:pt x="11942" y="6938"/>
                  </a:lnTo>
                  <a:lnTo>
                    <a:pt x="11942" y="5037"/>
                  </a:lnTo>
                  <a:lnTo>
                    <a:pt x="10408" y="5037"/>
                  </a:lnTo>
                  <a:cubicBezTo>
                    <a:pt x="10308" y="4437"/>
                    <a:pt x="10074" y="3936"/>
                    <a:pt x="9808" y="3469"/>
                  </a:cubicBezTo>
                  <a:lnTo>
                    <a:pt x="10875" y="2402"/>
                  </a:lnTo>
                  <a:lnTo>
                    <a:pt x="9541" y="1068"/>
                  </a:lnTo>
                  <a:lnTo>
                    <a:pt x="8473" y="2135"/>
                  </a:lnTo>
                  <a:cubicBezTo>
                    <a:pt x="8006" y="1835"/>
                    <a:pt x="7473" y="1601"/>
                    <a:pt x="6939" y="1501"/>
                  </a:cubicBezTo>
                  <a:lnTo>
                    <a:pt x="6939" y="0"/>
                  </a:lnTo>
                  <a:close/>
                </a:path>
              </a:pathLst>
            </a:custGeom>
            <a:solidFill>
              <a:srgbClr val="6E9BD3">
                <a:alpha val="434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74"/>
            <p:cNvSpPr/>
            <p:nvPr/>
          </p:nvSpPr>
          <p:spPr>
            <a:xfrm>
              <a:off x="3280787" y="898405"/>
              <a:ext cx="351355" cy="351375"/>
            </a:xfrm>
            <a:custGeom>
              <a:avLst/>
              <a:gdLst/>
              <a:ahLst/>
              <a:cxnLst/>
              <a:rect l="l" t="t" r="r" b="b"/>
              <a:pathLst>
                <a:path w="17513" h="17514" extrusionOk="0">
                  <a:moveTo>
                    <a:pt x="8740" y="5204"/>
                  </a:moveTo>
                  <a:cubicBezTo>
                    <a:pt x="9207" y="5204"/>
                    <a:pt x="9674" y="5304"/>
                    <a:pt x="10074" y="5471"/>
                  </a:cubicBezTo>
                  <a:lnTo>
                    <a:pt x="10141" y="5438"/>
                  </a:lnTo>
                  <a:lnTo>
                    <a:pt x="10141" y="5505"/>
                  </a:lnTo>
                  <a:cubicBezTo>
                    <a:pt x="10975" y="5871"/>
                    <a:pt x="11642" y="6539"/>
                    <a:pt x="12009" y="7373"/>
                  </a:cubicBezTo>
                  <a:lnTo>
                    <a:pt x="12075" y="7373"/>
                  </a:lnTo>
                  <a:lnTo>
                    <a:pt x="12042" y="7439"/>
                  </a:lnTo>
                  <a:cubicBezTo>
                    <a:pt x="12209" y="7840"/>
                    <a:pt x="12309" y="8307"/>
                    <a:pt x="12309" y="8774"/>
                  </a:cubicBezTo>
                  <a:cubicBezTo>
                    <a:pt x="12309" y="9207"/>
                    <a:pt x="12209" y="9674"/>
                    <a:pt x="12042" y="10108"/>
                  </a:cubicBezTo>
                  <a:lnTo>
                    <a:pt x="12075" y="10141"/>
                  </a:lnTo>
                  <a:lnTo>
                    <a:pt x="12009" y="10141"/>
                  </a:lnTo>
                  <a:cubicBezTo>
                    <a:pt x="11642" y="10975"/>
                    <a:pt x="10975" y="11642"/>
                    <a:pt x="10141" y="12009"/>
                  </a:cubicBezTo>
                  <a:lnTo>
                    <a:pt x="10141" y="12109"/>
                  </a:lnTo>
                  <a:lnTo>
                    <a:pt x="10074" y="12043"/>
                  </a:lnTo>
                  <a:cubicBezTo>
                    <a:pt x="9674" y="12209"/>
                    <a:pt x="9207" y="12309"/>
                    <a:pt x="8740" y="12309"/>
                  </a:cubicBezTo>
                  <a:cubicBezTo>
                    <a:pt x="8306" y="12309"/>
                    <a:pt x="7839" y="12209"/>
                    <a:pt x="7405" y="12043"/>
                  </a:cubicBezTo>
                  <a:lnTo>
                    <a:pt x="7372" y="12109"/>
                  </a:lnTo>
                  <a:lnTo>
                    <a:pt x="7372" y="12009"/>
                  </a:lnTo>
                  <a:cubicBezTo>
                    <a:pt x="6538" y="11642"/>
                    <a:pt x="5871" y="10975"/>
                    <a:pt x="5504" y="10141"/>
                  </a:cubicBezTo>
                  <a:lnTo>
                    <a:pt x="5404" y="10141"/>
                  </a:lnTo>
                  <a:lnTo>
                    <a:pt x="5471" y="10108"/>
                  </a:lnTo>
                  <a:cubicBezTo>
                    <a:pt x="5304" y="9674"/>
                    <a:pt x="5204" y="9207"/>
                    <a:pt x="5204" y="8774"/>
                  </a:cubicBezTo>
                  <a:cubicBezTo>
                    <a:pt x="5204" y="8307"/>
                    <a:pt x="5304" y="7840"/>
                    <a:pt x="5471" y="7439"/>
                  </a:cubicBezTo>
                  <a:lnTo>
                    <a:pt x="5404" y="7373"/>
                  </a:lnTo>
                  <a:lnTo>
                    <a:pt x="5504" y="7373"/>
                  </a:lnTo>
                  <a:cubicBezTo>
                    <a:pt x="5871" y="6539"/>
                    <a:pt x="6538" y="5871"/>
                    <a:pt x="7372" y="5505"/>
                  </a:cubicBezTo>
                  <a:lnTo>
                    <a:pt x="7372" y="5438"/>
                  </a:lnTo>
                  <a:lnTo>
                    <a:pt x="7405" y="5471"/>
                  </a:lnTo>
                  <a:cubicBezTo>
                    <a:pt x="7839" y="5304"/>
                    <a:pt x="8306" y="5204"/>
                    <a:pt x="8740" y="5204"/>
                  </a:cubicBezTo>
                  <a:close/>
                  <a:moveTo>
                    <a:pt x="7372" y="1"/>
                  </a:moveTo>
                  <a:lnTo>
                    <a:pt x="7372" y="2202"/>
                  </a:lnTo>
                  <a:cubicBezTo>
                    <a:pt x="6538" y="2369"/>
                    <a:pt x="5804" y="2703"/>
                    <a:pt x="5137" y="3170"/>
                  </a:cubicBezTo>
                  <a:lnTo>
                    <a:pt x="3536" y="1602"/>
                  </a:lnTo>
                  <a:lnTo>
                    <a:pt x="1568" y="3536"/>
                  </a:lnTo>
                  <a:lnTo>
                    <a:pt x="3169" y="5138"/>
                  </a:lnTo>
                  <a:cubicBezTo>
                    <a:pt x="2702" y="5805"/>
                    <a:pt x="2402" y="6605"/>
                    <a:pt x="2202" y="7373"/>
                  </a:cubicBezTo>
                  <a:lnTo>
                    <a:pt x="0" y="7373"/>
                  </a:lnTo>
                  <a:lnTo>
                    <a:pt x="0" y="10141"/>
                  </a:lnTo>
                  <a:lnTo>
                    <a:pt x="2202" y="10141"/>
                  </a:lnTo>
                  <a:cubicBezTo>
                    <a:pt x="2369" y="10975"/>
                    <a:pt x="2702" y="11709"/>
                    <a:pt x="3169" y="12376"/>
                  </a:cubicBezTo>
                  <a:lnTo>
                    <a:pt x="1568" y="13977"/>
                  </a:lnTo>
                  <a:lnTo>
                    <a:pt x="3536" y="15945"/>
                  </a:lnTo>
                  <a:lnTo>
                    <a:pt x="5137" y="14344"/>
                  </a:lnTo>
                  <a:cubicBezTo>
                    <a:pt x="5804" y="14811"/>
                    <a:pt x="6572" y="15111"/>
                    <a:pt x="7372" y="15312"/>
                  </a:cubicBezTo>
                  <a:lnTo>
                    <a:pt x="7372" y="17513"/>
                  </a:lnTo>
                  <a:lnTo>
                    <a:pt x="10141" y="17513"/>
                  </a:lnTo>
                  <a:lnTo>
                    <a:pt x="10141" y="15312"/>
                  </a:lnTo>
                  <a:cubicBezTo>
                    <a:pt x="10975" y="15145"/>
                    <a:pt x="11709" y="14811"/>
                    <a:pt x="12376" y="14344"/>
                  </a:cubicBezTo>
                  <a:lnTo>
                    <a:pt x="13977" y="15945"/>
                  </a:lnTo>
                  <a:lnTo>
                    <a:pt x="15912" y="13977"/>
                  </a:lnTo>
                  <a:lnTo>
                    <a:pt x="14344" y="12376"/>
                  </a:lnTo>
                  <a:cubicBezTo>
                    <a:pt x="14811" y="11709"/>
                    <a:pt x="15078" y="10942"/>
                    <a:pt x="15311" y="10141"/>
                  </a:cubicBezTo>
                  <a:lnTo>
                    <a:pt x="17513" y="10141"/>
                  </a:lnTo>
                  <a:lnTo>
                    <a:pt x="17513" y="7373"/>
                  </a:lnTo>
                  <a:lnTo>
                    <a:pt x="15311" y="7373"/>
                  </a:lnTo>
                  <a:cubicBezTo>
                    <a:pt x="15144" y="6539"/>
                    <a:pt x="14811" y="5805"/>
                    <a:pt x="14344" y="5138"/>
                  </a:cubicBezTo>
                  <a:lnTo>
                    <a:pt x="15912" y="3536"/>
                  </a:lnTo>
                  <a:lnTo>
                    <a:pt x="13977" y="1602"/>
                  </a:lnTo>
                  <a:lnTo>
                    <a:pt x="12376" y="3170"/>
                  </a:lnTo>
                  <a:cubicBezTo>
                    <a:pt x="11709" y="2703"/>
                    <a:pt x="10908" y="2436"/>
                    <a:pt x="10141" y="2202"/>
                  </a:cubicBezTo>
                  <a:lnTo>
                    <a:pt x="10141" y="1"/>
                  </a:lnTo>
                  <a:close/>
                </a:path>
              </a:pathLst>
            </a:custGeom>
            <a:solidFill>
              <a:srgbClr val="6E9BD3">
                <a:alpha val="434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29" name="Google Shape;3529;p74"/>
          <p:cNvGrpSpPr/>
          <p:nvPr/>
        </p:nvGrpSpPr>
        <p:grpSpPr>
          <a:xfrm>
            <a:off x="356320" y="1025943"/>
            <a:ext cx="793297" cy="800413"/>
            <a:chOff x="267239" y="769457"/>
            <a:chExt cx="594973" cy="600310"/>
          </a:xfrm>
        </p:grpSpPr>
        <p:sp>
          <p:nvSpPr>
            <p:cNvPr id="3530" name="Google Shape;3530;p74"/>
            <p:cNvSpPr/>
            <p:nvPr/>
          </p:nvSpPr>
          <p:spPr>
            <a:xfrm>
              <a:off x="267239" y="827678"/>
              <a:ext cx="542109" cy="542089"/>
            </a:xfrm>
            <a:custGeom>
              <a:avLst/>
              <a:gdLst/>
              <a:ahLst/>
              <a:cxnLst/>
              <a:rect l="l" t="t" r="r" b="b"/>
              <a:pathLst>
                <a:path w="27021" h="27020" extrusionOk="0">
                  <a:moveTo>
                    <a:pt x="13511" y="3403"/>
                  </a:moveTo>
                  <a:cubicBezTo>
                    <a:pt x="19081" y="3403"/>
                    <a:pt x="23618" y="7906"/>
                    <a:pt x="23618" y="13510"/>
                  </a:cubicBezTo>
                  <a:cubicBezTo>
                    <a:pt x="23618" y="19047"/>
                    <a:pt x="19115" y="23617"/>
                    <a:pt x="13511" y="23617"/>
                  </a:cubicBezTo>
                  <a:cubicBezTo>
                    <a:pt x="7973" y="23617"/>
                    <a:pt x="3437" y="19114"/>
                    <a:pt x="3437" y="13510"/>
                  </a:cubicBezTo>
                  <a:cubicBezTo>
                    <a:pt x="3437" y="7973"/>
                    <a:pt x="7940" y="3403"/>
                    <a:pt x="13511" y="3403"/>
                  </a:cubicBezTo>
                  <a:close/>
                  <a:moveTo>
                    <a:pt x="13511" y="0"/>
                  </a:moveTo>
                  <a:cubicBezTo>
                    <a:pt x="6072" y="0"/>
                    <a:pt x="1" y="6038"/>
                    <a:pt x="1" y="13510"/>
                  </a:cubicBezTo>
                  <a:cubicBezTo>
                    <a:pt x="1" y="20982"/>
                    <a:pt x="6072" y="27020"/>
                    <a:pt x="13511" y="27020"/>
                  </a:cubicBezTo>
                  <a:cubicBezTo>
                    <a:pt x="20983" y="27020"/>
                    <a:pt x="27020" y="20982"/>
                    <a:pt x="27020" y="13510"/>
                  </a:cubicBezTo>
                  <a:cubicBezTo>
                    <a:pt x="27020" y="6038"/>
                    <a:pt x="20983" y="0"/>
                    <a:pt x="13511" y="0"/>
                  </a:cubicBezTo>
                  <a:close/>
                </a:path>
              </a:pathLst>
            </a:custGeom>
            <a:solidFill>
              <a:srgbClr val="6E9BD3">
                <a:alpha val="434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74"/>
            <p:cNvSpPr/>
            <p:nvPr/>
          </p:nvSpPr>
          <p:spPr>
            <a:xfrm>
              <a:off x="401096" y="961515"/>
              <a:ext cx="275739" cy="274415"/>
            </a:xfrm>
            <a:custGeom>
              <a:avLst/>
              <a:gdLst/>
              <a:ahLst/>
              <a:cxnLst/>
              <a:rect l="l" t="t" r="r" b="b"/>
              <a:pathLst>
                <a:path w="13744" h="13678" extrusionOk="0">
                  <a:moveTo>
                    <a:pt x="6839" y="3837"/>
                  </a:moveTo>
                  <a:cubicBezTo>
                    <a:pt x="8506" y="3837"/>
                    <a:pt x="9907" y="5171"/>
                    <a:pt x="9907" y="6872"/>
                  </a:cubicBezTo>
                  <a:cubicBezTo>
                    <a:pt x="9907" y="8507"/>
                    <a:pt x="8506" y="9875"/>
                    <a:pt x="6839" y="9875"/>
                  </a:cubicBezTo>
                  <a:cubicBezTo>
                    <a:pt x="5171" y="9875"/>
                    <a:pt x="3836" y="8540"/>
                    <a:pt x="3836" y="6872"/>
                  </a:cubicBezTo>
                  <a:cubicBezTo>
                    <a:pt x="3836" y="5205"/>
                    <a:pt x="5171" y="3837"/>
                    <a:pt x="6839" y="3837"/>
                  </a:cubicBezTo>
                  <a:close/>
                  <a:moveTo>
                    <a:pt x="6839" y="1"/>
                  </a:moveTo>
                  <a:cubicBezTo>
                    <a:pt x="3069" y="1"/>
                    <a:pt x="0" y="3103"/>
                    <a:pt x="0" y="6839"/>
                  </a:cubicBezTo>
                  <a:cubicBezTo>
                    <a:pt x="0" y="10642"/>
                    <a:pt x="3069" y="13677"/>
                    <a:pt x="6839" y="13677"/>
                  </a:cubicBezTo>
                  <a:cubicBezTo>
                    <a:pt x="10641" y="13677"/>
                    <a:pt x="13677" y="10575"/>
                    <a:pt x="13677" y="6839"/>
                  </a:cubicBezTo>
                  <a:cubicBezTo>
                    <a:pt x="13744" y="3036"/>
                    <a:pt x="10641" y="1"/>
                    <a:pt x="6839" y="1"/>
                  </a:cubicBezTo>
                  <a:close/>
                </a:path>
              </a:pathLst>
            </a:custGeom>
            <a:solidFill>
              <a:srgbClr val="6E9BD3">
                <a:alpha val="434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74"/>
            <p:cNvSpPr/>
            <p:nvPr/>
          </p:nvSpPr>
          <p:spPr>
            <a:xfrm>
              <a:off x="530259" y="812792"/>
              <a:ext cx="290465" cy="291970"/>
            </a:xfrm>
            <a:custGeom>
              <a:avLst/>
              <a:gdLst/>
              <a:ahLst/>
              <a:cxnLst/>
              <a:rect l="l" t="t" r="r" b="b"/>
              <a:pathLst>
                <a:path w="14478" h="14553" extrusionOk="0">
                  <a:moveTo>
                    <a:pt x="14227" y="0"/>
                  </a:moveTo>
                  <a:cubicBezTo>
                    <a:pt x="14177" y="0"/>
                    <a:pt x="14127" y="25"/>
                    <a:pt x="14077" y="75"/>
                  </a:cubicBezTo>
                  <a:lnTo>
                    <a:pt x="67" y="14219"/>
                  </a:lnTo>
                  <a:cubicBezTo>
                    <a:pt x="0" y="14285"/>
                    <a:pt x="0" y="14419"/>
                    <a:pt x="67" y="14519"/>
                  </a:cubicBezTo>
                  <a:cubicBezTo>
                    <a:pt x="134" y="14552"/>
                    <a:pt x="200" y="14552"/>
                    <a:pt x="234" y="14552"/>
                  </a:cubicBezTo>
                  <a:cubicBezTo>
                    <a:pt x="267" y="14552"/>
                    <a:pt x="334" y="14552"/>
                    <a:pt x="367" y="14519"/>
                  </a:cubicBezTo>
                  <a:lnTo>
                    <a:pt x="14377" y="376"/>
                  </a:lnTo>
                  <a:cubicBezTo>
                    <a:pt x="14477" y="275"/>
                    <a:pt x="14477" y="142"/>
                    <a:pt x="14377" y="75"/>
                  </a:cubicBezTo>
                  <a:cubicBezTo>
                    <a:pt x="14327" y="25"/>
                    <a:pt x="14277" y="0"/>
                    <a:pt x="14227" y="0"/>
                  </a:cubicBezTo>
                  <a:close/>
                </a:path>
              </a:pathLst>
            </a:custGeom>
            <a:solidFill>
              <a:srgbClr val="6E9BD3">
                <a:alpha val="434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74"/>
            <p:cNvSpPr/>
            <p:nvPr/>
          </p:nvSpPr>
          <p:spPr>
            <a:xfrm>
              <a:off x="779214" y="794876"/>
              <a:ext cx="59566" cy="59586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234" y="1"/>
                  </a:moveTo>
                  <a:cubicBezTo>
                    <a:pt x="100" y="1"/>
                    <a:pt x="0" y="101"/>
                    <a:pt x="0" y="201"/>
                  </a:cubicBezTo>
                  <a:lnTo>
                    <a:pt x="0" y="2970"/>
                  </a:lnTo>
                  <a:lnTo>
                    <a:pt x="2769" y="2836"/>
                  </a:lnTo>
                  <a:cubicBezTo>
                    <a:pt x="2902" y="2836"/>
                    <a:pt x="2969" y="2770"/>
                    <a:pt x="2969" y="2636"/>
                  </a:cubicBezTo>
                  <a:cubicBezTo>
                    <a:pt x="2969" y="2503"/>
                    <a:pt x="2902" y="2436"/>
                    <a:pt x="2769" y="2436"/>
                  </a:cubicBezTo>
                  <a:lnTo>
                    <a:pt x="434" y="2569"/>
                  </a:lnTo>
                  <a:lnTo>
                    <a:pt x="434" y="201"/>
                  </a:lnTo>
                  <a:cubicBezTo>
                    <a:pt x="434" y="101"/>
                    <a:pt x="334" y="1"/>
                    <a:pt x="234" y="1"/>
                  </a:cubicBezTo>
                  <a:close/>
                </a:path>
              </a:pathLst>
            </a:custGeom>
            <a:solidFill>
              <a:srgbClr val="CDDEF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74"/>
            <p:cNvSpPr/>
            <p:nvPr/>
          </p:nvSpPr>
          <p:spPr>
            <a:xfrm>
              <a:off x="805316" y="769457"/>
              <a:ext cx="56897" cy="58241"/>
            </a:xfrm>
            <a:custGeom>
              <a:avLst/>
              <a:gdLst/>
              <a:ahLst/>
              <a:cxnLst/>
              <a:rect l="l" t="t" r="r" b="b"/>
              <a:pathLst>
                <a:path w="2836" h="2903" extrusionOk="0">
                  <a:moveTo>
                    <a:pt x="434" y="0"/>
                  </a:moveTo>
                  <a:cubicBezTo>
                    <a:pt x="334" y="0"/>
                    <a:pt x="200" y="67"/>
                    <a:pt x="200" y="201"/>
                  </a:cubicBezTo>
                  <a:lnTo>
                    <a:pt x="0" y="2902"/>
                  </a:lnTo>
                  <a:lnTo>
                    <a:pt x="0" y="2902"/>
                  </a:lnTo>
                  <a:lnTo>
                    <a:pt x="2635" y="2702"/>
                  </a:lnTo>
                  <a:cubicBezTo>
                    <a:pt x="2769" y="2702"/>
                    <a:pt x="2835" y="2602"/>
                    <a:pt x="2835" y="2502"/>
                  </a:cubicBezTo>
                  <a:cubicBezTo>
                    <a:pt x="2835" y="2369"/>
                    <a:pt x="2769" y="2269"/>
                    <a:pt x="2635" y="2269"/>
                  </a:cubicBezTo>
                  <a:lnTo>
                    <a:pt x="434" y="2402"/>
                  </a:lnTo>
                  <a:lnTo>
                    <a:pt x="634" y="201"/>
                  </a:lnTo>
                  <a:cubicBezTo>
                    <a:pt x="634" y="100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6E9BD3">
                <a:alpha val="434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35" name="Google Shape;3535;p74"/>
          <p:cNvGrpSpPr/>
          <p:nvPr/>
        </p:nvGrpSpPr>
        <p:grpSpPr>
          <a:xfrm>
            <a:off x="922938" y="1481398"/>
            <a:ext cx="2800965" cy="4200623"/>
            <a:chOff x="692203" y="1111048"/>
            <a:chExt cx="2100724" cy="3150467"/>
          </a:xfrm>
        </p:grpSpPr>
        <p:grpSp>
          <p:nvGrpSpPr>
            <p:cNvPr id="3536" name="Google Shape;3536;p74"/>
            <p:cNvGrpSpPr/>
            <p:nvPr/>
          </p:nvGrpSpPr>
          <p:grpSpPr>
            <a:xfrm>
              <a:off x="1696879" y="1378548"/>
              <a:ext cx="410258" cy="410679"/>
              <a:chOff x="2677794" y="1562270"/>
              <a:chExt cx="410258" cy="410679"/>
            </a:xfrm>
          </p:grpSpPr>
          <p:sp>
            <p:nvSpPr>
              <p:cNvPr id="3537" name="Google Shape;3537;p74"/>
              <p:cNvSpPr/>
              <p:nvPr/>
            </p:nvSpPr>
            <p:spPr>
              <a:xfrm>
                <a:off x="2916719" y="1874142"/>
                <a:ext cx="92368" cy="98808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4925" extrusionOk="0">
                    <a:moveTo>
                      <a:pt x="0" y="0"/>
                    </a:moveTo>
                    <a:cubicBezTo>
                      <a:pt x="0" y="0"/>
                      <a:pt x="367" y="1902"/>
                      <a:pt x="0" y="3803"/>
                    </a:cubicBezTo>
                    <a:cubicBezTo>
                      <a:pt x="0" y="3803"/>
                      <a:pt x="1237" y="4925"/>
                      <a:pt x="2615" y="4925"/>
                    </a:cubicBezTo>
                    <a:cubicBezTo>
                      <a:pt x="2721" y="4925"/>
                      <a:pt x="2828" y="4918"/>
                      <a:pt x="2935" y="4904"/>
                    </a:cubicBezTo>
                    <a:cubicBezTo>
                      <a:pt x="4437" y="4704"/>
                      <a:pt x="4603" y="3536"/>
                      <a:pt x="4603" y="3536"/>
                    </a:cubicBezTo>
                    <a:lnTo>
                      <a:pt x="4437" y="0"/>
                    </a:lnTo>
                    <a:close/>
                  </a:path>
                </a:pathLst>
              </a:custGeom>
              <a:solidFill>
                <a:srgbClr val="FF9D7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8" name="Google Shape;3538;p74"/>
              <p:cNvSpPr/>
              <p:nvPr/>
            </p:nvSpPr>
            <p:spPr>
              <a:xfrm>
                <a:off x="2916719" y="1873459"/>
                <a:ext cx="89679" cy="49233"/>
              </a:xfrm>
              <a:custGeom>
                <a:avLst/>
                <a:gdLst/>
                <a:ahLst/>
                <a:cxnLst/>
                <a:rect l="l" t="t" r="r" b="b"/>
                <a:pathLst>
                  <a:path w="4470" h="2454" extrusionOk="0">
                    <a:moveTo>
                      <a:pt x="0" y="1"/>
                    </a:moveTo>
                    <a:cubicBezTo>
                      <a:pt x="0" y="1"/>
                      <a:pt x="100" y="535"/>
                      <a:pt x="133" y="1335"/>
                    </a:cubicBezTo>
                    <a:cubicBezTo>
                      <a:pt x="864" y="1853"/>
                      <a:pt x="1816" y="2453"/>
                      <a:pt x="2636" y="2453"/>
                    </a:cubicBezTo>
                    <a:cubicBezTo>
                      <a:pt x="2715" y="2453"/>
                      <a:pt x="2793" y="2448"/>
                      <a:pt x="2869" y="2436"/>
                    </a:cubicBezTo>
                    <a:cubicBezTo>
                      <a:pt x="3636" y="2369"/>
                      <a:pt x="4136" y="1936"/>
                      <a:pt x="4470" y="1502"/>
                    </a:cubicBezTo>
                    <a:lnTo>
                      <a:pt x="4370" y="1"/>
                    </a:lnTo>
                    <a:close/>
                  </a:path>
                </a:pathLst>
              </a:custGeom>
              <a:solidFill>
                <a:srgbClr val="CE6D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74"/>
              <p:cNvSpPr/>
              <p:nvPr/>
            </p:nvSpPr>
            <p:spPr>
              <a:xfrm>
                <a:off x="2677794" y="1608695"/>
                <a:ext cx="167321" cy="159276"/>
              </a:xfrm>
              <a:custGeom>
                <a:avLst/>
                <a:gdLst/>
                <a:ahLst/>
                <a:cxnLst/>
                <a:rect l="l" t="t" r="r" b="b"/>
                <a:pathLst>
                  <a:path w="8340" h="7939" extrusionOk="0">
                    <a:moveTo>
                      <a:pt x="4097" y="0"/>
                    </a:moveTo>
                    <a:cubicBezTo>
                      <a:pt x="1898" y="0"/>
                      <a:pt x="508" y="1991"/>
                      <a:pt x="234" y="3424"/>
                    </a:cubicBezTo>
                    <a:cubicBezTo>
                      <a:pt x="1" y="4959"/>
                      <a:pt x="901" y="6927"/>
                      <a:pt x="2536" y="7627"/>
                    </a:cubicBezTo>
                    <a:cubicBezTo>
                      <a:pt x="2987" y="7826"/>
                      <a:pt x="3496" y="7939"/>
                      <a:pt x="4020" y="7939"/>
                    </a:cubicBezTo>
                    <a:cubicBezTo>
                      <a:pt x="5434" y="7939"/>
                      <a:pt x="6952" y="7116"/>
                      <a:pt x="7706" y="4925"/>
                    </a:cubicBezTo>
                    <a:cubicBezTo>
                      <a:pt x="8340" y="3224"/>
                      <a:pt x="7339" y="456"/>
                      <a:pt x="4737" y="55"/>
                    </a:cubicBezTo>
                    <a:cubicBezTo>
                      <a:pt x="4517" y="18"/>
                      <a:pt x="4303" y="0"/>
                      <a:pt x="4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0" name="Google Shape;3540;p74"/>
              <p:cNvSpPr/>
              <p:nvPr/>
            </p:nvSpPr>
            <p:spPr>
              <a:xfrm>
                <a:off x="2681807" y="1688102"/>
                <a:ext cx="153940" cy="72947"/>
              </a:xfrm>
              <a:custGeom>
                <a:avLst/>
                <a:gdLst/>
                <a:ahLst/>
                <a:cxnLst/>
                <a:rect l="l" t="t" r="r" b="b"/>
                <a:pathLst>
                  <a:path w="7673" h="3636" fill="none" extrusionOk="0">
                    <a:moveTo>
                      <a:pt x="1" y="400"/>
                    </a:moveTo>
                    <a:cubicBezTo>
                      <a:pt x="1" y="400"/>
                      <a:pt x="2236" y="2602"/>
                      <a:pt x="7673" y="0"/>
                    </a:cubicBezTo>
                    <a:cubicBezTo>
                      <a:pt x="7673" y="0"/>
                      <a:pt x="5538" y="3636"/>
                      <a:pt x="901" y="2602"/>
                    </a:cubicBezTo>
                  </a:path>
                </a:pathLst>
              </a:custGeom>
              <a:noFill/>
              <a:ln w="75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1" name="Google Shape;3541;p74"/>
              <p:cNvSpPr/>
              <p:nvPr/>
            </p:nvSpPr>
            <p:spPr>
              <a:xfrm>
                <a:off x="2758767" y="1607792"/>
                <a:ext cx="40185" cy="99731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4971" fill="none" extrusionOk="0">
                    <a:moveTo>
                      <a:pt x="1" y="0"/>
                    </a:moveTo>
                    <a:cubicBezTo>
                      <a:pt x="1" y="0"/>
                      <a:pt x="2002" y="2002"/>
                      <a:pt x="1135" y="4970"/>
                    </a:cubicBezTo>
                  </a:path>
                </a:pathLst>
              </a:custGeom>
              <a:noFill/>
              <a:ln w="75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74"/>
              <p:cNvSpPr/>
              <p:nvPr/>
            </p:nvSpPr>
            <p:spPr>
              <a:xfrm>
                <a:off x="2731341" y="1614473"/>
                <a:ext cx="50196" cy="96400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4805" fill="none" extrusionOk="0">
                    <a:moveTo>
                      <a:pt x="0" y="1"/>
                    </a:moveTo>
                    <a:cubicBezTo>
                      <a:pt x="0" y="1"/>
                      <a:pt x="2502" y="1935"/>
                      <a:pt x="2035" y="4804"/>
                    </a:cubicBezTo>
                  </a:path>
                </a:pathLst>
              </a:custGeom>
              <a:noFill/>
              <a:ln w="75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3" name="Google Shape;3543;p74"/>
              <p:cNvSpPr/>
              <p:nvPr/>
            </p:nvSpPr>
            <p:spPr>
              <a:xfrm>
                <a:off x="2796925" y="1562270"/>
                <a:ext cx="291127" cy="266390"/>
              </a:xfrm>
              <a:custGeom>
                <a:avLst/>
                <a:gdLst/>
                <a:ahLst/>
                <a:cxnLst/>
                <a:rect l="l" t="t" r="r" b="b"/>
                <a:pathLst>
                  <a:path w="14511" h="13278" extrusionOk="0">
                    <a:moveTo>
                      <a:pt x="9912" y="1"/>
                    </a:moveTo>
                    <a:cubicBezTo>
                      <a:pt x="9070" y="1"/>
                      <a:pt x="7988" y="807"/>
                      <a:pt x="7172" y="1569"/>
                    </a:cubicBezTo>
                    <a:cubicBezTo>
                      <a:pt x="6171" y="2469"/>
                      <a:pt x="3769" y="3937"/>
                      <a:pt x="2402" y="4704"/>
                    </a:cubicBezTo>
                    <a:cubicBezTo>
                      <a:pt x="1001" y="5438"/>
                      <a:pt x="601" y="5938"/>
                      <a:pt x="300" y="6706"/>
                    </a:cubicBezTo>
                    <a:cubicBezTo>
                      <a:pt x="0" y="7440"/>
                      <a:pt x="2769" y="13277"/>
                      <a:pt x="2769" y="13277"/>
                    </a:cubicBezTo>
                    <a:lnTo>
                      <a:pt x="12309" y="8140"/>
                    </a:lnTo>
                    <a:cubicBezTo>
                      <a:pt x="13677" y="6539"/>
                      <a:pt x="14510" y="5105"/>
                      <a:pt x="13643" y="3937"/>
                    </a:cubicBezTo>
                    <a:cubicBezTo>
                      <a:pt x="13254" y="3392"/>
                      <a:pt x="12582" y="3247"/>
                      <a:pt x="11975" y="3247"/>
                    </a:cubicBezTo>
                    <a:cubicBezTo>
                      <a:pt x="11282" y="3247"/>
                      <a:pt x="10674" y="3437"/>
                      <a:pt x="10674" y="3437"/>
                    </a:cubicBezTo>
                    <a:cubicBezTo>
                      <a:pt x="11241" y="2202"/>
                      <a:pt x="11308" y="635"/>
                      <a:pt x="10441" y="134"/>
                    </a:cubicBezTo>
                    <a:cubicBezTo>
                      <a:pt x="10281" y="42"/>
                      <a:pt x="10103" y="1"/>
                      <a:pt x="99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4" name="Google Shape;3544;p74"/>
              <p:cNvSpPr/>
              <p:nvPr/>
            </p:nvSpPr>
            <p:spPr>
              <a:xfrm>
                <a:off x="2832396" y="1631024"/>
                <a:ext cx="245625" cy="250882"/>
              </a:xfrm>
              <a:custGeom>
                <a:avLst/>
                <a:gdLst/>
                <a:ahLst/>
                <a:cxnLst/>
                <a:rect l="l" t="t" r="r" b="b"/>
                <a:pathLst>
                  <a:path w="12243" h="12505" extrusionOk="0">
                    <a:moveTo>
                      <a:pt x="5999" y="0"/>
                    </a:moveTo>
                    <a:cubicBezTo>
                      <a:pt x="5628" y="0"/>
                      <a:pt x="5241" y="36"/>
                      <a:pt x="4837" y="110"/>
                    </a:cubicBezTo>
                    <a:cubicBezTo>
                      <a:pt x="0" y="1010"/>
                      <a:pt x="0" y="5447"/>
                      <a:pt x="801" y="8149"/>
                    </a:cubicBezTo>
                    <a:cubicBezTo>
                      <a:pt x="1454" y="10644"/>
                      <a:pt x="3722" y="12505"/>
                      <a:pt x="6472" y="12505"/>
                    </a:cubicBezTo>
                    <a:cubicBezTo>
                      <a:pt x="6810" y="12505"/>
                      <a:pt x="7155" y="12477"/>
                      <a:pt x="7505" y="12419"/>
                    </a:cubicBezTo>
                    <a:cubicBezTo>
                      <a:pt x="10708" y="11851"/>
                      <a:pt x="12242" y="8249"/>
                      <a:pt x="11508" y="5080"/>
                    </a:cubicBezTo>
                    <a:cubicBezTo>
                      <a:pt x="10826" y="2263"/>
                      <a:pt x="8959" y="0"/>
                      <a:pt x="5999" y="0"/>
                    </a:cubicBezTo>
                    <a:close/>
                  </a:path>
                </a:pathLst>
              </a:custGeom>
              <a:solidFill>
                <a:srgbClr val="FF9D7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74"/>
              <p:cNvSpPr/>
              <p:nvPr/>
            </p:nvSpPr>
            <p:spPr>
              <a:xfrm>
                <a:off x="2978952" y="1710171"/>
                <a:ext cx="42171" cy="81012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4038" fill="none" extrusionOk="0">
                    <a:moveTo>
                      <a:pt x="0" y="1"/>
                    </a:moveTo>
                    <a:cubicBezTo>
                      <a:pt x="0" y="1"/>
                      <a:pt x="0" y="1368"/>
                      <a:pt x="501" y="2469"/>
                    </a:cubicBezTo>
                    <a:cubicBezTo>
                      <a:pt x="501" y="2469"/>
                      <a:pt x="1668" y="2036"/>
                      <a:pt x="1868" y="2202"/>
                    </a:cubicBezTo>
                    <a:cubicBezTo>
                      <a:pt x="2102" y="2336"/>
                      <a:pt x="1535" y="3570"/>
                      <a:pt x="1101" y="4037"/>
                    </a:cubicBezTo>
                  </a:path>
                </a:pathLst>
              </a:custGeom>
              <a:noFill/>
              <a:ln w="7500" cap="rnd" cmpd="sng">
                <a:solidFill>
                  <a:srgbClr val="CE6D6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6" name="Google Shape;3546;p74"/>
              <p:cNvSpPr/>
              <p:nvPr/>
            </p:nvSpPr>
            <p:spPr>
              <a:xfrm>
                <a:off x="2946832" y="1805207"/>
                <a:ext cx="56897" cy="25459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1269" fill="none" extrusionOk="0">
                    <a:moveTo>
                      <a:pt x="2835" y="468"/>
                    </a:moveTo>
                    <a:cubicBezTo>
                      <a:pt x="2835" y="468"/>
                      <a:pt x="1168" y="1268"/>
                      <a:pt x="0" y="1"/>
                    </a:cubicBezTo>
                  </a:path>
                </a:pathLst>
              </a:custGeom>
              <a:noFill/>
              <a:ln w="7500" cap="rnd" cmpd="sng">
                <a:solidFill>
                  <a:srgbClr val="CE6D6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7" name="Google Shape;3547;p74"/>
              <p:cNvSpPr/>
              <p:nvPr/>
            </p:nvSpPr>
            <p:spPr>
              <a:xfrm>
                <a:off x="2925406" y="1734206"/>
                <a:ext cx="16752" cy="2106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050" extrusionOk="0">
                    <a:moveTo>
                      <a:pt x="378" y="0"/>
                    </a:moveTo>
                    <a:cubicBezTo>
                      <a:pt x="363" y="0"/>
                      <a:pt x="349" y="1"/>
                      <a:pt x="334" y="4"/>
                    </a:cubicBezTo>
                    <a:cubicBezTo>
                      <a:pt x="101" y="37"/>
                      <a:pt x="1" y="337"/>
                      <a:pt x="34" y="604"/>
                    </a:cubicBezTo>
                    <a:cubicBezTo>
                      <a:pt x="63" y="840"/>
                      <a:pt x="223" y="1049"/>
                      <a:pt x="420" y="1049"/>
                    </a:cubicBezTo>
                    <a:cubicBezTo>
                      <a:pt x="447" y="1049"/>
                      <a:pt x="474" y="1046"/>
                      <a:pt x="501" y="1038"/>
                    </a:cubicBezTo>
                    <a:cubicBezTo>
                      <a:pt x="701" y="1004"/>
                      <a:pt x="835" y="771"/>
                      <a:pt x="768" y="471"/>
                    </a:cubicBezTo>
                    <a:cubicBezTo>
                      <a:pt x="737" y="192"/>
                      <a:pt x="563" y="0"/>
                      <a:pt x="378" y="0"/>
                    </a:cubicBezTo>
                    <a:close/>
                  </a:path>
                </a:pathLst>
              </a:custGeom>
              <a:solidFill>
                <a:srgbClr val="1323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8" name="Google Shape;3548;p74"/>
              <p:cNvSpPr/>
              <p:nvPr/>
            </p:nvSpPr>
            <p:spPr>
              <a:xfrm>
                <a:off x="2933431" y="1724897"/>
                <a:ext cx="15428" cy="1809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902" fill="none" extrusionOk="0">
                    <a:moveTo>
                      <a:pt x="768" y="1"/>
                    </a:moveTo>
                    <a:cubicBezTo>
                      <a:pt x="768" y="1"/>
                      <a:pt x="535" y="668"/>
                      <a:pt x="1" y="901"/>
                    </a:cubicBezTo>
                  </a:path>
                </a:pathLst>
              </a:custGeom>
              <a:noFill/>
              <a:ln w="5850" cap="rnd" cmpd="sng">
                <a:solidFill>
                  <a:srgbClr val="12221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9" name="Google Shape;3549;p74"/>
              <p:cNvSpPr/>
              <p:nvPr/>
            </p:nvSpPr>
            <p:spPr>
              <a:xfrm>
                <a:off x="2999697" y="1723492"/>
                <a:ext cx="17414" cy="2090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042" extrusionOk="0">
                    <a:moveTo>
                      <a:pt x="411" y="0"/>
                    </a:moveTo>
                    <a:cubicBezTo>
                      <a:pt x="397" y="0"/>
                      <a:pt x="382" y="2"/>
                      <a:pt x="367" y="4"/>
                    </a:cubicBezTo>
                    <a:cubicBezTo>
                      <a:pt x="134" y="37"/>
                      <a:pt x="0" y="304"/>
                      <a:pt x="67" y="571"/>
                    </a:cubicBezTo>
                    <a:cubicBezTo>
                      <a:pt x="129" y="849"/>
                      <a:pt x="305" y="1042"/>
                      <a:pt x="490" y="1042"/>
                    </a:cubicBezTo>
                    <a:cubicBezTo>
                      <a:pt x="505" y="1042"/>
                      <a:pt x="519" y="1040"/>
                      <a:pt x="534" y="1038"/>
                    </a:cubicBezTo>
                    <a:cubicBezTo>
                      <a:pt x="734" y="1005"/>
                      <a:pt x="868" y="738"/>
                      <a:pt x="834" y="471"/>
                    </a:cubicBezTo>
                    <a:cubicBezTo>
                      <a:pt x="803" y="193"/>
                      <a:pt x="600" y="0"/>
                      <a:pt x="411" y="0"/>
                    </a:cubicBezTo>
                    <a:close/>
                  </a:path>
                </a:pathLst>
              </a:custGeom>
              <a:solidFill>
                <a:srgbClr val="1323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0" name="Google Shape;3550;p74"/>
              <p:cNvSpPr/>
              <p:nvPr/>
            </p:nvSpPr>
            <p:spPr>
              <a:xfrm>
                <a:off x="3009066" y="1714183"/>
                <a:ext cx="14746" cy="1743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69" fill="none" extrusionOk="0">
                    <a:moveTo>
                      <a:pt x="734" y="1"/>
                    </a:moveTo>
                    <a:cubicBezTo>
                      <a:pt x="734" y="1"/>
                      <a:pt x="534" y="668"/>
                      <a:pt x="0" y="868"/>
                    </a:cubicBezTo>
                  </a:path>
                </a:pathLst>
              </a:custGeom>
              <a:noFill/>
              <a:ln w="5850" cap="rnd" cmpd="sng">
                <a:solidFill>
                  <a:srgbClr val="12221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1" name="Google Shape;3551;p74"/>
              <p:cNvSpPr/>
              <p:nvPr/>
            </p:nvSpPr>
            <p:spPr>
              <a:xfrm>
                <a:off x="2890698" y="1674780"/>
                <a:ext cx="52122" cy="38921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40" extrusionOk="0">
                    <a:moveTo>
                      <a:pt x="1818" y="0"/>
                    </a:moveTo>
                    <a:cubicBezTo>
                      <a:pt x="920" y="0"/>
                      <a:pt x="0" y="1008"/>
                      <a:pt x="396" y="1932"/>
                    </a:cubicBezTo>
                    <a:cubicBezTo>
                      <a:pt x="402" y="1937"/>
                      <a:pt x="408" y="1940"/>
                      <a:pt x="414" y="1940"/>
                    </a:cubicBezTo>
                    <a:cubicBezTo>
                      <a:pt x="484" y="1940"/>
                      <a:pt x="597" y="1629"/>
                      <a:pt x="597" y="1598"/>
                    </a:cubicBezTo>
                    <a:cubicBezTo>
                      <a:pt x="763" y="1298"/>
                      <a:pt x="963" y="1064"/>
                      <a:pt x="1230" y="831"/>
                    </a:cubicBezTo>
                    <a:cubicBezTo>
                      <a:pt x="1430" y="664"/>
                      <a:pt x="1731" y="497"/>
                      <a:pt x="1964" y="431"/>
                    </a:cubicBezTo>
                    <a:cubicBezTo>
                      <a:pt x="2098" y="397"/>
                      <a:pt x="2264" y="330"/>
                      <a:pt x="2398" y="297"/>
                    </a:cubicBezTo>
                    <a:cubicBezTo>
                      <a:pt x="2398" y="297"/>
                      <a:pt x="2598" y="264"/>
                      <a:pt x="2498" y="230"/>
                    </a:cubicBezTo>
                    <a:cubicBezTo>
                      <a:pt x="2289" y="70"/>
                      <a:pt x="2054" y="0"/>
                      <a:pt x="18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74"/>
              <p:cNvSpPr/>
              <p:nvPr/>
            </p:nvSpPr>
            <p:spPr>
              <a:xfrm>
                <a:off x="2976465" y="1671229"/>
                <a:ext cx="35290" cy="25680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280" extrusionOk="0">
                    <a:moveTo>
                      <a:pt x="1192" y="0"/>
                    </a:moveTo>
                    <a:cubicBezTo>
                      <a:pt x="639" y="0"/>
                      <a:pt x="0" y="672"/>
                      <a:pt x="458" y="1275"/>
                    </a:cubicBezTo>
                    <a:cubicBezTo>
                      <a:pt x="464" y="1278"/>
                      <a:pt x="469" y="1279"/>
                      <a:pt x="475" y="1279"/>
                    </a:cubicBezTo>
                    <a:cubicBezTo>
                      <a:pt x="530" y="1279"/>
                      <a:pt x="561" y="1135"/>
                      <a:pt x="591" y="1075"/>
                    </a:cubicBezTo>
                    <a:cubicBezTo>
                      <a:pt x="725" y="908"/>
                      <a:pt x="891" y="741"/>
                      <a:pt x="1058" y="608"/>
                    </a:cubicBezTo>
                    <a:cubicBezTo>
                      <a:pt x="1225" y="474"/>
                      <a:pt x="1425" y="441"/>
                      <a:pt x="1659" y="441"/>
                    </a:cubicBezTo>
                    <a:cubicBezTo>
                      <a:pt x="1725" y="441"/>
                      <a:pt x="1759" y="441"/>
                      <a:pt x="1725" y="341"/>
                    </a:cubicBezTo>
                    <a:cubicBezTo>
                      <a:pt x="1605" y="100"/>
                      <a:pt x="1405" y="0"/>
                      <a:pt x="1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3" name="Google Shape;3553;p74"/>
              <p:cNvSpPr/>
              <p:nvPr/>
            </p:nvSpPr>
            <p:spPr>
              <a:xfrm>
                <a:off x="2800256" y="1640574"/>
                <a:ext cx="119151" cy="15729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7840" extrusionOk="0">
                    <a:moveTo>
                      <a:pt x="3670" y="1"/>
                    </a:moveTo>
                    <a:lnTo>
                      <a:pt x="3670" y="1"/>
                    </a:lnTo>
                    <a:cubicBezTo>
                      <a:pt x="3136" y="334"/>
                      <a:pt x="2636" y="601"/>
                      <a:pt x="2269" y="835"/>
                    </a:cubicBezTo>
                    <a:cubicBezTo>
                      <a:pt x="902" y="1602"/>
                      <a:pt x="468" y="2102"/>
                      <a:pt x="168" y="2836"/>
                    </a:cubicBezTo>
                    <a:cubicBezTo>
                      <a:pt x="1" y="3336"/>
                      <a:pt x="1135" y="6038"/>
                      <a:pt x="1936" y="7840"/>
                    </a:cubicBezTo>
                    <a:cubicBezTo>
                      <a:pt x="5938" y="4771"/>
                      <a:pt x="3670" y="1"/>
                      <a:pt x="36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4" name="Google Shape;3554;p74"/>
              <p:cNvSpPr/>
              <p:nvPr/>
            </p:nvSpPr>
            <p:spPr>
              <a:xfrm>
                <a:off x="2802262" y="1700802"/>
                <a:ext cx="81674" cy="50216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2503" fill="none" extrusionOk="0">
                    <a:moveTo>
                      <a:pt x="3804" y="2202"/>
                    </a:moveTo>
                    <a:cubicBezTo>
                      <a:pt x="3804" y="2202"/>
                      <a:pt x="1702" y="2503"/>
                      <a:pt x="1" y="1"/>
                    </a:cubicBezTo>
                    <a:cubicBezTo>
                      <a:pt x="1" y="1"/>
                      <a:pt x="1569" y="1335"/>
                      <a:pt x="4071" y="1202"/>
                    </a:cubicBezTo>
                  </a:path>
                </a:pathLst>
              </a:custGeom>
              <a:noFill/>
              <a:ln w="75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5" name="Google Shape;3555;p74"/>
              <p:cNvSpPr/>
              <p:nvPr/>
            </p:nvSpPr>
            <p:spPr>
              <a:xfrm>
                <a:off x="2779953" y="1754228"/>
                <a:ext cx="88596" cy="83540"/>
              </a:xfrm>
              <a:custGeom>
                <a:avLst/>
                <a:gdLst/>
                <a:ahLst/>
                <a:cxnLst/>
                <a:rect l="l" t="t" r="r" b="b"/>
                <a:pathLst>
                  <a:path w="4416" h="4164" extrusionOk="0">
                    <a:moveTo>
                      <a:pt x="1850" y="0"/>
                    </a:moveTo>
                    <a:cubicBezTo>
                      <a:pt x="1623" y="0"/>
                      <a:pt x="1384" y="85"/>
                      <a:pt x="1146" y="307"/>
                    </a:cubicBezTo>
                    <a:cubicBezTo>
                      <a:pt x="1" y="1325"/>
                      <a:pt x="1374" y="4163"/>
                      <a:pt x="4021" y="4163"/>
                    </a:cubicBezTo>
                    <a:cubicBezTo>
                      <a:pt x="4150" y="4163"/>
                      <a:pt x="4281" y="4157"/>
                      <a:pt x="4415" y="4143"/>
                    </a:cubicBezTo>
                    <a:lnTo>
                      <a:pt x="3181" y="874"/>
                    </a:lnTo>
                    <a:cubicBezTo>
                      <a:pt x="3181" y="874"/>
                      <a:pt x="2580" y="0"/>
                      <a:pt x="1850" y="0"/>
                    </a:cubicBezTo>
                    <a:close/>
                  </a:path>
                </a:pathLst>
              </a:custGeom>
              <a:solidFill>
                <a:srgbClr val="FF9D7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6" name="Google Shape;3556;p74"/>
              <p:cNvSpPr/>
              <p:nvPr/>
            </p:nvSpPr>
            <p:spPr>
              <a:xfrm>
                <a:off x="2802944" y="1781794"/>
                <a:ext cx="65604" cy="55994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2791" extrusionOk="0">
                    <a:moveTo>
                      <a:pt x="1491" y="0"/>
                    </a:moveTo>
                    <a:cubicBezTo>
                      <a:pt x="837" y="0"/>
                      <a:pt x="116" y="243"/>
                      <a:pt x="0" y="1234"/>
                    </a:cubicBezTo>
                    <a:cubicBezTo>
                      <a:pt x="547" y="2054"/>
                      <a:pt x="1508" y="2791"/>
                      <a:pt x="2858" y="2791"/>
                    </a:cubicBezTo>
                    <a:cubicBezTo>
                      <a:pt x="2991" y="2791"/>
                      <a:pt x="3128" y="2784"/>
                      <a:pt x="3269" y="2769"/>
                    </a:cubicBezTo>
                    <a:lnTo>
                      <a:pt x="2269" y="100"/>
                    </a:lnTo>
                    <a:cubicBezTo>
                      <a:pt x="2063" y="49"/>
                      <a:pt x="1784" y="0"/>
                      <a:pt x="1491" y="0"/>
                    </a:cubicBezTo>
                    <a:close/>
                  </a:path>
                </a:pathLst>
              </a:custGeom>
              <a:solidFill>
                <a:srgbClr val="CE6D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57" name="Google Shape;3557;p74"/>
            <p:cNvSpPr/>
            <p:nvPr/>
          </p:nvSpPr>
          <p:spPr>
            <a:xfrm>
              <a:off x="1347384" y="3537379"/>
              <a:ext cx="1445543" cy="724136"/>
            </a:xfrm>
            <a:custGeom>
              <a:avLst/>
              <a:gdLst/>
              <a:ahLst/>
              <a:cxnLst/>
              <a:rect l="l" t="t" r="r" b="b"/>
              <a:pathLst>
                <a:path w="72052" h="36094" extrusionOk="0">
                  <a:moveTo>
                    <a:pt x="0" y="1"/>
                  </a:moveTo>
                  <a:lnTo>
                    <a:pt x="0" y="31423"/>
                  </a:lnTo>
                  <a:cubicBezTo>
                    <a:pt x="0" y="34025"/>
                    <a:pt x="16145" y="36093"/>
                    <a:pt x="36026" y="36093"/>
                  </a:cubicBezTo>
                  <a:cubicBezTo>
                    <a:pt x="55907" y="36093"/>
                    <a:pt x="72052" y="34025"/>
                    <a:pt x="72052" y="31423"/>
                  </a:cubicBezTo>
                  <a:lnTo>
                    <a:pt x="720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74"/>
            <p:cNvSpPr/>
            <p:nvPr/>
          </p:nvSpPr>
          <p:spPr>
            <a:xfrm>
              <a:off x="1347384" y="3443687"/>
              <a:ext cx="1445543" cy="187404"/>
            </a:xfrm>
            <a:custGeom>
              <a:avLst/>
              <a:gdLst/>
              <a:ahLst/>
              <a:cxnLst/>
              <a:rect l="l" t="t" r="r" b="b"/>
              <a:pathLst>
                <a:path w="72052" h="9341" extrusionOk="0">
                  <a:moveTo>
                    <a:pt x="36026" y="1"/>
                  </a:moveTo>
                  <a:cubicBezTo>
                    <a:pt x="16145" y="1"/>
                    <a:pt x="0" y="2069"/>
                    <a:pt x="0" y="4671"/>
                  </a:cubicBezTo>
                  <a:cubicBezTo>
                    <a:pt x="0" y="7239"/>
                    <a:pt x="16145" y="9341"/>
                    <a:pt x="36026" y="9341"/>
                  </a:cubicBezTo>
                  <a:cubicBezTo>
                    <a:pt x="55907" y="9341"/>
                    <a:pt x="72052" y="7239"/>
                    <a:pt x="72052" y="4671"/>
                  </a:cubicBezTo>
                  <a:cubicBezTo>
                    <a:pt x="72052" y="2069"/>
                    <a:pt x="55907" y="1"/>
                    <a:pt x="36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74"/>
            <p:cNvSpPr/>
            <p:nvPr/>
          </p:nvSpPr>
          <p:spPr>
            <a:xfrm>
              <a:off x="692203" y="1292787"/>
              <a:ext cx="490568" cy="229936"/>
            </a:xfrm>
            <a:custGeom>
              <a:avLst/>
              <a:gdLst/>
              <a:ahLst/>
              <a:cxnLst/>
              <a:rect l="l" t="t" r="r" b="b"/>
              <a:pathLst>
                <a:path w="24452" h="11461" extrusionOk="0">
                  <a:moveTo>
                    <a:pt x="21516" y="1"/>
                  </a:moveTo>
                  <a:cubicBezTo>
                    <a:pt x="20749" y="1135"/>
                    <a:pt x="19281" y="468"/>
                    <a:pt x="12576" y="1835"/>
                  </a:cubicBezTo>
                  <a:cubicBezTo>
                    <a:pt x="5905" y="3270"/>
                    <a:pt x="1" y="8874"/>
                    <a:pt x="1" y="8874"/>
                  </a:cubicBezTo>
                  <a:cubicBezTo>
                    <a:pt x="1049" y="8463"/>
                    <a:pt x="2373" y="8296"/>
                    <a:pt x="3842" y="8296"/>
                  </a:cubicBezTo>
                  <a:cubicBezTo>
                    <a:pt x="9526" y="8296"/>
                    <a:pt x="17383" y="10785"/>
                    <a:pt x="19848" y="11209"/>
                  </a:cubicBezTo>
                  <a:cubicBezTo>
                    <a:pt x="20893" y="11398"/>
                    <a:pt x="21753" y="11461"/>
                    <a:pt x="22435" y="11461"/>
                  </a:cubicBezTo>
                  <a:cubicBezTo>
                    <a:pt x="23799" y="11461"/>
                    <a:pt x="24452" y="11209"/>
                    <a:pt x="24452" y="11209"/>
                  </a:cubicBezTo>
                  <a:cubicBezTo>
                    <a:pt x="23684" y="5838"/>
                    <a:pt x="21516" y="1"/>
                    <a:pt x="215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74"/>
            <p:cNvSpPr/>
            <p:nvPr/>
          </p:nvSpPr>
          <p:spPr>
            <a:xfrm>
              <a:off x="1059608" y="1292787"/>
              <a:ext cx="123164" cy="224881"/>
            </a:xfrm>
            <a:custGeom>
              <a:avLst/>
              <a:gdLst/>
              <a:ahLst/>
              <a:cxnLst/>
              <a:rect l="l" t="t" r="r" b="b"/>
              <a:pathLst>
                <a:path w="6139" h="11209" extrusionOk="0">
                  <a:moveTo>
                    <a:pt x="3203" y="1"/>
                  </a:moveTo>
                  <a:cubicBezTo>
                    <a:pt x="2703" y="668"/>
                    <a:pt x="2002" y="701"/>
                    <a:pt x="1" y="935"/>
                  </a:cubicBezTo>
                  <a:lnTo>
                    <a:pt x="2369" y="9474"/>
                  </a:lnTo>
                  <a:cubicBezTo>
                    <a:pt x="2403" y="10175"/>
                    <a:pt x="5471" y="10041"/>
                    <a:pt x="6139" y="11209"/>
                  </a:cubicBezTo>
                  <a:cubicBezTo>
                    <a:pt x="5371" y="5838"/>
                    <a:pt x="3203" y="1"/>
                    <a:pt x="3203" y="1"/>
                  </a:cubicBezTo>
                  <a:close/>
                </a:path>
              </a:pathLst>
            </a:custGeom>
            <a:solidFill>
              <a:srgbClr val="AA293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74"/>
            <p:cNvSpPr/>
            <p:nvPr/>
          </p:nvSpPr>
          <p:spPr>
            <a:xfrm>
              <a:off x="1034189" y="1134694"/>
              <a:ext cx="370775" cy="347623"/>
            </a:xfrm>
            <a:custGeom>
              <a:avLst/>
              <a:gdLst/>
              <a:ahLst/>
              <a:cxnLst/>
              <a:rect l="l" t="t" r="r" b="b"/>
              <a:pathLst>
                <a:path w="18481" h="17327" extrusionOk="0">
                  <a:moveTo>
                    <a:pt x="12823" y="0"/>
                  </a:moveTo>
                  <a:cubicBezTo>
                    <a:pt x="11663" y="0"/>
                    <a:pt x="10358" y="75"/>
                    <a:pt x="8940" y="275"/>
                  </a:cubicBezTo>
                  <a:cubicBezTo>
                    <a:pt x="3269" y="1109"/>
                    <a:pt x="0" y="3611"/>
                    <a:pt x="0" y="3945"/>
                  </a:cubicBezTo>
                  <a:cubicBezTo>
                    <a:pt x="0" y="4278"/>
                    <a:pt x="3469" y="17187"/>
                    <a:pt x="3603" y="17321"/>
                  </a:cubicBezTo>
                  <a:cubicBezTo>
                    <a:pt x="3608" y="17325"/>
                    <a:pt x="3613" y="17326"/>
                    <a:pt x="3619" y="17326"/>
                  </a:cubicBezTo>
                  <a:cubicBezTo>
                    <a:pt x="3750" y="17326"/>
                    <a:pt x="4094" y="16358"/>
                    <a:pt x="7196" y="16358"/>
                  </a:cubicBezTo>
                  <a:cubicBezTo>
                    <a:pt x="7495" y="16358"/>
                    <a:pt x="7820" y="16367"/>
                    <a:pt x="8173" y="16387"/>
                  </a:cubicBezTo>
                  <a:cubicBezTo>
                    <a:pt x="10800" y="16550"/>
                    <a:pt x="12846" y="16603"/>
                    <a:pt x="14397" y="16603"/>
                  </a:cubicBezTo>
                  <a:cubicBezTo>
                    <a:pt x="17277" y="16603"/>
                    <a:pt x="18447" y="16420"/>
                    <a:pt x="18447" y="16420"/>
                  </a:cubicBezTo>
                  <a:lnTo>
                    <a:pt x="18447" y="676"/>
                  </a:lnTo>
                  <a:lnTo>
                    <a:pt x="18480" y="676"/>
                  </a:lnTo>
                  <a:cubicBezTo>
                    <a:pt x="18480" y="676"/>
                    <a:pt x="16304" y="0"/>
                    <a:pt x="128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74"/>
            <p:cNvSpPr/>
            <p:nvPr/>
          </p:nvSpPr>
          <p:spPr>
            <a:xfrm>
              <a:off x="1715531" y="2777813"/>
              <a:ext cx="240870" cy="784845"/>
            </a:xfrm>
            <a:custGeom>
              <a:avLst/>
              <a:gdLst/>
              <a:ahLst/>
              <a:cxnLst/>
              <a:rect l="l" t="t" r="r" b="b"/>
              <a:pathLst>
                <a:path w="12006" h="39120" extrusionOk="0">
                  <a:moveTo>
                    <a:pt x="3666" y="0"/>
                  </a:moveTo>
                  <a:lnTo>
                    <a:pt x="3666" y="67"/>
                  </a:lnTo>
                  <a:lnTo>
                    <a:pt x="3669" y="67"/>
                  </a:lnTo>
                  <a:cubicBezTo>
                    <a:pt x="3667" y="23"/>
                    <a:pt x="3666" y="0"/>
                    <a:pt x="3666" y="0"/>
                  </a:cubicBezTo>
                  <a:close/>
                  <a:moveTo>
                    <a:pt x="3669" y="67"/>
                  </a:moveTo>
                  <a:lnTo>
                    <a:pt x="3669" y="67"/>
                  </a:lnTo>
                  <a:cubicBezTo>
                    <a:pt x="3735" y="1624"/>
                    <a:pt x="4934" y="29920"/>
                    <a:pt x="4934" y="31023"/>
                  </a:cubicBezTo>
                  <a:cubicBezTo>
                    <a:pt x="4934" y="32157"/>
                    <a:pt x="2999" y="37194"/>
                    <a:pt x="2999" y="37194"/>
                  </a:cubicBezTo>
                  <a:cubicBezTo>
                    <a:pt x="2999" y="37194"/>
                    <a:pt x="1164" y="37861"/>
                    <a:pt x="430" y="38595"/>
                  </a:cubicBezTo>
                  <a:cubicBezTo>
                    <a:pt x="0" y="39025"/>
                    <a:pt x="556" y="39120"/>
                    <a:pt x="1446" y="39120"/>
                  </a:cubicBezTo>
                  <a:cubicBezTo>
                    <a:pt x="2142" y="39120"/>
                    <a:pt x="3042" y="39062"/>
                    <a:pt x="3833" y="39062"/>
                  </a:cubicBezTo>
                  <a:cubicBezTo>
                    <a:pt x="4433" y="39062"/>
                    <a:pt x="4997" y="39073"/>
                    <a:pt x="5495" y="39073"/>
                  </a:cubicBezTo>
                  <a:cubicBezTo>
                    <a:pt x="6490" y="39073"/>
                    <a:pt x="7224" y="39028"/>
                    <a:pt x="7469" y="38761"/>
                  </a:cubicBezTo>
                  <a:cubicBezTo>
                    <a:pt x="7836" y="38395"/>
                    <a:pt x="7602" y="37160"/>
                    <a:pt x="7802" y="36426"/>
                  </a:cubicBezTo>
                  <a:cubicBezTo>
                    <a:pt x="8003" y="35693"/>
                    <a:pt x="9103" y="35025"/>
                    <a:pt x="9137" y="34258"/>
                  </a:cubicBezTo>
                  <a:cubicBezTo>
                    <a:pt x="9170" y="33491"/>
                    <a:pt x="8269" y="31323"/>
                    <a:pt x="8203" y="30656"/>
                  </a:cubicBezTo>
                  <a:cubicBezTo>
                    <a:pt x="8169" y="29922"/>
                    <a:pt x="12005" y="67"/>
                    <a:pt x="12005" y="67"/>
                  </a:cubicBezTo>
                  <a:close/>
                </a:path>
              </a:pathLst>
            </a:custGeom>
            <a:solidFill>
              <a:srgbClr val="FF9D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74"/>
            <p:cNvSpPr/>
            <p:nvPr/>
          </p:nvSpPr>
          <p:spPr>
            <a:xfrm>
              <a:off x="1875409" y="3475145"/>
              <a:ext cx="19421" cy="80330"/>
            </a:xfrm>
            <a:custGeom>
              <a:avLst/>
              <a:gdLst/>
              <a:ahLst/>
              <a:cxnLst/>
              <a:rect l="l" t="t" r="r" b="b"/>
              <a:pathLst>
                <a:path w="968" h="4004" extrusionOk="0">
                  <a:moveTo>
                    <a:pt x="968" y="1"/>
                  </a:moveTo>
                  <a:lnTo>
                    <a:pt x="0" y="501"/>
                  </a:lnTo>
                  <a:lnTo>
                    <a:pt x="0" y="4003"/>
                  </a:lnTo>
                  <a:lnTo>
                    <a:pt x="567" y="4003"/>
                  </a:lnTo>
                  <a:lnTo>
                    <a:pt x="968" y="1"/>
                  </a:lnTo>
                  <a:close/>
                </a:path>
              </a:pathLst>
            </a:custGeom>
            <a:solidFill>
              <a:srgbClr val="0A30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74"/>
            <p:cNvSpPr/>
            <p:nvPr/>
          </p:nvSpPr>
          <p:spPr>
            <a:xfrm>
              <a:off x="1715692" y="3408217"/>
              <a:ext cx="183833" cy="153839"/>
            </a:xfrm>
            <a:custGeom>
              <a:avLst/>
              <a:gdLst/>
              <a:ahLst/>
              <a:cxnLst/>
              <a:rect l="l" t="t" r="r" b="b"/>
              <a:pathLst>
                <a:path w="9163" h="7668" extrusionOk="0">
                  <a:moveTo>
                    <a:pt x="8428" y="1"/>
                  </a:moveTo>
                  <a:cubicBezTo>
                    <a:pt x="8161" y="168"/>
                    <a:pt x="7961" y="501"/>
                    <a:pt x="7928" y="1135"/>
                  </a:cubicBezTo>
                  <a:cubicBezTo>
                    <a:pt x="7828" y="2636"/>
                    <a:pt x="7461" y="5605"/>
                    <a:pt x="7127" y="5938"/>
                  </a:cubicBezTo>
                  <a:cubicBezTo>
                    <a:pt x="7127" y="5938"/>
                    <a:pt x="6878" y="5600"/>
                    <a:pt x="5312" y="5600"/>
                  </a:cubicBezTo>
                  <a:cubicBezTo>
                    <a:pt x="4735" y="5600"/>
                    <a:pt x="3979" y="5646"/>
                    <a:pt x="2991" y="5772"/>
                  </a:cubicBezTo>
                  <a:cubicBezTo>
                    <a:pt x="2991" y="5772"/>
                    <a:pt x="1156" y="6439"/>
                    <a:pt x="422" y="7173"/>
                  </a:cubicBezTo>
                  <a:cubicBezTo>
                    <a:pt x="0" y="7576"/>
                    <a:pt x="527" y="7667"/>
                    <a:pt x="1386" y="7667"/>
                  </a:cubicBezTo>
                  <a:cubicBezTo>
                    <a:pt x="2089" y="7667"/>
                    <a:pt x="3014" y="7606"/>
                    <a:pt x="3825" y="7606"/>
                  </a:cubicBezTo>
                  <a:cubicBezTo>
                    <a:pt x="4305" y="7606"/>
                    <a:pt x="4762" y="7611"/>
                    <a:pt x="5180" y="7611"/>
                  </a:cubicBezTo>
                  <a:cubicBezTo>
                    <a:pt x="6331" y="7611"/>
                    <a:pt x="7192" y="7575"/>
                    <a:pt x="7461" y="7306"/>
                  </a:cubicBezTo>
                  <a:cubicBezTo>
                    <a:pt x="7828" y="6939"/>
                    <a:pt x="7594" y="5672"/>
                    <a:pt x="7794" y="4971"/>
                  </a:cubicBezTo>
                  <a:cubicBezTo>
                    <a:pt x="7995" y="4204"/>
                    <a:pt x="9095" y="3570"/>
                    <a:pt x="9129" y="2803"/>
                  </a:cubicBezTo>
                  <a:cubicBezTo>
                    <a:pt x="9162" y="2269"/>
                    <a:pt x="8662" y="968"/>
                    <a:pt x="8428" y="1"/>
                  </a:cubicBezTo>
                  <a:close/>
                </a:path>
              </a:pathLst>
            </a:custGeom>
            <a:solidFill>
              <a:srgbClr val="0A30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74"/>
            <p:cNvSpPr/>
            <p:nvPr/>
          </p:nvSpPr>
          <p:spPr>
            <a:xfrm>
              <a:off x="2088894" y="2777151"/>
              <a:ext cx="435677" cy="766287"/>
            </a:xfrm>
            <a:custGeom>
              <a:avLst/>
              <a:gdLst/>
              <a:ahLst/>
              <a:cxnLst/>
              <a:rect l="l" t="t" r="r" b="b"/>
              <a:pathLst>
                <a:path w="21716" h="38195" extrusionOk="0">
                  <a:moveTo>
                    <a:pt x="0" y="0"/>
                  </a:moveTo>
                  <a:lnTo>
                    <a:pt x="9774" y="29088"/>
                  </a:lnTo>
                  <a:cubicBezTo>
                    <a:pt x="9774" y="29088"/>
                    <a:pt x="9273" y="31056"/>
                    <a:pt x="8940" y="32290"/>
                  </a:cubicBezTo>
                  <a:cubicBezTo>
                    <a:pt x="8673" y="33557"/>
                    <a:pt x="9173" y="34124"/>
                    <a:pt x="10241" y="34391"/>
                  </a:cubicBezTo>
                  <a:cubicBezTo>
                    <a:pt x="11342" y="34625"/>
                    <a:pt x="12542" y="36093"/>
                    <a:pt x="13009" y="36960"/>
                  </a:cubicBezTo>
                  <a:cubicBezTo>
                    <a:pt x="13443" y="37860"/>
                    <a:pt x="14377" y="38194"/>
                    <a:pt x="15044" y="38194"/>
                  </a:cubicBezTo>
                  <a:lnTo>
                    <a:pt x="19848" y="38194"/>
                  </a:lnTo>
                  <a:cubicBezTo>
                    <a:pt x="20548" y="38194"/>
                    <a:pt x="21716" y="37760"/>
                    <a:pt x="20181" y="37260"/>
                  </a:cubicBezTo>
                  <a:cubicBezTo>
                    <a:pt x="18580" y="36760"/>
                    <a:pt x="17012" y="36293"/>
                    <a:pt x="17012" y="36293"/>
                  </a:cubicBezTo>
                  <a:lnTo>
                    <a:pt x="13076" y="29621"/>
                  </a:lnTo>
                  <a:lnTo>
                    <a:pt x="8673" y="33"/>
                  </a:lnTo>
                  <a:lnTo>
                    <a:pt x="8673" y="0"/>
                  </a:lnTo>
                  <a:close/>
                </a:path>
              </a:pathLst>
            </a:custGeom>
            <a:solidFill>
              <a:srgbClr val="FF9D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74"/>
            <p:cNvSpPr/>
            <p:nvPr/>
          </p:nvSpPr>
          <p:spPr>
            <a:xfrm>
              <a:off x="2262876" y="3370740"/>
              <a:ext cx="261695" cy="172698"/>
            </a:xfrm>
            <a:custGeom>
              <a:avLst/>
              <a:gdLst/>
              <a:ahLst/>
              <a:cxnLst/>
              <a:rect l="l" t="t" r="r" b="b"/>
              <a:pathLst>
                <a:path w="13044" h="8608" extrusionOk="0">
                  <a:moveTo>
                    <a:pt x="968" y="1"/>
                  </a:moveTo>
                  <a:cubicBezTo>
                    <a:pt x="835" y="668"/>
                    <a:pt x="501" y="1869"/>
                    <a:pt x="268" y="2703"/>
                  </a:cubicBezTo>
                  <a:cubicBezTo>
                    <a:pt x="1" y="3970"/>
                    <a:pt x="501" y="4537"/>
                    <a:pt x="1569" y="4804"/>
                  </a:cubicBezTo>
                  <a:cubicBezTo>
                    <a:pt x="2670" y="5038"/>
                    <a:pt x="3870" y="6506"/>
                    <a:pt x="4337" y="7373"/>
                  </a:cubicBezTo>
                  <a:cubicBezTo>
                    <a:pt x="4771" y="8273"/>
                    <a:pt x="5705" y="8607"/>
                    <a:pt x="6372" y="8607"/>
                  </a:cubicBezTo>
                  <a:lnTo>
                    <a:pt x="11176" y="8607"/>
                  </a:lnTo>
                  <a:cubicBezTo>
                    <a:pt x="11809" y="8607"/>
                    <a:pt x="13044" y="8207"/>
                    <a:pt x="11509" y="7606"/>
                  </a:cubicBezTo>
                  <a:cubicBezTo>
                    <a:pt x="9908" y="7106"/>
                    <a:pt x="8340" y="6639"/>
                    <a:pt x="8340" y="6639"/>
                  </a:cubicBezTo>
                  <a:cubicBezTo>
                    <a:pt x="8340" y="6639"/>
                    <a:pt x="8280" y="6635"/>
                    <a:pt x="8170" y="6635"/>
                  </a:cubicBezTo>
                  <a:cubicBezTo>
                    <a:pt x="7748" y="6635"/>
                    <a:pt x="6587" y="6698"/>
                    <a:pt x="5238" y="7306"/>
                  </a:cubicBezTo>
                  <a:cubicBezTo>
                    <a:pt x="5238" y="7306"/>
                    <a:pt x="4371" y="5872"/>
                    <a:pt x="3337" y="5004"/>
                  </a:cubicBezTo>
                  <a:cubicBezTo>
                    <a:pt x="2403" y="4271"/>
                    <a:pt x="2569" y="101"/>
                    <a:pt x="968" y="1"/>
                  </a:cubicBezTo>
                  <a:close/>
                </a:path>
              </a:pathLst>
            </a:custGeom>
            <a:solidFill>
              <a:srgbClr val="0A30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74"/>
            <p:cNvSpPr/>
            <p:nvPr/>
          </p:nvSpPr>
          <p:spPr>
            <a:xfrm>
              <a:off x="2270239" y="3455063"/>
              <a:ext cx="31478" cy="88375"/>
            </a:xfrm>
            <a:custGeom>
              <a:avLst/>
              <a:gdLst/>
              <a:ahLst/>
              <a:cxnLst/>
              <a:rect l="l" t="t" r="r" b="b"/>
              <a:pathLst>
                <a:path w="1569" h="4405" extrusionOk="0">
                  <a:moveTo>
                    <a:pt x="1" y="1"/>
                  </a:moveTo>
                  <a:lnTo>
                    <a:pt x="701" y="4404"/>
                  </a:lnTo>
                  <a:lnTo>
                    <a:pt x="1402" y="4404"/>
                  </a:lnTo>
                  <a:lnTo>
                    <a:pt x="1569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A30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74"/>
            <p:cNvSpPr/>
            <p:nvPr/>
          </p:nvSpPr>
          <p:spPr>
            <a:xfrm>
              <a:off x="1767653" y="2173490"/>
              <a:ext cx="570196" cy="715429"/>
            </a:xfrm>
            <a:custGeom>
              <a:avLst/>
              <a:gdLst/>
              <a:ahLst/>
              <a:cxnLst/>
              <a:rect l="l" t="t" r="r" b="b"/>
              <a:pathLst>
                <a:path w="28421" h="35660" extrusionOk="0">
                  <a:moveTo>
                    <a:pt x="17680" y="1"/>
                  </a:moveTo>
                  <a:lnTo>
                    <a:pt x="10708" y="268"/>
                  </a:lnTo>
                  <a:lnTo>
                    <a:pt x="3870" y="268"/>
                  </a:lnTo>
                  <a:cubicBezTo>
                    <a:pt x="3870" y="268"/>
                    <a:pt x="1335" y="7439"/>
                    <a:pt x="868" y="11509"/>
                  </a:cubicBezTo>
                  <a:cubicBezTo>
                    <a:pt x="401" y="15612"/>
                    <a:pt x="1" y="32691"/>
                    <a:pt x="234" y="33291"/>
                  </a:cubicBezTo>
                  <a:cubicBezTo>
                    <a:pt x="501" y="33858"/>
                    <a:pt x="7006" y="35660"/>
                    <a:pt x="14411" y="35660"/>
                  </a:cubicBezTo>
                  <a:cubicBezTo>
                    <a:pt x="21850" y="35660"/>
                    <a:pt x="27320" y="31657"/>
                    <a:pt x="27887" y="31156"/>
                  </a:cubicBezTo>
                  <a:cubicBezTo>
                    <a:pt x="28421" y="30656"/>
                    <a:pt x="21049" y="9875"/>
                    <a:pt x="20549" y="8373"/>
                  </a:cubicBezTo>
                  <a:cubicBezTo>
                    <a:pt x="20048" y="6939"/>
                    <a:pt x="17680" y="1"/>
                    <a:pt x="17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74"/>
            <p:cNvSpPr/>
            <p:nvPr/>
          </p:nvSpPr>
          <p:spPr>
            <a:xfrm>
              <a:off x="1785730" y="1780667"/>
              <a:ext cx="386825" cy="475160"/>
            </a:xfrm>
            <a:custGeom>
              <a:avLst/>
              <a:gdLst/>
              <a:ahLst/>
              <a:cxnLst/>
              <a:rect l="l" t="t" r="r" b="b"/>
              <a:pathLst>
                <a:path w="19281" h="23684" extrusionOk="0">
                  <a:moveTo>
                    <a:pt x="4237" y="0"/>
                  </a:moveTo>
                  <a:cubicBezTo>
                    <a:pt x="4237" y="0"/>
                    <a:pt x="234" y="1368"/>
                    <a:pt x="134" y="2702"/>
                  </a:cubicBezTo>
                  <a:cubicBezTo>
                    <a:pt x="0" y="4036"/>
                    <a:pt x="3870" y="13543"/>
                    <a:pt x="4003" y="14511"/>
                  </a:cubicBezTo>
                  <a:cubicBezTo>
                    <a:pt x="4137" y="15411"/>
                    <a:pt x="2369" y="21749"/>
                    <a:pt x="2469" y="22216"/>
                  </a:cubicBezTo>
                  <a:cubicBezTo>
                    <a:pt x="2535" y="22683"/>
                    <a:pt x="5671" y="23684"/>
                    <a:pt x="9641" y="23684"/>
                  </a:cubicBezTo>
                  <a:cubicBezTo>
                    <a:pt x="13543" y="23684"/>
                    <a:pt x="16712" y="22683"/>
                    <a:pt x="16812" y="22216"/>
                  </a:cubicBezTo>
                  <a:cubicBezTo>
                    <a:pt x="16879" y="21816"/>
                    <a:pt x="15144" y="15478"/>
                    <a:pt x="15245" y="14511"/>
                  </a:cubicBezTo>
                  <a:cubicBezTo>
                    <a:pt x="15411" y="13543"/>
                    <a:pt x="19281" y="4036"/>
                    <a:pt x="19147" y="2702"/>
                  </a:cubicBezTo>
                  <a:cubicBezTo>
                    <a:pt x="19014" y="1401"/>
                    <a:pt x="15011" y="0"/>
                    <a:pt x="150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74"/>
            <p:cNvSpPr/>
            <p:nvPr/>
          </p:nvSpPr>
          <p:spPr>
            <a:xfrm>
              <a:off x="2019277" y="193458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0"/>
                  </a:moveTo>
                  <a:cubicBezTo>
                    <a:pt x="168" y="0"/>
                    <a:pt x="1" y="167"/>
                    <a:pt x="1" y="401"/>
                  </a:cubicBezTo>
                  <a:cubicBezTo>
                    <a:pt x="1" y="634"/>
                    <a:pt x="168" y="834"/>
                    <a:pt x="401" y="834"/>
                  </a:cubicBezTo>
                  <a:cubicBezTo>
                    <a:pt x="635" y="834"/>
                    <a:pt x="835" y="634"/>
                    <a:pt x="835" y="401"/>
                  </a:cubicBezTo>
                  <a:cubicBezTo>
                    <a:pt x="835" y="167"/>
                    <a:pt x="635" y="0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74"/>
            <p:cNvSpPr/>
            <p:nvPr/>
          </p:nvSpPr>
          <p:spPr>
            <a:xfrm>
              <a:off x="2084200" y="193458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201" y="0"/>
                    <a:pt x="1" y="167"/>
                    <a:pt x="1" y="401"/>
                  </a:cubicBezTo>
                  <a:cubicBezTo>
                    <a:pt x="1" y="634"/>
                    <a:pt x="201" y="834"/>
                    <a:pt x="434" y="834"/>
                  </a:cubicBezTo>
                  <a:cubicBezTo>
                    <a:pt x="668" y="834"/>
                    <a:pt x="835" y="634"/>
                    <a:pt x="835" y="401"/>
                  </a:cubicBezTo>
                  <a:cubicBezTo>
                    <a:pt x="835" y="167"/>
                    <a:pt x="668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74"/>
            <p:cNvSpPr/>
            <p:nvPr/>
          </p:nvSpPr>
          <p:spPr>
            <a:xfrm>
              <a:off x="2149784" y="193458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0"/>
                  </a:moveTo>
                  <a:cubicBezTo>
                    <a:pt x="167" y="0"/>
                    <a:pt x="1" y="200"/>
                    <a:pt x="1" y="401"/>
                  </a:cubicBezTo>
                  <a:cubicBezTo>
                    <a:pt x="1" y="667"/>
                    <a:pt x="201" y="834"/>
                    <a:pt x="401" y="834"/>
                  </a:cubicBezTo>
                  <a:cubicBezTo>
                    <a:pt x="668" y="834"/>
                    <a:pt x="835" y="634"/>
                    <a:pt x="835" y="401"/>
                  </a:cubicBezTo>
                  <a:cubicBezTo>
                    <a:pt x="835" y="200"/>
                    <a:pt x="634" y="0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74"/>
            <p:cNvSpPr/>
            <p:nvPr/>
          </p:nvSpPr>
          <p:spPr>
            <a:xfrm>
              <a:off x="2214024" y="193458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5" y="0"/>
                  </a:moveTo>
                  <a:cubicBezTo>
                    <a:pt x="168" y="0"/>
                    <a:pt x="1" y="200"/>
                    <a:pt x="1" y="401"/>
                  </a:cubicBezTo>
                  <a:cubicBezTo>
                    <a:pt x="1" y="667"/>
                    <a:pt x="201" y="834"/>
                    <a:pt x="435" y="834"/>
                  </a:cubicBezTo>
                  <a:cubicBezTo>
                    <a:pt x="668" y="834"/>
                    <a:pt x="835" y="634"/>
                    <a:pt x="835" y="401"/>
                  </a:cubicBezTo>
                  <a:cubicBezTo>
                    <a:pt x="835" y="200"/>
                    <a:pt x="668" y="0"/>
                    <a:pt x="435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74"/>
            <p:cNvSpPr/>
            <p:nvPr/>
          </p:nvSpPr>
          <p:spPr>
            <a:xfrm>
              <a:off x="1759628" y="193458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167" y="0"/>
                    <a:pt x="0" y="200"/>
                    <a:pt x="0" y="401"/>
                  </a:cubicBezTo>
                  <a:cubicBezTo>
                    <a:pt x="0" y="667"/>
                    <a:pt x="234" y="834"/>
                    <a:pt x="434" y="834"/>
                  </a:cubicBezTo>
                  <a:cubicBezTo>
                    <a:pt x="668" y="834"/>
                    <a:pt x="834" y="634"/>
                    <a:pt x="834" y="401"/>
                  </a:cubicBezTo>
                  <a:cubicBezTo>
                    <a:pt x="834" y="200"/>
                    <a:pt x="634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74"/>
            <p:cNvSpPr/>
            <p:nvPr/>
          </p:nvSpPr>
          <p:spPr>
            <a:xfrm>
              <a:off x="1824551" y="1934586"/>
              <a:ext cx="16732" cy="16752"/>
            </a:xfrm>
            <a:custGeom>
              <a:avLst/>
              <a:gdLst/>
              <a:ahLst/>
              <a:cxnLst/>
              <a:rect l="l" t="t" r="r" b="b"/>
              <a:pathLst>
                <a:path w="834" h="835" extrusionOk="0">
                  <a:moveTo>
                    <a:pt x="400" y="0"/>
                  </a:moveTo>
                  <a:cubicBezTo>
                    <a:pt x="167" y="0"/>
                    <a:pt x="0" y="200"/>
                    <a:pt x="0" y="401"/>
                  </a:cubicBezTo>
                  <a:cubicBezTo>
                    <a:pt x="0" y="667"/>
                    <a:pt x="200" y="834"/>
                    <a:pt x="400" y="834"/>
                  </a:cubicBezTo>
                  <a:cubicBezTo>
                    <a:pt x="667" y="834"/>
                    <a:pt x="834" y="634"/>
                    <a:pt x="834" y="401"/>
                  </a:cubicBezTo>
                  <a:cubicBezTo>
                    <a:pt x="834" y="200"/>
                    <a:pt x="667" y="0"/>
                    <a:pt x="400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74"/>
            <p:cNvSpPr/>
            <p:nvPr/>
          </p:nvSpPr>
          <p:spPr>
            <a:xfrm>
              <a:off x="1889453" y="193458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167" y="0"/>
                    <a:pt x="1" y="200"/>
                    <a:pt x="1" y="401"/>
                  </a:cubicBezTo>
                  <a:cubicBezTo>
                    <a:pt x="1" y="667"/>
                    <a:pt x="201" y="834"/>
                    <a:pt x="434" y="834"/>
                  </a:cubicBezTo>
                  <a:cubicBezTo>
                    <a:pt x="668" y="834"/>
                    <a:pt x="835" y="634"/>
                    <a:pt x="835" y="401"/>
                  </a:cubicBezTo>
                  <a:cubicBezTo>
                    <a:pt x="835" y="200"/>
                    <a:pt x="634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74"/>
            <p:cNvSpPr/>
            <p:nvPr/>
          </p:nvSpPr>
          <p:spPr>
            <a:xfrm>
              <a:off x="2052080" y="188439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0"/>
                  </a:moveTo>
                  <a:cubicBezTo>
                    <a:pt x="167" y="0"/>
                    <a:pt x="0" y="201"/>
                    <a:pt x="0" y="401"/>
                  </a:cubicBezTo>
                  <a:cubicBezTo>
                    <a:pt x="0" y="668"/>
                    <a:pt x="201" y="834"/>
                    <a:pt x="401" y="834"/>
                  </a:cubicBezTo>
                  <a:cubicBezTo>
                    <a:pt x="668" y="834"/>
                    <a:pt x="834" y="634"/>
                    <a:pt x="834" y="401"/>
                  </a:cubicBezTo>
                  <a:cubicBezTo>
                    <a:pt x="834" y="201"/>
                    <a:pt x="668" y="0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74"/>
            <p:cNvSpPr/>
            <p:nvPr/>
          </p:nvSpPr>
          <p:spPr>
            <a:xfrm>
              <a:off x="2117002" y="188439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167" y="0"/>
                    <a:pt x="0" y="201"/>
                    <a:pt x="0" y="401"/>
                  </a:cubicBezTo>
                  <a:cubicBezTo>
                    <a:pt x="0" y="668"/>
                    <a:pt x="167" y="834"/>
                    <a:pt x="434" y="834"/>
                  </a:cubicBezTo>
                  <a:cubicBezTo>
                    <a:pt x="667" y="834"/>
                    <a:pt x="834" y="634"/>
                    <a:pt x="834" y="401"/>
                  </a:cubicBezTo>
                  <a:cubicBezTo>
                    <a:pt x="834" y="201"/>
                    <a:pt x="667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74"/>
            <p:cNvSpPr/>
            <p:nvPr/>
          </p:nvSpPr>
          <p:spPr>
            <a:xfrm>
              <a:off x="2181242" y="188439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167" y="0"/>
                    <a:pt x="0" y="201"/>
                    <a:pt x="0" y="401"/>
                  </a:cubicBezTo>
                  <a:cubicBezTo>
                    <a:pt x="0" y="668"/>
                    <a:pt x="234" y="834"/>
                    <a:pt x="434" y="834"/>
                  </a:cubicBezTo>
                  <a:cubicBezTo>
                    <a:pt x="668" y="834"/>
                    <a:pt x="834" y="634"/>
                    <a:pt x="834" y="401"/>
                  </a:cubicBezTo>
                  <a:cubicBezTo>
                    <a:pt x="834" y="201"/>
                    <a:pt x="668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74"/>
            <p:cNvSpPr/>
            <p:nvPr/>
          </p:nvSpPr>
          <p:spPr>
            <a:xfrm>
              <a:off x="1791749" y="188439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0"/>
                  </a:moveTo>
                  <a:cubicBezTo>
                    <a:pt x="167" y="0"/>
                    <a:pt x="1" y="201"/>
                    <a:pt x="1" y="401"/>
                  </a:cubicBezTo>
                  <a:cubicBezTo>
                    <a:pt x="1" y="668"/>
                    <a:pt x="201" y="834"/>
                    <a:pt x="401" y="834"/>
                  </a:cubicBezTo>
                  <a:cubicBezTo>
                    <a:pt x="668" y="834"/>
                    <a:pt x="834" y="634"/>
                    <a:pt x="834" y="401"/>
                  </a:cubicBezTo>
                  <a:cubicBezTo>
                    <a:pt x="834" y="201"/>
                    <a:pt x="668" y="0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74"/>
            <p:cNvSpPr/>
            <p:nvPr/>
          </p:nvSpPr>
          <p:spPr>
            <a:xfrm>
              <a:off x="1856671" y="188439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167" y="0"/>
                    <a:pt x="0" y="201"/>
                    <a:pt x="0" y="401"/>
                  </a:cubicBezTo>
                  <a:cubicBezTo>
                    <a:pt x="0" y="668"/>
                    <a:pt x="234" y="834"/>
                    <a:pt x="434" y="834"/>
                  </a:cubicBezTo>
                  <a:cubicBezTo>
                    <a:pt x="667" y="834"/>
                    <a:pt x="834" y="634"/>
                    <a:pt x="834" y="401"/>
                  </a:cubicBezTo>
                  <a:cubicBezTo>
                    <a:pt x="834" y="201"/>
                    <a:pt x="667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74"/>
            <p:cNvSpPr/>
            <p:nvPr/>
          </p:nvSpPr>
          <p:spPr>
            <a:xfrm>
              <a:off x="1922255" y="188439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0" y="0"/>
                  </a:moveTo>
                  <a:cubicBezTo>
                    <a:pt x="167" y="0"/>
                    <a:pt x="0" y="201"/>
                    <a:pt x="0" y="401"/>
                  </a:cubicBezTo>
                  <a:cubicBezTo>
                    <a:pt x="0" y="668"/>
                    <a:pt x="200" y="834"/>
                    <a:pt x="400" y="834"/>
                  </a:cubicBezTo>
                  <a:cubicBezTo>
                    <a:pt x="667" y="834"/>
                    <a:pt x="834" y="634"/>
                    <a:pt x="834" y="401"/>
                  </a:cubicBezTo>
                  <a:cubicBezTo>
                    <a:pt x="834" y="201"/>
                    <a:pt x="634" y="0"/>
                    <a:pt x="400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74"/>
            <p:cNvSpPr/>
            <p:nvPr/>
          </p:nvSpPr>
          <p:spPr>
            <a:xfrm>
              <a:off x="2084200" y="1834193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201" y="1"/>
                    <a:pt x="1" y="167"/>
                    <a:pt x="1" y="401"/>
                  </a:cubicBezTo>
                  <a:cubicBezTo>
                    <a:pt x="1" y="634"/>
                    <a:pt x="201" y="835"/>
                    <a:pt x="434" y="835"/>
                  </a:cubicBezTo>
                  <a:cubicBezTo>
                    <a:pt x="668" y="835"/>
                    <a:pt x="835" y="634"/>
                    <a:pt x="835" y="401"/>
                  </a:cubicBezTo>
                  <a:cubicBezTo>
                    <a:pt x="835" y="167"/>
                    <a:pt x="668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74"/>
            <p:cNvSpPr/>
            <p:nvPr/>
          </p:nvSpPr>
          <p:spPr>
            <a:xfrm>
              <a:off x="2149784" y="1834193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1"/>
                  </a:moveTo>
                  <a:cubicBezTo>
                    <a:pt x="167" y="1"/>
                    <a:pt x="1" y="167"/>
                    <a:pt x="1" y="401"/>
                  </a:cubicBezTo>
                  <a:cubicBezTo>
                    <a:pt x="1" y="668"/>
                    <a:pt x="201" y="835"/>
                    <a:pt x="401" y="835"/>
                  </a:cubicBezTo>
                  <a:cubicBezTo>
                    <a:pt x="668" y="835"/>
                    <a:pt x="835" y="634"/>
                    <a:pt x="835" y="401"/>
                  </a:cubicBezTo>
                  <a:cubicBezTo>
                    <a:pt x="835" y="201"/>
                    <a:pt x="634" y="1"/>
                    <a:pt x="401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74"/>
            <p:cNvSpPr/>
            <p:nvPr/>
          </p:nvSpPr>
          <p:spPr>
            <a:xfrm>
              <a:off x="1824551" y="1834193"/>
              <a:ext cx="16732" cy="16752"/>
            </a:xfrm>
            <a:custGeom>
              <a:avLst/>
              <a:gdLst/>
              <a:ahLst/>
              <a:cxnLst/>
              <a:rect l="l" t="t" r="r" b="b"/>
              <a:pathLst>
                <a:path w="834" h="835" extrusionOk="0">
                  <a:moveTo>
                    <a:pt x="400" y="1"/>
                  </a:moveTo>
                  <a:cubicBezTo>
                    <a:pt x="167" y="1"/>
                    <a:pt x="0" y="167"/>
                    <a:pt x="0" y="401"/>
                  </a:cubicBezTo>
                  <a:cubicBezTo>
                    <a:pt x="0" y="668"/>
                    <a:pt x="200" y="835"/>
                    <a:pt x="400" y="835"/>
                  </a:cubicBezTo>
                  <a:cubicBezTo>
                    <a:pt x="667" y="835"/>
                    <a:pt x="834" y="634"/>
                    <a:pt x="834" y="401"/>
                  </a:cubicBezTo>
                  <a:cubicBezTo>
                    <a:pt x="834" y="201"/>
                    <a:pt x="667" y="1"/>
                    <a:pt x="400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74"/>
            <p:cNvSpPr/>
            <p:nvPr/>
          </p:nvSpPr>
          <p:spPr>
            <a:xfrm>
              <a:off x="1889453" y="1834193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167" y="1"/>
                    <a:pt x="1" y="167"/>
                    <a:pt x="1" y="401"/>
                  </a:cubicBezTo>
                  <a:cubicBezTo>
                    <a:pt x="1" y="668"/>
                    <a:pt x="201" y="835"/>
                    <a:pt x="434" y="835"/>
                  </a:cubicBezTo>
                  <a:cubicBezTo>
                    <a:pt x="668" y="835"/>
                    <a:pt x="835" y="634"/>
                    <a:pt x="835" y="401"/>
                  </a:cubicBezTo>
                  <a:cubicBezTo>
                    <a:pt x="835" y="201"/>
                    <a:pt x="634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74"/>
            <p:cNvSpPr/>
            <p:nvPr/>
          </p:nvSpPr>
          <p:spPr>
            <a:xfrm>
              <a:off x="2052080" y="1783997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1"/>
                  </a:moveTo>
                  <a:cubicBezTo>
                    <a:pt x="167" y="1"/>
                    <a:pt x="0" y="201"/>
                    <a:pt x="0" y="401"/>
                  </a:cubicBezTo>
                  <a:cubicBezTo>
                    <a:pt x="0" y="668"/>
                    <a:pt x="201" y="835"/>
                    <a:pt x="401" y="835"/>
                  </a:cubicBezTo>
                  <a:cubicBezTo>
                    <a:pt x="668" y="835"/>
                    <a:pt x="834" y="635"/>
                    <a:pt x="834" y="401"/>
                  </a:cubicBezTo>
                  <a:cubicBezTo>
                    <a:pt x="834" y="168"/>
                    <a:pt x="668" y="1"/>
                    <a:pt x="401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74"/>
            <p:cNvSpPr/>
            <p:nvPr/>
          </p:nvSpPr>
          <p:spPr>
            <a:xfrm>
              <a:off x="2117002" y="1783997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167" y="1"/>
                    <a:pt x="0" y="201"/>
                    <a:pt x="0" y="401"/>
                  </a:cubicBezTo>
                  <a:cubicBezTo>
                    <a:pt x="0" y="668"/>
                    <a:pt x="167" y="835"/>
                    <a:pt x="434" y="835"/>
                  </a:cubicBezTo>
                  <a:cubicBezTo>
                    <a:pt x="667" y="835"/>
                    <a:pt x="834" y="635"/>
                    <a:pt x="834" y="401"/>
                  </a:cubicBezTo>
                  <a:cubicBezTo>
                    <a:pt x="834" y="168"/>
                    <a:pt x="667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74"/>
            <p:cNvSpPr/>
            <p:nvPr/>
          </p:nvSpPr>
          <p:spPr>
            <a:xfrm>
              <a:off x="1856671" y="1783997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167" y="1"/>
                    <a:pt x="0" y="201"/>
                    <a:pt x="0" y="401"/>
                  </a:cubicBezTo>
                  <a:cubicBezTo>
                    <a:pt x="0" y="668"/>
                    <a:pt x="234" y="835"/>
                    <a:pt x="434" y="835"/>
                  </a:cubicBezTo>
                  <a:cubicBezTo>
                    <a:pt x="667" y="835"/>
                    <a:pt x="834" y="635"/>
                    <a:pt x="834" y="401"/>
                  </a:cubicBezTo>
                  <a:cubicBezTo>
                    <a:pt x="834" y="168"/>
                    <a:pt x="667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74"/>
            <p:cNvSpPr/>
            <p:nvPr/>
          </p:nvSpPr>
          <p:spPr>
            <a:xfrm>
              <a:off x="1922255" y="1783997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0" y="1"/>
                  </a:moveTo>
                  <a:cubicBezTo>
                    <a:pt x="167" y="1"/>
                    <a:pt x="0" y="201"/>
                    <a:pt x="0" y="401"/>
                  </a:cubicBezTo>
                  <a:cubicBezTo>
                    <a:pt x="0" y="668"/>
                    <a:pt x="200" y="835"/>
                    <a:pt x="400" y="835"/>
                  </a:cubicBezTo>
                  <a:cubicBezTo>
                    <a:pt x="667" y="835"/>
                    <a:pt x="834" y="635"/>
                    <a:pt x="834" y="401"/>
                  </a:cubicBezTo>
                  <a:cubicBezTo>
                    <a:pt x="834" y="168"/>
                    <a:pt x="634" y="1"/>
                    <a:pt x="400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74"/>
            <p:cNvSpPr/>
            <p:nvPr/>
          </p:nvSpPr>
          <p:spPr>
            <a:xfrm>
              <a:off x="2019277" y="2136014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1"/>
                  </a:moveTo>
                  <a:cubicBezTo>
                    <a:pt x="168" y="1"/>
                    <a:pt x="1" y="201"/>
                    <a:pt x="1" y="434"/>
                  </a:cubicBezTo>
                  <a:cubicBezTo>
                    <a:pt x="1" y="668"/>
                    <a:pt x="168" y="835"/>
                    <a:pt x="401" y="835"/>
                  </a:cubicBezTo>
                  <a:cubicBezTo>
                    <a:pt x="668" y="835"/>
                    <a:pt x="835" y="635"/>
                    <a:pt x="835" y="434"/>
                  </a:cubicBezTo>
                  <a:cubicBezTo>
                    <a:pt x="835" y="168"/>
                    <a:pt x="668" y="1"/>
                    <a:pt x="401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74"/>
            <p:cNvSpPr/>
            <p:nvPr/>
          </p:nvSpPr>
          <p:spPr>
            <a:xfrm>
              <a:off x="2084200" y="2136014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167" y="1"/>
                    <a:pt x="1" y="201"/>
                    <a:pt x="1" y="434"/>
                  </a:cubicBezTo>
                  <a:cubicBezTo>
                    <a:pt x="1" y="668"/>
                    <a:pt x="167" y="835"/>
                    <a:pt x="434" y="835"/>
                  </a:cubicBezTo>
                  <a:cubicBezTo>
                    <a:pt x="668" y="835"/>
                    <a:pt x="835" y="635"/>
                    <a:pt x="835" y="434"/>
                  </a:cubicBezTo>
                  <a:cubicBezTo>
                    <a:pt x="835" y="168"/>
                    <a:pt x="668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74"/>
            <p:cNvSpPr/>
            <p:nvPr/>
          </p:nvSpPr>
          <p:spPr>
            <a:xfrm>
              <a:off x="2214024" y="2136014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5" y="1"/>
                  </a:moveTo>
                  <a:cubicBezTo>
                    <a:pt x="168" y="1"/>
                    <a:pt x="1" y="201"/>
                    <a:pt x="1" y="434"/>
                  </a:cubicBezTo>
                  <a:cubicBezTo>
                    <a:pt x="1" y="668"/>
                    <a:pt x="201" y="835"/>
                    <a:pt x="435" y="835"/>
                  </a:cubicBezTo>
                  <a:cubicBezTo>
                    <a:pt x="668" y="835"/>
                    <a:pt x="835" y="635"/>
                    <a:pt x="835" y="434"/>
                  </a:cubicBezTo>
                  <a:cubicBezTo>
                    <a:pt x="835" y="168"/>
                    <a:pt x="668" y="1"/>
                    <a:pt x="435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74"/>
            <p:cNvSpPr/>
            <p:nvPr/>
          </p:nvSpPr>
          <p:spPr>
            <a:xfrm>
              <a:off x="1759628" y="2136014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167" y="1"/>
                    <a:pt x="0" y="201"/>
                    <a:pt x="0" y="434"/>
                  </a:cubicBezTo>
                  <a:cubicBezTo>
                    <a:pt x="0" y="668"/>
                    <a:pt x="234" y="835"/>
                    <a:pt x="434" y="835"/>
                  </a:cubicBezTo>
                  <a:cubicBezTo>
                    <a:pt x="668" y="835"/>
                    <a:pt x="834" y="635"/>
                    <a:pt x="834" y="434"/>
                  </a:cubicBezTo>
                  <a:cubicBezTo>
                    <a:pt x="834" y="168"/>
                    <a:pt x="634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74"/>
            <p:cNvSpPr/>
            <p:nvPr/>
          </p:nvSpPr>
          <p:spPr>
            <a:xfrm>
              <a:off x="1889453" y="2136014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167" y="1"/>
                    <a:pt x="1" y="201"/>
                    <a:pt x="1" y="434"/>
                  </a:cubicBezTo>
                  <a:cubicBezTo>
                    <a:pt x="1" y="668"/>
                    <a:pt x="201" y="835"/>
                    <a:pt x="434" y="835"/>
                  </a:cubicBezTo>
                  <a:cubicBezTo>
                    <a:pt x="668" y="835"/>
                    <a:pt x="835" y="635"/>
                    <a:pt x="835" y="434"/>
                  </a:cubicBezTo>
                  <a:cubicBezTo>
                    <a:pt x="835" y="168"/>
                    <a:pt x="634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74"/>
            <p:cNvSpPr/>
            <p:nvPr/>
          </p:nvSpPr>
          <p:spPr>
            <a:xfrm>
              <a:off x="2052080" y="2085837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01" y="0"/>
                  </a:moveTo>
                  <a:cubicBezTo>
                    <a:pt x="167" y="0"/>
                    <a:pt x="0" y="200"/>
                    <a:pt x="0" y="434"/>
                  </a:cubicBezTo>
                  <a:cubicBezTo>
                    <a:pt x="0" y="667"/>
                    <a:pt x="201" y="834"/>
                    <a:pt x="401" y="834"/>
                  </a:cubicBezTo>
                  <a:cubicBezTo>
                    <a:pt x="668" y="834"/>
                    <a:pt x="834" y="634"/>
                    <a:pt x="834" y="434"/>
                  </a:cubicBezTo>
                  <a:cubicBezTo>
                    <a:pt x="834" y="167"/>
                    <a:pt x="668" y="0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74"/>
            <p:cNvSpPr/>
            <p:nvPr/>
          </p:nvSpPr>
          <p:spPr>
            <a:xfrm>
              <a:off x="1727508" y="2085837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01" y="0"/>
                  </a:moveTo>
                  <a:cubicBezTo>
                    <a:pt x="167" y="0"/>
                    <a:pt x="0" y="200"/>
                    <a:pt x="0" y="434"/>
                  </a:cubicBezTo>
                  <a:cubicBezTo>
                    <a:pt x="0" y="634"/>
                    <a:pt x="167" y="834"/>
                    <a:pt x="401" y="834"/>
                  </a:cubicBezTo>
                  <a:cubicBezTo>
                    <a:pt x="634" y="834"/>
                    <a:pt x="834" y="634"/>
                    <a:pt x="834" y="434"/>
                  </a:cubicBezTo>
                  <a:cubicBezTo>
                    <a:pt x="834" y="200"/>
                    <a:pt x="634" y="0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74"/>
            <p:cNvSpPr/>
            <p:nvPr/>
          </p:nvSpPr>
          <p:spPr>
            <a:xfrm>
              <a:off x="1792411" y="2085837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35" y="0"/>
                  </a:moveTo>
                  <a:cubicBezTo>
                    <a:pt x="201" y="0"/>
                    <a:pt x="1" y="200"/>
                    <a:pt x="1" y="434"/>
                  </a:cubicBezTo>
                  <a:cubicBezTo>
                    <a:pt x="1" y="634"/>
                    <a:pt x="201" y="834"/>
                    <a:pt x="435" y="834"/>
                  </a:cubicBezTo>
                  <a:cubicBezTo>
                    <a:pt x="635" y="834"/>
                    <a:pt x="835" y="634"/>
                    <a:pt x="835" y="434"/>
                  </a:cubicBezTo>
                  <a:cubicBezTo>
                    <a:pt x="835" y="200"/>
                    <a:pt x="635" y="0"/>
                    <a:pt x="435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74"/>
            <p:cNvSpPr/>
            <p:nvPr/>
          </p:nvSpPr>
          <p:spPr>
            <a:xfrm>
              <a:off x="1856671" y="2085837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34" y="0"/>
                  </a:moveTo>
                  <a:cubicBezTo>
                    <a:pt x="167" y="0"/>
                    <a:pt x="0" y="200"/>
                    <a:pt x="0" y="434"/>
                  </a:cubicBezTo>
                  <a:cubicBezTo>
                    <a:pt x="0" y="667"/>
                    <a:pt x="234" y="834"/>
                    <a:pt x="434" y="834"/>
                  </a:cubicBezTo>
                  <a:cubicBezTo>
                    <a:pt x="667" y="834"/>
                    <a:pt x="834" y="634"/>
                    <a:pt x="834" y="434"/>
                  </a:cubicBezTo>
                  <a:cubicBezTo>
                    <a:pt x="834" y="167"/>
                    <a:pt x="667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74"/>
            <p:cNvSpPr/>
            <p:nvPr/>
          </p:nvSpPr>
          <p:spPr>
            <a:xfrm>
              <a:off x="1922255" y="2085837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00" y="0"/>
                  </a:moveTo>
                  <a:cubicBezTo>
                    <a:pt x="167" y="0"/>
                    <a:pt x="0" y="200"/>
                    <a:pt x="0" y="434"/>
                  </a:cubicBezTo>
                  <a:cubicBezTo>
                    <a:pt x="0" y="667"/>
                    <a:pt x="200" y="834"/>
                    <a:pt x="400" y="834"/>
                  </a:cubicBezTo>
                  <a:cubicBezTo>
                    <a:pt x="667" y="834"/>
                    <a:pt x="834" y="634"/>
                    <a:pt x="834" y="434"/>
                  </a:cubicBezTo>
                  <a:cubicBezTo>
                    <a:pt x="834" y="167"/>
                    <a:pt x="634" y="0"/>
                    <a:pt x="400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74"/>
            <p:cNvSpPr/>
            <p:nvPr/>
          </p:nvSpPr>
          <p:spPr>
            <a:xfrm>
              <a:off x="2019277" y="223640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0"/>
                  </a:moveTo>
                  <a:cubicBezTo>
                    <a:pt x="168" y="0"/>
                    <a:pt x="1" y="201"/>
                    <a:pt x="1" y="434"/>
                  </a:cubicBezTo>
                  <a:cubicBezTo>
                    <a:pt x="1" y="634"/>
                    <a:pt x="168" y="834"/>
                    <a:pt x="401" y="834"/>
                  </a:cubicBezTo>
                  <a:cubicBezTo>
                    <a:pt x="635" y="834"/>
                    <a:pt x="835" y="634"/>
                    <a:pt x="835" y="434"/>
                  </a:cubicBezTo>
                  <a:cubicBezTo>
                    <a:pt x="835" y="201"/>
                    <a:pt x="635" y="0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74"/>
            <p:cNvSpPr/>
            <p:nvPr/>
          </p:nvSpPr>
          <p:spPr>
            <a:xfrm>
              <a:off x="2084200" y="223640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201" y="0"/>
                    <a:pt x="1" y="201"/>
                    <a:pt x="1" y="434"/>
                  </a:cubicBezTo>
                  <a:cubicBezTo>
                    <a:pt x="1" y="634"/>
                    <a:pt x="201" y="834"/>
                    <a:pt x="434" y="834"/>
                  </a:cubicBezTo>
                  <a:cubicBezTo>
                    <a:pt x="668" y="834"/>
                    <a:pt x="835" y="634"/>
                    <a:pt x="835" y="434"/>
                  </a:cubicBezTo>
                  <a:cubicBezTo>
                    <a:pt x="835" y="201"/>
                    <a:pt x="668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74"/>
            <p:cNvSpPr/>
            <p:nvPr/>
          </p:nvSpPr>
          <p:spPr>
            <a:xfrm>
              <a:off x="2149784" y="223640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0"/>
                  </a:moveTo>
                  <a:cubicBezTo>
                    <a:pt x="167" y="0"/>
                    <a:pt x="1" y="201"/>
                    <a:pt x="1" y="434"/>
                  </a:cubicBezTo>
                  <a:cubicBezTo>
                    <a:pt x="1" y="668"/>
                    <a:pt x="201" y="834"/>
                    <a:pt x="401" y="834"/>
                  </a:cubicBezTo>
                  <a:cubicBezTo>
                    <a:pt x="668" y="834"/>
                    <a:pt x="835" y="634"/>
                    <a:pt x="835" y="434"/>
                  </a:cubicBezTo>
                  <a:cubicBezTo>
                    <a:pt x="835" y="201"/>
                    <a:pt x="634" y="0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74"/>
            <p:cNvSpPr/>
            <p:nvPr/>
          </p:nvSpPr>
          <p:spPr>
            <a:xfrm>
              <a:off x="1824551" y="2236406"/>
              <a:ext cx="16732" cy="16752"/>
            </a:xfrm>
            <a:custGeom>
              <a:avLst/>
              <a:gdLst/>
              <a:ahLst/>
              <a:cxnLst/>
              <a:rect l="l" t="t" r="r" b="b"/>
              <a:pathLst>
                <a:path w="834" h="835" extrusionOk="0">
                  <a:moveTo>
                    <a:pt x="400" y="0"/>
                  </a:moveTo>
                  <a:cubicBezTo>
                    <a:pt x="167" y="0"/>
                    <a:pt x="0" y="201"/>
                    <a:pt x="0" y="434"/>
                  </a:cubicBezTo>
                  <a:cubicBezTo>
                    <a:pt x="0" y="668"/>
                    <a:pt x="200" y="834"/>
                    <a:pt x="400" y="834"/>
                  </a:cubicBezTo>
                  <a:cubicBezTo>
                    <a:pt x="667" y="834"/>
                    <a:pt x="834" y="634"/>
                    <a:pt x="834" y="434"/>
                  </a:cubicBezTo>
                  <a:cubicBezTo>
                    <a:pt x="834" y="201"/>
                    <a:pt x="667" y="0"/>
                    <a:pt x="400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74"/>
            <p:cNvSpPr/>
            <p:nvPr/>
          </p:nvSpPr>
          <p:spPr>
            <a:xfrm>
              <a:off x="1889453" y="2236406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167" y="0"/>
                    <a:pt x="1" y="201"/>
                    <a:pt x="1" y="434"/>
                  </a:cubicBezTo>
                  <a:cubicBezTo>
                    <a:pt x="1" y="668"/>
                    <a:pt x="201" y="834"/>
                    <a:pt x="434" y="834"/>
                  </a:cubicBezTo>
                  <a:cubicBezTo>
                    <a:pt x="668" y="834"/>
                    <a:pt x="835" y="634"/>
                    <a:pt x="835" y="434"/>
                  </a:cubicBezTo>
                  <a:cubicBezTo>
                    <a:pt x="835" y="201"/>
                    <a:pt x="634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74"/>
            <p:cNvSpPr/>
            <p:nvPr/>
          </p:nvSpPr>
          <p:spPr>
            <a:xfrm>
              <a:off x="2052080" y="218621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1"/>
                  </a:moveTo>
                  <a:cubicBezTo>
                    <a:pt x="167" y="1"/>
                    <a:pt x="0" y="201"/>
                    <a:pt x="0" y="434"/>
                  </a:cubicBezTo>
                  <a:cubicBezTo>
                    <a:pt x="0" y="668"/>
                    <a:pt x="201" y="835"/>
                    <a:pt x="401" y="835"/>
                  </a:cubicBezTo>
                  <a:cubicBezTo>
                    <a:pt x="668" y="835"/>
                    <a:pt x="834" y="634"/>
                    <a:pt x="834" y="434"/>
                  </a:cubicBezTo>
                  <a:cubicBezTo>
                    <a:pt x="834" y="201"/>
                    <a:pt x="668" y="1"/>
                    <a:pt x="401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74"/>
            <p:cNvSpPr/>
            <p:nvPr/>
          </p:nvSpPr>
          <p:spPr>
            <a:xfrm>
              <a:off x="2117002" y="218621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167" y="1"/>
                    <a:pt x="0" y="201"/>
                    <a:pt x="0" y="434"/>
                  </a:cubicBezTo>
                  <a:cubicBezTo>
                    <a:pt x="0" y="668"/>
                    <a:pt x="167" y="835"/>
                    <a:pt x="434" y="835"/>
                  </a:cubicBezTo>
                  <a:cubicBezTo>
                    <a:pt x="667" y="835"/>
                    <a:pt x="834" y="634"/>
                    <a:pt x="834" y="434"/>
                  </a:cubicBezTo>
                  <a:cubicBezTo>
                    <a:pt x="834" y="201"/>
                    <a:pt x="667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74"/>
            <p:cNvSpPr/>
            <p:nvPr/>
          </p:nvSpPr>
          <p:spPr>
            <a:xfrm>
              <a:off x="2181242" y="218621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167" y="1"/>
                    <a:pt x="0" y="201"/>
                    <a:pt x="0" y="434"/>
                  </a:cubicBezTo>
                  <a:cubicBezTo>
                    <a:pt x="0" y="668"/>
                    <a:pt x="234" y="835"/>
                    <a:pt x="434" y="835"/>
                  </a:cubicBezTo>
                  <a:cubicBezTo>
                    <a:pt x="668" y="835"/>
                    <a:pt x="834" y="634"/>
                    <a:pt x="834" y="434"/>
                  </a:cubicBezTo>
                  <a:cubicBezTo>
                    <a:pt x="834" y="201"/>
                    <a:pt x="668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74"/>
            <p:cNvSpPr/>
            <p:nvPr/>
          </p:nvSpPr>
          <p:spPr>
            <a:xfrm>
              <a:off x="1727508" y="218621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1"/>
                  </a:moveTo>
                  <a:cubicBezTo>
                    <a:pt x="167" y="1"/>
                    <a:pt x="0" y="201"/>
                    <a:pt x="0" y="434"/>
                  </a:cubicBezTo>
                  <a:cubicBezTo>
                    <a:pt x="0" y="668"/>
                    <a:pt x="167" y="835"/>
                    <a:pt x="401" y="835"/>
                  </a:cubicBezTo>
                  <a:cubicBezTo>
                    <a:pt x="667" y="835"/>
                    <a:pt x="834" y="634"/>
                    <a:pt x="834" y="434"/>
                  </a:cubicBezTo>
                  <a:cubicBezTo>
                    <a:pt x="834" y="201"/>
                    <a:pt x="667" y="1"/>
                    <a:pt x="401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74"/>
            <p:cNvSpPr/>
            <p:nvPr/>
          </p:nvSpPr>
          <p:spPr>
            <a:xfrm>
              <a:off x="1856671" y="218621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1"/>
                  </a:moveTo>
                  <a:cubicBezTo>
                    <a:pt x="167" y="1"/>
                    <a:pt x="0" y="201"/>
                    <a:pt x="0" y="434"/>
                  </a:cubicBezTo>
                  <a:cubicBezTo>
                    <a:pt x="0" y="668"/>
                    <a:pt x="234" y="835"/>
                    <a:pt x="434" y="835"/>
                  </a:cubicBezTo>
                  <a:cubicBezTo>
                    <a:pt x="667" y="835"/>
                    <a:pt x="834" y="634"/>
                    <a:pt x="834" y="434"/>
                  </a:cubicBezTo>
                  <a:cubicBezTo>
                    <a:pt x="834" y="201"/>
                    <a:pt x="667" y="1"/>
                    <a:pt x="434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74"/>
            <p:cNvSpPr/>
            <p:nvPr/>
          </p:nvSpPr>
          <p:spPr>
            <a:xfrm>
              <a:off x="1922255" y="2186210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0" y="1"/>
                  </a:moveTo>
                  <a:cubicBezTo>
                    <a:pt x="167" y="1"/>
                    <a:pt x="0" y="201"/>
                    <a:pt x="0" y="434"/>
                  </a:cubicBezTo>
                  <a:cubicBezTo>
                    <a:pt x="0" y="668"/>
                    <a:pt x="200" y="835"/>
                    <a:pt x="400" y="835"/>
                  </a:cubicBezTo>
                  <a:cubicBezTo>
                    <a:pt x="667" y="835"/>
                    <a:pt x="834" y="634"/>
                    <a:pt x="834" y="434"/>
                  </a:cubicBezTo>
                  <a:cubicBezTo>
                    <a:pt x="834" y="201"/>
                    <a:pt x="634" y="1"/>
                    <a:pt x="400" y="1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74"/>
            <p:cNvSpPr/>
            <p:nvPr/>
          </p:nvSpPr>
          <p:spPr>
            <a:xfrm>
              <a:off x="2019277" y="2035641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0"/>
                  </a:moveTo>
                  <a:cubicBezTo>
                    <a:pt x="168" y="0"/>
                    <a:pt x="1" y="167"/>
                    <a:pt x="1" y="434"/>
                  </a:cubicBezTo>
                  <a:cubicBezTo>
                    <a:pt x="1" y="667"/>
                    <a:pt x="168" y="834"/>
                    <a:pt x="401" y="834"/>
                  </a:cubicBezTo>
                  <a:cubicBezTo>
                    <a:pt x="668" y="834"/>
                    <a:pt x="835" y="634"/>
                    <a:pt x="835" y="434"/>
                  </a:cubicBezTo>
                  <a:cubicBezTo>
                    <a:pt x="835" y="167"/>
                    <a:pt x="668" y="0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74"/>
            <p:cNvSpPr/>
            <p:nvPr/>
          </p:nvSpPr>
          <p:spPr>
            <a:xfrm>
              <a:off x="2084200" y="2035641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167" y="0"/>
                    <a:pt x="1" y="167"/>
                    <a:pt x="1" y="434"/>
                  </a:cubicBezTo>
                  <a:cubicBezTo>
                    <a:pt x="1" y="667"/>
                    <a:pt x="167" y="834"/>
                    <a:pt x="434" y="834"/>
                  </a:cubicBezTo>
                  <a:cubicBezTo>
                    <a:pt x="668" y="834"/>
                    <a:pt x="835" y="634"/>
                    <a:pt x="835" y="434"/>
                  </a:cubicBezTo>
                  <a:cubicBezTo>
                    <a:pt x="835" y="167"/>
                    <a:pt x="668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74"/>
            <p:cNvSpPr/>
            <p:nvPr/>
          </p:nvSpPr>
          <p:spPr>
            <a:xfrm>
              <a:off x="1759628" y="2035641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167" y="0"/>
                    <a:pt x="0" y="167"/>
                    <a:pt x="0" y="434"/>
                  </a:cubicBezTo>
                  <a:cubicBezTo>
                    <a:pt x="0" y="667"/>
                    <a:pt x="234" y="834"/>
                    <a:pt x="434" y="834"/>
                  </a:cubicBezTo>
                  <a:cubicBezTo>
                    <a:pt x="668" y="834"/>
                    <a:pt x="834" y="634"/>
                    <a:pt x="834" y="434"/>
                  </a:cubicBezTo>
                  <a:cubicBezTo>
                    <a:pt x="834" y="167"/>
                    <a:pt x="634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74"/>
            <p:cNvSpPr/>
            <p:nvPr/>
          </p:nvSpPr>
          <p:spPr>
            <a:xfrm>
              <a:off x="1824551" y="2035641"/>
              <a:ext cx="16732" cy="16752"/>
            </a:xfrm>
            <a:custGeom>
              <a:avLst/>
              <a:gdLst/>
              <a:ahLst/>
              <a:cxnLst/>
              <a:rect l="l" t="t" r="r" b="b"/>
              <a:pathLst>
                <a:path w="834" h="835" extrusionOk="0">
                  <a:moveTo>
                    <a:pt x="400" y="0"/>
                  </a:moveTo>
                  <a:cubicBezTo>
                    <a:pt x="167" y="0"/>
                    <a:pt x="0" y="167"/>
                    <a:pt x="0" y="434"/>
                  </a:cubicBezTo>
                  <a:cubicBezTo>
                    <a:pt x="0" y="667"/>
                    <a:pt x="200" y="834"/>
                    <a:pt x="400" y="834"/>
                  </a:cubicBezTo>
                  <a:cubicBezTo>
                    <a:pt x="667" y="834"/>
                    <a:pt x="834" y="634"/>
                    <a:pt x="834" y="434"/>
                  </a:cubicBezTo>
                  <a:cubicBezTo>
                    <a:pt x="834" y="167"/>
                    <a:pt x="667" y="0"/>
                    <a:pt x="400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74"/>
            <p:cNvSpPr/>
            <p:nvPr/>
          </p:nvSpPr>
          <p:spPr>
            <a:xfrm>
              <a:off x="1889453" y="2035641"/>
              <a:ext cx="16752" cy="1675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4" y="0"/>
                  </a:moveTo>
                  <a:cubicBezTo>
                    <a:pt x="167" y="0"/>
                    <a:pt x="1" y="167"/>
                    <a:pt x="1" y="434"/>
                  </a:cubicBezTo>
                  <a:cubicBezTo>
                    <a:pt x="1" y="667"/>
                    <a:pt x="201" y="834"/>
                    <a:pt x="434" y="834"/>
                  </a:cubicBezTo>
                  <a:cubicBezTo>
                    <a:pt x="668" y="834"/>
                    <a:pt x="835" y="634"/>
                    <a:pt x="835" y="434"/>
                  </a:cubicBezTo>
                  <a:cubicBezTo>
                    <a:pt x="835" y="167"/>
                    <a:pt x="634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74"/>
            <p:cNvSpPr/>
            <p:nvPr/>
          </p:nvSpPr>
          <p:spPr>
            <a:xfrm>
              <a:off x="2052080" y="1984783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01" y="0"/>
                  </a:moveTo>
                  <a:cubicBezTo>
                    <a:pt x="167" y="0"/>
                    <a:pt x="0" y="167"/>
                    <a:pt x="0" y="400"/>
                  </a:cubicBezTo>
                  <a:cubicBezTo>
                    <a:pt x="0" y="667"/>
                    <a:pt x="201" y="834"/>
                    <a:pt x="401" y="834"/>
                  </a:cubicBezTo>
                  <a:cubicBezTo>
                    <a:pt x="668" y="834"/>
                    <a:pt x="834" y="634"/>
                    <a:pt x="834" y="400"/>
                  </a:cubicBezTo>
                  <a:cubicBezTo>
                    <a:pt x="834" y="200"/>
                    <a:pt x="668" y="33"/>
                    <a:pt x="401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74"/>
            <p:cNvSpPr/>
            <p:nvPr/>
          </p:nvSpPr>
          <p:spPr>
            <a:xfrm>
              <a:off x="2117002" y="1984783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34" y="0"/>
                  </a:moveTo>
                  <a:cubicBezTo>
                    <a:pt x="200" y="0"/>
                    <a:pt x="0" y="167"/>
                    <a:pt x="0" y="400"/>
                  </a:cubicBezTo>
                  <a:cubicBezTo>
                    <a:pt x="0" y="634"/>
                    <a:pt x="200" y="834"/>
                    <a:pt x="434" y="834"/>
                  </a:cubicBezTo>
                  <a:cubicBezTo>
                    <a:pt x="634" y="834"/>
                    <a:pt x="834" y="634"/>
                    <a:pt x="834" y="400"/>
                  </a:cubicBezTo>
                  <a:cubicBezTo>
                    <a:pt x="834" y="167"/>
                    <a:pt x="634" y="0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74"/>
            <p:cNvSpPr/>
            <p:nvPr/>
          </p:nvSpPr>
          <p:spPr>
            <a:xfrm>
              <a:off x="1792411" y="1984783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35" y="0"/>
                  </a:moveTo>
                  <a:cubicBezTo>
                    <a:pt x="201" y="0"/>
                    <a:pt x="1" y="167"/>
                    <a:pt x="1" y="400"/>
                  </a:cubicBezTo>
                  <a:cubicBezTo>
                    <a:pt x="1" y="634"/>
                    <a:pt x="201" y="834"/>
                    <a:pt x="435" y="834"/>
                  </a:cubicBezTo>
                  <a:cubicBezTo>
                    <a:pt x="635" y="834"/>
                    <a:pt x="835" y="634"/>
                    <a:pt x="835" y="400"/>
                  </a:cubicBezTo>
                  <a:cubicBezTo>
                    <a:pt x="835" y="167"/>
                    <a:pt x="635" y="0"/>
                    <a:pt x="435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74"/>
            <p:cNvSpPr/>
            <p:nvPr/>
          </p:nvSpPr>
          <p:spPr>
            <a:xfrm>
              <a:off x="1856671" y="1984783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34" y="0"/>
                  </a:moveTo>
                  <a:cubicBezTo>
                    <a:pt x="167" y="0"/>
                    <a:pt x="0" y="167"/>
                    <a:pt x="0" y="400"/>
                  </a:cubicBezTo>
                  <a:cubicBezTo>
                    <a:pt x="0" y="667"/>
                    <a:pt x="234" y="834"/>
                    <a:pt x="434" y="834"/>
                  </a:cubicBezTo>
                  <a:cubicBezTo>
                    <a:pt x="667" y="834"/>
                    <a:pt x="834" y="634"/>
                    <a:pt x="834" y="400"/>
                  </a:cubicBezTo>
                  <a:cubicBezTo>
                    <a:pt x="834" y="200"/>
                    <a:pt x="667" y="33"/>
                    <a:pt x="434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74"/>
            <p:cNvSpPr/>
            <p:nvPr/>
          </p:nvSpPr>
          <p:spPr>
            <a:xfrm>
              <a:off x="1922255" y="1984783"/>
              <a:ext cx="16752" cy="16732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00" y="0"/>
                  </a:moveTo>
                  <a:cubicBezTo>
                    <a:pt x="167" y="0"/>
                    <a:pt x="0" y="167"/>
                    <a:pt x="0" y="400"/>
                  </a:cubicBezTo>
                  <a:cubicBezTo>
                    <a:pt x="0" y="667"/>
                    <a:pt x="200" y="834"/>
                    <a:pt x="400" y="834"/>
                  </a:cubicBezTo>
                  <a:cubicBezTo>
                    <a:pt x="667" y="834"/>
                    <a:pt x="834" y="634"/>
                    <a:pt x="834" y="400"/>
                  </a:cubicBezTo>
                  <a:cubicBezTo>
                    <a:pt x="834" y="200"/>
                    <a:pt x="634" y="33"/>
                    <a:pt x="400" y="0"/>
                  </a:cubicBezTo>
                  <a:close/>
                </a:path>
              </a:pathLst>
            </a:custGeom>
            <a:solidFill>
              <a:srgbClr val="125E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74"/>
            <p:cNvSpPr/>
            <p:nvPr/>
          </p:nvSpPr>
          <p:spPr>
            <a:xfrm>
              <a:off x="1769660" y="1754606"/>
              <a:ext cx="185398" cy="567929"/>
            </a:xfrm>
            <a:custGeom>
              <a:avLst/>
              <a:gdLst/>
              <a:ahLst/>
              <a:cxnLst/>
              <a:rect l="l" t="t" r="r" b="b"/>
              <a:pathLst>
                <a:path w="9241" h="28308" extrusionOk="0">
                  <a:moveTo>
                    <a:pt x="7375" y="1"/>
                  </a:moveTo>
                  <a:cubicBezTo>
                    <a:pt x="6110" y="1"/>
                    <a:pt x="607" y="2541"/>
                    <a:pt x="301" y="3367"/>
                  </a:cubicBezTo>
                  <a:cubicBezTo>
                    <a:pt x="1" y="4235"/>
                    <a:pt x="3603" y="15976"/>
                    <a:pt x="3670" y="16777"/>
                  </a:cubicBezTo>
                  <a:cubicBezTo>
                    <a:pt x="3803" y="17611"/>
                    <a:pt x="968" y="26350"/>
                    <a:pt x="1302" y="26784"/>
                  </a:cubicBezTo>
                  <a:cubicBezTo>
                    <a:pt x="1591" y="27131"/>
                    <a:pt x="6376" y="28308"/>
                    <a:pt x="7877" y="28308"/>
                  </a:cubicBezTo>
                  <a:cubicBezTo>
                    <a:pt x="8106" y="28308"/>
                    <a:pt x="8258" y="28280"/>
                    <a:pt x="8307" y="28218"/>
                  </a:cubicBezTo>
                  <a:cubicBezTo>
                    <a:pt x="8674" y="27751"/>
                    <a:pt x="9241" y="12674"/>
                    <a:pt x="9007" y="10572"/>
                  </a:cubicBezTo>
                  <a:cubicBezTo>
                    <a:pt x="8840" y="8504"/>
                    <a:pt x="8140" y="732"/>
                    <a:pt x="7606" y="65"/>
                  </a:cubicBezTo>
                  <a:cubicBezTo>
                    <a:pt x="7568" y="21"/>
                    <a:pt x="7488" y="1"/>
                    <a:pt x="7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74"/>
            <p:cNvSpPr/>
            <p:nvPr/>
          </p:nvSpPr>
          <p:spPr>
            <a:xfrm>
              <a:off x="1863352" y="1754124"/>
              <a:ext cx="88355" cy="238704"/>
            </a:xfrm>
            <a:custGeom>
              <a:avLst/>
              <a:gdLst/>
              <a:ahLst/>
              <a:cxnLst/>
              <a:rect l="l" t="t" r="r" b="b"/>
              <a:pathLst>
                <a:path w="4404" h="11898" extrusionOk="0">
                  <a:moveTo>
                    <a:pt x="2746" y="0"/>
                  </a:moveTo>
                  <a:cubicBezTo>
                    <a:pt x="2426" y="0"/>
                    <a:pt x="1767" y="198"/>
                    <a:pt x="968" y="456"/>
                  </a:cubicBezTo>
                  <a:lnTo>
                    <a:pt x="1" y="4659"/>
                  </a:lnTo>
                  <a:lnTo>
                    <a:pt x="1669" y="5326"/>
                  </a:lnTo>
                  <a:lnTo>
                    <a:pt x="835" y="6827"/>
                  </a:lnTo>
                  <a:lnTo>
                    <a:pt x="4404" y="11897"/>
                  </a:lnTo>
                  <a:cubicBezTo>
                    <a:pt x="4404" y="11297"/>
                    <a:pt x="4404" y="10830"/>
                    <a:pt x="4337" y="10563"/>
                  </a:cubicBezTo>
                  <a:cubicBezTo>
                    <a:pt x="4137" y="8495"/>
                    <a:pt x="3470" y="723"/>
                    <a:pt x="2936" y="56"/>
                  </a:cubicBezTo>
                  <a:cubicBezTo>
                    <a:pt x="2906" y="18"/>
                    <a:pt x="2841" y="0"/>
                    <a:pt x="2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74"/>
            <p:cNvSpPr/>
            <p:nvPr/>
          </p:nvSpPr>
          <p:spPr>
            <a:xfrm>
              <a:off x="1798449" y="1965362"/>
              <a:ext cx="133857" cy="341323"/>
            </a:xfrm>
            <a:custGeom>
              <a:avLst/>
              <a:gdLst/>
              <a:ahLst/>
              <a:cxnLst/>
              <a:rect l="l" t="t" r="r" b="b"/>
              <a:pathLst>
                <a:path w="6672" h="17013" fill="none" extrusionOk="0">
                  <a:moveTo>
                    <a:pt x="6672" y="1"/>
                  </a:moveTo>
                  <a:cubicBezTo>
                    <a:pt x="6672" y="1"/>
                    <a:pt x="6538" y="16179"/>
                    <a:pt x="6238" y="16613"/>
                  </a:cubicBezTo>
                  <a:cubicBezTo>
                    <a:pt x="5971" y="17013"/>
                    <a:pt x="0" y="15378"/>
                    <a:pt x="0" y="15378"/>
                  </a:cubicBezTo>
                </a:path>
              </a:pathLst>
            </a:custGeom>
            <a:noFill/>
            <a:ln w="66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74"/>
            <p:cNvSpPr/>
            <p:nvPr/>
          </p:nvSpPr>
          <p:spPr>
            <a:xfrm>
              <a:off x="2010590" y="1754606"/>
              <a:ext cx="184053" cy="567929"/>
            </a:xfrm>
            <a:custGeom>
              <a:avLst/>
              <a:gdLst/>
              <a:ahLst/>
              <a:cxnLst/>
              <a:rect l="l" t="t" r="r" b="b"/>
              <a:pathLst>
                <a:path w="9174" h="28308" extrusionOk="0">
                  <a:moveTo>
                    <a:pt x="1833" y="1"/>
                  </a:moveTo>
                  <a:cubicBezTo>
                    <a:pt x="1719" y="1"/>
                    <a:pt x="1640" y="21"/>
                    <a:pt x="1601" y="65"/>
                  </a:cubicBezTo>
                  <a:cubicBezTo>
                    <a:pt x="1034" y="732"/>
                    <a:pt x="334" y="8504"/>
                    <a:pt x="167" y="10572"/>
                  </a:cubicBezTo>
                  <a:cubicBezTo>
                    <a:pt x="0" y="12674"/>
                    <a:pt x="501" y="27751"/>
                    <a:pt x="868" y="28218"/>
                  </a:cubicBezTo>
                  <a:cubicBezTo>
                    <a:pt x="921" y="28280"/>
                    <a:pt x="1077" y="28308"/>
                    <a:pt x="1309" y="28308"/>
                  </a:cubicBezTo>
                  <a:cubicBezTo>
                    <a:pt x="2831" y="28308"/>
                    <a:pt x="7612" y="27131"/>
                    <a:pt x="7873" y="26784"/>
                  </a:cubicBezTo>
                  <a:cubicBezTo>
                    <a:pt x="8206" y="26350"/>
                    <a:pt x="5371" y="17611"/>
                    <a:pt x="5504" y="16777"/>
                  </a:cubicBezTo>
                  <a:cubicBezTo>
                    <a:pt x="5604" y="15976"/>
                    <a:pt x="9174" y="4235"/>
                    <a:pt x="8907" y="3367"/>
                  </a:cubicBezTo>
                  <a:cubicBezTo>
                    <a:pt x="8631" y="2541"/>
                    <a:pt x="3102" y="1"/>
                    <a:pt x="18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74"/>
            <p:cNvSpPr/>
            <p:nvPr/>
          </p:nvSpPr>
          <p:spPr>
            <a:xfrm>
              <a:off x="2013259" y="1754124"/>
              <a:ext cx="87693" cy="238704"/>
            </a:xfrm>
            <a:custGeom>
              <a:avLst/>
              <a:gdLst/>
              <a:ahLst/>
              <a:cxnLst/>
              <a:rect l="l" t="t" r="r" b="b"/>
              <a:pathLst>
                <a:path w="4371" h="11898" extrusionOk="0">
                  <a:moveTo>
                    <a:pt x="1654" y="0"/>
                  </a:moveTo>
                  <a:cubicBezTo>
                    <a:pt x="1562" y="0"/>
                    <a:pt x="1499" y="18"/>
                    <a:pt x="1468" y="56"/>
                  </a:cubicBezTo>
                  <a:cubicBezTo>
                    <a:pt x="901" y="723"/>
                    <a:pt x="268" y="8495"/>
                    <a:pt x="34" y="10563"/>
                  </a:cubicBezTo>
                  <a:cubicBezTo>
                    <a:pt x="1" y="10830"/>
                    <a:pt x="1" y="11297"/>
                    <a:pt x="1" y="11897"/>
                  </a:cubicBezTo>
                  <a:lnTo>
                    <a:pt x="3537" y="6827"/>
                  </a:lnTo>
                  <a:lnTo>
                    <a:pt x="2703" y="5326"/>
                  </a:lnTo>
                  <a:lnTo>
                    <a:pt x="4371" y="4659"/>
                  </a:lnTo>
                  <a:lnTo>
                    <a:pt x="3403" y="456"/>
                  </a:lnTo>
                  <a:cubicBezTo>
                    <a:pt x="2605" y="198"/>
                    <a:pt x="1965" y="0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74"/>
            <p:cNvSpPr/>
            <p:nvPr/>
          </p:nvSpPr>
          <p:spPr>
            <a:xfrm>
              <a:off x="2026640" y="1974069"/>
              <a:ext cx="139896" cy="328604"/>
            </a:xfrm>
            <a:custGeom>
              <a:avLst/>
              <a:gdLst/>
              <a:ahLst/>
              <a:cxnLst/>
              <a:rect l="l" t="t" r="r" b="b"/>
              <a:pathLst>
                <a:path w="6973" h="16379" fill="none" extrusionOk="0">
                  <a:moveTo>
                    <a:pt x="1" y="0"/>
                  </a:moveTo>
                  <a:cubicBezTo>
                    <a:pt x="1" y="0"/>
                    <a:pt x="1002" y="16045"/>
                    <a:pt x="1202" y="16212"/>
                  </a:cubicBezTo>
                  <a:cubicBezTo>
                    <a:pt x="1469" y="16379"/>
                    <a:pt x="6973" y="14911"/>
                    <a:pt x="6973" y="14911"/>
                  </a:cubicBezTo>
                </a:path>
              </a:pathLst>
            </a:custGeom>
            <a:noFill/>
            <a:ln w="66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74"/>
            <p:cNvSpPr/>
            <p:nvPr/>
          </p:nvSpPr>
          <p:spPr>
            <a:xfrm>
              <a:off x="1358098" y="2011446"/>
              <a:ext cx="273733" cy="160199"/>
            </a:xfrm>
            <a:custGeom>
              <a:avLst/>
              <a:gdLst/>
              <a:ahLst/>
              <a:cxnLst/>
              <a:rect l="l" t="t" r="r" b="b"/>
              <a:pathLst>
                <a:path w="13644" h="7985" extrusionOk="0">
                  <a:moveTo>
                    <a:pt x="4156" y="1"/>
                  </a:moveTo>
                  <a:cubicBezTo>
                    <a:pt x="3293" y="1"/>
                    <a:pt x="2300" y="307"/>
                    <a:pt x="1402" y="307"/>
                  </a:cubicBezTo>
                  <a:cubicBezTo>
                    <a:pt x="1369" y="307"/>
                    <a:pt x="1335" y="306"/>
                    <a:pt x="1301" y="306"/>
                  </a:cubicBezTo>
                  <a:cubicBezTo>
                    <a:pt x="1245" y="301"/>
                    <a:pt x="1194" y="298"/>
                    <a:pt x="1148" y="298"/>
                  </a:cubicBezTo>
                  <a:cubicBezTo>
                    <a:pt x="570" y="298"/>
                    <a:pt x="806" y="678"/>
                    <a:pt x="1301" y="1173"/>
                  </a:cubicBezTo>
                  <a:cubicBezTo>
                    <a:pt x="1301" y="1173"/>
                    <a:pt x="33" y="1306"/>
                    <a:pt x="33" y="1707"/>
                  </a:cubicBezTo>
                  <a:cubicBezTo>
                    <a:pt x="33" y="2140"/>
                    <a:pt x="434" y="2374"/>
                    <a:pt x="434" y="2507"/>
                  </a:cubicBezTo>
                  <a:cubicBezTo>
                    <a:pt x="434" y="2641"/>
                    <a:pt x="0" y="2874"/>
                    <a:pt x="100" y="3141"/>
                  </a:cubicBezTo>
                  <a:cubicBezTo>
                    <a:pt x="167" y="3374"/>
                    <a:pt x="534" y="3508"/>
                    <a:pt x="667" y="3575"/>
                  </a:cubicBezTo>
                  <a:cubicBezTo>
                    <a:pt x="634" y="3808"/>
                    <a:pt x="100" y="4008"/>
                    <a:pt x="267" y="4308"/>
                  </a:cubicBezTo>
                  <a:cubicBezTo>
                    <a:pt x="434" y="4642"/>
                    <a:pt x="667" y="4742"/>
                    <a:pt x="767" y="4909"/>
                  </a:cubicBezTo>
                  <a:cubicBezTo>
                    <a:pt x="834" y="5076"/>
                    <a:pt x="634" y="5509"/>
                    <a:pt x="801" y="5676"/>
                  </a:cubicBezTo>
                  <a:cubicBezTo>
                    <a:pt x="837" y="5713"/>
                    <a:pt x="915" y="5729"/>
                    <a:pt x="1026" y="5729"/>
                  </a:cubicBezTo>
                  <a:cubicBezTo>
                    <a:pt x="1420" y="5729"/>
                    <a:pt x="2240" y="5532"/>
                    <a:pt x="3202" y="5376"/>
                  </a:cubicBezTo>
                  <a:cubicBezTo>
                    <a:pt x="4130" y="5229"/>
                    <a:pt x="4933" y="5136"/>
                    <a:pt x="5428" y="5136"/>
                  </a:cubicBezTo>
                  <a:cubicBezTo>
                    <a:pt x="5609" y="5136"/>
                    <a:pt x="5748" y="5149"/>
                    <a:pt x="5838" y="5176"/>
                  </a:cubicBezTo>
                  <a:cubicBezTo>
                    <a:pt x="6162" y="5241"/>
                    <a:pt x="11183" y="7985"/>
                    <a:pt x="11953" y="7985"/>
                  </a:cubicBezTo>
                  <a:cubicBezTo>
                    <a:pt x="11975" y="7985"/>
                    <a:pt x="11994" y="7982"/>
                    <a:pt x="12009" y="7978"/>
                  </a:cubicBezTo>
                  <a:cubicBezTo>
                    <a:pt x="12576" y="7844"/>
                    <a:pt x="13643" y="5309"/>
                    <a:pt x="13243" y="4976"/>
                  </a:cubicBezTo>
                  <a:cubicBezTo>
                    <a:pt x="12943" y="4709"/>
                    <a:pt x="8840" y="3641"/>
                    <a:pt x="6838" y="3041"/>
                  </a:cubicBezTo>
                  <a:cubicBezTo>
                    <a:pt x="6405" y="2074"/>
                    <a:pt x="5471" y="306"/>
                    <a:pt x="5004" y="139"/>
                  </a:cubicBezTo>
                  <a:cubicBezTo>
                    <a:pt x="4743" y="38"/>
                    <a:pt x="4458" y="1"/>
                    <a:pt x="4156" y="1"/>
                  </a:cubicBezTo>
                  <a:close/>
                </a:path>
              </a:pathLst>
            </a:custGeom>
            <a:solidFill>
              <a:srgbClr val="FF9D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74"/>
            <p:cNvSpPr/>
            <p:nvPr/>
          </p:nvSpPr>
          <p:spPr>
            <a:xfrm>
              <a:off x="1372803" y="2099881"/>
              <a:ext cx="60268" cy="18758"/>
            </a:xfrm>
            <a:custGeom>
              <a:avLst/>
              <a:gdLst/>
              <a:ahLst/>
              <a:cxnLst/>
              <a:rect l="l" t="t" r="r" b="b"/>
              <a:pathLst>
                <a:path w="3004" h="935" fill="none" extrusionOk="0">
                  <a:moveTo>
                    <a:pt x="1" y="668"/>
                  </a:moveTo>
                  <a:cubicBezTo>
                    <a:pt x="1" y="668"/>
                    <a:pt x="601" y="134"/>
                    <a:pt x="1535" y="67"/>
                  </a:cubicBezTo>
                  <a:cubicBezTo>
                    <a:pt x="2436" y="1"/>
                    <a:pt x="3003" y="267"/>
                    <a:pt x="2636" y="935"/>
                  </a:cubicBezTo>
                </a:path>
              </a:pathLst>
            </a:custGeom>
            <a:noFill/>
            <a:ln w="6675" cap="rnd" cmpd="sng">
              <a:solidFill>
                <a:srgbClr val="CE6D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74"/>
            <p:cNvSpPr/>
            <p:nvPr/>
          </p:nvSpPr>
          <p:spPr>
            <a:xfrm>
              <a:off x="1370797" y="2077792"/>
              <a:ext cx="57579" cy="25459"/>
            </a:xfrm>
            <a:custGeom>
              <a:avLst/>
              <a:gdLst/>
              <a:ahLst/>
              <a:cxnLst/>
              <a:rect l="l" t="t" r="r" b="b"/>
              <a:pathLst>
                <a:path w="2870" h="1269" fill="none" extrusionOk="0">
                  <a:moveTo>
                    <a:pt x="1" y="334"/>
                  </a:moveTo>
                  <a:cubicBezTo>
                    <a:pt x="535" y="67"/>
                    <a:pt x="1669" y="1"/>
                    <a:pt x="2036" y="34"/>
                  </a:cubicBezTo>
                  <a:cubicBezTo>
                    <a:pt x="2436" y="67"/>
                    <a:pt x="2870" y="601"/>
                    <a:pt x="2436" y="1268"/>
                  </a:cubicBezTo>
                </a:path>
              </a:pathLst>
            </a:custGeom>
            <a:noFill/>
            <a:ln w="6675" cap="rnd" cmpd="sng">
              <a:solidFill>
                <a:srgbClr val="CE6D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74"/>
            <p:cNvSpPr/>
            <p:nvPr/>
          </p:nvSpPr>
          <p:spPr>
            <a:xfrm>
              <a:off x="1366123" y="2054379"/>
              <a:ext cx="62254" cy="24777"/>
            </a:xfrm>
            <a:custGeom>
              <a:avLst/>
              <a:gdLst/>
              <a:ahLst/>
              <a:cxnLst/>
              <a:rect l="l" t="t" r="r" b="b"/>
              <a:pathLst>
                <a:path w="3103" h="1235" fill="none" extrusionOk="0">
                  <a:moveTo>
                    <a:pt x="0" y="434"/>
                  </a:moveTo>
                  <a:cubicBezTo>
                    <a:pt x="0" y="434"/>
                    <a:pt x="834" y="0"/>
                    <a:pt x="1568" y="0"/>
                  </a:cubicBezTo>
                  <a:cubicBezTo>
                    <a:pt x="2335" y="0"/>
                    <a:pt x="3103" y="601"/>
                    <a:pt x="2536" y="1234"/>
                  </a:cubicBezTo>
                </a:path>
              </a:pathLst>
            </a:custGeom>
            <a:noFill/>
            <a:ln w="6675" cap="rnd" cmpd="sng">
              <a:solidFill>
                <a:srgbClr val="CE6D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74"/>
            <p:cNvSpPr/>
            <p:nvPr/>
          </p:nvSpPr>
          <p:spPr>
            <a:xfrm>
              <a:off x="1384861" y="2031629"/>
              <a:ext cx="36835" cy="30796"/>
            </a:xfrm>
            <a:custGeom>
              <a:avLst/>
              <a:gdLst/>
              <a:ahLst/>
              <a:cxnLst/>
              <a:rect l="l" t="t" r="r" b="b"/>
              <a:pathLst>
                <a:path w="1836" h="1535" fill="none" extrusionOk="0">
                  <a:moveTo>
                    <a:pt x="0" y="167"/>
                  </a:moveTo>
                  <a:cubicBezTo>
                    <a:pt x="834" y="0"/>
                    <a:pt x="1835" y="367"/>
                    <a:pt x="1802" y="701"/>
                  </a:cubicBezTo>
                  <a:cubicBezTo>
                    <a:pt x="1802" y="1034"/>
                    <a:pt x="1635" y="1535"/>
                    <a:pt x="1635" y="1535"/>
                  </a:cubicBezTo>
                </a:path>
              </a:pathLst>
            </a:custGeom>
            <a:noFill/>
            <a:ln w="6675" cap="rnd" cmpd="sng">
              <a:solidFill>
                <a:srgbClr val="CE6D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74"/>
            <p:cNvSpPr/>
            <p:nvPr/>
          </p:nvSpPr>
          <p:spPr>
            <a:xfrm>
              <a:off x="1409618" y="2033635"/>
              <a:ext cx="55573" cy="45522"/>
            </a:xfrm>
            <a:custGeom>
              <a:avLst/>
              <a:gdLst/>
              <a:ahLst/>
              <a:cxnLst/>
              <a:rect l="l" t="t" r="r" b="b"/>
              <a:pathLst>
                <a:path w="2770" h="2269" fill="none" extrusionOk="0">
                  <a:moveTo>
                    <a:pt x="1" y="134"/>
                  </a:moveTo>
                  <a:cubicBezTo>
                    <a:pt x="368" y="134"/>
                    <a:pt x="901" y="0"/>
                    <a:pt x="901" y="0"/>
                  </a:cubicBezTo>
                  <a:cubicBezTo>
                    <a:pt x="901" y="0"/>
                    <a:pt x="1335" y="1768"/>
                    <a:pt x="2769" y="2268"/>
                  </a:cubicBezTo>
                </a:path>
              </a:pathLst>
            </a:custGeom>
            <a:noFill/>
            <a:ln w="6675" cap="rnd" cmpd="sng">
              <a:solidFill>
                <a:srgbClr val="CE6D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74"/>
            <p:cNvSpPr/>
            <p:nvPr/>
          </p:nvSpPr>
          <p:spPr>
            <a:xfrm>
              <a:off x="1534768" y="1827513"/>
              <a:ext cx="307197" cy="408372"/>
            </a:xfrm>
            <a:custGeom>
              <a:avLst/>
              <a:gdLst/>
              <a:ahLst/>
              <a:cxnLst/>
              <a:rect l="l" t="t" r="r" b="b"/>
              <a:pathLst>
                <a:path w="15312" h="20355" extrusionOk="0">
                  <a:moveTo>
                    <a:pt x="12042" y="0"/>
                  </a:moveTo>
                  <a:cubicBezTo>
                    <a:pt x="12042" y="0"/>
                    <a:pt x="9140" y="12176"/>
                    <a:pt x="9007" y="12643"/>
                  </a:cubicBezTo>
                  <a:cubicBezTo>
                    <a:pt x="8873" y="13076"/>
                    <a:pt x="8273" y="13210"/>
                    <a:pt x="8140" y="13376"/>
                  </a:cubicBezTo>
                  <a:cubicBezTo>
                    <a:pt x="8006" y="13577"/>
                    <a:pt x="7773" y="14410"/>
                    <a:pt x="7773" y="14410"/>
                  </a:cubicBezTo>
                  <a:cubicBezTo>
                    <a:pt x="7773" y="14410"/>
                    <a:pt x="1995" y="12909"/>
                    <a:pt x="1612" y="12909"/>
                  </a:cubicBezTo>
                  <a:cubicBezTo>
                    <a:pt x="1608" y="12909"/>
                    <a:pt x="1604" y="12909"/>
                    <a:pt x="1602" y="12909"/>
                  </a:cubicBezTo>
                  <a:cubicBezTo>
                    <a:pt x="1301" y="12976"/>
                    <a:pt x="0" y="15878"/>
                    <a:pt x="201" y="16579"/>
                  </a:cubicBezTo>
                  <a:cubicBezTo>
                    <a:pt x="461" y="17326"/>
                    <a:pt x="9653" y="20354"/>
                    <a:pt x="10956" y="20354"/>
                  </a:cubicBezTo>
                  <a:cubicBezTo>
                    <a:pt x="10990" y="20354"/>
                    <a:pt x="11019" y="20352"/>
                    <a:pt x="11042" y="20348"/>
                  </a:cubicBezTo>
                  <a:cubicBezTo>
                    <a:pt x="11976" y="20148"/>
                    <a:pt x="15311" y="10541"/>
                    <a:pt x="15311" y="10541"/>
                  </a:cubicBezTo>
                  <a:cubicBezTo>
                    <a:pt x="15311" y="10541"/>
                    <a:pt x="14311" y="1901"/>
                    <a:pt x="120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74"/>
            <p:cNvSpPr/>
            <p:nvPr/>
          </p:nvSpPr>
          <p:spPr>
            <a:xfrm>
              <a:off x="1701407" y="2121970"/>
              <a:ext cx="56897" cy="62916"/>
            </a:xfrm>
            <a:custGeom>
              <a:avLst/>
              <a:gdLst/>
              <a:ahLst/>
              <a:cxnLst/>
              <a:rect l="l" t="t" r="r" b="b"/>
              <a:pathLst>
                <a:path w="2836" h="3136" fill="none" extrusionOk="0">
                  <a:moveTo>
                    <a:pt x="0" y="0"/>
                  </a:moveTo>
                  <a:cubicBezTo>
                    <a:pt x="0" y="0"/>
                    <a:pt x="2169" y="868"/>
                    <a:pt x="2836" y="3136"/>
                  </a:cubicBezTo>
                </a:path>
              </a:pathLst>
            </a:custGeom>
            <a:noFill/>
            <a:ln w="66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74"/>
            <p:cNvSpPr/>
            <p:nvPr/>
          </p:nvSpPr>
          <p:spPr>
            <a:xfrm>
              <a:off x="1722152" y="2099219"/>
              <a:ext cx="36153" cy="67611"/>
            </a:xfrm>
            <a:custGeom>
              <a:avLst/>
              <a:gdLst/>
              <a:ahLst/>
              <a:cxnLst/>
              <a:rect l="l" t="t" r="r" b="b"/>
              <a:pathLst>
                <a:path w="1802" h="3370" fill="none" extrusionOk="0">
                  <a:moveTo>
                    <a:pt x="0" y="0"/>
                  </a:moveTo>
                  <a:cubicBezTo>
                    <a:pt x="0" y="0"/>
                    <a:pt x="1501" y="1835"/>
                    <a:pt x="1802" y="3369"/>
                  </a:cubicBezTo>
                </a:path>
              </a:pathLst>
            </a:custGeom>
            <a:noFill/>
            <a:ln w="66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74"/>
            <p:cNvSpPr/>
            <p:nvPr/>
          </p:nvSpPr>
          <p:spPr>
            <a:xfrm>
              <a:off x="1541449" y="1987451"/>
              <a:ext cx="291147" cy="217518"/>
            </a:xfrm>
            <a:custGeom>
              <a:avLst/>
              <a:gdLst/>
              <a:ahLst/>
              <a:cxnLst/>
              <a:rect l="l" t="t" r="r" b="b"/>
              <a:pathLst>
                <a:path w="14512" h="10842" fill="none" extrusionOk="0">
                  <a:moveTo>
                    <a:pt x="1" y="7439"/>
                  </a:moveTo>
                  <a:cubicBezTo>
                    <a:pt x="1" y="7439"/>
                    <a:pt x="10442" y="10742"/>
                    <a:pt x="10775" y="10775"/>
                  </a:cubicBezTo>
                  <a:cubicBezTo>
                    <a:pt x="11109" y="10842"/>
                    <a:pt x="10342" y="9808"/>
                    <a:pt x="10642" y="9574"/>
                  </a:cubicBezTo>
                  <a:cubicBezTo>
                    <a:pt x="10942" y="9341"/>
                    <a:pt x="11176" y="9641"/>
                    <a:pt x="11476" y="9441"/>
                  </a:cubicBezTo>
                  <a:cubicBezTo>
                    <a:pt x="11776" y="9240"/>
                    <a:pt x="11376" y="8273"/>
                    <a:pt x="11643" y="7973"/>
                  </a:cubicBezTo>
                  <a:cubicBezTo>
                    <a:pt x="11876" y="7706"/>
                    <a:pt x="14511" y="1"/>
                    <a:pt x="14511" y="1"/>
                  </a:cubicBezTo>
                </a:path>
              </a:pathLst>
            </a:custGeom>
            <a:noFill/>
            <a:ln w="66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74"/>
            <p:cNvSpPr/>
            <p:nvPr/>
          </p:nvSpPr>
          <p:spPr>
            <a:xfrm>
              <a:off x="2056092" y="2166790"/>
              <a:ext cx="141220" cy="89659"/>
            </a:xfrm>
            <a:custGeom>
              <a:avLst/>
              <a:gdLst/>
              <a:ahLst/>
              <a:cxnLst/>
              <a:rect l="l" t="t" r="r" b="b"/>
              <a:pathLst>
                <a:path w="7039" h="4469" extrusionOk="0">
                  <a:moveTo>
                    <a:pt x="2891" y="0"/>
                  </a:moveTo>
                  <a:cubicBezTo>
                    <a:pt x="2683" y="0"/>
                    <a:pt x="1465" y="739"/>
                    <a:pt x="1302" y="902"/>
                  </a:cubicBezTo>
                  <a:cubicBezTo>
                    <a:pt x="1135" y="1002"/>
                    <a:pt x="1" y="2169"/>
                    <a:pt x="67" y="2236"/>
                  </a:cubicBezTo>
                  <a:cubicBezTo>
                    <a:pt x="102" y="2248"/>
                    <a:pt x="165" y="2263"/>
                    <a:pt x="255" y="2263"/>
                  </a:cubicBezTo>
                  <a:cubicBezTo>
                    <a:pt x="424" y="2263"/>
                    <a:pt x="687" y="2209"/>
                    <a:pt x="1035" y="1969"/>
                  </a:cubicBezTo>
                  <a:cubicBezTo>
                    <a:pt x="1635" y="1569"/>
                    <a:pt x="1835" y="1336"/>
                    <a:pt x="2236" y="1269"/>
                  </a:cubicBezTo>
                  <a:cubicBezTo>
                    <a:pt x="2702" y="1135"/>
                    <a:pt x="3036" y="1102"/>
                    <a:pt x="3036" y="1102"/>
                  </a:cubicBezTo>
                  <a:lnTo>
                    <a:pt x="3036" y="1102"/>
                  </a:lnTo>
                  <a:cubicBezTo>
                    <a:pt x="3036" y="1102"/>
                    <a:pt x="1902" y="1669"/>
                    <a:pt x="1668" y="2003"/>
                  </a:cubicBezTo>
                  <a:cubicBezTo>
                    <a:pt x="1402" y="2303"/>
                    <a:pt x="301" y="3270"/>
                    <a:pt x="301" y="3470"/>
                  </a:cubicBezTo>
                  <a:cubicBezTo>
                    <a:pt x="301" y="3671"/>
                    <a:pt x="468" y="3737"/>
                    <a:pt x="634" y="3737"/>
                  </a:cubicBezTo>
                  <a:cubicBezTo>
                    <a:pt x="647" y="3740"/>
                    <a:pt x="661" y="3741"/>
                    <a:pt x="676" y="3741"/>
                  </a:cubicBezTo>
                  <a:cubicBezTo>
                    <a:pt x="850" y="3741"/>
                    <a:pt x="1135" y="3571"/>
                    <a:pt x="1135" y="3570"/>
                  </a:cubicBezTo>
                  <a:lnTo>
                    <a:pt x="1135" y="3570"/>
                  </a:lnTo>
                  <a:cubicBezTo>
                    <a:pt x="1135" y="3571"/>
                    <a:pt x="968" y="3771"/>
                    <a:pt x="1035" y="3937"/>
                  </a:cubicBezTo>
                  <a:cubicBezTo>
                    <a:pt x="1112" y="4035"/>
                    <a:pt x="1247" y="4086"/>
                    <a:pt x="1398" y="4086"/>
                  </a:cubicBezTo>
                  <a:cubicBezTo>
                    <a:pt x="1507" y="4086"/>
                    <a:pt x="1624" y="4060"/>
                    <a:pt x="1735" y="4004"/>
                  </a:cubicBezTo>
                  <a:cubicBezTo>
                    <a:pt x="2016" y="3942"/>
                    <a:pt x="2063" y="3879"/>
                    <a:pt x="2068" y="3871"/>
                  </a:cubicBezTo>
                  <a:lnTo>
                    <a:pt x="2068" y="3871"/>
                  </a:lnTo>
                  <a:cubicBezTo>
                    <a:pt x="2058" y="3889"/>
                    <a:pt x="1878" y="4211"/>
                    <a:pt x="2202" y="4438"/>
                  </a:cubicBezTo>
                  <a:cubicBezTo>
                    <a:pt x="2248" y="4459"/>
                    <a:pt x="2306" y="4468"/>
                    <a:pt x="2373" y="4468"/>
                  </a:cubicBezTo>
                  <a:cubicBezTo>
                    <a:pt x="2941" y="4468"/>
                    <a:pt x="4183" y="3779"/>
                    <a:pt x="4571" y="3570"/>
                  </a:cubicBezTo>
                  <a:cubicBezTo>
                    <a:pt x="4625" y="3542"/>
                    <a:pt x="4677" y="3529"/>
                    <a:pt x="4728" y="3529"/>
                  </a:cubicBezTo>
                  <a:cubicBezTo>
                    <a:pt x="5134" y="3529"/>
                    <a:pt x="5462" y="4341"/>
                    <a:pt x="6074" y="4341"/>
                  </a:cubicBezTo>
                  <a:cubicBezTo>
                    <a:pt x="6095" y="4341"/>
                    <a:pt x="6117" y="4340"/>
                    <a:pt x="6138" y="4338"/>
                  </a:cubicBezTo>
                  <a:cubicBezTo>
                    <a:pt x="7006" y="4271"/>
                    <a:pt x="7039" y="2403"/>
                    <a:pt x="5838" y="1669"/>
                  </a:cubicBezTo>
                  <a:cubicBezTo>
                    <a:pt x="5838" y="1669"/>
                    <a:pt x="3069" y="68"/>
                    <a:pt x="2903" y="1"/>
                  </a:cubicBezTo>
                  <a:cubicBezTo>
                    <a:pt x="2899" y="1"/>
                    <a:pt x="2895" y="0"/>
                    <a:pt x="2891" y="0"/>
                  </a:cubicBezTo>
                  <a:close/>
                </a:path>
              </a:pathLst>
            </a:custGeom>
            <a:solidFill>
              <a:srgbClr val="FF9D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74"/>
            <p:cNvSpPr/>
            <p:nvPr/>
          </p:nvSpPr>
          <p:spPr>
            <a:xfrm>
              <a:off x="2171211" y="2077030"/>
              <a:ext cx="149145" cy="176129"/>
            </a:xfrm>
            <a:custGeom>
              <a:avLst/>
              <a:gdLst/>
              <a:ahLst/>
              <a:cxnLst/>
              <a:rect l="l" t="t" r="r" b="b"/>
              <a:pathLst>
                <a:path w="7434" h="8779" extrusionOk="0">
                  <a:moveTo>
                    <a:pt x="4737" y="1"/>
                  </a:moveTo>
                  <a:cubicBezTo>
                    <a:pt x="4642" y="1"/>
                    <a:pt x="4563" y="23"/>
                    <a:pt x="4503" y="72"/>
                  </a:cubicBezTo>
                  <a:cubicBezTo>
                    <a:pt x="3970" y="572"/>
                    <a:pt x="0" y="6410"/>
                    <a:pt x="0" y="6410"/>
                  </a:cubicBezTo>
                  <a:lnTo>
                    <a:pt x="567" y="8778"/>
                  </a:lnTo>
                  <a:cubicBezTo>
                    <a:pt x="567" y="8778"/>
                    <a:pt x="6772" y="3608"/>
                    <a:pt x="7105" y="2574"/>
                  </a:cubicBezTo>
                  <a:cubicBezTo>
                    <a:pt x="7434" y="1648"/>
                    <a:pt x="5543" y="1"/>
                    <a:pt x="4737" y="1"/>
                  </a:cubicBezTo>
                  <a:close/>
                </a:path>
              </a:pathLst>
            </a:custGeom>
            <a:solidFill>
              <a:srgbClr val="FF9D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74"/>
            <p:cNvSpPr/>
            <p:nvPr/>
          </p:nvSpPr>
          <p:spPr>
            <a:xfrm>
              <a:off x="2079525" y="2198930"/>
              <a:ext cx="56235" cy="39503"/>
            </a:xfrm>
            <a:custGeom>
              <a:avLst/>
              <a:gdLst/>
              <a:ahLst/>
              <a:cxnLst/>
              <a:rect l="l" t="t" r="r" b="b"/>
              <a:pathLst>
                <a:path w="2803" h="1969" fill="none" extrusionOk="0">
                  <a:moveTo>
                    <a:pt x="0" y="1968"/>
                  </a:moveTo>
                  <a:cubicBezTo>
                    <a:pt x="300" y="1702"/>
                    <a:pt x="1234" y="901"/>
                    <a:pt x="1501" y="701"/>
                  </a:cubicBezTo>
                  <a:cubicBezTo>
                    <a:pt x="1735" y="501"/>
                    <a:pt x="2802" y="0"/>
                    <a:pt x="2802" y="0"/>
                  </a:cubicBezTo>
                </a:path>
              </a:pathLst>
            </a:custGeom>
            <a:noFill/>
            <a:ln w="6675" cap="rnd" cmpd="sng">
              <a:solidFill>
                <a:srgbClr val="CE6D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74"/>
            <p:cNvSpPr/>
            <p:nvPr/>
          </p:nvSpPr>
          <p:spPr>
            <a:xfrm>
              <a:off x="2098925" y="2217006"/>
              <a:ext cx="44860" cy="28128"/>
            </a:xfrm>
            <a:custGeom>
              <a:avLst/>
              <a:gdLst/>
              <a:ahLst/>
              <a:cxnLst/>
              <a:rect l="l" t="t" r="r" b="b"/>
              <a:pathLst>
                <a:path w="2236" h="1402" fill="none" extrusionOk="0">
                  <a:moveTo>
                    <a:pt x="0" y="1401"/>
                  </a:moveTo>
                  <a:cubicBezTo>
                    <a:pt x="401" y="1101"/>
                    <a:pt x="1735" y="167"/>
                    <a:pt x="2235" y="0"/>
                  </a:cubicBezTo>
                </a:path>
              </a:pathLst>
            </a:custGeom>
            <a:noFill/>
            <a:ln w="6675" cap="rnd" cmpd="sng">
              <a:solidFill>
                <a:srgbClr val="CE6D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74"/>
            <p:cNvSpPr/>
            <p:nvPr/>
          </p:nvSpPr>
          <p:spPr>
            <a:xfrm>
              <a:off x="2151790" y="1827513"/>
              <a:ext cx="247631" cy="368207"/>
            </a:xfrm>
            <a:custGeom>
              <a:avLst/>
              <a:gdLst/>
              <a:ahLst/>
              <a:cxnLst/>
              <a:rect l="l" t="t" r="r" b="b"/>
              <a:pathLst>
                <a:path w="12343" h="18353" extrusionOk="0">
                  <a:moveTo>
                    <a:pt x="1869" y="0"/>
                  </a:moveTo>
                  <a:cubicBezTo>
                    <a:pt x="234" y="2335"/>
                    <a:pt x="1" y="7372"/>
                    <a:pt x="1" y="7372"/>
                  </a:cubicBezTo>
                  <a:cubicBezTo>
                    <a:pt x="1" y="7372"/>
                    <a:pt x="4971" y="10141"/>
                    <a:pt x="5071" y="10207"/>
                  </a:cubicBezTo>
                  <a:cubicBezTo>
                    <a:pt x="5138" y="10308"/>
                    <a:pt x="5004" y="10741"/>
                    <a:pt x="5004" y="10875"/>
                  </a:cubicBezTo>
                  <a:cubicBezTo>
                    <a:pt x="5004" y="11008"/>
                    <a:pt x="5638" y="11208"/>
                    <a:pt x="5638" y="11542"/>
                  </a:cubicBezTo>
                  <a:cubicBezTo>
                    <a:pt x="5638" y="11875"/>
                    <a:pt x="2736" y="15078"/>
                    <a:pt x="2836" y="15745"/>
                  </a:cubicBezTo>
                  <a:cubicBezTo>
                    <a:pt x="2965" y="16391"/>
                    <a:pt x="4723" y="18353"/>
                    <a:pt x="5105" y="18353"/>
                  </a:cubicBezTo>
                  <a:cubicBezTo>
                    <a:pt x="5118" y="18353"/>
                    <a:pt x="5128" y="18351"/>
                    <a:pt x="5138" y="18347"/>
                  </a:cubicBezTo>
                  <a:cubicBezTo>
                    <a:pt x="5438" y="18213"/>
                    <a:pt x="12343" y="12142"/>
                    <a:pt x="12076" y="11308"/>
                  </a:cubicBezTo>
                  <a:cubicBezTo>
                    <a:pt x="11776" y="10474"/>
                    <a:pt x="9241" y="6705"/>
                    <a:pt x="6972" y="4603"/>
                  </a:cubicBezTo>
                  <a:cubicBezTo>
                    <a:pt x="4737" y="2569"/>
                    <a:pt x="1869" y="0"/>
                    <a:pt x="1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74"/>
            <p:cNvSpPr/>
            <p:nvPr/>
          </p:nvSpPr>
          <p:spPr>
            <a:xfrm>
              <a:off x="2273590" y="2030946"/>
              <a:ext cx="69617" cy="23453"/>
            </a:xfrm>
            <a:custGeom>
              <a:avLst/>
              <a:gdLst/>
              <a:ahLst/>
              <a:cxnLst/>
              <a:rect l="l" t="t" r="r" b="b"/>
              <a:pathLst>
                <a:path w="3470" h="1169" fill="none" extrusionOk="0">
                  <a:moveTo>
                    <a:pt x="1" y="1168"/>
                  </a:moveTo>
                  <a:cubicBezTo>
                    <a:pt x="1" y="1168"/>
                    <a:pt x="1735" y="1"/>
                    <a:pt x="3470" y="401"/>
                  </a:cubicBezTo>
                </a:path>
              </a:pathLst>
            </a:custGeom>
            <a:noFill/>
            <a:ln w="66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74"/>
            <p:cNvSpPr/>
            <p:nvPr/>
          </p:nvSpPr>
          <p:spPr>
            <a:xfrm>
              <a:off x="2261552" y="2011546"/>
              <a:ext cx="73629" cy="17414"/>
            </a:xfrm>
            <a:custGeom>
              <a:avLst/>
              <a:gdLst/>
              <a:ahLst/>
              <a:cxnLst/>
              <a:rect l="l" t="t" r="r" b="b"/>
              <a:pathLst>
                <a:path w="3670" h="868" fill="none" extrusionOk="0">
                  <a:moveTo>
                    <a:pt x="0" y="868"/>
                  </a:moveTo>
                  <a:cubicBezTo>
                    <a:pt x="0" y="868"/>
                    <a:pt x="1335" y="0"/>
                    <a:pt x="3670" y="501"/>
                  </a:cubicBezTo>
                </a:path>
              </a:pathLst>
            </a:custGeom>
            <a:noFill/>
            <a:ln w="66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74"/>
            <p:cNvSpPr/>
            <p:nvPr/>
          </p:nvSpPr>
          <p:spPr>
            <a:xfrm>
              <a:off x="2157147" y="1928567"/>
              <a:ext cx="143908" cy="227549"/>
            </a:xfrm>
            <a:custGeom>
              <a:avLst/>
              <a:gdLst/>
              <a:ahLst/>
              <a:cxnLst/>
              <a:rect l="l" t="t" r="r" b="b"/>
              <a:pathLst>
                <a:path w="7173" h="11342" fill="none" extrusionOk="0">
                  <a:moveTo>
                    <a:pt x="1" y="0"/>
                  </a:moveTo>
                  <a:cubicBezTo>
                    <a:pt x="1" y="0"/>
                    <a:pt x="5138" y="4036"/>
                    <a:pt x="5805" y="4637"/>
                  </a:cubicBezTo>
                  <a:cubicBezTo>
                    <a:pt x="6405" y="5204"/>
                    <a:pt x="5538" y="5271"/>
                    <a:pt x="6372" y="5938"/>
                  </a:cubicBezTo>
                  <a:cubicBezTo>
                    <a:pt x="7172" y="6605"/>
                    <a:pt x="2969" y="11342"/>
                    <a:pt x="2969" y="11342"/>
                  </a:cubicBezTo>
                </a:path>
              </a:pathLst>
            </a:custGeom>
            <a:noFill/>
            <a:ln w="66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74"/>
            <p:cNvSpPr/>
            <p:nvPr/>
          </p:nvSpPr>
          <p:spPr>
            <a:xfrm>
              <a:off x="1407281" y="1111048"/>
              <a:ext cx="20" cy="2108087"/>
            </a:xfrm>
            <a:custGeom>
              <a:avLst/>
              <a:gdLst/>
              <a:ahLst/>
              <a:cxnLst/>
              <a:rect l="l" t="t" r="r" b="b"/>
              <a:pathLst>
                <a:path w="1" h="105076" fill="none" extrusionOk="0">
                  <a:moveTo>
                    <a:pt x="0" y="1"/>
                  </a:moveTo>
                  <a:lnTo>
                    <a:pt x="0" y="105076"/>
                  </a:lnTo>
                </a:path>
              </a:pathLst>
            </a:custGeom>
            <a:noFill/>
            <a:ln w="14175" cap="rnd" cmpd="sng">
              <a:solidFill>
                <a:srgbClr val="12221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47" name="Google Shape;3647;p74"/>
          <p:cNvGrpSpPr/>
          <p:nvPr/>
        </p:nvGrpSpPr>
        <p:grpSpPr>
          <a:xfrm flipH="1">
            <a:off x="733211" y="2735055"/>
            <a:ext cx="1131312" cy="2946988"/>
            <a:chOff x="7393801" y="1841978"/>
            <a:chExt cx="1110872" cy="2893365"/>
          </a:xfrm>
        </p:grpSpPr>
        <p:grpSp>
          <p:nvGrpSpPr>
            <p:cNvPr id="3648" name="Google Shape;3648;p74"/>
            <p:cNvGrpSpPr/>
            <p:nvPr/>
          </p:nvGrpSpPr>
          <p:grpSpPr>
            <a:xfrm>
              <a:off x="7861510" y="1841978"/>
              <a:ext cx="577575" cy="600334"/>
              <a:chOff x="7833070" y="1794300"/>
              <a:chExt cx="612747" cy="636891"/>
            </a:xfrm>
          </p:grpSpPr>
          <p:sp>
            <p:nvSpPr>
              <p:cNvPr id="3649" name="Google Shape;3649;p74"/>
              <p:cNvSpPr/>
              <p:nvPr/>
            </p:nvSpPr>
            <p:spPr>
              <a:xfrm>
                <a:off x="7833070" y="1794300"/>
                <a:ext cx="607145" cy="636891"/>
              </a:xfrm>
              <a:custGeom>
                <a:avLst/>
                <a:gdLst/>
                <a:ahLst/>
                <a:cxnLst/>
                <a:rect l="l" t="t" r="r" b="b"/>
                <a:pathLst>
                  <a:path w="21676" h="22738" extrusionOk="0">
                    <a:moveTo>
                      <a:pt x="12131" y="1"/>
                    </a:moveTo>
                    <a:cubicBezTo>
                      <a:pt x="10119" y="1"/>
                      <a:pt x="7532" y="1176"/>
                      <a:pt x="5864" y="4209"/>
                    </a:cubicBezTo>
                    <a:cubicBezTo>
                      <a:pt x="5864" y="4209"/>
                      <a:pt x="3496" y="4609"/>
                      <a:pt x="3196" y="5343"/>
                    </a:cubicBezTo>
                    <a:cubicBezTo>
                      <a:pt x="2962" y="6110"/>
                      <a:pt x="3963" y="10013"/>
                      <a:pt x="3663" y="11481"/>
                    </a:cubicBezTo>
                    <a:cubicBezTo>
                      <a:pt x="3396" y="12948"/>
                      <a:pt x="360" y="15850"/>
                      <a:pt x="160" y="18152"/>
                    </a:cubicBezTo>
                    <a:cubicBezTo>
                      <a:pt x="1" y="20353"/>
                      <a:pt x="1458" y="22737"/>
                      <a:pt x="3978" y="22737"/>
                    </a:cubicBezTo>
                    <a:cubicBezTo>
                      <a:pt x="4093" y="22737"/>
                      <a:pt x="4210" y="22732"/>
                      <a:pt x="4330" y="22722"/>
                    </a:cubicBezTo>
                    <a:cubicBezTo>
                      <a:pt x="6564" y="22557"/>
                      <a:pt x="7886" y="21615"/>
                      <a:pt x="9729" y="21615"/>
                    </a:cubicBezTo>
                    <a:cubicBezTo>
                      <a:pt x="10115" y="21615"/>
                      <a:pt x="10523" y="21657"/>
                      <a:pt x="10968" y="21755"/>
                    </a:cubicBezTo>
                    <a:cubicBezTo>
                      <a:pt x="12437" y="22098"/>
                      <a:pt x="14146" y="22572"/>
                      <a:pt x="15701" y="22572"/>
                    </a:cubicBezTo>
                    <a:cubicBezTo>
                      <a:pt x="16866" y="22572"/>
                      <a:pt x="17945" y="22307"/>
                      <a:pt x="18773" y="21521"/>
                    </a:cubicBezTo>
                    <a:cubicBezTo>
                      <a:pt x="20741" y="19687"/>
                      <a:pt x="20208" y="16684"/>
                      <a:pt x="19507" y="15450"/>
                    </a:cubicBezTo>
                    <a:cubicBezTo>
                      <a:pt x="18740" y="14183"/>
                      <a:pt x="18206" y="13015"/>
                      <a:pt x="19507" y="11481"/>
                    </a:cubicBezTo>
                    <a:cubicBezTo>
                      <a:pt x="20775" y="9946"/>
                      <a:pt x="21675" y="8045"/>
                      <a:pt x="20841" y="6377"/>
                    </a:cubicBezTo>
                    <a:cubicBezTo>
                      <a:pt x="20008" y="4776"/>
                      <a:pt x="18240" y="4943"/>
                      <a:pt x="17039" y="4209"/>
                    </a:cubicBezTo>
                    <a:cubicBezTo>
                      <a:pt x="15771" y="3508"/>
                      <a:pt x="15871" y="1273"/>
                      <a:pt x="13836" y="339"/>
                    </a:cubicBezTo>
                    <a:cubicBezTo>
                      <a:pt x="13359" y="121"/>
                      <a:pt x="12775" y="1"/>
                      <a:pt x="12131" y="1"/>
                    </a:cubicBezTo>
                    <a:close/>
                  </a:path>
                </a:pathLst>
              </a:custGeom>
              <a:solidFill>
                <a:srgbClr val="15162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0" name="Google Shape;3650;p74"/>
              <p:cNvSpPr/>
              <p:nvPr/>
            </p:nvSpPr>
            <p:spPr>
              <a:xfrm>
                <a:off x="7872116" y="2130813"/>
                <a:ext cx="128958" cy="299959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10709" fill="none" extrusionOk="0">
                    <a:moveTo>
                      <a:pt x="2602" y="10708"/>
                    </a:moveTo>
                    <a:cubicBezTo>
                      <a:pt x="2602" y="10708"/>
                      <a:pt x="0" y="9541"/>
                      <a:pt x="1068" y="6872"/>
                    </a:cubicBezTo>
                    <a:cubicBezTo>
                      <a:pt x="1802" y="4971"/>
                      <a:pt x="4604" y="3770"/>
                      <a:pt x="4303" y="0"/>
                    </a:cubicBezTo>
                  </a:path>
                </a:pathLst>
              </a:custGeom>
              <a:noFill/>
              <a:ln w="6675" cap="rnd" cmpd="sng">
                <a:solidFill>
                  <a:srgbClr val="2C2F4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1" name="Google Shape;3651;p74"/>
              <p:cNvSpPr/>
              <p:nvPr/>
            </p:nvSpPr>
            <p:spPr>
              <a:xfrm>
                <a:off x="8257057" y="2129888"/>
                <a:ext cx="117754" cy="295253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0541" fill="none" extrusionOk="0">
                    <a:moveTo>
                      <a:pt x="4037" y="0"/>
                    </a:moveTo>
                    <a:cubicBezTo>
                      <a:pt x="2936" y="1401"/>
                      <a:pt x="1668" y="2368"/>
                      <a:pt x="2035" y="3369"/>
                    </a:cubicBezTo>
                    <a:cubicBezTo>
                      <a:pt x="2702" y="5070"/>
                      <a:pt x="4203" y="9173"/>
                      <a:pt x="0" y="10541"/>
                    </a:cubicBezTo>
                  </a:path>
                </a:pathLst>
              </a:custGeom>
              <a:noFill/>
              <a:ln w="6675" cap="rnd" cmpd="sng">
                <a:solidFill>
                  <a:srgbClr val="2C2F4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2" name="Google Shape;3652;p74"/>
              <p:cNvSpPr/>
              <p:nvPr/>
            </p:nvSpPr>
            <p:spPr>
              <a:xfrm>
                <a:off x="8339267" y="1956086"/>
                <a:ext cx="106550" cy="439169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15679" fill="none" extrusionOk="0">
                    <a:moveTo>
                      <a:pt x="1802" y="1"/>
                    </a:moveTo>
                    <a:cubicBezTo>
                      <a:pt x="1802" y="1"/>
                      <a:pt x="3804" y="1502"/>
                      <a:pt x="3136" y="4204"/>
                    </a:cubicBezTo>
                    <a:cubicBezTo>
                      <a:pt x="2469" y="6939"/>
                      <a:pt x="1302" y="7339"/>
                      <a:pt x="2169" y="9174"/>
                    </a:cubicBezTo>
                    <a:cubicBezTo>
                      <a:pt x="3070" y="10975"/>
                      <a:pt x="3770" y="15211"/>
                      <a:pt x="1" y="15678"/>
                    </a:cubicBezTo>
                  </a:path>
                </a:pathLst>
              </a:custGeom>
              <a:noFill/>
              <a:ln w="6675" cap="rnd" cmpd="sng">
                <a:solidFill>
                  <a:srgbClr val="2C2F4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3" name="Google Shape;3653;p74"/>
              <p:cNvSpPr/>
              <p:nvPr/>
            </p:nvSpPr>
            <p:spPr>
              <a:xfrm>
                <a:off x="7969282" y="1890683"/>
                <a:ext cx="320490" cy="356007"/>
              </a:xfrm>
              <a:custGeom>
                <a:avLst/>
                <a:gdLst/>
                <a:ahLst/>
                <a:cxnLst/>
                <a:rect l="l" t="t" r="r" b="b"/>
                <a:pathLst>
                  <a:path w="11442" h="12710" extrusionOk="0">
                    <a:moveTo>
                      <a:pt x="5704" y="1"/>
                    </a:moveTo>
                    <a:cubicBezTo>
                      <a:pt x="1101" y="1"/>
                      <a:pt x="0" y="3570"/>
                      <a:pt x="0" y="6605"/>
                    </a:cubicBezTo>
                    <a:cubicBezTo>
                      <a:pt x="0" y="9541"/>
                      <a:pt x="1768" y="12710"/>
                      <a:pt x="5704" y="12710"/>
                    </a:cubicBezTo>
                    <a:cubicBezTo>
                      <a:pt x="9674" y="12710"/>
                      <a:pt x="11442" y="9541"/>
                      <a:pt x="11442" y="6605"/>
                    </a:cubicBezTo>
                    <a:cubicBezTo>
                      <a:pt x="11442" y="3570"/>
                      <a:pt x="10341" y="1"/>
                      <a:pt x="5704" y="1"/>
                    </a:cubicBezTo>
                    <a:close/>
                  </a:path>
                </a:pathLst>
              </a:custGeom>
              <a:solidFill>
                <a:srgbClr val="FF9D7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4" name="Google Shape;3654;p74"/>
              <p:cNvSpPr/>
              <p:nvPr/>
            </p:nvSpPr>
            <p:spPr>
              <a:xfrm>
                <a:off x="8058970" y="2042049"/>
                <a:ext cx="25265" cy="32716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168" extrusionOk="0">
                    <a:moveTo>
                      <a:pt x="434" y="0"/>
                    </a:moveTo>
                    <a:cubicBezTo>
                      <a:pt x="167" y="0"/>
                      <a:pt x="1" y="301"/>
                      <a:pt x="67" y="634"/>
                    </a:cubicBezTo>
                    <a:cubicBezTo>
                      <a:pt x="101" y="968"/>
                      <a:pt x="301" y="1168"/>
                      <a:pt x="501" y="1168"/>
                    </a:cubicBezTo>
                    <a:cubicBezTo>
                      <a:pt x="768" y="1135"/>
                      <a:pt x="901" y="868"/>
                      <a:pt x="901" y="534"/>
                    </a:cubicBezTo>
                    <a:cubicBezTo>
                      <a:pt x="835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1323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5" name="Google Shape;3655;p74"/>
              <p:cNvSpPr/>
              <p:nvPr/>
            </p:nvSpPr>
            <p:spPr>
              <a:xfrm>
                <a:off x="8072051" y="2028968"/>
                <a:ext cx="26189" cy="24313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8" fill="none" extrusionOk="0">
                    <a:moveTo>
                      <a:pt x="935" y="0"/>
                    </a:moveTo>
                    <a:cubicBezTo>
                      <a:pt x="935" y="0"/>
                      <a:pt x="634" y="734"/>
                      <a:pt x="1" y="868"/>
                    </a:cubicBezTo>
                  </a:path>
                </a:pathLst>
              </a:custGeom>
              <a:noFill/>
              <a:ln w="5000" cap="rnd" cmpd="sng">
                <a:solidFill>
                  <a:srgbClr val="12221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6" name="Google Shape;3656;p74"/>
              <p:cNvSpPr/>
              <p:nvPr/>
            </p:nvSpPr>
            <p:spPr>
              <a:xfrm>
                <a:off x="8175772" y="2042049"/>
                <a:ext cx="25237" cy="32716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168" extrusionOk="0">
                    <a:moveTo>
                      <a:pt x="434" y="0"/>
                    </a:moveTo>
                    <a:cubicBezTo>
                      <a:pt x="167" y="0"/>
                      <a:pt x="0" y="301"/>
                      <a:pt x="67" y="634"/>
                    </a:cubicBezTo>
                    <a:cubicBezTo>
                      <a:pt x="100" y="968"/>
                      <a:pt x="301" y="1168"/>
                      <a:pt x="501" y="1168"/>
                    </a:cubicBezTo>
                    <a:cubicBezTo>
                      <a:pt x="768" y="1135"/>
                      <a:pt x="901" y="868"/>
                      <a:pt x="901" y="534"/>
                    </a:cubicBezTo>
                    <a:cubicBezTo>
                      <a:pt x="834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1323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7" name="Google Shape;3657;p74"/>
              <p:cNvSpPr/>
              <p:nvPr/>
            </p:nvSpPr>
            <p:spPr>
              <a:xfrm>
                <a:off x="8188853" y="2028968"/>
                <a:ext cx="26189" cy="24313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8" fill="none" extrusionOk="0">
                    <a:moveTo>
                      <a:pt x="934" y="0"/>
                    </a:moveTo>
                    <a:cubicBezTo>
                      <a:pt x="934" y="0"/>
                      <a:pt x="634" y="734"/>
                      <a:pt x="0" y="868"/>
                    </a:cubicBezTo>
                  </a:path>
                </a:pathLst>
              </a:custGeom>
              <a:noFill/>
              <a:ln w="5000" cap="rnd" cmpd="sng">
                <a:solidFill>
                  <a:srgbClr val="12221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8" name="Google Shape;3658;p74"/>
              <p:cNvSpPr/>
              <p:nvPr/>
            </p:nvSpPr>
            <p:spPr>
              <a:xfrm>
                <a:off x="8266385" y="2023058"/>
                <a:ext cx="116017" cy="147081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5251" extrusionOk="0">
                    <a:moveTo>
                      <a:pt x="2343" y="1"/>
                    </a:moveTo>
                    <a:cubicBezTo>
                      <a:pt x="1359" y="1"/>
                      <a:pt x="735" y="1346"/>
                      <a:pt x="735" y="1346"/>
                    </a:cubicBezTo>
                    <a:lnTo>
                      <a:pt x="1" y="5215"/>
                    </a:lnTo>
                    <a:cubicBezTo>
                      <a:pt x="130" y="5239"/>
                      <a:pt x="257" y="5251"/>
                      <a:pt x="380" y="5251"/>
                    </a:cubicBezTo>
                    <a:cubicBezTo>
                      <a:pt x="2811" y="5251"/>
                      <a:pt x="4141" y="780"/>
                      <a:pt x="2903" y="145"/>
                    </a:cubicBezTo>
                    <a:cubicBezTo>
                      <a:pt x="2706" y="44"/>
                      <a:pt x="2519" y="1"/>
                      <a:pt x="2343" y="1"/>
                    </a:cubicBezTo>
                    <a:close/>
                  </a:path>
                </a:pathLst>
              </a:custGeom>
              <a:solidFill>
                <a:srgbClr val="FF9D7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9" name="Google Shape;3659;p74"/>
              <p:cNvSpPr/>
              <p:nvPr/>
            </p:nvSpPr>
            <p:spPr>
              <a:xfrm>
                <a:off x="8265460" y="2066502"/>
                <a:ext cx="91593" cy="103805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06" extrusionOk="0">
                    <a:moveTo>
                      <a:pt x="2020" y="1"/>
                    </a:moveTo>
                    <a:cubicBezTo>
                      <a:pt x="1496" y="1"/>
                      <a:pt x="971" y="233"/>
                      <a:pt x="634" y="428"/>
                    </a:cubicBezTo>
                    <a:lnTo>
                      <a:pt x="1" y="3664"/>
                    </a:lnTo>
                    <a:cubicBezTo>
                      <a:pt x="139" y="3692"/>
                      <a:pt x="274" y="3706"/>
                      <a:pt x="406" y="3706"/>
                    </a:cubicBezTo>
                    <a:cubicBezTo>
                      <a:pt x="1833" y="3706"/>
                      <a:pt x="2873" y="2133"/>
                      <a:pt x="3270" y="729"/>
                    </a:cubicBezTo>
                    <a:cubicBezTo>
                      <a:pt x="2941" y="182"/>
                      <a:pt x="2481" y="1"/>
                      <a:pt x="2020" y="1"/>
                    </a:cubicBezTo>
                    <a:close/>
                  </a:path>
                </a:pathLst>
              </a:custGeom>
              <a:solidFill>
                <a:srgbClr val="CE6D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0" name="Google Shape;3660;p74"/>
              <p:cNvSpPr/>
              <p:nvPr/>
            </p:nvSpPr>
            <p:spPr>
              <a:xfrm>
                <a:off x="8129051" y="2007485"/>
                <a:ext cx="40194" cy="122432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4371" fill="none" extrusionOk="0">
                    <a:moveTo>
                      <a:pt x="434" y="0"/>
                    </a:moveTo>
                    <a:cubicBezTo>
                      <a:pt x="434" y="0"/>
                      <a:pt x="0" y="834"/>
                      <a:pt x="101" y="2402"/>
                    </a:cubicBezTo>
                    <a:cubicBezTo>
                      <a:pt x="101" y="2402"/>
                      <a:pt x="1101" y="2702"/>
                      <a:pt x="1268" y="2836"/>
                    </a:cubicBezTo>
                    <a:cubicBezTo>
                      <a:pt x="1435" y="2936"/>
                      <a:pt x="267" y="4370"/>
                      <a:pt x="267" y="4370"/>
                    </a:cubicBezTo>
                  </a:path>
                </a:pathLst>
              </a:custGeom>
              <a:noFill/>
              <a:ln w="6675" cap="rnd" cmpd="sng">
                <a:solidFill>
                  <a:srgbClr val="CE6D6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1" name="Google Shape;3661;p74"/>
              <p:cNvSpPr/>
              <p:nvPr/>
            </p:nvSpPr>
            <p:spPr>
              <a:xfrm>
                <a:off x="8085132" y="2141092"/>
                <a:ext cx="92545" cy="44872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1602" fill="none" extrusionOk="0">
                    <a:moveTo>
                      <a:pt x="1" y="0"/>
                    </a:moveTo>
                    <a:cubicBezTo>
                      <a:pt x="1" y="0"/>
                      <a:pt x="1302" y="1601"/>
                      <a:pt x="3303" y="234"/>
                    </a:cubicBezTo>
                  </a:path>
                </a:pathLst>
              </a:custGeom>
              <a:noFill/>
              <a:ln w="6675" cap="rnd" cmpd="sng">
                <a:solidFill>
                  <a:srgbClr val="CE6D6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2" name="Google Shape;3662;p74"/>
              <p:cNvSpPr/>
              <p:nvPr/>
            </p:nvSpPr>
            <p:spPr>
              <a:xfrm>
                <a:off x="8026283" y="1971660"/>
                <a:ext cx="72910" cy="42911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532" extrusionOk="0">
                    <a:moveTo>
                      <a:pt x="1673" y="0"/>
                    </a:moveTo>
                    <a:cubicBezTo>
                      <a:pt x="1408" y="0"/>
                      <a:pt x="1141" y="49"/>
                      <a:pt x="934" y="178"/>
                    </a:cubicBezTo>
                    <a:cubicBezTo>
                      <a:pt x="467" y="445"/>
                      <a:pt x="0" y="946"/>
                      <a:pt x="67" y="1513"/>
                    </a:cubicBezTo>
                    <a:cubicBezTo>
                      <a:pt x="71" y="1526"/>
                      <a:pt x="79" y="1531"/>
                      <a:pt x="89" y="1531"/>
                    </a:cubicBezTo>
                    <a:cubicBezTo>
                      <a:pt x="158" y="1531"/>
                      <a:pt x="342" y="1279"/>
                      <a:pt x="400" y="1279"/>
                    </a:cubicBezTo>
                    <a:cubicBezTo>
                      <a:pt x="634" y="1012"/>
                      <a:pt x="901" y="812"/>
                      <a:pt x="1168" y="679"/>
                    </a:cubicBezTo>
                    <a:cubicBezTo>
                      <a:pt x="1468" y="512"/>
                      <a:pt x="1768" y="412"/>
                      <a:pt x="2068" y="379"/>
                    </a:cubicBezTo>
                    <a:cubicBezTo>
                      <a:pt x="2135" y="379"/>
                      <a:pt x="2602" y="379"/>
                      <a:pt x="2569" y="312"/>
                    </a:cubicBezTo>
                    <a:cubicBezTo>
                      <a:pt x="2502" y="145"/>
                      <a:pt x="2068" y="12"/>
                      <a:pt x="1902" y="12"/>
                    </a:cubicBezTo>
                    <a:cubicBezTo>
                      <a:pt x="1827" y="4"/>
                      <a:pt x="1750" y="0"/>
                      <a:pt x="1673" y="0"/>
                    </a:cubicBezTo>
                    <a:close/>
                  </a:path>
                </a:pathLst>
              </a:custGeom>
              <a:solidFill>
                <a:srgbClr val="20223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3" name="Google Shape;3663;p74"/>
              <p:cNvSpPr/>
              <p:nvPr/>
            </p:nvSpPr>
            <p:spPr>
              <a:xfrm>
                <a:off x="8164232" y="1974489"/>
                <a:ext cx="67616" cy="39998"/>
              </a:xfrm>
              <a:custGeom>
                <a:avLst/>
                <a:gdLst/>
                <a:ahLst/>
                <a:cxnLst/>
                <a:rect l="l" t="t" r="r" b="b"/>
                <a:pathLst>
                  <a:path w="2414" h="1428" extrusionOk="0">
                    <a:moveTo>
                      <a:pt x="898" y="0"/>
                    </a:moveTo>
                    <a:cubicBezTo>
                      <a:pt x="552" y="0"/>
                      <a:pt x="214" y="107"/>
                      <a:pt x="12" y="411"/>
                    </a:cubicBezTo>
                    <a:cubicBezTo>
                      <a:pt x="1" y="444"/>
                      <a:pt x="23" y="455"/>
                      <a:pt x="63" y="455"/>
                    </a:cubicBezTo>
                    <a:cubicBezTo>
                      <a:pt x="142" y="455"/>
                      <a:pt x="290" y="411"/>
                      <a:pt x="379" y="411"/>
                    </a:cubicBezTo>
                    <a:cubicBezTo>
                      <a:pt x="679" y="411"/>
                      <a:pt x="979" y="444"/>
                      <a:pt x="1246" y="578"/>
                    </a:cubicBezTo>
                    <a:cubicBezTo>
                      <a:pt x="1546" y="711"/>
                      <a:pt x="1813" y="878"/>
                      <a:pt x="2013" y="1078"/>
                    </a:cubicBezTo>
                    <a:cubicBezTo>
                      <a:pt x="2043" y="1108"/>
                      <a:pt x="2310" y="1428"/>
                      <a:pt x="2369" y="1428"/>
                    </a:cubicBezTo>
                    <a:cubicBezTo>
                      <a:pt x="2376" y="1428"/>
                      <a:pt x="2380" y="1423"/>
                      <a:pt x="2380" y="1412"/>
                    </a:cubicBezTo>
                    <a:cubicBezTo>
                      <a:pt x="2414" y="878"/>
                      <a:pt x="2047" y="378"/>
                      <a:pt x="1546" y="111"/>
                    </a:cubicBezTo>
                    <a:cubicBezTo>
                      <a:pt x="1350" y="45"/>
                      <a:pt x="1122" y="0"/>
                      <a:pt x="898" y="0"/>
                    </a:cubicBezTo>
                    <a:close/>
                  </a:path>
                </a:pathLst>
              </a:custGeom>
              <a:solidFill>
                <a:srgbClr val="20223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4" name="Google Shape;3664;p74"/>
              <p:cNvSpPr/>
              <p:nvPr/>
            </p:nvSpPr>
            <p:spPr>
              <a:xfrm>
                <a:off x="7917884" y="1794300"/>
                <a:ext cx="354158" cy="273938"/>
              </a:xfrm>
              <a:custGeom>
                <a:avLst/>
                <a:gdLst/>
                <a:ahLst/>
                <a:cxnLst/>
                <a:rect l="l" t="t" r="r" b="b"/>
                <a:pathLst>
                  <a:path w="12644" h="9780" extrusionOk="0">
                    <a:moveTo>
                      <a:pt x="9099" y="1"/>
                    </a:moveTo>
                    <a:cubicBezTo>
                      <a:pt x="7060" y="1"/>
                      <a:pt x="4479" y="1176"/>
                      <a:pt x="2836" y="4209"/>
                    </a:cubicBezTo>
                    <a:cubicBezTo>
                      <a:pt x="2836" y="4209"/>
                      <a:pt x="468" y="4609"/>
                      <a:pt x="168" y="5343"/>
                    </a:cubicBezTo>
                    <a:cubicBezTo>
                      <a:pt x="1" y="5877"/>
                      <a:pt x="468" y="8045"/>
                      <a:pt x="635" y="9779"/>
                    </a:cubicBezTo>
                    <a:cubicBezTo>
                      <a:pt x="1502" y="9713"/>
                      <a:pt x="3703" y="9179"/>
                      <a:pt x="4838" y="5176"/>
                    </a:cubicBezTo>
                    <a:cubicBezTo>
                      <a:pt x="4838" y="5176"/>
                      <a:pt x="5551" y="5327"/>
                      <a:pt x="6571" y="5327"/>
                    </a:cubicBezTo>
                    <a:cubicBezTo>
                      <a:pt x="8392" y="5327"/>
                      <a:pt x="11189" y="4847"/>
                      <a:pt x="12643" y="2174"/>
                    </a:cubicBezTo>
                    <a:cubicBezTo>
                      <a:pt x="12276" y="1474"/>
                      <a:pt x="11776" y="773"/>
                      <a:pt x="10842" y="339"/>
                    </a:cubicBezTo>
                    <a:cubicBezTo>
                      <a:pt x="10349" y="121"/>
                      <a:pt x="9752" y="1"/>
                      <a:pt x="9099" y="1"/>
                    </a:cubicBezTo>
                    <a:close/>
                  </a:path>
                </a:pathLst>
              </a:custGeom>
              <a:solidFill>
                <a:srgbClr val="20223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5" name="Google Shape;3665;p74"/>
              <p:cNvSpPr/>
              <p:nvPr/>
            </p:nvSpPr>
            <p:spPr>
              <a:xfrm>
                <a:off x="8072051" y="1801919"/>
                <a:ext cx="157948" cy="123356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4404" fill="none" extrusionOk="0">
                    <a:moveTo>
                      <a:pt x="4471" y="4404"/>
                    </a:moveTo>
                    <a:cubicBezTo>
                      <a:pt x="4471" y="4404"/>
                      <a:pt x="4604" y="1202"/>
                      <a:pt x="1" y="901"/>
                    </a:cubicBezTo>
                    <a:cubicBezTo>
                      <a:pt x="1" y="901"/>
                      <a:pt x="3703" y="1"/>
                      <a:pt x="5638" y="3703"/>
                    </a:cubicBezTo>
                  </a:path>
                </a:pathLst>
              </a:custGeom>
              <a:noFill/>
              <a:ln w="6675" cap="rnd" cmpd="sng">
                <a:solidFill>
                  <a:srgbClr val="2C2F4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6" name="Google Shape;3666;p74"/>
              <p:cNvSpPr/>
              <p:nvPr/>
            </p:nvSpPr>
            <p:spPr>
              <a:xfrm>
                <a:off x="7922562" y="1948608"/>
                <a:ext cx="73834" cy="93469"/>
              </a:xfrm>
              <a:custGeom>
                <a:avLst/>
                <a:gdLst/>
                <a:ahLst/>
                <a:cxnLst/>
                <a:rect l="l" t="t" r="r" b="b"/>
                <a:pathLst>
                  <a:path w="2636" h="3337" fill="none" extrusionOk="0">
                    <a:moveTo>
                      <a:pt x="1" y="1"/>
                    </a:moveTo>
                    <a:cubicBezTo>
                      <a:pt x="1" y="1"/>
                      <a:pt x="534" y="2336"/>
                      <a:pt x="2636" y="3336"/>
                    </a:cubicBezTo>
                  </a:path>
                </a:pathLst>
              </a:custGeom>
              <a:noFill/>
              <a:ln w="6675" cap="rnd" cmpd="sng">
                <a:solidFill>
                  <a:srgbClr val="2C2F4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7" name="Google Shape;3667;p74"/>
              <p:cNvSpPr/>
              <p:nvPr/>
            </p:nvSpPr>
            <p:spPr>
              <a:xfrm>
                <a:off x="7875785" y="2023058"/>
                <a:ext cx="116886" cy="147081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5251" extrusionOk="0">
                    <a:moveTo>
                      <a:pt x="1817" y="1"/>
                    </a:moveTo>
                    <a:cubicBezTo>
                      <a:pt x="1645" y="1"/>
                      <a:pt x="1462" y="44"/>
                      <a:pt x="1270" y="145"/>
                    </a:cubicBezTo>
                    <a:cubicBezTo>
                      <a:pt x="1" y="780"/>
                      <a:pt x="1359" y="5251"/>
                      <a:pt x="3793" y="5251"/>
                    </a:cubicBezTo>
                    <a:cubicBezTo>
                      <a:pt x="3917" y="5251"/>
                      <a:pt x="4043" y="5239"/>
                      <a:pt x="4172" y="5215"/>
                    </a:cubicBezTo>
                    <a:lnTo>
                      <a:pt x="3405" y="1346"/>
                    </a:lnTo>
                    <a:cubicBezTo>
                      <a:pt x="3405" y="1346"/>
                      <a:pt x="2781" y="1"/>
                      <a:pt x="1817" y="1"/>
                    </a:cubicBezTo>
                    <a:close/>
                  </a:path>
                </a:pathLst>
              </a:custGeom>
              <a:solidFill>
                <a:srgbClr val="FF9D7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8" name="Google Shape;3668;p74"/>
              <p:cNvSpPr/>
              <p:nvPr/>
            </p:nvSpPr>
            <p:spPr>
              <a:xfrm>
                <a:off x="7900126" y="2066502"/>
                <a:ext cx="91593" cy="103805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06" extrusionOk="0">
                    <a:moveTo>
                      <a:pt x="1264" y="1"/>
                    </a:moveTo>
                    <a:cubicBezTo>
                      <a:pt x="806" y="1"/>
                      <a:pt x="345" y="182"/>
                      <a:pt x="1" y="729"/>
                    </a:cubicBezTo>
                    <a:cubicBezTo>
                      <a:pt x="398" y="2133"/>
                      <a:pt x="1438" y="3706"/>
                      <a:pt x="2865" y="3706"/>
                    </a:cubicBezTo>
                    <a:cubicBezTo>
                      <a:pt x="2997" y="3706"/>
                      <a:pt x="3132" y="3692"/>
                      <a:pt x="3270" y="3664"/>
                    </a:cubicBezTo>
                    <a:lnTo>
                      <a:pt x="2636" y="428"/>
                    </a:lnTo>
                    <a:cubicBezTo>
                      <a:pt x="2299" y="233"/>
                      <a:pt x="1784" y="1"/>
                      <a:pt x="1264" y="1"/>
                    </a:cubicBezTo>
                    <a:close/>
                  </a:path>
                </a:pathLst>
              </a:custGeom>
              <a:solidFill>
                <a:srgbClr val="CE6D6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69" name="Google Shape;3669;p74"/>
            <p:cNvSpPr/>
            <p:nvPr/>
          </p:nvSpPr>
          <p:spPr>
            <a:xfrm flipH="1">
              <a:off x="7527347" y="4519436"/>
              <a:ext cx="396807" cy="176188"/>
            </a:xfrm>
            <a:custGeom>
              <a:avLst/>
              <a:gdLst/>
              <a:ahLst/>
              <a:cxnLst/>
              <a:rect l="l" t="t" r="r" b="b"/>
              <a:pathLst>
                <a:path w="13977" h="6206" extrusionOk="0">
                  <a:moveTo>
                    <a:pt x="4504" y="1"/>
                  </a:moveTo>
                  <a:lnTo>
                    <a:pt x="1468" y="701"/>
                  </a:lnTo>
                  <a:cubicBezTo>
                    <a:pt x="0" y="4804"/>
                    <a:pt x="1902" y="6038"/>
                    <a:pt x="1902" y="6038"/>
                  </a:cubicBezTo>
                  <a:lnTo>
                    <a:pt x="13643" y="6205"/>
                  </a:lnTo>
                  <a:cubicBezTo>
                    <a:pt x="13643" y="6205"/>
                    <a:pt x="13977" y="5038"/>
                    <a:pt x="13443" y="4370"/>
                  </a:cubicBezTo>
                  <a:cubicBezTo>
                    <a:pt x="12943" y="3703"/>
                    <a:pt x="10141" y="3470"/>
                    <a:pt x="10141" y="3470"/>
                  </a:cubicBezTo>
                  <a:lnTo>
                    <a:pt x="45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74"/>
            <p:cNvSpPr/>
            <p:nvPr/>
          </p:nvSpPr>
          <p:spPr>
            <a:xfrm flipH="1">
              <a:off x="8152353" y="4528919"/>
              <a:ext cx="214997" cy="206424"/>
            </a:xfrm>
            <a:custGeom>
              <a:avLst/>
              <a:gdLst/>
              <a:ahLst/>
              <a:cxnLst/>
              <a:rect l="l" t="t" r="r" b="b"/>
              <a:pathLst>
                <a:path w="7573" h="7271" extrusionOk="0">
                  <a:moveTo>
                    <a:pt x="667" y="0"/>
                  </a:moveTo>
                  <a:cubicBezTo>
                    <a:pt x="667" y="0"/>
                    <a:pt x="0" y="5704"/>
                    <a:pt x="100" y="6572"/>
                  </a:cubicBezTo>
                  <a:cubicBezTo>
                    <a:pt x="181" y="7116"/>
                    <a:pt x="932" y="7271"/>
                    <a:pt x="1964" y="7271"/>
                  </a:cubicBezTo>
                  <a:cubicBezTo>
                    <a:pt x="2638" y="7271"/>
                    <a:pt x="3432" y="7205"/>
                    <a:pt x="4237" y="7139"/>
                  </a:cubicBezTo>
                  <a:cubicBezTo>
                    <a:pt x="6271" y="6972"/>
                    <a:pt x="7572" y="7139"/>
                    <a:pt x="6872" y="6005"/>
                  </a:cubicBezTo>
                  <a:cubicBezTo>
                    <a:pt x="6205" y="4870"/>
                    <a:pt x="3903" y="200"/>
                    <a:pt x="3903" y="200"/>
                  </a:cubicBezTo>
                  <a:lnTo>
                    <a:pt x="66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74"/>
            <p:cNvSpPr/>
            <p:nvPr/>
          </p:nvSpPr>
          <p:spPr>
            <a:xfrm flipH="1">
              <a:off x="7754609" y="2978654"/>
              <a:ext cx="630741" cy="1585156"/>
            </a:xfrm>
            <a:custGeom>
              <a:avLst/>
              <a:gdLst/>
              <a:ahLst/>
              <a:cxnLst/>
              <a:rect l="l" t="t" r="r" b="b"/>
              <a:pathLst>
                <a:path w="22217" h="55835" extrusionOk="0">
                  <a:moveTo>
                    <a:pt x="4003" y="0"/>
                  </a:moveTo>
                  <a:cubicBezTo>
                    <a:pt x="4003" y="0"/>
                    <a:pt x="1301" y="7573"/>
                    <a:pt x="1301" y="9274"/>
                  </a:cubicBezTo>
                  <a:cubicBezTo>
                    <a:pt x="1301" y="12009"/>
                    <a:pt x="1168" y="46200"/>
                    <a:pt x="1034" y="47534"/>
                  </a:cubicBezTo>
                  <a:cubicBezTo>
                    <a:pt x="868" y="48869"/>
                    <a:pt x="501" y="49102"/>
                    <a:pt x="501" y="49769"/>
                  </a:cubicBezTo>
                  <a:cubicBezTo>
                    <a:pt x="501" y="50437"/>
                    <a:pt x="868" y="51771"/>
                    <a:pt x="734" y="52271"/>
                  </a:cubicBezTo>
                  <a:cubicBezTo>
                    <a:pt x="634" y="52805"/>
                    <a:pt x="0" y="54473"/>
                    <a:pt x="467" y="54940"/>
                  </a:cubicBezTo>
                  <a:cubicBezTo>
                    <a:pt x="852" y="55295"/>
                    <a:pt x="2131" y="55834"/>
                    <a:pt x="3277" y="55834"/>
                  </a:cubicBezTo>
                  <a:cubicBezTo>
                    <a:pt x="3422" y="55834"/>
                    <a:pt x="3564" y="55826"/>
                    <a:pt x="3703" y="55807"/>
                  </a:cubicBezTo>
                  <a:cubicBezTo>
                    <a:pt x="4971" y="55674"/>
                    <a:pt x="5538" y="54773"/>
                    <a:pt x="5738" y="54273"/>
                  </a:cubicBezTo>
                  <a:cubicBezTo>
                    <a:pt x="5971" y="53772"/>
                    <a:pt x="5538" y="53139"/>
                    <a:pt x="5738" y="52638"/>
                  </a:cubicBezTo>
                  <a:cubicBezTo>
                    <a:pt x="5971" y="52104"/>
                    <a:pt x="6572" y="51671"/>
                    <a:pt x="6372" y="51004"/>
                  </a:cubicBezTo>
                  <a:cubicBezTo>
                    <a:pt x="6171" y="50370"/>
                    <a:pt x="6038" y="48669"/>
                    <a:pt x="6538" y="43865"/>
                  </a:cubicBezTo>
                  <a:cubicBezTo>
                    <a:pt x="6972" y="39862"/>
                    <a:pt x="7406" y="34192"/>
                    <a:pt x="7873" y="32157"/>
                  </a:cubicBezTo>
                  <a:cubicBezTo>
                    <a:pt x="8306" y="30122"/>
                    <a:pt x="10575" y="14010"/>
                    <a:pt x="10575" y="14010"/>
                  </a:cubicBezTo>
                  <a:cubicBezTo>
                    <a:pt x="10575" y="14010"/>
                    <a:pt x="12576" y="25819"/>
                    <a:pt x="12810" y="27854"/>
                  </a:cubicBezTo>
                  <a:cubicBezTo>
                    <a:pt x="13010" y="29922"/>
                    <a:pt x="13010" y="33825"/>
                    <a:pt x="13477" y="36427"/>
                  </a:cubicBezTo>
                  <a:cubicBezTo>
                    <a:pt x="13910" y="38962"/>
                    <a:pt x="15912" y="46434"/>
                    <a:pt x="16145" y="47368"/>
                  </a:cubicBezTo>
                  <a:cubicBezTo>
                    <a:pt x="16345" y="48335"/>
                    <a:pt x="15845" y="50103"/>
                    <a:pt x="16145" y="50837"/>
                  </a:cubicBezTo>
                  <a:cubicBezTo>
                    <a:pt x="16412" y="51537"/>
                    <a:pt x="17046" y="52471"/>
                    <a:pt x="16879" y="52972"/>
                  </a:cubicBezTo>
                  <a:cubicBezTo>
                    <a:pt x="16746" y="53472"/>
                    <a:pt x="16846" y="54873"/>
                    <a:pt x="17246" y="55173"/>
                  </a:cubicBezTo>
                  <a:cubicBezTo>
                    <a:pt x="17463" y="55323"/>
                    <a:pt x="18022" y="55398"/>
                    <a:pt x="18660" y="55398"/>
                  </a:cubicBezTo>
                  <a:cubicBezTo>
                    <a:pt x="19297" y="55398"/>
                    <a:pt x="20015" y="55323"/>
                    <a:pt x="20548" y="55173"/>
                  </a:cubicBezTo>
                  <a:cubicBezTo>
                    <a:pt x="21683" y="54873"/>
                    <a:pt x="22049" y="54039"/>
                    <a:pt x="22150" y="53539"/>
                  </a:cubicBezTo>
                  <a:cubicBezTo>
                    <a:pt x="22216" y="53038"/>
                    <a:pt x="21482" y="52405"/>
                    <a:pt x="21582" y="51938"/>
                  </a:cubicBezTo>
                  <a:cubicBezTo>
                    <a:pt x="21683" y="51504"/>
                    <a:pt x="22150" y="50970"/>
                    <a:pt x="22150" y="50403"/>
                  </a:cubicBezTo>
                  <a:cubicBezTo>
                    <a:pt x="22150" y="49769"/>
                    <a:pt x="21349" y="49569"/>
                    <a:pt x="21216" y="48302"/>
                  </a:cubicBezTo>
                  <a:cubicBezTo>
                    <a:pt x="21082" y="47067"/>
                    <a:pt x="20315" y="30289"/>
                    <a:pt x="20248" y="28154"/>
                  </a:cubicBezTo>
                  <a:cubicBezTo>
                    <a:pt x="20215" y="25986"/>
                    <a:pt x="19681" y="7372"/>
                    <a:pt x="19481" y="6105"/>
                  </a:cubicBezTo>
                  <a:cubicBezTo>
                    <a:pt x="19214" y="4871"/>
                    <a:pt x="18347" y="201"/>
                    <a:pt x="18347" y="201"/>
                  </a:cubicBezTo>
                  <a:lnTo>
                    <a:pt x="40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74"/>
            <p:cNvSpPr/>
            <p:nvPr/>
          </p:nvSpPr>
          <p:spPr>
            <a:xfrm flipH="1">
              <a:off x="7772608" y="4359402"/>
              <a:ext cx="123127" cy="43579"/>
            </a:xfrm>
            <a:custGeom>
              <a:avLst/>
              <a:gdLst/>
              <a:ahLst/>
              <a:cxnLst/>
              <a:rect l="l" t="t" r="r" b="b"/>
              <a:pathLst>
                <a:path w="4337" h="1535" fill="none" extrusionOk="0">
                  <a:moveTo>
                    <a:pt x="0" y="0"/>
                  </a:moveTo>
                  <a:cubicBezTo>
                    <a:pt x="0" y="0"/>
                    <a:pt x="867" y="1468"/>
                    <a:pt x="4336" y="1535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74"/>
            <p:cNvSpPr/>
            <p:nvPr/>
          </p:nvSpPr>
          <p:spPr>
            <a:xfrm flipH="1">
              <a:off x="7783028" y="4447468"/>
              <a:ext cx="104191" cy="31286"/>
            </a:xfrm>
            <a:custGeom>
              <a:avLst/>
              <a:gdLst/>
              <a:ahLst/>
              <a:cxnLst/>
              <a:rect l="l" t="t" r="r" b="b"/>
              <a:pathLst>
                <a:path w="3670" h="1102" fill="none" extrusionOk="0">
                  <a:moveTo>
                    <a:pt x="3670" y="1"/>
                  </a:moveTo>
                  <a:cubicBezTo>
                    <a:pt x="3670" y="1"/>
                    <a:pt x="1201" y="167"/>
                    <a:pt x="0" y="1101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74"/>
            <p:cNvSpPr/>
            <p:nvPr/>
          </p:nvSpPr>
          <p:spPr>
            <a:xfrm flipH="1">
              <a:off x="8219609" y="4381177"/>
              <a:ext cx="128805" cy="63480"/>
            </a:xfrm>
            <a:custGeom>
              <a:avLst/>
              <a:gdLst/>
              <a:ahLst/>
              <a:cxnLst/>
              <a:rect l="l" t="t" r="r" b="b"/>
              <a:pathLst>
                <a:path w="4537" h="2236" fill="none" extrusionOk="0">
                  <a:moveTo>
                    <a:pt x="4537" y="1668"/>
                  </a:moveTo>
                  <a:cubicBezTo>
                    <a:pt x="4537" y="1668"/>
                    <a:pt x="1768" y="2235"/>
                    <a:pt x="0" y="0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74"/>
            <p:cNvSpPr/>
            <p:nvPr/>
          </p:nvSpPr>
          <p:spPr>
            <a:xfrm flipH="1">
              <a:off x="8247062" y="4448405"/>
              <a:ext cx="101352" cy="52124"/>
            </a:xfrm>
            <a:custGeom>
              <a:avLst/>
              <a:gdLst/>
              <a:ahLst/>
              <a:cxnLst/>
              <a:rect l="l" t="t" r="r" b="b"/>
              <a:pathLst>
                <a:path w="3570" h="1836" fill="none" extrusionOk="0">
                  <a:moveTo>
                    <a:pt x="3570" y="1735"/>
                  </a:moveTo>
                  <a:cubicBezTo>
                    <a:pt x="3570" y="1735"/>
                    <a:pt x="1501" y="1836"/>
                    <a:pt x="0" y="1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74"/>
            <p:cNvSpPr/>
            <p:nvPr/>
          </p:nvSpPr>
          <p:spPr>
            <a:xfrm flipH="1">
              <a:off x="7911833" y="3197399"/>
              <a:ext cx="171419" cy="176188"/>
            </a:xfrm>
            <a:custGeom>
              <a:avLst/>
              <a:gdLst/>
              <a:ahLst/>
              <a:cxnLst/>
              <a:rect l="l" t="t" r="r" b="b"/>
              <a:pathLst>
                <a:path w="6038" h="6206" fill="none" extrusionOk="0">
                  <a:moveTo>
                    <a:pt x="0" y="6205"/>
                  </a:moveTo>
                  <a:lnTo>
                    <a:pt x="0" y="3837"/>
                  </a:lnTo>
                  <a:cubicBezTo>
                    <a:pt x="0" y="3837"/>
                    <a:pt x="4604" y="1769"/>
                    <a:pt x="6038" y="1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74"/>
            <p:cNvSpPr/>
            <p:nvPr/>
          </p:nvSpPr>
          <p:spPr>
            <a:xfrm flipH="1">
              <a:off x="8004640" y="2984332"/>
              <a:ext cx="17999" cy="291707"/>
            </a:xfrm>
            <a:custGeom>
              <a:avLst/>
              <a:gdLst/>
              <a:ahLst/>
              <a:cxnLst/>
              <a:rect l="l" t="t" r="r" b="b"/>
              <a:pathLst>
                <a:path w="634" h="10275" fill="none" extrusionOk="0">
                  <a:moveTo>
                    <a:pt x="0" y="1"/>
                  </a:moveTo>
                  <a:cubicBezTo>
                    <a:pt x="0" y="1"/>
                    <a:pt x="634" y="5605"/>
                    <a:pt x="0" y="10275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74"/>
            <p:cNvSpPr/>
            <p:nvPr/>
          </p:nvSpPr>
          <p:spPr>
            <a:xfrm flipH="1">
              <a:off x="8016933" y="2984332"/>
              <a:ext cx="53061" cy="239612"/>
            </a:xfrm>
            <a:custGeom>
              <a:avLst/>
              <a:gdLst/>
              <a:ahLst/>
              <a:cxnLst/>
              <a:rect l="l" t="t" r="r" b="b"/>
              <a:pathLst>
                <a:path w="1869" h="8440" fill="none" extrusionOk="0">
                  <a:moveTo>
                    <a:pt x="100" y="1"/>
                  </a:moveTo>
                  <a:cubicBezTo>
                    <a:pt x="100" y="1"/>
                    <a:pt x="0" y="6505"/>
                    <a:pt x="100" y="7039"/>
                  </a:cubicBezTo>
                  <a:cubicBezTo>
                    <a:pt x="200" y="7539"/>
                    <a:pt x="1868" y="8440"/>
                    <a:pt x="1868" y="8440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74"/>
            <p:cNvSpPr/>
            <p:nvPr/>
          </p:nvSpPr>
          <p:spPr>
            <a:xfrm flipH="1">
              <a:off x="8247062" y="2977717"/>
              <a:ext cx="123127" cy="1404425"/>
            </a:xfrm>
            <a:custGeom>
              <a:avLst/>
              <a:gdLst/>
              <a:ahLst/>
              <a:cxnLst/>
              <a:rect l="l" t="t" r="r" b="b"/>
              <a:pathLst>
                <a:path w="4337" h="49469" fill="none" extrusionOk="0">
                  <a:moveTo>
                    <a:pt x="4337" y="0"/>
                  </a:moveTo>
                  <a:cubicBezTo>
                    <a:pt x="4337" y="0"/>
                    <a:pt x="1868" y="6605"/>
                    <a:pt x="1635" y="9474"/>
                  </a:cubicBezTo>
                  <a:cubicBezTo>
                    <a:pt x="1368" y="12342"/>
                    <a:pt x="1268" y="40496"/>
                    <a:pt x="1268" y="42497"/>
                  </a:cubicBezTo>
                  <a:cubicBezTo>
                    <a:pt x="1268" y="44499"/>
                    <a:pt x="0" y="49469"/>
                    <a:pt x="0" y="49469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74"/>
            <p:cNvSpPr/>
            <p:nvPr/>
          </p:nvSpPr>
          <p:spPr>
            <a:xfrm flipH="1">
              <a:off x="8190254" y="2977717"/>
              <a:ext cx="118386" cy="189418"/>
            </a:xfrm>
            <a:custGeom>
              <a:avLst/>
              <a:gdLst/>
              <a:ahLst/>
              <a:cxnLst/>
              <a:rect l="l" t="t" r="r" b="b"/>
              <a:pathLst>
                <a:path w="4170" h="6672" fill="none" extrusionOk="0">
                  <a:moveTo>
                    <a:pt x="4170" y="0"/>
                  </a:moveTo>
                  <a:cubicBezTo>
                    <a:pt x="4170" y="0"/>
                    <a:pt x="3603" y="5471"/>
                    <a:pt x="3136" y="5904"/>
                  </a:cubicBezTo>
                  <a:cubicBezTo>
                    <a:pt x="2669" y="6338"/>
                    <a:pt x="0" y="6672"/>
                    <a:pt x="0" y="6672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74"/>
            <p:cNvSpPr/>
            <p:nvPr/>
          </p:nvSpPr>
          <p:spPr>
            <a:xfrm flipH="1">
              <a:off x="7834158" y="2984332"/>
              <a:ext cx="77703" cy="182803"/>
            </a:xfrm>
            <a:custGeom>
              <a:avLst/>
              <a:gdLst/>
              <a:ahLst/>
              <a:cxnLst/>
              <a:rect l="l" t="t" r="r" b="b"/>
              <a:pathLst>
                <a:path w="2737" h="6439" fill="none" extrusionOk="0">
                  <a:moveTo>
                    <a:pt x="1" y="1"/>
                  </a:moveTo>
                  <a:cubicBezTo>
                    <a:pt x="1" y="1"/>
                    <a:pt x="201" y="4671"/>
                    <a:pt x="568" y="5104"/>
                  </a:cubicBezTo>
                  <a:cubicBezTo>
                    <a:pt x="968" y="5605"/>
                    <a:pt x="2736" y="6439"/>
                    <a:pt x="2736" y="6439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74"/>
            <p:cNvSpPr/>
            <p:nvPr/>
          </p:nvSpPr>
          <p:spPr>
            <a:xfrm flipH="1">
              <a:off x="7867317" y="3287367"/>
              <a:ext cx="176160" cy="1261453"/>
            </a:xfrm>
            <a:custGeom>
              <a:avLst/>
              <a:gdLst/>
              <a:ahLst/>
              <a:cxnLst/>
              <a:rect l="l" t="t" r="r" b="b"/>
              <a:pathLst>
                <a:path w="6205" h="44433" fill="none" extrusionOk="0">
                  <a:moveTo>
                    <a:pt x="0" y="1"/>
                  </a:moveTo>
                  <a:cubicBezTo>
                    <a:pt x="0" y="1"/>
                    <a:pt x="2302" y="15345"/>
                    <a:pt x="2369" y="16946"/>
                  </a:cubicBezTo>
                  <a:cubicBezTo>
                    <a:pt x="2469" y="18581"/>
                    <a:pt x="2302" y="22250"/>
                    <a:pt x="2836" y="25586"/>
                  </a:cubicBezTo>
                  <a:cubicBezTo>
                    <a:pt x="3336" y="28922"/>
                    <a:pt x="5638" y="37761"/>
                    <a:pt x="5171" y="38528"/>
                  </a:cubicBezTo>
                  <a:cubicBezTo>
                    <a:pt x="4737" y="39296"/>
                    <a:pt x="5538" y="39629"/>
                    <a:pt x="5871" y="40230"/>
                  </a:cubicBezTo>
                  <a:cubicBezTo>
                    <a:pt x="6205" y="40797"/>
                    <a:pt x="6171" y="41931"/>
                    <a:pt x="5971" y="42598"/>
                  </a:cubicBezTo>
                  <a:cubicBezTo>
                    <a:pt x="5738" y="43265"/>
                    <a:pt x="6138" y="44433"/>
                    <a:pt x="6138" y="44433"/>
                  </a:cubicBezTo>
                </a:path>
              </a:pathLst>
            </a:custGeom>
            <a:noFill/>
            <a:ln w="7500" cap="rnd" cmpd="sng">
              <a:solidFill>
                <a:srgbClr val="3847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74"/>
            <p:cNvSpPr/>
            <p:nvPr/>
          </p:nvSpPr>
          <p:spPr>
            <a:xfrm flipH="1">
              <a:off x="8314290" y="3289269"/>
              <a:ext cx="69158" cy="68221"/>
            </a:xfrm>
            <a:custGeom>
              <a:avLst/>
              <a:gdLst/>
              <a:ahLst/>
              <a:cxnLst/>
              <a:rect l="l" t="t" r="r" b="b"/>
              <a:pathLst>
                <a:path w="2436" h="2403" extrusionOk="0">
                  <a:moveTo>
                    <a:pt x="1234" y="1"/>
                  </a:moveTo>
                  <a:cubicBezTo>
                    <a:pt x="567" y="1"/>
                    <a:pt x="0" y="534"/>
                    <a:pt x="0" y="1201"/>
                  </a:cubicBezTo>
                  <a:cubicBezTo>
                    <a:pt x="0" y="1869"/>
                    <a:pt x="567" y="2402"/>
                    <a:pt x="1234" y="2402"/>
                  </a:cubicBezTo>
                  <a:cubicBezTo>
                    <a:pt x="1901" y="2402"/>
                    <a:pt x="2435" y="1869"/>
                    <a:pt x="2435" y="1201"/>
                  </a:cubicBezTo>
                  <a:cubicBezTo>
                    <a:pt x="2435" y="534"/>
                    <a:pt x="1901" y="1"/>
                    <a:pt x="1234" y="1"/>
                  </a:cubicBezTo>
                  <a:close/>
                </a:path>
              </a:pathLst>
            </a:custGeom>
            <a:solidFill>
              <a:srgbClr val="CEDA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74"/>
            <p:cNvSpPr/>
            <p:nvPr/>
          </p:nvSpPr>
          <p:spPr>
            <a:xfrm flipH="1">
              <a:off x="8087965" y="2186006"/>
              <a:ext cx="117449" cy="183314"/>
            </a:xfrm>
            <a:custGeom>
              <a:avLst/>
              <a:gdLst/>
              <a:ahLst/>
              <a:cxnLst/>
              <a:rect l="l" t="t" r="r" b="b"/>
              <a:pathLst>
                <a:path w="4137" h="6457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2302"/>
                    <a:pt x="0" y="5104"/>
                    <a:pt x="0" y="5104"/>
                  </a:cubicBezTo>
                  <a:cubicBezTo>
                    <a:pt x="923" y="6152"/>
                    <a:pt x="1798" y="6457"/>
                    <a:pt x="2504" y="6457"/>
                  </a:cubicBezTo>
                  <a:cubicBezTo>
                    <a:pt x="3483" y="6457"/>
                    <a:pt x="4137" y="5871"/>
                    <a:pt x="4137" y="5871"/>
                  </a:cubicBezTo>
                  <a:cubicBezTo>
                    <a:pt x="3736" y="4337"/>
                    <a:pt x="4137" y="2602"/>
                    <a:pt x="4137" y="26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9D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74"/>
            <p:cNvSpPr/>
            <p:nvPr/>
          </p:nvSpPr>
          <p:spPr>
            <a:xfrm flipH="1">
              <a:off x="8087965" y="2186006"/>
              <a:ext cx="116513" cy="120487"/>
            </a:xfrm>
            <a:custGeom>
              <a:avLst/>
              <a:gdLst/>
              <a:ahLst/>
              <a:cxnLst/>
              <a:rect l="l" t="t" r="r" b="b"/>
              <a:pathLst>
                <a:path w="4104" h="4244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634"/>
                    <a:pt x="134" y="1268"/>
                    <a:pt x="134" y="1868"/>
                  </a:cubicBezTo>
                  <a:cubicBezTo>
                    <a:pt x="835" y="2836"/>
                    <a:pt x="1969" y="4103"/>
                    <a:pt x="2803" y="4203"/>
                  </a:cubicBezTo>
                  <a:cubicBezTo>
                    <a:pt x="2913" y="4231"/>
                    <a:pt x="3023" y="4243"/>
                    <a:pt x="3132" y="4243"/>
                  </a:cubicBezTo>
                  <a:cubicBezTo>
                    <a:pt x="3418" y="4243"/>
                    <a:pt x="3695" y="4158"/>
                    <a:pt x="3937" y="4037"/>
                  </a:cubicBezTo>
                  <a:cubicBezTo>
                    <a:pt x="3970" y="3203"/>
                    <a:pt x="4104" y="2602"/>
                    <a:pt x="4104" y="26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9D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74"/>
            <p:cNvSpPr/>
            <p:nvPr/>
          </p:nvSpPr>
          <p:spPr>
            <a:xfrm flipH="1">
              <a:off x="8304836" y="3266557"/>
              <a:ext cx="143966" cy="279528"/>
            </a:xfrm>
            <a:custGeom>
              <a:avLst/>
              <a:gdLst/>
              <a:ahLst/>
              <a:cxnLst/>
              <a:rect l="l" t="t" r="r" b="b"/>
              <a:pathLst>
                <a:path w="5071" h="9846" extrusionOk="0">
                  <a:moveTo>
                    <a:pt x="0" y="0"/>
                  </a:moveTo>
                  <a:lnTo>
                    <a:pt x="0" y="4803"/>
                  </a:lnTo>
                  <a:cubicBezTo>
                    <a:pt x="67" y="5471"/>
                    <a:pt x="134" y="9340"/>
                    <a:pt x="267" y="9540"/>
                  </a:cubicBezTo>
                  <a:cubicBezTo>
                    <a:pt x="298" y="9586"/>
                    <a:pt x="336" y="9604"/>
                    <a:pt x="378" y="9604"/>
                  </a:cubicBezTo>
                  <a:cubicBezTo>
                    <a:pt x="517" y="9604"/>
                    <a:pt x="698" y="9407"/>
                    <a:pt x="801" y="9407"/>
                  </a:cubicBezTo>
                  <a:cubicBezTo>
                    <a:pt x="934" y="9407"/>
                    <a:pt x="1068" y="9640"/>
                    <a:pt x="1268" y="9740"/>
                  </a:cubicBezTo>
                  <a:cubicBezTo>
                    <a:pt x="1285" y="9746"/>
                    <a:pt x="1302" y="9748"/>
                    <a:pt x="1321" y="9748"/>
                  </a:cubicBezTo>
                  <a:cubicBezTo>
                    <a:pt x="1522" y="9748"/>
                    <a:pt x="1813" y="9440"/>
                    <a:pt x="1935" y="9440"/>
                  </a:cubicBezTo>
                  <a:cubicBezTo>
                    <a:pt x="2069" y="9440"/>
                    <a:pt x="2335" y="9807"/>
                    <a:pt x="2602" y="9840"/>
                  </a:cubicBezTo>
                  <a:cubicBezTo>
                    <a:pt x="2617" y="9844"/>
                    <a:pt x="2632" y="9846"/>
                    <a:pt x="2645" y="9846"/>
                  </a:cubicBezTo>
                  <a:cubicBezTo>
                    <a:pt x="2861" y="9846"/>
                    <a:pt x="2965" y="9428"/>
                    <a:pt x="3174" y="9428"/>
                  </a:cubicBezTo>
                  <a:cubicBezTo>
                    <a:pt x="3194" y="9428"/>
                    <a:pt x="3214" y="9432"/>
                    <a:pt x="3236" y="9440"/>
                  </a:cubicBezTo>
                  <a:cubicBezTo>
                    <a:pt x="3440" y="9498"/>
                    <a:pt x="3542" y="9759"/>
                    <a:pt x="3741" y="9759"/>
                  </a:cubicBezTo>
                  <a:cubicBezTo>
                    <a:pt x="3771" y="9759"/>
                    <a:pt x="3802" y="9753"/>
                    <a:pt x="3837" y="9740"/>
                  </a:cubicBezTo>
                  <a:cubicBezTo>
                    <a:pt x="4058" y="9602"/>
                    <a:pt x="4096" y="8242"/>
                    <a:pt x="4102" y="7787"/>
                  </a:cubicBezTo>
                  <a:lnTo>
                    <a:pt x="4102" y="7787"/>
                  </a:lnTo>
                  <a:cubicBezTo>
                    <a:pt x="4124" y="8088"/>
                    <a:pt x="4289" y="8347"/>
                    <a:pt x="4404" y="8606"/>
                  </a:cubicBezTo>
                  <a:cubicBezTo>
                    <a:pt x="4463" y="8741"/>
                    <a:pt x="4597" y="8822"/>
                    <a:pt x="4718" y="8822"/>
                  </a:cubicBezTo>
                  <a:cubicBezTo>
                    <a:pt x="4865" y="8822"/>
                    <a:pt x="4992" y="8700"/>
                    <a:pt x="4937" y="8406"/>
                  </a:cubicBezTo>
                  <a:cubicBezTo>
                    <a:pt x="4904" y="7839"/>
                    <a:pt x="5071" y="6638"/>
                    <a:pt x="4971" y="6505"/>
                  </a:cubicBezTo>
                  <a:cubicBezTo>
                    <a:pt x="4871" y="6338"/>
                    <a:pt x="4570" y="5170"/>
                    <a:pt x="4270" y="4837"/>
                  </a:cubicBezTo>
                  <a:cubicBezTo>
                    <a:pt x="3970" y="4503"/>
                    <a:pt x="2769" y="4737"/>
                    <a:pt x="2569" y="4370"/>
                  </a:cubicBezTo>
                  <a:cubicBezTo>
                    <a:pt x="2302" y="4003"/>
                    <a:pt x="3003" y="634"/>
                    <a:pt x="3003" y="63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9D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74"/>
            <p:cNvSpPr/>
            <p:nvPr/>
          </p:nvSpPr>
          <p:spPr>
            <a:xfrm flipH="1">
              <a:off x="8345547" y="3279986"/>
              <a:ext cx="119352" cy="99706"/>
            </a:xfrm>
            <a:custGeom>
              <a:avLst/>
              <a:gdLst/>
              <a:ahLst/>
              <a:cxnLst/>
              <a:rect l="l" t="t" r="r" b="b"/>
              <a:pathLst>
                <a:path w="4204" h="3512" extrusionOk="0">
                  <a:moveTo>
                    <a:pt x="2383" y="0"/>
                  </a:moveTo>
                  <a:cubicBezTo>
                    <a:pt x="1425" y="0"/>
                    <a:pt x="301" y="94"/>
                    <a:pt x="301" y="94"/>
                  </a:cubicBezTo>
                  <a:cubicBezTo>
                    <a:pt x="301" y="94"/>
                    <a:pt x="0" y="2996"/>
                    <a:pt x="167" y="3330"/>
                  </a:cubicBezTo>
                  <a:cubicBezTo>
                    <a:pt x="231" y="3457"/>
                    <a:pt x="776" y="3512"/>
                    <a:pt x="1437" y="3512"/>
                  </a:cubicBezTo>
                  <a:cubicBezTo>
                    <a:pt x="2507" y="3512"/>
                    <a:pt x="3880" y="3369"/>
                    <a:pt x="4003" y="3163"/>
                  </a:cubicBezTo>
                  <a:cubicBezTo>
                    <a:pt x="4203" y="2796"/>
                    <a:pt x="3970" y="528"/>
                    <a:pt x="3703" y="194"/>
                  </a:cubicBezTo>
                  <a:cubicBezTo>
                    <a:pt x="3621" y="45"/>
                    <a:pt x="3042" y="0"/>
                    <a:pt x="23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74"/>
            <p:cNvSpPr/>
            <p:nvPr/>
          </p:nvSpPr>
          <p:spPr>
            <a:xfrm flipH="1">
              <a:off x="7393801" y="2262715"/>
              <a:ext cx="229221" cy="234615"/>
            </a:xfrm>
            <a:custGeom>
              <a:avLst/>
              <a:gdLst/>
              <a:ahLst/>
              <a:cxnLst/>
              <a:rect l="l" t="t" r="r" b="b"/>
              <a:pathLst>
                <a:path w="8074" h="8264" extrusionOk="0">
                  <a:moveTo>
                    <a:pt x="5471" y="0"/>
                  </a:moveTo>
                  <a:cubicBezTo>
                    <a:pt x="4638" y="0"/>
                    <a:pt x="2403" y="3369"/>
                    <a:pt x="1869" y="4003"/>
                  </a:cubicBezTo>
                  <a:cubicBezTo>
                    <a:pt x="1754" y="4149"/>
                    <a:pt x="1694" y="4210"/>
                    <a:pt x="1668" y="4210"/>
                  </a:cubicBezTo>
                  <a:cubicBezTo>
                    <a:pt x="1580" y="4210"/>
                    <a:pt x="1879" y="3524"/>
                    <a:pt x="1802" y="3036"/>
                  </a:cubicBezTo>
                  <a:cubicBezTo>
                    <a:pt x="1702" y="2369"/>
                    <a:pt x="1669" y="2169"/>
                    <a:pt x="1202" y="1435"/>
                  </a:cubicBezTo>
                  <a:cubicBezTo>
                    <a:pt x="1060" y="1328"/>
                    <a:pt x="948" y="1278"/>
                    <a:pt x="865" y="1278"/>
                  </a:cubicBezTo>
                  <a:cubicBezTo>
                    <a:pt x="634" y="1278"/>
                    <a:pt x="612" y="1657"/>
                    <a:pt x="735" y="2269"/>
                  </a:cubicBezTo>
                  <a:cubicBezTo>
                    <a:pt x="568" y="4103"/>
                    <a:pt x="234" y="4137"/>
                    <a:pt x="134" y="5538"/>
                  </a:cubicBezTo>
                  <a:cubicBezTo>
                    <a:pt x="1" y="6839"/>
                    <a:pt x="568" y="7472"/>
                    <a:pt x="568" y="7472"/>
                  </a:cubicBezTo>
                  <a:cubicBezTo>
                    <a:pt x="886" y="7985"/>
                    <a:pt x="1232" y="8263"/>
                    <a:pt x="1680" y="8263"/>
                  </a:cubicBezTo>
                  <a:cubicBezTo>
                    <a:pt x="2079" y="8263"/>
                    <a:pt x="2558" y="8043"/>
                    <a:pt x="3170" y="7572"/>
                  </a:cubicBezTo>
                  <a:cubicBezTo>
                    <a:pt x="3670" y="7172"/>
                    <a:pt x="4471" y="6605"/>
                    <a:pt x="4804" y="6272"/>
                  </a:cubicBezTo>
                  <a:cubicBezTo>
                    <a:pt x="5371" y="5738"/>
                    <a:pt x="8007" y="4437"/>
                    <a:pt x="7840" y="4070"/>
                  </a:cubicBezTo>
                  <a:cubicBezTo>
                    <a:pt x="7821" y="4028"/>
                    <a:pt x="7771" y="4009"/>
                    <a:pt x="7699" y="4009"/>
                  </a:cubicBezTo>
                  <a:cubicBezTo>
                    <a:pt x="7201" y="4009"/>
                    <a:pt x="5617" y="4879"/>
                    <a:pt x="5342" y="4879"/>
                  </a:cubicBezTo>
                  <a:cubicBezTo>
                    <a:pt x="5309" y="4879"/>
                    <a:pt x="5295" y="4866"/>
                    <a:pt x="5305" y="4837"/>
                  </a:cubicBezTo>
                  <a:cubicBezTo>
                    <a:pt x="5371" y="4570"/>
                    <a:pt x="8073" y="1968"/>
                    <a:pt x="7740" y="1768"/>
                  </a:cubicBezTo>
                  <a:cubicBezTo>
                    <a:pt x="7710" y="1746"/>
                    <a:pt x="7673" y="1736"/>
                    <a:pt x="7629" y="1736"/>
                  </a:cubicBezTo>
                  <a:cubicBezTo>
                    <a:pt x="6973" y="1736"/>
                    <a:pt x="4835" y="4077"/>
                    <a:pt x="4613" y="4077"/>
                  </a:cubicBezTo>
                  <a:cubicBezTo>
                    <a:pt x="4583" y="4077"/>
                    <a:pt x="4589" y="4034"/>
                    <a:pt x="4638" y="3937"/>
                  </a:cubicBezTo>
                  <a:cubicBezTo>
                    <a:pt x="5038" y="3074"/>
                    <a:pt x="7286" y="137"/>
                    <a:pt x="6763" y="137"/>
                  </a:cubicBezTo>
                  <a:cubicBezTo>
                    <a:pt x="6719" y="137"/>
                    <a:pt x="6657" y="157"/>
                    <a:pt x="6572" y="201"/>
                  </a:cubicBezTo>
                  <a:cubicBezTo>
                    <a:pt x="5596" y="768"/>
                    <a:pt x="4054" y="3061"/>
                    <a:pt x="3998" y="3061"/>
                  </a:cubicBezTo>
                  <a:cubicBezTo>
                    <a:pt x="3994" y="3061"/>
                    <a:pt x="3996" y="3053"/>
                    <a:pt x="4004" y="3036"/>
                  </a:cubicBezTo>
                  <a:cubicBezTo>
                    <a:pt x="4337" y="2335"/>
                    <a:pt x="6005" y="0"/>
                    <a:pt x="5471" y="0"/>
                  </a:cubicBezTo>
                  <a:close/>
                </a:path>
              </a:pathLst>
            </a:custGeom>
            <a:solidFill>
              <a:srgbClr val="FF9D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74"/>
            <p:cNvSpPr/>
            <p:nvPr/>
          </p:nvSpPr>
          <p:spPr>
            <a:xfrm flipH="1">
              <a:off x="7538703" y="2444752"/>
              <a:ext cx="131644" cy="125768"/>
            </a:xfrm>
            <a:custGeom>
              <a:avLst/>
              <a:gdLst/>
              <a:ahLst/>
              <a:cxnLst/>
              <a:rect l="l" t="t" r="r" b="b"/>
              <a:pathLst>
                <a:path w="4637" h="4430" extrusionOk="0">
                  <a:moveTo>
                    <a:pt x="1234" y="1"/>
                  </a:moveTo>
                  <a:cubicBezTo>
                    <a:pt x="1176" y="1"/>
                    <a:pt x="1131" y="9"/>
                    <a:pt x="1101" y="26"/>
                  </a:cubicBezTo>
                  <a:cubicBezTo>
                    <a:pt x="734" y="226"/>
                    <a:pt x="0" y="2395"/>
                    <a:pt x="0" y="2762"/>
                  </a:cubicBezTo>
                  <a:cubicBezTo>
                    <a:pt x="67" y="3195"/>
                    <a:pt x="3036" y="4430"/>
                    <a:pt x="3036" y="4430"/>
                  </a:cubicBezTo>
                  <a:cubicBezTo>
                    <a:pt x="3036" y="4430"/>
                    <a:pt x="4637" y="1994"/>
                    <a:pt x="4637" y="1594"/>
                  </a:cubicBezTo>
                  <a:cubicBezTo>
                    <a:pt x="4637" y="1255"/>
                    <a:pt x="1951" y="1"/>
                    <a:pt x="1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74"/>
            <p:cNvSpPr/>
            <p:nvPr/>
          </p:nvSpPr>
          <p:spPr>
            <a:xfrm flipH="1">
              <a:off x="7540605" y="2330908"/>
              <a:ext cx="964068" cy="969774"/>
            </a:xfrm>
            <a:custGeom>
              <a:avLst/>
              <a:gdLst/>
              <a:ahLst/>
              <a:cxnLst/>
              <a:rect l="l" t="t" r="r" b="b"/>
              <a:pathLst>
                <a:path w="33958" h="34159" extrusionOk="0">
                  <a:moveTo>
                    <a:pt x="10708" y="0"/>
                  </a:moveTo>
                  <a:cubicBezTo>
                    <a:pt x="7539" y="867"/>
                    <a:pt x="4070" y="2669"/>
                    <a:pt x="3336" y="4003"/>
                  </a:cubicBezTo>
                  <a:cubicBezTo>
                    <a:pt x="2069" y="6205"/>
                    <a:pt x="834" y="13743"/>
                    <a:pt x="501" y="15845"/>
                  </a:cubicBezTo>
                  <a:cubicBezTo>
                    <a:pt x="34" y="17946"/>
                    <a:pt x="0" y="22917"/>
                    <a:pt x="367" y="25285"/>
                  </a:cubicBezTo>
                  <a:cubicBezTo>
                    <a:pt x="734" y="27687"/>
                    <a:pt x="501" y="31389"/>
                    <a:pt x="401" y="32190"/>
                  </a:cubicBezTo>
                  <a:cubicBezTo>
                    <a:pt x="267" y="32957"/>
                    <a:pt x="567" y="33958"/>
                    <a:pt x="1501" y="34091"/>
                  </a:cubicBezTo>
                  <a:cubicBezTo>
                    <a:pt x="1841" y="34142"/>
                    <a:pt x="2247" y="34159"/>
                    <a:pt x="2679" y="34159"/>
                  </a:cubicBezTo>
                  <a:cubicBezTo>
                    <a:pt x="3391" y="34159"/>
                    <a:pt x="4172" y="34112"/>
                    <a:pt x="4837" y="34091"/>
                  </a:cubicBezTo>
                  <a:cubicBezTo>
                    <a:pt x="5871" y="34058"/>
                    <a:pt x="6105" y="33858"/>
                    <a:pt x="6372" y="31923"/>
                  </a:cubicBezTo>
                  <a:cubicBezTo>
                    <a:pt x="6605" y="30022"/>
                    <a:pt x="6238" y="22416"/>
                    <a:pt x="6171" y="21582"/>
                  </a:cubicBezTo>
                  <a:cubicBezTo>
                    <a:pt x="6071" y="20748"/>
                    <a:pt x="6872" y="17713"/>
                    <a:pt x="6872" y="17713"/>
                  </a:cubicBezTo>
                  <a:cubicBezTo>
                    <a:pt x="6872" y="17713"/>
                    <a:pt x="7072" y="18380"/>
                    <a:pt x="7239" y="19281"/>
                  </a:cubicBezTo>
                  <a:cubicBezTo>
                    <a:pt x="7406" y="20215"/>
                    <a:pt x="7206" y="22550"/>
                    <a:pt x="7239" y="23217"/>
                  </a:cubicBezTo>
                  <a:cubicBezTo>
                    <a:pt x="7272" y="23884"/>
                    <a:pt x="8240" y="24217"/>
                    <a:pt x="10841" y="25885"/>
                  </a:cubicBezTo>
                  <a:lnTo>
                    <a:pt x="11208" y="26119"/>
                  </a:lnTo>
                  <a:cubicBezTo>
                    <a:pt x="14377" y="26085"/>
                    <a:pt x="20749" y="25952"/>
                    <a:pt x="23117" y="25919"/>
                  </a:cubicBezTo>
                  <a:cubicBezTo>
                    <a:pt x="23184" y="25885"/>
                    <a:pt x="23217" y="25885"/>
                    <a:pt x="23284" y="25852"/>
                  </a:cubicBezTo>
                  <a:cubicBezTo>
                    <a:pt x="24051" y="25418"/>
                    <a:pt x="24284" y="23917"/>
                    <a:pt x="24384" y="23183"/>
                  </a:cubicBezTo>
                  <a:cubicBezTo>
                    <a:pt x="24451" y="22416"/>
                    <a:pt x="23017" y="19748"/>
                    <a:pt x="23017" y="19748"/>
                  </a:cubicBezTo>
                  <a:lnTo>
                    <a:pt x="23017" y="19748"/>
                  </a:lnTo>
                  <a:cubicBezTo>
                    <a:pt x="23017" y="19748"/>
                    <a:pt x="24035" y="20034"/>
                    <a:pt x="24934" y="20034"/>
                  </a:cubicBezTo>
                  <a:cubicBezTo>
                    <a:pt x="25406" y="20034"/>
                    <a:pt x="25845" y="19955"/>
                    <a:pt x="26086" y="19714"/>
                  </a:cubicBezTo>
                  <a:cubicBezTo>
                    <a:pt x="30389" y="15678"/>
                    <a:pt x="30956" y="11608"/>
                    <a:pt x="32924" y="9407"/>
                  </a:cubicBezTo>
                  <a:cubicBezTo>
                    <a:pt x="33958" y="8273"/>
                    <a:pt x="33124" y="7372"/>
                    <a:pt x="32123" y="7039"/>
                  </a:cubicBezTo>
                  <a:cubicBezTo>
                    <a:pt x="31089" y="6672"/>
                    <a:pt x="30022" y="5838"/>
                    <a:pt x="29288" y="5771"/>
                  </a:cubicBezTo>
                  <a:cubicBezTo>
                    <a:pt x="29278" y="5770"/>
                    <a:pt x="29267" y="5770"/>
                    <a:pt x="29257" y="5770"/>
                  </a:cubicBezTo>
                  <a:cubicBezTo>
                    <a:pt x="28591" y="5770"/>
                    <a:pt x="28709" y="6850"/>
                    <a:pt x="27920" y="7606"/>
                  </a:cubicBezTo>
                  <a:cubicBezTo>
                    <a:pt x="26119" y="9407"/>
                    <a:pt x="24451" y="11041"/>
                    <a:pt x="24451" y="11041"/>
                  </a:cubicBezTo>
                  <a:cubicBezTo>
                    <a:pt x="23551" y="8373"/>
                    <a:pt x="21949" y="4537"/>
                    <a:pt x="20582" y="3002"/>
                  </a:cubicBezTo>
                  <a:cubicBezTo>
                    <a:pt x="19214" y="1434"/>
                    <a:pt x="14744" y="367"/>
                    <a:pt x="14744" y="367"/>
                  </a:cubicBezTo>
                  <a:lnTo>
                    <a:pt x="1070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74"/>
            <p:cNvSpPr/>
            <p:nvPr/>
          </p:nvSpPr>
          <p:spPr>
            <a:xfrm flipH="1">
              <a:off x="7783028" y="2644362"/>
              <a:ext cx="35062" cy="209319"/>
            </a:xfrm>
            <a:custGeom>
              <a:avLst/>
              <a:gdLst/>
              <a:ahLst/>
              <a:cxnLst/>
              <a:rect l="l" t="t" r="r" b="b"/>
              <a:pathLst>
                <a:path w="1235" h="7373" fill="none" extrusionOk="0">
                  <a:moveTo>
                    <a:pt x="167" y="0"/>
                  </a:moveTo>
                  <a:cubicBezTo>
                    <a:pt x="167" y="0"/>
                    <a:pt x="1235" y="3336"/>
                    <a:pt x="0" y="7372"/>
                  </a:cubicBezTo>
                </a:path>
              </a:pathLst>
            </a:custGeom>
            <a:noFill/>
            <a:ln w="75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74"/>
            <p:cNvSpPr/>
            <p:nvPr/>
          </p:nvSpPr>
          <p:spPr>
            <a:xfrm flipH="1">
              <a:off x="7773545" y="2703073"/>
              <a:ext cx="20867" cy="158189"/>
            </a:xfrm>
            <a:custGeom>
              <a:avLst/>
              <a:gdLst/>
              <a:ahLst/>
              <a:cxnLst/>
              <a:rect l="l" t="t" r="r" b="b"/>
              <a:pathLst>
                <a:path w="735" h="5572" fill="none" extrusionOk="0">
                  <a:moveTo>
                    <a:pt x="734" y="5571"/>
                  </a:moveTo>
                  <a:cubicBezTo>
                    <a:pt x="734" y="5571"/>
                    <a:pt x="601" y="2069"/>
                    <a:pt x="0" y="1"/>
                  </a:cubicBezTo>
                </a:path>
              </a:pathLst>
            </a:custGeom>
            <a:noFill/>
            <a:ln w="75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74"/>
            <p:cNvSpPr/>
            <p:nvPr/>
          </p:nvSpPr>
          <p:spPr>
            <a:xfrm flipH="1">
              <a:off x="7874898" y="2882072"/>
              <a:ext cx="292644" cy="90933"/>
            </a:xfrm>
            <a:custGeom>
              <a:avLst/>
              <a:gdLst/>
              <a:ahLst/>
              <a:cxnLst/>
              <a:rect l="l" t="t" r="r" b="b"/>
              <a:pathLst>
                <a:path w="10308" h="3203" fill="none" extrusionOk="0">
                  <a:moveTo>
                    <a:pt x="10308" y="1801"/>
                  </a:moveTo>
                  <a:cubicBezTo>
                    <a:pt x="10308" y="1801"/>
                    <a:pt x="5304" y="3202"/>
                    <a:pt x="1" y="0"/>
                  </a:cubicBezTo>
                </a:path>
              </a:pathLst>
            </a:custGeom>
            <a:noFill/>
            <a:ln w="75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74"/>
            <p:cNvSpPr/>
            <p:nvPr/>
          </p:nvSpPr>
          <p:spPr>
            <a:xfrm flipH="1">
              <a:off x="7895707" y="2854590"/>
              <a:ext cx="158189" cy="51159"/>
            </a:xfrm>
            <a:custGeom>
              <a:avLst/>
              <a:gdLst/>
              <a:ahLst/>
              <a:cxnLst/>
              <a:rect l="l" t="t" r="r" b="b"/>
              <a:pathLst>
                <a:path w="5572" h="1802" fill="none" extrusionOk="0">
                  <a:moveTo>
                    <a:pt x="5571" y="1"/>
                  </a:moveTo>
                  <a:cubicBezTo>
                    <a:pt x="5571" y="1"/>
                    <a:pt x="2869" y="1802"/>
                    <a:pt x="0" y="1802"/>
                  </a:cubicBezTo>
                </a:path>
              </a:pathLst>
            </a:custGeom>
            <a:noFill/>
            <a:ln w="75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74"/>
            <p:cNvSpPr/>
            <p:nvPr/>
          </p:nvSpPr>
          <p:spPr>
            <a:xfrm flipH="1">
              <a:off x="8365448" y="2940782"/>
              <a:ext cx="95674" cy="36964"/>
            </a:xfrm>
            <a:custGeom>
              <a:avLst/>
              <a:gdLst/>
              <a:ahLst/>
              <a:cxnLst/>
              <a:rect l="l" t="t" r="r" b="b"/>
              <a:pathLst>
                <a:path w="3370" h="1302" fill="none" extrusionOk="0">
                  <a:moveTo>
                    <a:pt x="3370" y="0"/>
                  </a:moveTo>
                  <a:cubicBezTo>
                    <a:pt x="3370" y="0"/>
                    <a:pt x="1669" y="1301"/>
                    <a:pt x="1" y="1101"/>
                  </a:cubicBezTo>
                </a:path>
              </a:pathLst>
            </a:custGeom>
            <a:noFill/>
            <a:ln w="7500" cap="rnd" cmpd="sng">
              <a:solidFill>
                <a:srgbClr val="1D244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74"/>
            <p:cNvSpPr/>
            <p:nvPr/>
          </p:nvSpPr>
          <p:spPr>
            <a:xfrm flipH="1">
              <a:off x="8405223" y="2918979"/>
              <a:ext cx="71032" cy="32251"/>
            </a:xfrm>
            <a:custGeom>
              <a:avLst/>
              <a:gdLst/>
              <a:ahLst/>
              <a:cxnLst/>
              <a:rect l="l" t="t" r="r" b="b"/>
              <a:pathLst>
                <a:path w="2502" h="1136" fill="none" extrusionOk="0">
                  <a:moveTo>
                    <a:pt x="2502" y="1135"/>
                  </a:moveTo>
                  <a:cubicBezTo>
                    <a:pt x="2368" y="1135"/>
                    <a:pt x="601" y="968"/>
                    <a:pt x="0" y="1"/>
                  </a:cubicBezTo>
                </a:path>
              </a:pathLst>
            </a:custGeom>
            <a:noFill/>
            <a:ln w="75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74"/>
            <p:cNvSpPr/>
            <p:nvPr/>
          </p:nvSpPr>
          <p:spPr>
            <a:xfrm flipH="1">
              <a:off x="7854996" y="2450231"/>
              <a:ext cx="81479" cy="441323"/>
            </a:xfrm>
            <a:custGeom>
              <a:avLst/>
              <a:gdLst/>
              <a:ahLst/>
              <a:cxnLst/>
              <a:rect l="l" t="t" r="r" b="b"/>
              <a:pathLst>
                <a:path w="2870" h="15545" fill="none" extrusionOk="0">
                  <a:moveTo>
                    <a:pt x="234" y="0"/>
                  </a:moveTo>
                  <a:cubicBezTo>
                    <a:pt x="234" y="0"/>
                    <a:pt x="1" y="2735"/>
                    <a:pt x="34" y="3336"/>
                  </a:cubicBezTo>
                  <a:cubicBezTo>
                    <a:pt x="67" y="3903"/>
                    <a:pt x="1368" y="6371"/>
                    <a:pt x="1568" y="9207"/>
                  </a:cubicBezTo>
                  <a:cubicBezTo>
                    <a:pt x="1769" y="12009"/>
                    <a:pt x="2569" y="13577"/>
                    <a:pt x="2869" y="15545"/>
                  </a:cubicBezTo>
                </a:path>
              </a:pathLst>
            </a:custGeom>
            <a:noFill/>
            <a:ln w="75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74"/>
            <p:cNvSpPr/>
            <p:nvPr/>
          </p:nvSpPr>
          <p:spPr>
            <a:xfrm flipH="1">
              <a:off x="8286836" y="2412331"/>
              <a:ext cx="135449" cy="422415"/>
            </a:xfrm>
            <a:custGeom>
              <a:avLst/>
              <a:gdLst/>
              <a:ahLst/>
              <a:cxnLst/>
              <a:rect l="l" t="t" r="r" b="b"/>
              <a:pathLst>
                <a:path w="4771" h="14879" fill="none" extrusionOk="0">
                  <a:moveTo>
                    <a:pt x="3870" y="14878"/>
                  </a:moveTo>
                  <a:cubicBezTo>
                    <a:pt x="4103" y="13010"/>
                    <a:pt x="4771" y="6606"/>
                    <a:pt x="4037" y="4371"/>
                  </a:cubicBezTo>
                  <a:cubicBezTo>
                    <a:pt x="3336" y="2136"/>
                    <a:pt x="1001" y="1"/>
                    <a:pt x="0" y="1669"/>
                  </a:cubicBezTo>
                </a:path>
              </a:pathLst>
            </a:custGeom>
            <a:noFill/>
            <a:ln w="75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74"/>
            <p:cNvSpPr/>
            <p:nvPr/>
          </p:nvSpPr>
          <p:spPr>
            <a:xfrm flipH="1">
              <a:off x="8064287" y="2282617"/>
              <a:ext cx="177125" cy="154385"/>
            </a:xfrm>
            <a:custGeom>
              <a:avLst/>
              <a:gdLst/>
              <a:ahLst/>
              <a:cxnLst/>
              <a:rect l="l" t="t" r="r" b="b"/>
              <a:pathLst>
                <a:path w="6239" h="5438" extrusionOk="0">
                  <a:moveTo>
                    <a:pt x="1370" y="1"/>
                  </a:moveTo>
                  <a:cubicBezTo>
                    <a:pt x="1290" y="1"/>
                    <a:pt x="1141" y="438"/>
                    <a:pt x="968" y="901"/>
                  </a:cubicBezTo>
                  <a:cubicBezTo>
                    <a:pt x="768" y="1401"/>
                    <a:pt x="1" y="2135"/>
                    <a:pt x="1" y="2135"/>
                  </a:cubicBezTo>
                  <a:cubicBezTo>
                    <a:pt x="901" y="4136"/>
                    <a:pt x="2936" y="5437"/>
                    <a:pt x="2936" y="5437"/>
                  </a:cubicBezTo>
                  <a:lnTo>
                    <a:pt x="4137" y="3302"/>
                  </a:lnTo>
                  <a:lnTo>
                    <a:pt x="5972" y="5137"/>
                  </a:lnTo>
                  <a:lnTo>
                    <a:pt x="6238" y="2769"/>
                  </a:lnTo>
                  <a:cubicBezTo>
                    <a:pt x="6238" y="2769"/>
                    <a:pt x="5738" y="1434"/>
                    <a:pt x="5671" y="1201"/>
                  </a:cubicBezTo>
                  <a:cubicBezTo>
                    <a:pt x="5638" y="901"/>
                    <a:pt x="5238" y="634"/>
                    <a:pt x="5238" y="634"/>
                  </a:cubicBezTo>
                  <a:cubicBezTo>
                    <a:pt x="5004" y="1368"/>
                    <a:pt x="4137" y="1734"/>
                    <a:pt x="4137" y="1734"/>
                  </a:cubicBezTo>
                  <a:cubicBezTo>
                    <a:pt x="1835" y="1234"/>
                    <a:pt x="1402" y="33"/>
                    <a:pt x="1402" y="33"/>
                  </a:cubicBezTo>
                  <a:cubicBezTo>
                    <a:pt x="1393" y="11"/>
                    <a:pt x="1382" y="1"/>
                    <a:pt x="13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00" name="Google Shape;3700;p74"/>
          <p:cNvGrpSpPr/>
          <p:nvPr/>
        </p:nvGrpSpPr>
        <p:grpSpPr>
          <a:xfrm>
            <a:off x="2850134" y="4445237"/>
            <a:ext cx="2367295" cy="1421468"/>
            <a:chOff x="2599775" y="3210802"/>
            <a:chExt cx="1775471" cy="1066101"/>
          </a:xfrm>
        </p:grpSpPr>
        <p:sp>
          <p:nvSpPr>
            <p:cNvPr id="3701" name="Google Shape;3701;p74"/>
            <p:cNvSpPr/>
            <p:nvPr/>
          </p:nvSpPr>
          <p:spPr>
            <a:xfrm>
              <a:off x="2645939" y="4118951"/>
              <a:ext cx="677290" cy="157952"/>
            </a:xfrm>
            <a:custGeom>
              <a:avLst/>
              <a:gdLst/>
              <a:ahLst/>
              <a:cxnLst/>
              <a:rect l="l" t="t" r="r" b="b"/>
              <a:pathLst>
                <a:path w="33759" h="7873" extrusionOk="0">
                  <a:moveTo>
                    <a:pt x="668" y="0"/>
                  </a:moveTo>
                  <a:cubicBezTo>
                    <a:pt x="301" y="0"/>
                    <a:pt x="1" y="267"/>
                    <a:pt x="1" y="667"/>
                  </a:cubicBezTo>
                  <a:lnTo>
                    <a:pt x="1" y="7205"/>
                  </a:lnTo>
                  <a:cubicBezTo>
                    <a:pt x="1" y="7572"/>
                    <a:pt x="301" y="7873"/>
                    <a:pt x="668" y="7873"/>
                  </a:cubicBezTo>
                  <a:lnTo>
                    <a:pt x="33091" y="7873"/>
                  </a:lnTo>
                  <a:cubicBezTo>
                    <a:pt x="33458" y="7873"/>
                    <a:pt x="33758" y="7572"/>
                    <a:pt x="33758" y="7205"/>
                  </a:cubicBezTo>
                  <a:lnTo>
                    <a:pt x="33758" y="667"/>
                  </a:lnTo>
                  <a:cubicBezTo>
                    <a:pt x="33758" y="267"/>
                    <a:pt x="33458" y="0"/>
                    <a:pt x="330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74"/>
            <p:cNvSpPr/>
            <p:nvPr/>
          </p:nvSpPr>
          <p:spPr>
            <a:xfrm>
              <a:off x="2703499" y="4132995"/>
              <a:ext cx="28790" cy="129182"/>
            </a:xfrm>
            <a:custGeom>
              <a:avLst/>
              <a:gdLst/>
              <a:ahLst/>
              <a:cxnLst/>
              <a:rect l="l" t="t" r="r" b="b"/>
              <a:pathLst>
                <a:path w="1435" h="6439" extrusionOk="0">
                  <a:moveTo>
                    <a:pt x="0" y="1"/>
                  </a:moveTo>
                  <a:lnTo>
                    <a:pt x="0" y="6439"/>
                  </a:lnTo>
                  <a:lnTo>
                    <a:pt x="1435" y="6439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rgbClr val="FAC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74"/>
            <p:cNvSpPr/>
            <p:nvPr/>
          </p:nvSpPr>
          <p:spPr>
            <a:xfrm>
              <a:off x="2792496" y="4132995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1" y="1"/>
                  </a:moveTo>
                  <a:lnTo>
                    <a:pt x="1" y="6439"/>
                  </a:lnTo>
                  <a:lnTo>
                    <a:pt x="1469" y="6439"/>
                  </a:lnTo>
                  <a:lnTo>
                    <a:pt x="1469" y="1"/>
                  </a:lnTo>
                  <a:close/>
                </a:path>
              </a:pathLst>
            </a:custGeom>
            <a:solidFill>
              <a:srgbClr val="FAC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74"/>
            <p:cNvSpPr/>
            <p:nvPr/>
          </p:nvSpPr>
          <p:spPr>
            <a:xfrm>
              <a:off x="2881513" y="4132995"/>
              <a:ext cx="28790" cy="129182"/>
            </a:xfrm>
            <a:custGeom>
              <a:avLst/>
              <a:gdLst/>
              <a:ahLst/>
              <a:cxnLst/>
              <a:rect l="l" t="t" r="r" b="b"/>
              <a:pathLst>
                <a:path w="1435" h="6439" extrusionOk="0">
                  <a:moveTo>
                    <a:pt x="0" y="1"/>
                  </a:moveTo>
                  <a:lnTo>
                    <a:pt x="0" y="6439"/>
                  </a:lnTo>
                  <a:lnTo>
                    <a:pt x="1435" y="6439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74"/>
            <p:cNvSpPr/>
            <p:nvPr/>
          </p:nvSpPr>
          <p:spPr>
            <a:xfrm>
              <a:off x="2969848" y="4132995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1" y="1"/>
                  </a:moveTo>
                  <a:lnTo>
                    <a:pt x="1" y="6439"/>
                  </a:lnTo>
                  <a:lnTo>
                    <a:pt x="1468" y="6439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74"/>
            <p:cNvSpPr/>
            <p:nvPr/>
          </p:nvSpPr>
          <p:spPr>
            <a:xfrm>
              <a:off x="3058866" y="4132995"/>
              <a:ext cx="29452" cy="129182"/>
            </a:xfrm>
            <a:custGeom>
              <a:avLst/>
              <a:gdLst/>
              <a:ahLst/>
              <a:cxnLst/>
              <a:rect l="l" t="t" r="r" b="b"/>
              <a:pathLst>
                <a:path w="1468" h="6439" extrusionOk="0">
                  <a:moveTo>
                    <a:pt x="0" y="1"/>
                  </a:moveTo>
                  <a:lnTo>
                    <a:pt x="0" y="6439"/>
                  </a:lnTo>
                  <a:lnTo>
                    <a:pt x="1468" y="6439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74"/>
            <p:cNvSpPr/>
            <p:nvPr/>
          </p:nvSpPr>
          <p:spPr>
            <a:xfrm>
              <a:off x="3148525" y="4132995"/>
              <a:ext cx="28810" cy="129182"/>
            </a:xfrm>
            <a:custGeom>
              <a:avLst/>
              <a:gdLst/>
              <a:ahLst/>
              <a:cxnLst/>
              <a:rect l="l" t="t" r="r" b="b"/>
              <a:pathLst>
                <a:path w="1436" h="6439" extrusionOk="0">
                  <a:moveTo>
                    <a:pt x="1" y="1"/>
                  </a:moveTo>
                  <a:lnTo>
                    <a:pt x="1" y="6439"/>
                  </a:lnTo>
                  <a:lnTo>
                    <a:pt x="1435" y="6439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74"/>
            <p:cNvSpPr/>
            <p:nvPr/>
          </p:nvSpPr>
          <p:spPr>
            <a:xfrm>
              <a:off x="3236880" y="4132995"/>
              <a:ext cx="29452" cy="129182"/>
            </a:xfrm>
            <a:custGeom>
              <a:avLst/>
              <a:gdLst/>
              <a:ahLst/>
              <a:cxnLst/>
              <a:rect l="l" t="t" r="r" b="b"/>
              <a:pathLst>
                <a:path w="1468" h="6439" extrusionOk="0">
                  <a:moveTo>
                    <a:pt x="0" y="1"/>
                  </a:moveTo>
                  <a:lnTo>
                    <a:pt x="0" y="6439"/>
                  </a:lnTo>
                  <a:lnTo>
                    <a:pt x="1468" y="6439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74"/>
            <p:cNvSpPr/>
            <p:nvPr/>
          </p:nvSpPr>
          <p:spPr>
            <a:xfrm>
              <a:off x="2676053" y="4132995"/>
              <a:ext cx="187404" cy="128520"/>
            </a:xfrm>
            <a:custGeom>
              <a:avLst/>
              <a:gdLst/>
              <a:ahLst/>
              <a:cxnLst/>
              <a:rect l="l" t="t" r="r" b="b"/>
              <a:pathLst>
                <a:path w="9341" h="6406" extrusionOk="0">
                  <a:moveTo>
                    <a:pt x="1" y="1"/>
                  </a:moveTo>
                  <a:lnTo>
                    <a:pt x="1" y="6405"/>
                  </a:lnTo>
                  <a:lnTo>
                    <a:pt x="9341" y="6405"/>
                  </a:lnTo>
                  <a:lnTo>
                    <a:pt x="93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74"/>
            <p:cNvSpPr/>
            <p:nvPr/>
          </p:nvSpPr>
          <p:spPr>
            <a:xfrm>
              <a:off x="2645939" y="4118951"/>
              <a:ext cx="677290" cy="14064"/>
            </a:xfrm>
            <a:custGeom>
              <a:avLst/>
              <a:gdLst/>
              <a:ahLst/>
              <a:cxnLst/>
              <a:rect l="l" t="t" r="r" b="b"/>
              <a:pathLst>
                <a:path w="33759" h="701" extrusionOk="0">
                  <a:moveTo>
                    <a:pt x="668" y="0"/>
                  </a:moveTo>
                  <a:cubicBezTo>
                    <a:pt x="301" y="0"/>
                    <a:pt x="1" y="267"/>
                    <a:pt x="1" y="667"/>
                  </a:cubicBezTo>
                  <a:lnTo>
                    <a:pt x="1" y="701"/>
                  </a:lnTo>
                  <a:lnTo>
                    <a:pt x="33758" y="701"/>
                  </a:lnTo>
                  <a:lnTo>
                    <a:pt x="33758" y="667"/>
                  </a:lnTo>
                  <a:cubicBezTo>
                    <a:pt x="33758" y="267"/>
                    <a:pt x="33458" y="0"/>
                    <a:pt x="330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74"/>
            <p:cNvSpPr/>
            <p:nvPr/>
          </p:nvSpPr>
          <p:spPr>
            <a:xfrm>
              <a:off x="2599775" y="3959675"/>
              <a:ext cx="676608" cy="157952"/>
            </a:xfrm>
            <a:custGeom>
              <a:avLst/>
              <a:gdLst/>
              <a:ahLst/>
              <a:cxnLst/>
              <a:rect l="l" t="t" r="r" b="b"/>
              <a:pathLst>
                <a:path w="33725" h="7873" extrusionOk="0">
                  <a:moveTo>
                    <a:pt x="667" y="0"/>
                  </a:moveTo>
                  <a:cubicBezTo>
                    <a:pt x="267" y="0"/>
                    <a:pt x="0" y="300"/>
                    <a:pt x="0" y="667"/>
                  </a:cubicBezTo>
                  <a:lnTo>
                    <a:pt x="0" y="7205"/>
                  </a:lnTo>
                  <a:cubicBezTo>
                    <a:pt x="0" y="7606"/>
                    <a:pt x="267" y="7873"/>
                    <a:pt x="667" y="7873"/>
                  </a:cubicBezTo>
                  <a:lnTo>
                    <a:pt x="33057" y="7873"/>
                  </a:lnTo>
                  <a:cubicBezTo>
                    <a:pt x="33424" y="7873"/>
                    <a:pt x="33724" y="7606"/>
                    <a:pt x="33724" y="7205"/>
                  </a:cubicBezTo>
                  <a:lnTo>
                    <a:pt x="33724" y="667"/>
                  </a:lnTo>
                  <a:cubicBezTo>
                    <a:pt x="33724" y="300"/>
                    <a:pt x="33424" y="0"/>
                    <a:pt x="330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74"/>
            <p:cNvSpPr/>
            <p:nvPr/>
          </p:nvSpPr>
          <p:spPr>
            <a:xfrm>
              <a:off x="2744988" y="3973719"/>
              <a:ext cx="29472" cy="129844"/>
            </a:xfrm>
            <a:custGeom>
              <a:avLst/>
              <a:gdLst/>
              <a:ahLst/>
              <a:cxnLst/>
              <a:rect l="l" t="t" r="r" b="b"/>
              <a:pathLst>
                <a:path w="1469" h="6472" extrusionOk="0">
                  <a:moveTo>
                    <a:pt x="1" y="1"/>
                  </a:moveTo>
                  <a:lnTo>
                    <a:pt x="1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rgbClr val="FAC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74"/>
            <p:cNvSpPr/>
            <p:nvPr/>
          </p:nvSpPr>
          <p:spPr>
            <a:xfrm>
              <a:off x="2834667" y="3973719"/>
              <a:ext cx="29472" cy="129844"/>
            </a:xfrm>
            <a:custGeom>
              <a:avLst/>
              <a:gdLst/>
              <a:ahLst/>
              <a:cxnLst/>
              <a:rect l="l" t="t" r="r" b="b"/>
              <a:pathLst>
                <a:path w="1469" h="6472" extrusionOk="0">
                  <a:moveTo>
                    <a:pt x="0" y="1"/>
                  </a:moveTo>
                  <a:lnTo>
                    <a:pt x="0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74"/>
            <p:cNvSpPr/>
            <p:nvPr/>
          </p:nvSpPr>
          <p:spPr>
            <a:xfrm>
              <a:off x="2923002" y="3973719"/>
              <a:ext cx="29472" cy="129844"/>
            </a:xfrm>
            <a:custGeom>
              <a:avLst/>
              <a:gdLst/>
              <a:ahLst/>
              <a:cxnLst/>
              <a:rect l="l" t="t" r="r" b="b"/>
              <a:pathLst>
                <a:path w="1469" h="6472" extrusionOk="0">
                  <a:moveTo>
                    <a:pt x="1" y="1"/>
                  </a:moveTo>
                  <a:lnTo>
                    <a:pt x="1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74"/>
            <p:cNvSpPr/>
            <p:nvPr/>
          </p:nvSpPr>
          <p:spPr>
            <a:xfrm>
              <a:off x="3012020" y="3973719"/>
              <a:ext cx="29452" cy="129844"/>
            </a:xfrm>
            <a:custGeom>
              <a:avLst/>
              <a:gdLst/>
              <a:ahLst/>
              <a:cxnLst/>
              <a:rect l="l" t="t" r="r" b="b"/>
              <a:pathLst>
                <a:path w="1468" h="6472" extrusionOk="0">
                  <a:moveTo>
                    <a:pt x="0" y="1"/>
                  </a:moveTo>
                  <a:lnTo>
                    <a:pt x="0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74"/>
            <p:cNvSpPr/>
            <p:nvPr/>
          </p:nvSpPr>
          <p:spPr>
            <a:xfrm>
              <a:off x="3100355" y="3973719"/>
              <a:ext cx="29452" cy="129844"/>
            </a:xfrm>
            <a:custGeom>
              <a:avLst/>
              <a:gdLst/>
              <a:ahLst/>
              <a:cxnLst/>
              <a:rect l="l" t="t" r="r" b="b"/>
              <a:pathLst>
                <a:path w="1468" h="6472" extrusionOk="0">
                  <a:moveTo>
                    <a:pt x="0" y="1"/>
                  </a:moveTo>
                  <a:lnTo>
                    <a:pt x="0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74"/>
            <p:cNvSpPr/>
            <p:nvPr/>
          </p:nvSpPr>
          <p:spPr>
            <a:xfrm>
              <a:off x="3190034" y="3973719"/>
              <a:ext cx="29452" cy="129844"/>
            </a:xfrm>
            <a:custGeom>
              <a:avLst/>
              <a:gdLst/>
              <a:ahLst/>
              <a:cxnLst/>
              <a:rect l="l" t="t" r="r" b="b"/>
              <a:pathLst>
                <a:path w="1468" h="6472" extrusionOk="0">
                  <a:moveTo>
                    <a:pt x="0" y="1"/>
                  </a:moveTo>
                  <a:lnTo>
                    <a:pt x="0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74"/>
            <p:cNvSpPr/>
            <p:nvPr/>
          </p:nvSpPr>
          <p:spPr>
            <a:xfrm>
              <a:off x="2629889" y="3973719"/>
              <a:ext cx="187404" cy="129182"/>
            </a:xfrm>
            <a:custGeom>
              <a:avLst/>
              <a:gdLst/>
              <a:ahLst/>
              <a:cxnLst/>
              <a:rect l="l" t="t" r="r" b="b"/>
              <a:pathLst>
                <a:path w="9341" h="6439" extrusionOk="0">
                  <a:moveTo>
                    <a:pt x="0" y="1"/>
                  </a:moveTo>
                  <a:lnTo>
                    <a:pt x="0" y="6439"/>
                  </a:lnTo>
                  <a:lnTo>
                    <a:pt x="9340" y="6439"/>
                  </a:lnTo>
                  <a:lnTo>
                    <a:pt x="93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74"/>
            <p:cNvSpPr/>
            <p:nvPr/>
          </p:nvSpPr>
          <p:spPr>
            <a:xfrm>
              <a:off x="2599775" y="3959675"/>
              <a:ext cx="676608" cy="14064"/>
            </a:xfrm>
            <a:custGeom>
              <a:avLst/>
              <a:gdLst/>
              <a:ahLst/>
              <a:cxnLst/>
              <a:rect l="l" t="t" r="r" b="b"/>
              <a:pathLst>
                <a:path w="33725" h="701" extrusionOk="0">
                  <a:moveTo>
                    <a:pt x="667" y="0"/>
                  </a:moveTo>
                  <a:cubicBezTo>
                    <a:pt x="267" y="0"/>
                    <a:pt x="0" y="300"/>
                    <a:pt x="0" y="667"/>
                  </a:cubicBezTo>
                  <a:lnTo>
                    <a:pt x="0" y="701"/>
                  </a:lnTo>
                  <a:lnTo>
                    <a:pt x="33724" y="701"/>
                  </a:lnTo>
                  <a:lnTo>
                    <a:pt x="33724" y="667"/>
                  </a:lnTo>
                  <a:cubicBezTo>
                    <a:pt x="33724" y="300"/>
                    <a:pt x="33424" y="0"/>
                    <a:pt x="330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74"/>
            <p:cNvSpPr/>
            <p:nvPr/>
          </p:nvSpPr>
          <p:spPr>
            <a:xfrm>
              <a:off x="3673199" y="4118951"/>
              <a:ext cx="677290" cy="157952"/>
            </a:xfrm>
            <a:custGeom>
              <a:avLst/>
              <a:gdLst/>
              <a:ahLst/>
              <a:cxnLst/>
              <a:rect l="l" t="t" r="r" b="b"/>
              <a:pathLst>
                <a:path w="33759" h="7873" extrusionOk="0">
                  <a:moveTo>
                    <a:pt x="701" y="0"/>
                  </a:moveTo>
                  <a:cubicBezTo>
                    <a:pt x="301" y="0"/>
                    <a:pt x="1" y="267"/>
                    <a:pt x="1" y="667"/>
                  </a:cubicBezTo>
                  <a:lnTo>
                    <a:pt x="1" y="7205"/>
                  </a:lnTo>
                  <a:cubicBezTo>
                    <a:pt x="1" y="7572"/>
                    <a:pt x="301" y="7873"/>
                    <a:pt x="701" y="7873"/>
                  </a:cubicBezTo>
                  <a:lnTo>
                    <a:pt x="33091" y="7873"/>
                  </a:lnTo>
                  <a:cubicBezTo>
                    <a:pt x="33458" y="7873"/>
                    <a:pt x="33758" y="7572"/>
                    <a:pt x="33758" y="7205"/>
                  </a:cubicBezTo>
                  <a:lnTo>
                    <a:pt x="33758" y="667"/>
                  </a:lnTo>
                  <a:cubicBezTo>
                    <a:pt x="33758" y="267"/>
                    <a:pt x="33458" y="0"/>
                    <a:pt x="330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74"/>
            <p:cNvSpPr/>
            <p:nvPr/>
          </p:nvSpPr>
          <p:spPr>
            <a:xfrm>
              <a:off x="3730097" y="4132995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0" y="1"/>
                  </a:moveTo>
                  <a:lnTo>
                    <a:pt x="0" y="6439"/>
                  </a:lnTo>
                  <a:lnTo>
                    <a:pt x="1468" y="6439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rgbClr val="FAC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74"/>
            <p:cNvSpPr/>
            <p:nvPr/>
          </p:nvSpPr>
          <p:spPr>
            <a:xfrm>
              <a:off x="3819094" y="4132995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1" y="1"/>
                  </a:moveTo>
                  <a:lnTo>
                    <a:pt x="1" y="6439"/>
                  </a:lnTo>
                  <a:lnTo>
                    <a:pt x="1469" y="6439"/>
                  </a:lnTo>
                  <a:lnTo>
                    <a:pt x="1469" y="1"/>
                  </a:lnTo>
                  <a:close/>
                </a:path>
              </a:pathLst>
            </a:custGeom>
            <a:solidFill>
              <a:srgbClr val="FAC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74"/>
            <p:cNvSpPr/>
            <p:nvPr/>
          </p:nvSpPr>
          <p:spPr>
            <a:xfrm>
              <a:off x="3908773" y="4132995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1" y="1"/>
                  </a:moveTo>
                  <a:lnTo>
                    <a:pt x="1" y="6439"/>
                  </a:lnTo>
                  <a:lnTo>
                    <a:pt x="1468" y="6439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74"/>
            <p:cNvSpPr/>
            <p:nvPr/>
          </p:nvSpPr>
          <p:spPr>
            <a:xfrm>
              <a:off x="3997109" y="4132995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1" y="1"/>
                  </a:moveTo>
                  <a:lnTo>
                    <a:pt x="1" y="6439"/>
                  </a:lnTo>
                  <a:lnTo>
                    <a:pt x="1469" y="6439"/>
                  </a:lnTo>
                  <a:lnTo>
                    <a:pt x="14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74"/>
            <p:cNvSpPr/>
            <p:nvPr/>
          </p:nvSpPr>
          <p:spPr>
            <a:xfrm>
              <a:off x="4086126" y="4132995"/>
              <a:ext cx="28790" cy="129182"/>
            </a:xfrm>
            <a:custGeom>
              <a:avLst/>
              <a:gdLst/>
              <a:ahLst/>
              <a:cxnLst/>
              <a:rect l="l" t="t" r="r" b="b"/>
              <a:pathLst>
                <a:path w="1435" h="6439" extrusionOk="0">
                  <a:moveTo>
                    <a:pt x="0" y="1"/>
                  </a:moveTo>
                  <a:lnTo>
                    <a:pt x="0" y="6439"/>
                  </a:lnTo>
                  <a:lnTo>
                    <a:pt x="1435" y="6439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74"/>
            <p:cNvSpPr/>
            <p:nvPr/>
          </p:nvSpPr>
          <p:spPr>
            <a:xfrm>
              <a:off x="4174461" y="4132995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0" y="1"/>
                  </a:moveTo>
                  <a:lnTo>
                    <a:pt x="0" y="6439"/>
                  </a:lnTo>
                  <a:lnTo>
                    <a:pt x="1468" y="6439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74"/>
            <p:cNvSpPr/>
            <p:nvPr/>
          </p:nvSpPr>
          <p:spPr>
            <a:xfrm>
              <a:off x="4264140" y="4132995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0" y="1"/>
                  </a:moveTo>
                  <a:lnTo>
                    <a:pt x="0" y="6439"/>
                  </a:lnTo>
                  <a:lnTo>
                    <a:pt x="1468" y="6439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74"/>
            <p:cNvSpPr/>
            <p:nvPr/>
          </p:nvSpPr>
          <p:spPr>
            <a:xfrm>
              <a:off x="3703995" y="4132995"/>
              <a:ext cx="187404" cy="128520"/>
            </a:xfrm>
            <a:custGeom>
              <a:avLst/>
              <a:gdLst/>
              <a:ahLst/>
              <a:cxnLst/>
              <a:rect l="l" t="t" r="r" b="b"/>
              <a:pathLst>
                <a:path w="9341" h="6406" extrusionOk="0">
                  <a:moveTo>
                    <a:pt x="0" y="1"/>
                  </a:moveTo>
                  <a:lnTo>
                    <a:pt x="0" y="6405"/>
                  </a:lnTo>
                  <a:lnTo>
                    <a:pt x="9340" y="6405"/>
                  </a:lnTo>
                  <a:lnTo>
                    <a:pt x="9340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74"/>
            <p:cNvSpPr/>
            <p:nvPr/>
          </p:nvSpPr>
          <p:spPr>
            <a:xfrm>
              <a:off x="3703995" y="4132995"/>
              <a:ext cx="187404" cy="128520"/>
            </a:xfrm>
            <a:custGeom>
              <a:avLst/>
              <a:gdLst/>
              <a:ahLst/>
              <a:cxnLst/>
              <a:rect l="l" t="t" r="r" b="b"/>
              <a:pathLst>
                <a:path w="9341" h="6406" extrusionOk="0">
                  <a:moveTo>
                    <a:pt x="0" y="1"/>
                  </a:moveTo>
                  <a:lnTo>
                    <a:pt x="0" y="6405"/>
                  </a:lnTo>
                  <a:lnTo>
                    <a:pt x="9340" y="6405"/>
                  </a:lnTo>
                  <a:lnTo>
                    <a:pt x="93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74"/>
            <p:cNvSpPr/>
            <p:nvPr/>
          </p:nvSpPr>
          <p:spPr>
            <a:xfrm>
              <a:off x="3673199" y="4118951"/>
              <a:ext cx="677290" cy="14064"/>
            </a:xfrm>
            <a:custGeom>
              <a:avLst/>
              <a:gdLst/>
              <a:ahLst/>
              <a:cxnLst/>
              <a:rect l="l" t="t" r="r" b="b"/>
              <a:pathLst>
                <a:path w="33759" h="701" extrusionOk="0">
                  <a:moveTo>
                    <a:pt x="701" y="0"/>
                  </a:moveTo>
                  <a:cubicBezTo>
                    <a:pt x="301" y="0"/>
                    <a:pt x="1" y="267"/>
                    <a:pt x="1" y="667"/>
                  </a:cubicBezTo>
                  <a:lnTo>
                    <a:pt x="1" y="701"/>
                  </a:lnTo>
                  <a:lnTo>
                    <a:pt x="33758" y="701"/>
                  </a:lnTo>
                  <a:lnTo>
                    <a:pt x="33758" y="667"/>
                  </a:lnTo>
                  <a:cubicBezTo>
                    <a:pt x="33758" y="267"/>
                    <a:pt x="33458" y="0"/>
                    <a:pt x="330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74"/>
            <p:cNvSpPr/>
            <p:nvPr/>
          </p:nvSpPr>
          <p:spPr>
            <a:xfrm>
              <a:off x="3406850" y="3960337"/>
              <a:ext cx="676608" cy="158634"/>
            </a:xfrm>
            <a:custGeom>
              <a:avLst/>
              <a:gdLst/>
              <a:ahLst/>
              <a:cxnLst/>
              <a:rect l="l" t="t" r="r" b="b"/>
              <a:pathLst>
                <a:path w="33725" h="7907" extrusionOk="0">
                  <a:moveTo>
                    <a:pt x="668" y="1"/>
                  </a:moveTo>
                  <a:cubicBezTo>
                    <a:pt x="301" y="1"/>
                    <a:pt x="1" y="301"/>
                    <a:pt x="1" y="668"/>
                  </a:cubicBezTo>
                  <a:lnTo>
                    <a:pt x="1" y="7239"/>
                  </a:lnTo>
                  <a:cubicBezTo>
                    <a:pt x="1" y="7606"/>
                    <a:pt x="301" y="7906"/>
                    <a:pt x="668" y="7906"/>
                  </a:cubicBezTo>
                  <a:lnTo>
                    <a:pt x="33058" y="7906"/>
                  </a:lnTo>
                  <a:cubicBezTo>
                    <a:pt x="33425" y="7906"/>
                    <a:pt x="33725" y="7573"/>
                    <a:pt x="33725" y="7239"/>
                  </a:cubicBezTo>
                  <a:lnTo>
                    <a:pt x="33725" y="668"/>
                  </a:lnTo>
                  <a:cubicBezTo>
                    <a:pt x="33725" y="301"/>
                    <a:pt x="33425" y="1"/>
                    <a:pt x="330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74"/>
            <p:cNvSpPr/>
            <p:nvPr/>
          </p:nvSpPr>
          <p:spPr>
            <a:xfrm>
              <a:off x="3463747" y="3973719"/>
              <a:ext cx="29452" cy="129844"/>
            </a:xfrm>
            <a:custGeom>
              <a:avLst/>
              <a:gdLst/>
              <a:ahLst/>
              <a:cxnLst/>
              <a:rect l="l" t="t" r="r" b="b"/>
              <a:pathLst>
                <a:path w="1468" h="6472" extrusionOk="0">
                  <a:moveTo>
                    <a:pt x="0" y="1"/>
                  </a:moveTo>
                  <a:lnTo>
                    <a:pt x="0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rgbClr val="FAC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74"/>
            <p:cNvSpPr/>
            <p:nvPr/>
          </p:nvSpPr>
          <p:spPr>
            <a:xfrm>
              <a:off x="3552744" y="3973719"/>
              <a:ext cx="29472" cy="129844"/>
            </a:xfrm>
            <a:custGeom>
              <a:avLst/>
              <a:gdLst/>
              <a:ahLst/>
              <a:cxnLst/>
              <a:rect l="l" t="t" r="r" b="b"/>
              <a:pathLst>
                <a:path w="1469" h="6472" extrusionOk="0">
                  <a:moveTo>
                    <a:pt x="1" y="1"/>
                  </a:moveTo>
                  <a:lnTo>
                    <a:pt x="1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rgbClr val="FAC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74"/>
            <p:cNvSpPr/>
            <p:nvPr/>
          </p:nvSpPr>
          <p:spPr>
            <a:xfrm>
              <a:off x="3641762" y="3973719"/>
              <a:ext cx="29452" cy="129844"/>
            </a:xfrm>
            <a:custGeom>
              <a:avLst/>
              <a:gdLst/>
              <a:ahLst/>
              <a:cxnLst/>
              <a:rect l="l" t="t" r="r" b="b"/>
              <a:pathLst>
                <a:path w="1468" h="6472" extrusionOk="0">
                  <a:moveTo>
                    <a:pt x="0" y="1"/>
                  </a:moveTo>
                  <a:lnTo>
                    <a:pt x="0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74"/>
            <p:cNvSpPr/>
            <p:nvPr/>
          </p:nvSpPr>
          <p:spPr>
            <a:xfrm>
              <a:off x="3730097" y="3973719"/>
              <a:ext cx="29472" cy="129844"/>
            </a:xfrm>
            <a:custGeom>
              <a:avLst/>
              <a:gdLst/>
              <a:ahLst/>
              <a:cxnLst/>
              <a:rect l="l" t="t" r="r" b="b"/>
              <a:pathLst>
                <a:path w="1469" h="6472" extrusionOk="0">
                  <a:moveTo>
                    <a:pt x="0" y="1"/>
                  </a:moveTo>
                  <a:lnTo>
                    <a:pt x="0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74"/>
            <p:cNvSpPr/>
            <p:nvPr/>
          </p:nvSpPr>
          <p:spPr>
            <a:xfrm>
              <a:off x="3819094" y="3973719"/>
              <a:ext cx="29472" cy="129844"/>
            </a:xfrm>
            <a:custGeom>
              <a:avLst/>
              <a:gdLst/>
              <a:ahLst/>
              <a:cxnLst/>
              <a:rect l="l" t="t" r="r" b="b"/>
              <a:pathLst>
                <a:path w="1469" h="6472" extrusionOk="0">
                  <a:moveTo>
                    <a:pt x="1" y="1"/>
                  </a:moveTo>
                  <a:lnTo>
                    <a:pt x="1" y="6472"/>
                  </a:lnTo>
                  <a:lnTo>
                    <a:pt x="1469" y="6472"/>
                  </a:lnTo>
                  <a:lnTo>
                    <a:pt x="14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74"/>
            <p:cNvSpPr/>
            <p:nvPr/>
          </p:nvSpPr>
          <p:spPr>
            <a:xfrm>
              <a:off x="3908773" y="3973719"/>
              <a:ext cx="29472" cy="129844"/>
            </a:xfrm>
            <a:custGeom>
              <a:avLst/>
              <a:gdLst/>
              <a:ahLst/>
              <a:cxnLst/>
              <a:rect l="l" t="t" r="r" b="b"/>
              <a:pathLst>
                <a:path w="1469" h="6472" extrusionOk="0">
                  <a:moveTo>
                    <a:pt x="1" y="1"/>
                  </a:moveTo>
                  <a:lnTo>
                    <a:pt x="1" y="6472"/>
                  </a:lnTo>
                  <a:lnTo>
                    <a:pt x="1468" y="6472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74"/>
            <p:cNvSpPr/>
            <p:nvPr/>
          </p:nvSpPr>
          <p:spPr>
            <a:xfrm>
              <a:off x="3997109" y="3973719"/>
              <a:ext cx="29472" cy="129844"/>
            </a:xfrm>
            <a:custGeom>
              <a:avLst/>
              <a:gdLst/>
              <a:ahLst/>
              <a:cxnLst/>
              <a:rect l="l" t="t" r="r" b="b"/>
              <a:pathLst>
                <a:path w="1469" h="6472" extrusionOk="0">
                  <a:moveTo>
                    <a:pt x="1" y="1"/>
                  </a:moveTo>
                  <a:lnTo>
                    <a:pt x="1" y="6472"/>
                  </a:lnTo>
                  <a:lnTo>
                    <a:pt x="1469" y="6472"/>
                  </a:lnTo>
                  <a:lnTo>
                    <a:pt x="14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74"/>
            <p:cNvSpPr/>
            <p:nvPr/>
          </p:nvSpPr>
          <p:spPr>
            <a:xfrm>
              <a:off x="3436964" y="3973719"/>
              <a:ext cx="187404" cy="129182"/>
            </a:xfrm>
            <a:custGeom>
              <a:avLst/>
              <a:gdLst/>
              <a:ahLst/>
              <a:cxnLst/>
              <a:rect l="l" t="t" r="r" b="b"/>
              <a:pathLst>
                <a:path w="9341" h="6439" extrusionOk="0">
                  <a:moveTo>
                    <a:pt x="1" y="1"/>
                  </a:moveTo>
                  <a:lnTo>
                    <a:pt x="1" y="6439"/>
                  </a:lnTo>
                  <a:lnTo>
                    <a:pt x="9341" y="6439"/>
                  </a:lnTo>
                  <a:lnTo>
                    <a:pt x="93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74"/>
            <p:cNvSpPr/>
            <p:nvPr/>
          </p:nvSpPr>
          <p:spPr>
            <a:xfrm>
              <a:off x="3406850" y="3959675"/>
              <a:ext cx="676608" cy="14064"/>
            </a:xfrm>
            <a:custGeom>
              <a:avLst/>
              <a:gdLst/>
              <a:ahLst/>
              <a:cxnLst/>
              <a:rect l="l" t="t" r="r" b="b"/>
              <a:pathLst>
                <a:path w="33725" h="701" extrusionOk="0">
                  <a:moveTo>
                    <a:pt x="668" y="0"/>
                  </a:moveTo>
                  <a:cubicBezTo>
                    <a:pt x="301" y="0"/>
                    <a:pt x="1" y="300"/>
                    <a:pt x="1" y="667"/>
                  </a:cubicBezTo>
                  <a:lnTo>
                    <a:pt x="1" y="701"/>
                  </a:lnTo>
                  <a:lnTo>
                    <a:pt x="33725" y="701"/>
                  </a:lnTo>
                  <a:lnTo>
                    <a:pt x="33725" y="667"/>
                  </a:lnTo>
                  <a:cubicBezTo>
                    <a:pt x="33725" y="300"/>
                    <a:pt x="33425" y="0"/>
                    <a:pt x="33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74"/>
            <p:cNvSpPr/>
            <p:nvPr/>
          </p:nvSpPr>
          <p:spPr>
            <a:xfrm>
              <a:off x="3697977" y="3803729"/>
              <a:ext cx="677270" cy="158634"/>
            </a:xfrm>
            <a:custGeom>
              <a:avLst/>
              <a:gdLst/>
              <a:ahLst/>
              <a:cxnLst/>
              <a:rect l="l" t="t" r="r" b="b"/>
              <a:pathLst>
                <a:path w="33758" h="7907" extrusionOk="0">
                  <a:moveTo>
                    <a:pt x="667" y="1"/>
                  </a:moveTo>
                  <a:cubicBezTo>
                    <a:pt x="300" y="1"/>
                    <a:pt x="0" y="301"/>
                    <a:pt x="0" y="701"/>
                  </a:cubicBezTo>
                  <a:lnTo>
                    <a:pt x="0" y="7239"/>
                  </a:lnTo>
                  <a:cubicBezTo>
                    <a:pt x="0" y="7606"/>
                    <a:pt x="300" y="7907"/>
                    <a:pt x="667" y="7907"/>
                  </a:cubicBezTo>
                  <a:lnTo>
                    <a:pt x="33057" y="7907"/>
                  </a:lnTo>
                  <a:cubicBezTo>
                    <a:pt x="33424" y="7907"/>
                    <a:pt x="33758" y="7573"/>
                    <a:pt x="33724" y="7239"/>
                  </a:cubicBezTo>
                  <a:lnTo>
                    <a:pt x="33724" y="701"/>
                  </a:lnTo>
                  <a:cubicBezTo>
                    <a:pt x="33724" y="301"/>
                    <a:pt x="33424" y="1"/>
                    <a:pt x="330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74"/>
            <p:cNvSpPr/>
            <p:nvPr/>
          </p:nvSpPr>
          <p:spPr>
            <a:xfrm>
              <a:off x="3755516" y="3817793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1" y="0"/>
                  </a:moveTo>
                  <a:lnTo>
                    <a:pt x="1" y="6438"/>
                  </a:lnTo>
                  <a:lnTo>
                    <a:pt x="1469" y="6438"/>
                  </a:lnTo>
                  <a:lnTo>
                    <a:pt x="1469" y="0"/>
                  </a:lnTo>
                  <a:close/>
                </a:path>
              </a:pathLst>
            </a:custGeom>
            <a:solidFill>
              <a:srgbClr val="FAC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74"/>
            <p:cNvSpPr/>
            <p:nvPr/>
          </p:nvSpPr>
          <p:spPr>
            <a:xfrm>
              <a:off x="3844533" y="3817793"/>
              <a:ext cx="28790" cy="129182"/>
            </a:xfrm>
            <a:custGeom>
              <a:avLst/>
              <a:gdLst/>
              <a:ahLst/>
              <a:cxnLst/>
              <a:rect l="l" t="t" r="r" b="b"/>
              <a:pathLst>
                <a:path w="1435" h="6439" extrusionOk="0">
                  <a:moveTo>
                    <a:pt x="0" y="0"/>
                  </a:moveTo>
                  <a:lnTo>
                    <a:pt x="0" y="6438"/>
                  </a:lnTo>
                  <a:lnTo>
                    <a:pt x="1435" y="6438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FAC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74"/>
            <p:cNvSpPr/>
            <p:nvPr/>
          </p:nvSpPr>
          <p:spPr>
            <a:xfrm>
              <a:off x="4021886" y="3817793"/>
              <a:ext cx="28790" cy="129182"/>
            </a:xfrm>
            <a:custGeom>
              <a:avLst/>
              <a:gdLst/>
              <a:ahLst/>
              <a:cxnLst/>
              <a:rect l="l" t="t" r="r" b="b"/>
              <a:pathLst>
                <a:path w="1435" h="6439" extrusionOk="0">
                  <a:moveTo>
                    <a:pt x="0" y="0"/>
                  </a:moveTo>
                  <a:lnTo>
                    <a:pt x="0" y="6438"/>
                  </a:lnTo>
                  <a:lnTo>
                    <a:pt x="1434" y="6438"/>
                  </a:lnTo>
                  <a:lnTo>
                    <a:pt x="14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74"/>
            <p:cNvSpPr/>
            <p:nvPr/>
          </p:nvSpPr>
          <p:spPr>
            <a:xfrm>
              <a:off x="4110883" y="3817793"/>
              <a:ext cx="29472" cy="129182"/>
            </a:xfrm>
            <a:custGeom>
              <a:avLst/>
              <a:gdLst/>
              <a:ahLst/>
              <a:cxnLst/>
              <a:rect l="l" t="t" r="r" b="b"/>
              <a:pathLst>
                <a:path w="1469" h="6439" extrusionOk="0">
                  <a:moveTo>
                    <a:pt x="1" y="0"/>
                  </a:moveTo>
                  <a:lnTo>
                    <a:pt x="1" y="6438"/>
                  </a:lnTo>
                  <a:lnTo>
                    <a:pt x="1468" y="6438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74"/>
            <p:cNvSpPr/>
            <p:nvPr/>
          </p:nvSpPr>
          <p:spPr>
            <a:xfrm>
              <a:off x="4199900" y="3817793"/>
              <a:ext cx="29452" cy="129182"/>
            </a:xfrm>
            <a:custGeom>
              <a:avLst/>
              <a:gdLst/>
              <a:ahLst/>
              <a:cxnLst/>
              <a:rect l="l" t="t" r="r" b="b"/>
              <a:pathLst>
                <a:path w="1468" h="6439" extrusionOk="0">
                  <a:moveTo>
                    <a:pt x="0" y="0"/>
                  </a:moveTo>
                  <a:lnTo>
                    <a:pt x="0" y="6438"/>
                  </a:lnTo>
                  <a:lnTo>
                    <a:pt x="1468" y="6438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74"/>
            <p:cNvSpPr/>
            <p:nvPr/>
          </p:nvSpPr>
          <p:spPr>
            <a:xfrm>
              <a:off x="4288235" y="3817793"/>
              <a:ext cx="29452" cy="129182"/>
            </a:xfrm>
            <a:custGeom>
              <a:avLst/>
              <a:gdLst/>
              <a:ahLst/>
              <a:cxnLst/>
              <a:rect l="l" t="t" r="r" b="b"/>
              <a:pathLst>
                <a:path w="1468" h="6439" extrusionOk="0">
                  <a:moveTo>
                    <a:pt x="0" y="0"/>
                  </a:moveTo>
                  <a:lnTo>
                    <a:pt x="0" y="6438"/>
                  </a:lnTo>
                  <a:lnTo>
                    <a:pt x="1468" y="6438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74"/>
            <p:cNvSpPr/>
            <p:nvPr/>
          </p:nvSpPr>
          <p:spPr>
            <a:xfrm>
              <a:off x="3728090" y="3817793"/>
              <a:ext cx="187404" cy="128520"/>
            </a:xfrm>
            <a:custGeom>
              <a:avLst/>
              <a:gdLst/>
              <a:ahLst/>
              <a:cxnLst/>
              <a:rect l="l" t="t" r="r" b="b"/>
              <a:pathLst>
                <a:path w="9341" h="6406" extrusionOk="0">
                  <a:moveTo>
                    <a:pt x="0" y="0"/>
                  </a:moveTo>
                  <a:lnTo>
                    <a:pt x="0" y="6405"/>
                  </a:lnTo>
                  <a:lnTo>
                    <a:pt x="9340" y="6405"/>
                  </a:lnTo>
                  <a:lnTo>
                    <a:pt x="9340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74"/>
            <p:cNvSpPr/>
            <p:nvPr/>
          </p:nvSpPr>
          <p:spPr>
            <a:xfrm>
              <a:off x="3728090" y="3817793"/>
              <a:ext cx="187404" cy="128520"/>
            </a:xfrm>
            <a:custGeom>
              <a:avLst/>
              <a:gdLst/>
              <a:ahLst/>
              <a:cxnLst/>
              <a:rect l="l" t="t" r="r" b="b"/>
              <a:pathLst>
                <a:path w="9341" h="6406" extrusionOk="0">
                  <a:moveTo>
                    <a:pt x="0" y="0"/>
                  </a:moveTo>
                  <a:lnTo>
                    <a:pt x="0" y="6405"/>
                  </a:lnTo>
                  <a:lnTo>
                    <a:pt x="9340" y="6405"/>
                  </a:lnTo>
                  <a:lnTo>
                    <a:pt x="9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74"/>
            <p:cNvSpPr/>
            <p:nvPr/>
          </p:nvSpPr>
          <p:spPr>
            <a:xfrm>
              <a:off x="3697977" y="3803067"/>
              <a:ext cx="677270" cy="14746"/>
            </a:xfrm>
            <a:custGeom>
              <a:avLst/>
              <a:gdLst/>
              <a:ahLst/>
              <a:cxnLst/>
              <a:rect l="l" t="t" r="r" b="b"/>
              <a:pathLst>
                <a:path w="33758" h="735" extrusionOk="0">
                  <a:moveTo>
                    <a:pt x="667" y="1"/>
                  </a:moveTo>
                  <a:cubicBezTo>
                    <a:pt x="300" y="1"/>
                    <a:pt x="0" y="301"/>
                    <a:pt x="0" y="668"/>
                  </a:cubicBezTo>
                  <a:lnTo>
                    <a:pt x="0" y="734"/>
                  </a:lnTo>
                  <a:lnTo>
                    <a:pt x="33724" y="734"/>
                  </a:lnTo>
                  <a:lnTo>
                    <a:pt x="33724" y="668"/>
                  </a:lnTo>
                  <a:cubicBezTo>
                    <a:pt x="33758" y="301"/>
                    <a:pt x="33424" y="1"/>
                    <a:pt x="330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74"/>
            <p:cNvSpPr/>
            <p:nvPr/>
          </p:nvSpPr>
          <p:spPr>
            <a:xfrm>
              <a:off x="3750841" y="3229540"/>
              <a:ext cx="577559" cy="560426"/>
            </a:xfrm>
            <a:custGeom>
              <a:avLst/>
              <a:gdLst/>
              <a:ahLst/>
              <a:cxnLst/>
              <a:rect l="l" t="t" r="r" b="b"/>
              <a:pathLst>
                <a:path w="28788" h="27934" extrusionOk="0">
                  <a:moveTo>
                    <a:pt x="14211" y="0"/>
                  </a:moveTo>
                  <a:cubicBezTo>
                    <a:pt x="10875" y="0"/>
                    <a:pt x="7706" y="1168"/>
                    <a:pt x="5171" y="3336"/>
                  </a:cubicBezTo>
                  <a:cubicBezTo>
                    <a:pt x="2335" y="5738"/>
                    <a:pt x="567" y="9107"/>
                    <a:pt x="267" y="12843"/>
                  </a:cubicBezTo>
                  <a:cubicBezTo>
                    <a:pt x="0" y="16546"/>
                    <a:pt x="1168" y="20182"/>
                    <a:pt x="3570" y="23017"/>
                  </a:cubicBezTo>
                  <a:cubicBezTo>
                    <a:pt x="6005" y="25852"/>
                    <a:pt x="9374" y="27587"/>
                    <a:pt x="13076" y="27887"/>
                  </a:cubicBezTo>
                  <a:cubicBezTo>
                    <a:pt x="13458" y="27918"/>
                    <a:pt x="13838" y="27933"/>
                    <a:pt x="14218" y="27933"/>
                  </a:cubicBezTo>
                  <a:cubicBezTo>
                    <a:pt x="17520" y="27933"/>
                    <a:pt x="20707" y="26769"/>
                    <a:pt x="23250" y="24585"/>
                  </a:cubicBezTo>
                  <a:cubicBezTo>
                    <a:pt x="26086" y="22183"/>
                    <a:pt x="27854" y="18814"/>
                    <a:pt x="28120" y="15078"/>
                  </a:cubicBezTo>
                  <a:cubicBezTo>
                    <a:pt x="28788" y="7406"/>
                    <a:pt x="23050" y="668"/>
                    <a:pt x="15345" y="34"/>
                  </a:cubicBezTo>
                  <a:cubicBezTo>
                    <a:pt x="14944" y="0"/>
                    <a:pt x="14577" y="0"/>
                    <a:pt x="14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74"/>
            <p:cNvSpPr/>
            <p:nvPr/>
          </p:nvSpPr>
          <p:spPr>
            <a:xfrm>
              <a:off x="3737460" y="3210802"/>
              <a:ext cx="598966" cy="598986"/>
            </a:xfrm>
            <a:custGeom>
              <a:avLst/>
              <a:gdLst/>
              <a:ahLst/>
              <a:cxnLst/>
              <a:rect l="l" t="t" r="r" b="b"/>
              <a:pathLst>
                <a:path w="29855" h="29856" extrusionOk="0">
                  <a:moveTo>
                    <a:pt x="16045" y="634"/>
                  </a:moveTo>
                  <a:cubicBezTo>
                    <a:pt x="8173" y="0"/>
                    <a:pt x="1234" y="5905"/>
                    <a:pt x="601" y="13810"/>
                  </a:cubicBezTo>
                  <a:cubicBezTo>
                    <a:pt x="0" y="21683"/>
                    <a:pt x="5871" y="28621"/>
                    <a:pt x="13777" y="29255"/>
                  </a:cubicBezTo>
                  <a:cubicBezTo>
                    <a:pt x="21682" y="29855"/>
                    <a:pt x="28587" y="23984"/>
                    <a:pt x="29221" y="16079"/>
                  </a:cubicBezTo>
                  <a:lnTo>
                    <a:pt x="29221" y="16079"/>
                  </a:lnTo>
                  <a:lnTo>
                    <a:pt x="29221" y="16079"/>
                  </a:lnTo>
                  <a:lnTo>
                    <a:pt x="29221" y="16079"/>
                  </a:lnTo>
                  <a:cubicBezTo>
                    <a:pt x="29855" y="8140"/>
                    <a:pt x="23951" y="1268"/>
                    <a:pt x="16045" y="634"/>
                  </a:cubicBezTo>
                  <a:close/>
                  <a:moveTo>
                    <a:pt x="28854" y="16012"/>
                  </a:moveTo>
                  <a:cubicBezTo>
                    <a:pt x="28554" y="19748"/>
                    <a:pt x="26786" y="23117"/>
                    <a:pt x="23951" y="25519"/>
                  </a:cubicBezTo>
                  <a:cubicBezTo>
                    <a:pt x="21115" y="27954"/>
                    <a:pt x="17513" y="29121"/>
                    <a:pt x="13777" y="28821"/>
                  </a:cubicBezTo>
                  <a:cubicBezTo>
                    <a:pt x="10074" y="28521"/>
                    <a:pt x="6705" y="26786"/>
                    <a:pt x="4270" y="23951"/>
                  </a:cubicBezTo>
                  <a:cubicBezTo>
                    <a:pt x="1868" y="21116"/>
                    <a:pt x="701" y="17480"/>
                    <a:pt x="1001" y="13777"/>
                  </a:cubicBezTo>
                  <a:cubicBezTo>
                    <a:pt x="1268" y="10074"/>
                    <a:pt x="3036" y="6672"/>
                    <a:pt x="5871" y="4270"/>
                  </a:cubicBezTo>
                  <a:cubicBezTo>
                    <a:pt x="8406" y="2102"/>
                    <a:pt x="11575" y="934"/>
                    <a:pt x="14911" y="934"/>
                  </a:cubicBezTo>
                  <a:cubicBezTo>
                    <a:pt x="15278" y="934"/>
                    <a:pt x="15678" y="934"/>
                    <a:pt x="16045" y="968"/>
                  </a:cubicBezTo>
                  <a:cubicBezTo>
                    <a:pt x="23717" y="1602"/>
                    <a:pt x="29455" y="8340"/>
                    <a:pt x="28854" y="16012"/>
                  </a:cubicBezTo>
                  <a:close/>
                </a:path>
              </a:pathLst>
            </a:custGeom>
            <a:solidFill>
              <a:srgbClr val="FDB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74"/>
            <p:cNvSpPr/>
            <p:nvPr/>
          </p:nvSpPr>
          <p:spPr>
            <a:xfrm>
              <a:off x="3744140" y="3222619"/>
              <a:ext cx="592285" cy="575794"/>
            </a:xfrm>
            <a:custGeom>
              <a:avLst/>
              <a:gdLst/>
              <a:ahLst/>
              <a:cxnLst/>
              <a:rect l="l" t="t" r="r" b="b"/>
              <a:pathLst>
                <a:path w="29522" h="28700" extrusionOk="0">
                  <a:moveTo>
                    <a:pt x="14545" y="679"/>
                  </a:moveTo>
                  <a:cubicBezTo>
                    <a:pt x="14911" y="679"/>
                    <a:pt x="15278" y="679"/>
                    <a:pt x="15612" y="712"/>
                  </a:cubicBezTo>
                  <a:cubicBezTo>
                    <a:pt x="23117" y="1346"/>
                    <a:pt x="28755" y="7918"/>
                    <a:pt x="28188" y="15390"/>
                  </a:cubicBezTo>
                  <a:cubicBezTo>
                    <a:pt x="27887" y="19026"/>
                    <a:pt x="26220" y="22328"/>
                    <a:pt x="23418" y="24696"/>
                  </a:cubicBezTo>
                  <a:cubicBezTo>
                    <a:pt x="20971" y="26815"/>
                    <a:pt x="17856" y="27946"/>
                    <a:pt x="14648" y="27946"/>
                  </a:cubicBezTo>
                  <a:cubicBezTo>
                    <a:pt x="14270" y="27946"/>
                    <a:pt x="13890" y="27930"/>
                    <a:pt x="13510" y="27899"/>
                  </a:cubicBezTo>
                  <a:cubicBezTo>
                    <a:pt x="9875" y="27598"/>
                    <a:pt x="6572" y="25930"/>
                    <a:pt x="4204" y="23162"/>
                  </a:cubicBezTo>
                  <a:cubicBezTo>
                    <a:pt x="1835" y="20393"/>
                    <a:pt x="701" y="16857"/>
                    <a:pt x="1002" y="13221"/>
                  </a:cubicBezTo>
                  <a:cubicBezTo>
                    <a:pt x="1268" y="9585"/>
                    <a:pt x="2936" y="6316"/>
                    <a:pt x="5738" y="3915"/>
                  </a:cubicBezTo>
                  <a:cubicBezTo>
                    <a:pt x="8240" y="1780"/>
                    <a:pt x="11342" y="679"/>
                    <a:pt x="14545" y="679"/>
                  </a:cubicBezTo>
                  <a:close/>
                  <a:moveTo>
                    <a:pt x="14578" y="1"/>
                  </a:moveTo>
                  <a:cubicBezTo>
                    <a:pt x="11146" y="1"/>
                    <a:pt x="7856" y="1220"/>
                    <a:pt x="5271" y="3414"/>
                  </a:cubicBezTo>
                  <a:cubicBezTo>
                    <a:pt x="2369" y="5916"/>
                    <a:pt x="601" y="9385"/>
                    <a:pt x="268" y="13221"/>
                  </a:cubicBezTo>
                  <a:cubicBezTo>
                    <a:pt x="1" y="17057"/>
                    <a:pt x="1202" y="20760"/>
                    <a:pt x="3670" y="23662"/>
                  </a:cubicBezTo>
                  <a:cubicBezTo>
                    <a:pt x="6172" y="26564"/>
                    <a:pt x="9608" y="28332"/>
                    <a:pt x="13444" y="28666"/>
                  </a:cubicBezTo>
                  <a:cubicBezTo>
                    <a:pt x="13844" y="28699"/>
                    <a:pt x="14244" y="28699"/>
                    <a:pt x="14611" y="28699"/>
                  </a:cubicBezTo>
                  <a:cubicBezTo>
                    <a:pt x="18047" y="28699"/>
                    <a:pt x="21283" y="27498"/>
                    <a:pt x="23918" y="25263"/>
                  </a:cubicBezTo>
                  <a:cubicBezTo>
                    <a:pt x="26853" y="22762"/>
                    <a:pt x="28588" y="19326"/>
                    <a:pt x="28921" y="15490"/>
                  </a:cubicBezTo>
                  <a:cubicBezTo>
                    <a:pt x="29522" y="7584"/>
                    <a:pt x="23584" y="679"/>
                    <a:pt x="15712" y="45"/>
                  </a:cubicBezTo>
                  <a:cubicBezTo>
                    <a:pt x="15333" y="16"/>
                    <a:pt x="14954" y="1"/>
                    <a:pt x="145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74"/>
            <p:cNvSpPr/>
            <p:nvPr/>
          </p:nvSpPr>
          <p:spPr>
            <a:xfrm>
              <a:off x="3934875" y="3352684"/>
              <a:ext cx="212843" cy="344674"/>
            </a:xfrm>
            <a:custGeom>
              <a:avLst/>
              <a:gdLst/>
              <a:ahLst/>
              <a:cxnLst/>
              <a:rect l="l" t="t" r="r" b="b"/>
              <a:pathLst>
                <a:path w="10609" h="17180" extrusionOk="0">
                  <a:moveTo>
                    <a:pt x="4237" y="4437"/>
                  </a:moveTo>
                  <a:lnTo>
                    <a:pt x="4237" y="6939"/>
                  </a:lnTo>
                  <a:cubicBezTo>
                    <a:pt x="3436" y="6705"/>
                    <a:pt x="2903" y="6338"/>
                    <a:pt x="2903" y="5704"/>
                  </a:cubicBezTo>
                  <a:cubicBezTo>
                    <a:pt x="2903" y="5104"/>
                    <a:pt x="3336" y="4604"/>
                    <a:pt x="4237" y="4437"/>
                  </a:cubicBezTo>
                  <a:close/>
                  <a:moveTo>
                    <a:pt x="6072" y="10074"/>
                  </a:moveTo>
                  <a:cubicBezTo>
                    <a:pt x="6872" y="10374"/>
                    <a:pt x="7406" y="10708"/>
                    <a:pt x="7406" y="11342"/>
                  </a:cubicBezTo>
                  <a:cubicBezTo>
                    <a:pt x="7406" y="11909"/>
                    <a:pt x="7039" y="12442"/>
                    <a:pt x="6072" y="12676"/>
                  </a:cubicBezTo>
                  <a:lnTo>
                    <a:pt x="6072" y="10074"/>
                  </a:lnTo>
                  <a:close/>
                  <a:moveTo>
                    <a:pt x="4237" y="0"/>
                  </a:moveTo>
                  <a:lnTo>
                    <a:pt x="4237" y="2035"/>
                  </a:lnTo>
                  <a:cubicBezTo>
                    <a:pt x="1368" y="2369"/>
                    <a:pt x="1" y="4036"/>
                    <a:pt x="1" y="5938"/>
                  </a:cubicBezTo>
                  <a:cubicBezTo>
                    <a:pt x="1" y="8506"/>
                    <a:pt x="2202" y="9207"/>
                    <a:pt x="4237" y="9674"/>
                  </a:cubicBezTo>
                  <a:lnTo>
                    <a:pt x="4237" y="12743"/>
                  </a:lnTo>
                  <a:cubicBezTo>
                    <a:pt x="3336" y="12609"/>
                    <a:pt x="2369" y="12342"/>
                    <a:pt x="1435" y="11775"/>
                  </a:cubicBezTo>
                  <a:lnTo>
                    <a:pt x="534" y="14044"/>
                  </a:lnTo>
                  <a:cubicBezTo>
                    <a:pt x="1535" y="14711"/>
                    <a:pt x="2869" y="15044"/>
                    <a:pt x="4237" y="15178"/>
                  </a:cubicBezTo>
                  <a:lnTo>
                    <a:pt x="4237" y="17179"/>
                  </a:lnTo>
                  <a:lnTo>
                    <a:pt x="6072" y="17179"/>
                  </a:lnTo>
                  <a:lnTo>
                    <a:pt x="6072" y="15111"/>
                  </a:lnTo>
                  <a:cubicBezTo>
                    <a:pt x="8940" y="14777"/>
                    <a:pt x="10375" y="13110"/>
                    <a:pt x="10375" y="11208"/>
                  </a:cubicBezTo>
                  <a:cubicBezTo>
                    <a:pt x="10375" y="8573"/>
                    <a:pt x="8106" y="7906"/>
                    <a:pt x="6072" y="7406"/>
                  </a:cubicBezTo>
                  <a:lnTo>
                    <a:pt x="6072" y="4370"/>
                  </a:lnTo>
                  <a:cubicBezTo>
                    <a:pt x="7406" y="4503"/>
                    <a:pt x="8707" y="5004"/>
                    <a:pt x="9607" y="5671"/>
                  </a:cubicBezTo>
                  <a:lnTo>
                    <a:pt x="10608" y="3436"/>
                  </a:lnTo>
                  <a:cubicBezTo>
                    <a:pt x="9607" y="2669"/>
                    <a:pt x="7873" y="2102"/>
                    <a:pt x="6072" y="2002"/>
                  </a:cubicBezTo>
                  <a:lnTo>
                    <a:pt x="60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74"/>
            <p:cNvSpPr/>
            <p:nvPr/>
          </p:nvSpPr>
          <p:spPr>
            <a:xfrm>
              <a:off x="3787656" y="3265472"/>
              <a:ext cx="423640" cy="422516"/>
            </a:xfrm>
            <a:custGeom>
              <a:avLst/>
              <a:gdLst/>
              <a:ahLst/>
              <a:cxnLst/>
              <a:rect l="l" t="t" r="r" b="b"/>
              <a:pathLst>
                <a:path w="21116" h="21060" extrusionOk="0">
                  <a:moveTo>
                    <a:pt x="12342" y="1"/>
                  </a:moveTo>
                  <a:cubicBezTo>
                    <a:pt x="6047" y="1"/>
                    <a:pt x="741" y="4859"/>
                    <a:pt x="267" y="11219"/>
                  </a:cubicBezTo>
                  <a:cubicBezTo>
                    <a:pt x="0" y="15055"/>
                    <a:pt x="1468" y="18591"/>
                    <a:pt x="4070" y="21059"/>
                  </a:cubicBezTo>
                  <a:cubicBezTo>
                    <a:pt x="1701" y="18624"/>
                    <a:pt x="367" y="15255"/>
                    <a:pt x="667" y="11619"/>
                  </a:cubicBezTo>
                  <a:cubicBezTo>
                    <a:pt x="1175" y="5243"/>
                    <a:pt x="6509" y="405"/>
                    <a:pt x="12768" y="405"/>
                  </a:cubicBezTo>
                  <a:cubicBezTo>
                    <a:pt x="13091" y="405"/>
                    <a:pt x="13416" y="418"/>
                    <a:pt x="13743" y="444"/>
                  </a:cubicBezTo>
                  <a:cubicBezTo>
                    <a:pt x="16612" y="678"/>
                    <a:pt x="19180" y="1879"/>
                    <a:pt x="21115" y="3713"/>
                  </a:cubicBezTo>
                  <a:cubicBezTo>
                    <a:pt x="19114" y="1679"/>
                    <a:pt x="16412" y="278"/>
                    <a:pt x="13376" y="44"/>
                  </a:cubicBezTo>
                  <a:cubicBezTo>
                    <a:pt x="13029" y="15"/>
                    <a:pt x="12684" y="1"/>
                    <a:pt x="123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2" name="Google Shape;5080;p58"/>
          <p:cNvSpPr/>
          <p:nvPr/>
        </p:nvSpPr>
        <p:spPr>
          <a:xfrm>
            <a:off x="6783360" y="2720192"/>
            <a:ext cx="4247600" cy="478307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212529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6922;p122"/>
          <p:cNvSpPr txBox="1">
            <a:spLocks/>
          </p:cNvSpPr>
          <p:nvPr/>
        </p:nvSpPr>
        <p:spPr>
          <a:xfrm>
            <a:off x="6685059" y="362468"/>
            <a:ext cx="4436800" cy="12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defTabSz="1219170" rtl="1">
              <a:buClr>
                <a:srgbClr val="212529"/>
              </a:buClr>
            </a:pPr>
            <a:r>
              <a:rPr lang="fa-IR" sz="9600" b="1" kern="0" dirty="0">
                <a:solidFill>
                  <a:srgbClr val="2C5A94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</a:p>
        </p:txBody>
      </p:sp>
      <p:sp>
        <p:nvSpPr>
          <p:cNvPr id="264" name="Google Shape;14275;p55"/>
          <p:cNvSpPr txBox="1">
            <a:spLocks/>
          </p:cNvSpPr>
          <p:nvPr/>
        </p:nvSpPr>
        <p:spPr>
          <a:xfrm>
            <a:off x="6560077" y="1756971"/>
            <a:ext cx="4884332" cy="76224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9170">
              <a:spcBef>
                <a:spcPts val="0"/>
              </a:spcBef>
              <a:buClr>
                <a:srgbClr val="212529"/>
              </a:buClr>
              <a:buSzPts val="1100"/>
              <a:buNone/>
            </a:pPr>
            <a:r>
              <a:rPr lang="fa-IR" sz="3733" b="1" dirty="0">
                <a:solidFill>
                  <a:srgbClr val="21252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</a:p>
        </p:txBody>
      </p:sp>
      <p:sp>
        <p:nvSpPr>
          <p:cNvPr id="265" name="Google Shape;14276;p55"/>
          <p:cNvSpPr txBox="1">
            <a:spLocks/>
          </p:cNvSpPr>
          <p:nvPr/>
        </p:nvSpPr>
        <p:spPr>
          <a:xfrm>
            <a:off x="7721387" y="2649306"/>
            <a:ext cx="2364144" cy="565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>
              <a:spcAft>
                <a:spcPts val="2133"/>
              </a:spcAft>
              <a:buClr>
                <a:srgbClr val="212529"/>
              </a:buClr>
              <a:buNone/>
            </a:pPr>
            <a:r>
              <a:rPr lang="fa-IR" sz="2133" b="1" kern="0" dirty="0">
                <a:solidFill>
                  <a:srgbClr val="FFFFFF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</a:p>
        </p:txBody>
      </p:sp>
      <p:sp>
        <p:nvSpPr>
          <p:cNvPr id="266" name="Google Shape;14275;p55"/>
          <p:cNvSpPr txBox="1">
            <a:spLocks/>
          </p:cNvSpPr>
          <p:nvPr/>
        </p:nvSpPr>
        <p:spPr>
          <a:xfrm>
            <a:off x="6812408" y="3145135"/>
            <a:ext cx="4405600" cy="1338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133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133" kern="0" dirty="0" err="1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133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133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</p:spTree>
    <p:extLst>
      <p:ext uri="{BB962C8B-B14F-4D97-AF65-F5344CB8AC3E}">
        <p14:creationId xmlns:p14="http://schemas.microsoft.com/office/powerpoint/2010/main" val="19300301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4" name="Google Shape;4284;p67"/>
          <p:cNvGrpSpPr/>
          <p:nvPr/>
        </p:nvGrpSpPr>
        <p:grpSpPr>
          <a:xfrm>
            <a:off x="963177" y="1809462"/>
            <a:ext cx="7436563" cy="4335317"/>
            <a:chOff x="722383" y="1357096"/>
            <a:chExt cx="5577422" cy="3251488"/>
          </a:xfrm>
        </p:grpSpPr>
        <p:grpSp>
          <p:nvGrpSpPr>
            <p:cNvPr id="4285" name="Google Shape;4285;p67"/>
            <p:cNvGrpSpPr/>
            <p:nvPr/>
          </p:nvGrpSpPr>
          <p:grpSpPr>
            <a:xfrm>
              <a:off x="722383" y="1357096"/>
              <a:ext cx="5577422" cy="3251488"/>
              <a:chOff x="1137608" y="1488583"/>
              <a:chExt cx="5352099" cy="3120130"/>
            </a:xfrm>
          </p:grpSpPr>
          <p:grpSp>
            <p:nvGrpSpPr>
              <p:cNvPr id="4286" name="Google Shape;4286;p67"/>
              <p:cNvGrpSpPr/>
              <p:nvPr/>
            </p:nvGrpSpPr>
            <p:grpSpPr>
              <a:xfrm>
                <a:off x="1392832" y="1488583"/>
                <a:ext cx="1081997" cy="3000718"/>
                <a:chOff x="1260207" y="1203816"/>
                <a:chExt cx="1081997" cy="3000718"/>
              </a:xfrm>
            </p:grpSpPr>
            <p:sp>
              <p:nvSpPr>
                <p:cNvPr id="4287" name="Google Shape;4287;p67"/>
                <p:cNvSpPr/>
                <p:nvPr/>
              </p:nvSpPr>
              <p:spPr>
                <a:xfrm>
                  <a:off x="1506974" y="1835098"/>
                  <a:ext cx="122229" cy="2369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8" h="101540" extrusionOk="0">
                      <a:moveTo>
                        <a:pt x="0" y="0"/>
                      </a:moveTo>
                      <a:lnTo>
                        <a:pt x="0" y="101539"/>
                      </a:lnTo>
                      <a:lnTo>
                        <a:pt x="5237" y="101539"/>
                      </a:lnTo>
                      <a:lnTo>
                        <a:pt x="523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8" name="Google Shape;4288;p67"/>
                <p:cNvSpPr/>
                <p:nvPr/>
              </p:nvSpPr>
              <p:spPr>
                <a:xfrm>
                  <a:off x="1506974" y="1835098"/>
                  <a:ext cx="122229" cy="154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8" h="6605" extrusionOk="0">
                      <a:moveTo>
                        <a:pt x="0" y="0"/>
                      </a:moveTo>
                      <a:lnTo>
                        <a:pt x="0" y="6605"/>
                      </a:lnTo>
                      <a:lnTo>
                        <a:pt x="5237" y="6605"/>
                      </a:lnTo>
                      <a:lnTo>
                        <a:pt x="523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9" name="Google Shape;4289;p67"/>
                <p:cNvSpPr/>
                <p:nvPr/>
              </p:nvSpPr>
              <p:spPr>
                <a:xfrm>
                  <a:off x="1260207" y="1203816"/>
                  <a:ext cx="1081997" cy="737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68" h="31590" extrusionOk="0">
                      <a:moveTo>
                        <a:pt x="1" y="0"/>
                      </a:moveTo>
                      <a:lnTo>
                        <a:pt x="1" y="31590"/>
                      </a:lnTo>
                      <a:lnTo>
                        <a:pt x="46367" y="31590"/>
                      </a:lnTo>
                      <a:lnTo>
                        <a:pt x="4636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0" name="Google Shape;4290;p67"/>
                <p:cNvSpPr/>
                <p:nvPr/>
              </p:nvSpPr>
              <p:spPr>
                <a:xfrm>
                  <a:off x="1306130" y="1249739"/>
                  <a:ext cx="990151" cy="6445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32" h="27621" extrusionOk="0">
                      <a:moveTo>
                        <a:pt x="1" y="0"/>
                      </a:moveTo>
                      <a:lnTo>
                        <a:pt x="1" y="27620"/>
                      </a:lnTo>
                      <a:lnTo>
                        <a:pt x="42431" y="27620"/>
                      </a:lnTo>
                      <a:lnTo>
                        <a:pt x="4243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1" name="Google Shape;4291;p67"/>
                <p:cNvSpPr/>
                <p:nvPr/>
              </p:nvSpPr>
              <p:spPr>
                <a:xfrm>
                  <a:off x="1586360" y="1399200"/>
                  <a:ext cx="424254" cy="343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81" h="14711" extrusionOk="0">
                      <a:moveTo>
                        <a:pt x="16946" y="1268"/>
                      </a:moveTo>
                      <a:lnTo>
                        <a:pt x="16946" y="13443"/>
                      </a:lnTo>
                      <a:lnTo>
                        <a:pt x="1268" y="13443"/>
                      </a:lnTo>
                      <a:lnTo>
                        <a:pt x="1268" y="1268"/>
                      </a:lnTo>
                      <a:close/>
                      <a:moveTo>
                        <a:pt x="0" y="0"/>
                      </a:moveTo>
                      <a:lnTo>
                        <a:pt x="0" y="14711"/>
                      </a:lnTo>
                      <a:lnTo>
                        <a:pt x="18180" y="14711"/>
                      </a:lnTo>
                      <a:lnTo>
                        <a:pt x="181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2" name="Google Shape;4292;p67"/>
                <p:cNvSpPr/>
                <p:nvPr/>
              </p:nvSpPr>
              <p:spPr>
                <a:xfrm>
                  <a:off x="1753719" y="1725330"/>
                  <a:ext cx="89536" cy="895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7" h="3837" extrusionOk="0">
                      <a:moveTo>
                        <a:pt x="0" y="1"/>
                      </a:moveTo>
                      <a:lnTo>
                        <a:pt x="0" y="3837"/>
                      </a:lnTo>
                      <a:lnTo>
                        <a:pt x="3836" y="3837"/>
                      </a:lnTo>
                      <a:lnTo>
                        <a:pt x="383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3" name="Google Shape;4293;p67"/>
                <p:cNvSpPr/>
                <p:nvPr/>
              </p:nvSpPr>
              <p:spPr>
                <a:xfrm>
                  <a:off x="1878258" y="1775920"/>
                  <a:ext cx="78639" cy="345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14812" extrusionOk="0">
                      <a:moveTo>
                        <a:pt x="2769" y="1"/>
                      </a:moveTo>
                      <a:cubicBezTo>
                        <a:pt x="601" y="7673"/>
                        <a:pt x="0" y="12510"/>
                        <a:pt x="901" y="14812"/>
                      </a:cubicBezTo>
                      <a:lnTo>
                        <a:pt x="1468" y="14578"/>
                      </a:lnTo>
                      <a:cubicBezTo>
                        <a:pt x="634" y="12410"/>
                        <a:pt x="1235" y="7706"/>
                        <a:pt x="3369" y="168"/>
                      </a:cubicBezTo>
                      <a:lnTo>
                        <a:pt x="276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4" name="Google Shape;4294;p67"/>
                <p:cNvSpPr/>
                <p:nvPr/>
              </p:nvSpPr>
              <p:spPr>
                <a:xfrm>
                  <a:off x="1652515" y="1775150"/>
                  <a:ext cx="67742" cy="345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3" h="14812" extrusionOk="0">
                      <a:moveTo>
                        <a:pt x="601" y="1"/>
                      </a:moveTo>
                      <a:lnTo>
                        <a:pt x="1" y="167"/>
                      </a:lnTo>
                      <a:cubicBezTo>
                        <a:pt x="1" y="234"/>
                        <a:pt x="34" y="267"/>
                        <a:pt x="34" y="301"/>
                      </a:cubicBezTo>
                      <a:cubicBezTo>
                        <a:pt x="334" y="1435"/>
                        <a:pt x="635" y="2502"/>
                        <a:pt x="868" y="3503"/>
                      </a:cubicBezTo>
                      <a:cubicBezTo>
                        <a:pt x="1068" y="4337"/>
                        <a:pt x="1268" y="5138"/>
                        <a:pt x="1435" y="5905"/>
                      </a:cubicBezTo>
                      <a:cubicBezTo>
                        <a:pt x="1535" y="6338"/>
                        <a:pt x="1602" y="6739"/>
                        <a:pt x="1702" y="7172"/>
                      </a:cubicBezTo>
                      <a:cubicBezTo>
                        <a:pt x="1869" y="8206"/>
                        <a:pt x="2002" y="9107"/>
                        <a:pt x="2102" y="9941"/>
                      </a:cubicBezTo>
                      <a:cubicBezTo>
                        <a:pt x="2136" y="10174"/>
                        <a:pt x="2169" y="10375"/>
                        <a:pt x="2169" y="10575"/>
                      </a:cubicBezTo>
                      <a:cubicBezTo>
                        <a:pt x="2236" y="11309"/>
                        <a:pt x="2269" y="12042"/>
                        <a:pt x="2236" y="12776"/>
                      </a:cubicBezTo>
                      <a:cubicBezTo>
                        <a:pt x="2202" y="13210"/>
                        <a:pt x="2136" y="13644"/>
                        <a:pt x="2036" y="14111"/>
                      </a:cubicBezTo>
                      <a:cubicBezTo>
                        <a:pt x="2036" y="14111"/>
                        <a:pt x="2036" y="14177"/>
                        <a:pt x="2002" y="14311"/>
                      </a:cubicBezTo>
                      <a:cubicBezTo>
                        <a:pt x="1969" y="14444"/>
                        <a:pt x="1936" y="14578"/>
                        <a:pt x="1936" y="14611"/>
                      </a:cubicBezTo>
                      <a:lnTo>
                        <a:pt x="2536" y="14811"/>
                      </a:lnTo>
                      <a:cubicBezTo>
                        <a:pt x="2569" y="14778"/>
                        <a:pt x="2569" y="14711"/>
                        <a:pt x="2636" y="14411"/>
                      </a:cubicBezTo>
                      <a:cubicBezTo>
                        <a:pt x="2669" y="14311"/>
                        <a:pt x="2669" y="14244"/>
                        <a:pt x="2669" y="14244"/>
                      </a:cubicBezTo>
                      <a:cubicBezTo>
                        <a:pt x="2769" y="13777"/>
                        <a:pt x="2836" y="13277"/>
                        <a:pt x="2870" y="12810"/>
                      </a:cubicBezTo>
                      <a:cubicBezTo>
                        <a:pt x="2903" y="12042"/>
                        <a:pt x="2870" y="11275"/>
                        <a:pt x="2803" y="10508"/>
                      </a:cubicBezTo>
                      <a:cubicBezTo>
                        <a:pt x="2803" y="10308"/>
                        <a:pt x="2769" y="10074"/>
                        <a:pt x="2736" y="9841"/>
                      </a:cubicBezTo>
                      <a:cubicBezTo>
                        <a:pt x="2636" y="9007"/>
                        <a:pt x="2503" y="8106"/>
                        <a:pt x="2302" y="7039"/>
                      </a:cubicBezTo>
                      <a:cubicBezTo>
                        <a:pt x="2236" y="6639"/>
                        <a:pt x="2136" y="6172"/>
                        <a:pt x="2036" y="5771"/>
                      </a:cubicBezTo>
                      <a:cubicBezTo>
                        <a:pt x="1902" y="5004"/>
                        <a:pt x="1702" y="4170"/>
                        <a:pt x="1469" y="3336"/>
                      </a:cubicBezTo>
                      <a:cubicBezTo>
                        <a:pt x="1235" y="2336"/>
                        <a:pt x="968" y="1268"/>
                        <a:pt x="635" y="134"/>
                      </a:cubicBezTo>
                      <a:cubicBezTo>
                        <a:pt x="601" y="101"/>
                        <a:pt x="601" y="67"/>
                        <a:pt x="60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5" name="Google Shape;4295;p67"/>
                <p:cNvSpPr/>
                <p:nvPr/>
              </p:nvSpPr>
              <p:spPr>
                <a:xfrm>
                  <a:off x="1645514" y="1765023"/>
                  <a:ext cx="263125" cy="35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76" h="15012" extrusionOk="0">
                      <a:moveTo>
                        <a:pt x="501" y="1"/>
                      </a:moveTo>
                      <a:lnTo>
                        <a:pt x="1" y="401"/>
                      </a:lnTo>
                      <a:lnTo>
                        <a:pt x="10775" y="15012"/>
                      </a:lnTo>
                      <a:lnTo>
                        <a:pt x="11275" y="14645"/>
                      </a:ln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6" name="Google Shape;4296;p67"/>
                <p:cNvSpPr/>
                <p:nvPr/>
              </p:nvSpPr>
              <p:spPr>
                <a:xfrm>
                  <a:off x="1724923" y="1762689"/>
                  <a:ext cx="182923" cy="261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39" h="11209" extrusionOk="0">
                      <a:moveTo>
                        <a:pt x="534" y="1"/>
                      </a:moveTo>
                      <a:lnTo>
                        <a:pt x="0" y="368"/>
                      </a:lnTo>
                      <a:lnTo>
                        <a:pt x="7305" y="11209"/>
                      </a:lnTo>
                      <a:lnTo>
                        <a:pt x="7839" y="10842"/>
                      </a:lnTo>
                      <a:lnTo>
                        <a:pt x="534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7" name="Google Shape;4297;p67"/>
                <p:cNvSpPr/>
                <p:nvPr/>
              </p:nvSpPr>
              <p:spPr>
                <a:xfrm>
                  <a:off x="1798849" y="1765816"/>
                  <a:ext cx="117562" cy="1798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8" h="7706" extrusionOk="0">
                      <a:moveTo>
                        <a:pt x="535" y="0"/>
                      </a:moveTo>
                      <a:lnTo>
                        <a:pt x="1" y="334"/>
                      </a:lnTo>
                      <a:lnTo>
                        <a:pt x="4504" y="7706"/>
                      </a:lnTo>
                      <a:lnTo>
                        <a:pt x="5038" y="7406"/>
                      </a:lnTo>
                      <a:lnTo>
                        <a:pt x="53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8" name="Google Shape;4298;p67"/>
                <p:cNvSpPr/>
                <p:nvPr/>
              </p:nvSpPr>
              <p:spPr>
                <a:xfrm>
                  <a:off x="1875924" y="1765816"/>
                  <a:ext cx="59178" cy="94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4037" extrusionOk="0">
                      <a:moveTo>
                        <a:pt x="534" y="0"/>
                      </a:moveTo>
                      <a:lnTo>
                        <a:pt x="0" y="300"/>
                      </a:lnTo>
                      <a:lnTo>
                        <a:pt x="2002" y="4036"/>
                      </a:lnTo>
                      <a:lnTo>
                        <a:pt x="2535" y="3736"/>
                      </a:lnTo>
                      <a:lnTo>
                        <a:pt x="53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9" name="Google Shape;4299;p67"/>
                <p:cNvSpPr/>
                <p:nvPr/>
              </p:nvSpPr>
              <p:spPr>
                <a:xfrm>
                  <a:off x="1667309" y="1791508"/>
                  <a:ext cx="242894" cy="326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9" h="14011" extrusionOk="0">
                      <a:moveTo>
                        <a:pt x="501" y="0"/>
                      </a:moveTo>
                      <a:lnTo>
                        <a:pt x="1" y="367"/>
                      </a:lnTo>
                      <a:lnTo>
                        <a:pt x="9908" y="14010"/>
                      </a:lnTo>
                      <a:lnTo>
                        <a:pt x="10408" y="13643"/>
                      </a:lnTo>
                      <a:lnTo>
                        <a:pt x="50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0" name="Google Shape;4300;p67"/>
                <p:cNvSpPr/>
                <p:nvPr/>
              </p:nvSpPr>
              <p:spPr>
                <a:xfrm>
                  <a:off x="1686771" y="1906689"/>
                  <a:ext cx="179843" cy="221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7" h="9475" extrusionOk="0">
                      <a:moveTo>
                        <a:pt x="501" y="1"/>
                      </a:moveTo>
                      <a:lnTo>
                        <a:pt x="1" y="401"/>
                      </a:lnTo>
                      <a:lnTo>
                        <a:pt x="7206" y="9474"/>
                      </a:lnTo>
                      <a:lnTo>
                        <a:pt x="7706" y="9074"/>
                      </a:ln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1" name="Google Shape;4301;p67"/>
                <p:cNvSpPr/>
                <p:nvPr/>
              </p:nvSpPr>
              <p:spPr>
                <a:xfrm>
                  <a:off x="1703128" y="2001663"/>
                  <a:ext cx="111331" cy="123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5305" extrusionOk="0">
                      <a:moveTo>
                        <a:pt x="500" y="0"/>
                      </a:moveTo>
                      <a:lnTo>
                        <a:pt x="0" y="401"/>
                      </a:lnTo>
                      <a:lnTo>
                        <a:pt x="4303" y="5304"/>
                      </a:lnTo>
                      <a:lnTo>
                        <a:pt x="4770" y="4871"/>
                      </a:ln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2" name="Google Shape;4302;p67"/>
                <p:cNvSpPr/>
                <p:nvPr/>
              </p:nvSpPr>
              <p:spPr>
                <a:xfrm>
                  <a:off x="1704668" y="2066277"/>
                  <a:ext cx="56844" cy="56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2402" extrusionOk="0">
                      <a:moveTo>
                        <a:pt x="434" y="0"/>
                      </a:moveTo>
                      <a:lnTo>
                        <a:pt x="1" y="467"/>
                      </a:lnTo>
                      <a:lnTo>
                        <a:pt x="2002" y="2402"/>
                      </a:lnTo>
                      <a:lnTo>
                        <a:pt x="2436" y="1968"/>
                      </a:lnTo>
                      <a:lnTo>
                        <a:pt x="43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3" name="Google Shape;4303;p67"/>
                <p:cNvSpPr/>
                <p:nvPr/>
              </p:nvSpPr>
              <p:spPr>
                <a:xfrm>
                  <a:off x="1699231" y="1767356"/>
                  <a:ext cx="264666" cy="355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2" h="15246" extrusionOk="0">
                      <a:moveTo>
                        <a:pt x="10808" y="1"/>
                      </a:moveTo>
                      <a:lnTo>
                        <a:pt x="0" y="14878"/>
                      </a:lnTo>
                      <a:lnTo>
                        <a:pt x="501" y="15245"/>
                      </a:lnTo>
                      <a:lnTo>
                        <a:pt x="11342" y="368"/>
                      </a:lnTo>
                      <a:lnTo>
                        <a:pt x="1080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4" name="Google Shape;4304;p67"/>
                <p:cNvSpPr/>
                <p:nvPr/>
              </p:nvSpPr>
              <p:spPr>
                <a:xfrm>
                  <a:off x="1750592" y="1916047"/>
                  <a:ext cx="168945" cy="20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8707" extrusionOk="0">
                      <a:moveTo>
                        <a:pt x="6772" y="0"/>
                      </a:moveTo>
                      <a:lnTo>
                        <a:pt x="1" y="8306"/>
                      </a:lnTo>
                      <a:lnTo>
                        <a:pt x="468" y="8706"/>
                      </a:lnTo>
                      <a:lnTo>
                        <a:pt x="7239" y="400"/>
                      </a:lnTo>
                      <a:lnTo>
                        <a:pt x="677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5" name="Google Shape;4305;p67"/>
                <p:cNvSpPr/>
                <p:nvPr/>
              </p:nvSpPr>
              <p:spPr>
                <a:xfrm>
                  <a:off x="1802745" y="2010997"/>
                  <a:ext cx="101997" cy="112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1" h="4838" extrusionOk="0">
                      <a:moveTo>
                        <a:pt x="3870" y="1"/>
                      </a:moveTo>
                      <a:lnTo>
                        <a:pt x="1" y="4404"/>
                      </a:lnTo>
                      <a:lnTo>
                        <a:pt x="201" y="4637"/>
                      </a:lnTo>
                      <a:lnTo>
                        <a:pt x="434" y="4838"/>
                      </a:lnTo>
                      <a:lnTo>
                        <a:pt x="4371" y="401"/>
                      </a:lnTo>
                      <a:lnTo>
                        <a:pt x="387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6" name="Google Shape;4306;p67"/>
                <p:cNvSpPr/>
                <p:nvPr/>
              </p:nvSpPr>
              <p:spPr>
                <a:xfrm>
                  <a:off x="1853336" y="2077175"/>
                  <a:ext cx="49844" cy="51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2202" extrusionOk="0">
                      <a:moveTo>
                        <a:pt x="1669" y="0"/>
                      </a:moveTo>
                      <a:lnTo>
                        <a:pt x="68" y="1701"/>
                      </a:lnTo>
                      <a:lnTo>
                        <a:pt x="1" y="1768"/>
                      </a:lnTo>
                      <a:lnTo>
                        <a:pt x="468" y="2202"/>
                      </a:lnTo>
                      <a:lnTo>
                        <a:pt x="2136" y="434"/>
                      </a:lnTo>
                      <a:lnTo>
                        <a:pt x="16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7" name="Google Shape;4307;p67"/>
                <p:cNvSpPr/>
                <p:nvPr/>
              </p:nvSpPr>
              <p:spPr>
                <a:xfrm>
                  <a:off x="1704668" y="1765023"/>
                  <a:ext cx="180613" cy="260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0" h="11176" extrusionOk="0">
                      <a:moveTo>
                        <a:pt x="7239" y="1"/>
                      </a:moveTo>
                      <a:lnTo>
                        <a:pt x="1" y="10809"/>
                      </a:lnTo>
                      <a:lnTo>
                        <a:pt x="501" y="11176"/>
                      </a:lnTo>
                      <a:lnTo>
                        <a:pt x="7740" y="368"/>
                      </a:lnTo>
                      <a:lnTo>
                        <a:pt x="723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8" name="Google Shape;4308;p67"/>
                <p:cNvSpPr/>
                <p:nvPr/>
              </p:nvSpPr>
              <p:spPr>
                <a:xfrm>
                  <a:off x="1686771" y="1770483"/>
                  <a:ext cx="116792" cy="178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5" h="7640" extrusionOk="0">
                      <a:moveTo>
                        <a:pt x="4470" y="0"/>
                      </a:moveTo>
                      <a:lnTo>
                        <a:pt x="1" y="7306"/>
                      </a:lnTo>
                      <a:lnTo>
                        <a:pt x="534" y="7639"/>
                      </a:lnTo>
                      <a:lnTo>
                        <a:pt x="5004" y="334"/>
                      </a:lnTo>
                      <a:lnTo>
                        <a:pt x="447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9" name="Google Shape;4309;p67"/>
                <p:cNvSpPr/>
                <p:nvPr/>
              </p:nvSpPr>
              <p:spPr>
                <a:xfrm>
                  <a:off x="1672770" y="1765816"/>
                  <a:ext cx="59178" cy="94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4037" extrusionOk="0">
                      <a:moveTo>
                        <a:pt x="2002" y="0"/>
                      </a:moveTo>
                      <a:lnTo>
                        <a:pt x="0" y="3736"/>
                      </a:lnTo>
                      <a:lnTo>
                        <a:pt x="534" y="4036"/>
                      </a:lnTo>
                      <a:lnTo>
                        <a:pt x="2535" y="300"/>
                      </a:lnTo>
                      <a:lnTo>
                        <a:pt x="200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0" name="Google Shape;4310;p67"/>
                <p:cNvSpPr/>
                <p:nvPr/>
              </p:nvSpPr>
              <p:spPr>
                <a:xfrm>
                  <a:off x="1639284" y="1753355"/>
                  <a:ext cx="323843" cy="32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8" h="1402" extrusionOk="0">
                      <a:moveTo>
                        <a:pt x="701" y="1"/>
                      </a:moveTo>
                      <a:cubicBezTo>
                        <a:pt x="334" y="1"/>
                        <a:pt x="1" y="301"/>
                        <a:pt x="1" y="701"/>
                      </a:cubicBezTo>
                      <a:cubicBezTo>
                        <a:pt x="1" y="1068"/>
                        <a:pt x="334" y="1402"/>
                        <a:pt x="701" y="1402"/>
                      </a:cubicBezTo>
                      <a:lnTo>
                        <a:pt x="13177" y="1402"/>
                      </a:lnTo>
                      <a:cubicBezTo>
                        <a:pt x="13577" y="1402"/>
                        <a:pt x="13877" y="1068"/>
                        <a:pt x="13877" y="701"/>
                      </a:cubicBezTo>
                      <a:cubicBezTo>
                        <a:pt x="13877" y="301"/>
                        <a:pt x="13577" y="1"/>
                        <a:pt x="131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1" name="Google Shape;4311;p67"/>
                <p:cNvSpPr/>
                <p:nvPr/>
              </p:nvSpPr>
              <p:spPr>
                <a:xfrm>
                  <a:off x="1629180" y="3942201"/>
                  <a:ext cx="202384" cy="262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3" h="11242" extrusionOk="0">
                      <a:moveTo>
                        <a:pt x="0" y="0"/>
                      </a:moveTo>
                      <a:lnTo>
                        <a:pt x="0" y="11241"/>
                      </a:lnTo>
                      <a:lnTo>
                        <a:pt x="8673" y="112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2" name="Google Shape;4312;p67"/>
                <p:cNvSpPr/>
                <p:nvPr/>
              </p:nvSpPr>
              <p:spPr>
                <a:xfrm>
                  <a:off x="1304590" y="3942201"/>
                  <a:ext cx="202408" cy="262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11242" extrusionOk="0">
                      <a:moveTo>
                        <a:pt x="8673" y="0"/>
                      </a:moveTo>
                      <a:lnTo>
                        <a:pt x="0" y="11241"/>
                      </a:lnTo>
                      <a:lnTo>
                        <a:pt x="8673" y="11241"/>
                      </a:lnTo>
                      <a:lnTo>
                        <a:pt x="867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13" name="Google Shape;4313;p67"/>
              <p:cNvGrpSpPr/>
              <p:nvPr/>
            </p:nvGrpSpPr>
            <p:grpSpPr>
              <a:xfrm>
                <a:off x="4777967" y="3763779"/>
                <a:ext cx="813458" cy="730152"/>
                <a:chOff x="4174492" y="3476715"/>
                <a:chExt cx="813458" cy="730152"/>
              </a:xfrm>
            </p:grpSpPr>
            <p:sp>
              <p:nvSpPr>
                <p:cNvPr id="4314" name="Google Shape;4314;p67"/>
                <p:cNvSpPr/>
                <p:nvPr/>
              </p:nvSpPr>
              <p:spPr>
                <a:xfrm>
                  <a:off x="4174492" y="3513304"/>
                  <a:ext cx="813458" cy="693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60" h="29722" extrusionOk="0">
                      <a:moveTo>
                        <a:pt x="6239" y="0"/>
                      </a:moveTo>
                      <a:lnTo>
                        <a:pt x="1" y="29721"/>
                      </a:lnTo>
                      <a:lnTo>
                        <a:pt x="3637" y="29721"/>
                      </a:lnTo>
                      <a:lnTo>
                        <a:pt x="3637" y="27553"/>
                      </a:lnTo>
                      <a:lnTo>
                        <a:pt x="31190" y="27553"/>
                      </a:lnTo>
                      <a:lnTo>
                        <a:pt x="31190" y="29721"/>
                      </a:lnTo>
                      <a:lnTo>
                        <a:pt x="34859" y="29721"/>
                      </a:lnTo>
                      <a:lnTo>
                        <a:pt x="286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5" name="Google Shape;4315;p67"/>
                <p:cNvSpPr/>
                <p:nvPr/>
              </p:nvSpPr>
              <p:spPr>
                <a:xfrm>
                  <a:off x="4269465" y="3476715"/>
                  <a:ext cx="622741" cy="74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87" h="3203" extrusionOk="0">
                      <a:moveTo>
                        <a:pt x="1602" y="0"/>
                      </a:moveTo>
                      <a:cubicBezTo>
                        <a:pt x="734" y="0"/>
                        <a:pt x="1" y="701"/>
                        <a:pt x="1" y="1602"/>
                      </a:cubicBezTo>
                      <a:cubicBezTo>
                        <a:pt x="1" y="2469"/>
                        <a:pt x="734" y="3203"/>
                        <a:pt x="1602" y="3203"/>
                      </a:cubicBezTo>
                      <a:lnTo>
                        <a:pt x="25085" y="3203"/>
                      </a:lnTo>
                      <a:cubicBezTo>
                        <a:pt x="25986" y="3203"/>
                        <a:pt x="26686" y="2469"/>
                        <a:pt x="26686" y="1602"/>
                      </a:cubicBezTo>
                      <a:cubicBezTo>
                        <a:pt x="26686" y="701"/>
                        <a:pt x="25986" y="0"/>
                        <a:pt x="2508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6" name="Google Shape;4316;p67"/>
                <p:cNvSpPr/>
                <p:nvPr/>
              </p:nvSpPr>
              <p:spPr>
                <a:xfrm>
                  <a:off x="4470286" y="3671305"/>
                  <a:ext cx="221099" cy="74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75" h="3203" extrusionOk="0">
                      <a:moveTo>
                        <a:pt x="1602" y="1"/>
                      </a:moveTo>
                      <a:cubicBezTo>
                        <a:pt x="701" y="1"/>
                        <a:pt x="1" y="701"/>
                        <a:pt x="1" y="1602"/>
                      </a:cubicBezTo>
                      <a:cubicBezTo>
                        <a:pt x="1" y="2469"/>
                        <a:pt x="701" y="3203"/>
                        <a:pt x="1602" y="3203"/>
                      </a:cubicBezTo>
                      <a:lnTo>
                        <a:pt x="7906" y="3203"/>
                      </a:lnTo>
                      <a:cubicBezTo>
                        <a:pt x="8774" y="3170"/>
                        <a:pt x="9474" y="2469"/>
                        <a:pt x="9474" y="1602"/>
                      </a:cubicBezTo>
                      <a:cubicBezTo>
                        <a:pt x="9474" y="701"/>
                        <a:pt x="8774" y="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17" name="Google Shape;4317;p67"/>
              <p:cNvGrpSpPr/>
              <p:nvPr/>
            </p:nvGrpSpPr>
            <p:grpSpPr>
              <a:xfrm>
                <a:off x="3741043" y="1629518"/>
                <a:ext cx="741050" cy="2864628"/>
                <a:chOff x="3752618" y="1629493"/>
                <a:chExt cx="741050" cy="2864628"/>
              </a:xfrm>
            </p:grpSpPr>
            <p:sp>
              <p:nvSpPr>
                <p:cNvPr id="4318" name="Google Shape;4318;p67"/>
                <p:cNvSpPr/>
                <p:nvPr/>
              </p:nvSpPr>
              <p:spPr>
                <a:xfrm>
                  <a:off x="4206414" y="1850662"/>
                  <a:ext cx="70868" cy="60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582" extrusionOk="0">
                      <a:moveTo>
                        <a:pt x="2669" y="0"/>
                      </a:moveTo>
                      <a:lnTo>
                        <a:pt x="1" y="200"/>
                      </a:lnTo>
                      <a:lnTo>
                        <a:pt x="901" y="2002"/>
                      </a:lnTo>
                      <a:cubicBezTo>
                        <a:pt x="1035" y="2268"/>
                        <a:pt x="1302" y="2435"/>
                        <a:pt x="1602" y="2502"/>
                      </a:cubicBezTo>
                      <a:lnTo>
                        <a:pt x="1969" y="2569"/>
                      </a:lnTo>
                      <a:cubicBezTo>
                        <a:pt x="2020" y="2577"/>
                        <a:pt x="2067" y="2581"/>
                        <a:pt x="2110" y="2581"/>
                      </a:cubicBezTo>
                      <a:cubicBezTo>
                        <a:pt x="2397" y="2581"/>
                        <a:pt x="2495" y="2392"/>
                        <a:pt x="2669" y="2102"/>
                      </a:cubicBezTo>
                      <a:cubicBezTo>
                        <a:pt x="3036" y="1435"/>
                        <a:pt x="2669" y="767"/>
                        <a:pt x="2669" y="0"/>
                      </a:cubicBez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9" name="Google Shape;4319;p67"/>
                <p:cNvSpPr/>
                <p:nvPr/>
              </p:nvSpPr>
              <p:spPr>
                <a:xfrm>
                  <a:off x="4205644" y="1778487"/>
                  <a:ext cx="63075" cy="76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294" extrusionOk="0">
                      <a:moveTo>
                        <a:pt x="984" y="0"/>
                      </a:moveTo>
                      <a:cubicBezTo>
                        <a:pt x="855" y="0"/>
                        <a:pt x="724" y="29"/>
                        <a:pt x="601" y="91"/>
                      </a:cubicBezTo>
                      <a:lnTo>
                        <a:pt x="467" y="158"/>
                      </a:lnTo>
                      <a:cubicBezTo>
                        <a:pt x="167" y="325"/>
                        <a:pt x="0" y="625"/>
                        <a:pt x="0" y="958"/>
                      </a:cubicBezTo>
                      <a:lnTo>
                        <a:pt x="0" y="3293"/>
                      </a:lnTo>
                      <a:lnTo>
                        <a:pt x="2702" y="3093"/>
                      </a:lnTo>
                      <a:lnTo>
                        <a:pt x="1802" y="591"/>
                      </a:lnTo>
                      <a:cubicBezTo>
                        <a:pt x="1679" y="224"/>
                        <a:pt x="1340" y="0"/>
                        <a:pt x="984" y="0"/>
                      </a:cubicBez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0" name="Google Shape;4320;p67"/>
                <p:cNvSpPr/>
                <p:nvPr/>
              </p:nvSpPr>
              <p:spPr>
                <a:xfrm>
                  <a:off x="4175285" y="1887228"/>
                  <a:ext cx="181570" cy="55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1" h="23854" extrusionOk="0">
                      <a:moveTo>
                        <a:pt x="4170" y="1"/>
                      </a:moveTo>
                      <a:lnTo>
                        <a:pt x="2235" y="435"/>
                      </a:lnTo>
                      <a:lnTo>
                        <a:pt x="67" y="9908"/>
                      </a:lnTo>
                      <a:cubicBezTo>
                        <a:pt x="0" y="10242"/>
                        <a:pt x="0" y="10609"/>
                        <a:pt x="67" y="10942"/>
                      </a:cubicBezTo>
                      <a:lnTo>
                        <a:pt x="3469" y="23851"/>
                      </a:lnTo>
                      <a:cubicBezTo>
                        <a:pt x="3469" y="23851"/>
                        <a:pt x="3509" y="23854"/>
                        <a:pt x="3579" y="23854"/>
                      </a:cubicBezTo>
                      <a:cubicBezTo>
                        <a:pt x="4253" y="23854"/>
                        <a:pt x="7780" y="23635"/>
                        <a:pt x="6572" y="18981"/>
                      </a:cubicBezTo>
                      <a:cubicBezTo>
                        <a:pt x="5237" y="13878"/>
                        <a:pt x="3970" y="10308"/>
                        <a:pt x="3970" y="10308"/>
                      </a:cubicBezTo>
                      <a:lnTo>
                        <a:pt x="4170" y="1"/>
                      </a:lnTo>
                      <a:close/>
                    </a:path>
                  </a:pathLst>
                </a:custGeom>
                <a:solidFill>
                  <a:srgbClr val="B25B5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1" name="Google Shape;4321;p67"/>
                <p:cNvSpPr/>
                <p:nvPr/>
              </p:nvSpPr>
              <p:spPr>
                <a:xfrm>
                  <a:off x="4175285" y="1887228"/>
                  <a:ext cx="181570" cy="556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1" h="23854" extrusionOk="0">
                      <a:moveTo>
                        <a:pt x="4170" y="1"/>
                      </a:moveTo>
                      <a:lnTo>
                        <a:pt x="2235" y="435"/>
                      </a:lnTo>
                      <a:lnTo>
                        <a:pt x="67" y="9908"/>
                      </a:lnTo>
                      <a:cubicBezTo>
                        <a:pt x="0" y="10242"/>
                        <a:pt x="0" y="10609"/>
                        <a:pt x="67" y="10942"/>
                      </a:cubicBezTo>
                      <a:lnTo>
                        <a:pt x="3469" y="23851"/>
                      </a:lnTo>
                      <a:cubicBezTo>
                        <a:pt x="3469" y="23851"/>
                        <a:pt x="3509" y="23854"/>
                        <a:pt x="3579" y="23854"/>
                      </a:cubicBezTo>
                      <a:cubicBezTo>
                        <a:pt x="4253" y="23854"/>
                        <a:pt x="7780" y="23635"/>
                        <a:pt x="6572" y="18981"/>
                      </a:cubicBezTo>
                      <a:cubicBezTo>
                        <a:pt x="5237" y="13878"/>
                        <a:pt x="3970" y="10308"/>
                        <a:pt x="3970" y="10308"/>
                      </a:cubicBezTo>
                      <a:lnTo>
                        <a:pt x="4170" y="1"/>
                      </a:ln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2" name="Google Shape;4322;p67"/>
                <p:cNvSpPr/>
                <p:nvPr/>
              </p:nvSpPr>
              <p:spPr>
                <a:xfrm>
                  <a:off x="3914516" y="1632690"/>
                  <a:ext cx="317613" cy="312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1" h="13378" extrusionOk="0">
                      <a:moveTo>
                        <a:pt x="6727" y="0"/>
                      </a:moveTo>
                      <a:cubicBezTo>
                        <a:pt x="6687" y="0"/>
                        <a:pt x="6646" y="0"/>
                        <a:pt x="6605" y="1"/>
                      </a:cubicBezTo>
                      <a:cubicBezTo>
                        <a:pt x="2903" y="35"/>
                        <a:pt x="1" y="3137"/>
                        <a:pt x="134" y="6806"/>
                      </a:cubicBezTo>
                      <a:cubicBezTo>
                        <a:pt x="301" y="10475"/>
                        <a:pt x="3303" y="13377"/>
                        <a:pt x="6972" y="13377"/>
                      </a:cubicBezTo>
                      <a:cubicBezTo>
                        <a:pt x="10642" y="13377"/>
                        <a:pt x="13610" y="10375"/>
                        <a:pt x="13510" y="6706"/>
                      </a:cubicBezTo>
                      <a:cubicBezTo>
                        <a:pt x="13411" y="2978"/>
                        <a:pt x="10408" y="0"/>
                        <a:pt x="672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3" name="Google Shape;4323;p67"/>
                <p:cNvSpPr/>
                <p:nvPr/>
              </p:nvSpPr>
              <p:spPr>
                <a:xfrm>
                  <a:off x="4052286" y="1862330"/>
                  <a:ext cx="163485" cy="7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06" h="3276" extrusionOk="0">
                      <a:moveTo>
                        <a:pt x="7006" y="1"/>
                      </a:moveTo>
                      <a:lnTo>
                        <a:pt x="6872" y="101"/>
                      </a:lnTo>
                      <a:cubicBezTo>
                        <a:pt x="6806" y="167"/>
                        <a:pt x="6706" y="267"/>
                        <a:pt x="6606" y="334"/>
                      </a:cubicBezTo>
                      <a:cubicBezTo>
                        <a:pt x="6072" y="734"/>
                        <a:pt x="5471" y="1035"/>
                        <a:pt x="4871" y="1268"/>
                      </a:cubicBezTo>
                      <a:cubicBezTo>
                        <a:pt x="3704" y="1702"/>
                        <a:pt x="2469" y="1935"/>
                        <a:pt x="1235" y="2035"/>
                      </a:cubicBezTo>
                      <a:cubicBezTo>
                        <a:pt x="801" y="2102"/>
                        <a:pt x="401" y="2202"/>
                        <a:pt x="1" y="2336"/>
                      </a:cubicBezTo>
                      <a:cubicBezTo>
                        <a:pt x="334" y="2569"/>
                        <a:pt x="735" y="2803"/>
                        <a:pt x="1135" y="2969"/>
                      </a:cubicBezTo>
                      <a:cubicBezTo>
                        <a:pt x="1602" y="3174"/>
                        <a:pt x="2120" y="3276"/>
                        <a:pt x="2667" y="3276"/>
                      </a:cubicBezTo>
                      <a:cubicBezTo>
                        <a:pt x="2745" y="3276"/>
                        <a:pt x="2824" y="3274"/>
                        <a:pt x="2903" y="3270"/>
                      </a:cubicBezTo>
                      <a:cubicBezTo>
                        <a:pt x="4638" y="2803"/>
                        <a:pt x="6139" y="1602"/>
                        <a:pt x="7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4" name="Google Shape;4324;p67"/>
                <p:cNvSpPr/>
                <p:nvPr/>
              </p:nvSpPr>
              <p:spPr>
                <a:xfrm>
                  <a:off x="4021157" y="1920714"/>
                  <a:ext cx="71638" cy="25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1086" extrusionOk="0">
                      <a:moveTo>
                        <a:pt x="835" y="0"/>
                      </a:moveTo>
                      <a:cubicBezTo>
                        <a:pt x="601" y="67"/>
                        <a:pt x="368" y="200"/>
                        <a:pt x="167" y="367"/>
                      </a:cubicBezTo>
                      <a:cubicBezTo>
                        <a:pt x="101" y="467"/>
                        <a:pt x="34" y="567"/>
                        <a:pt x="1" y="701"/>
                      </a:cubicBezTo>
                      <a:cubicBezTo>
                        <a:pt x="743" y="948"/>
                        <a:pt x="1503" y="1086"/>
                        <a:pt x="2269" y="1086"/>
                      </a:cubicBezTo>
                      <a:cubicBezTo>
                        <a:pt x="2535" y="1086"/>
                        <a:pt x="2802" y="1069"/>
                        <a:pt x="3069" y="1034"/>
                      </a:cubicBezTo>
                      <a:cubicBezTo>
                        <a:pt x="2769" y="968"/>
                        <a:pt x="2469" y="901"/>
                        <a:pt x="2169" y="768"/>
                      </a:cubicBezTo>
                      <a:cubicBezTo>
                        <a:pt x="1702" y="567"/>
                        <a:pt x="1235" y="301"/>
                        <a:pt x="8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5" name="Google Shape;4325;p67"/>
                <p:cNvSpPr/>
                <p:nvPr/>
              </p:nvSpPr>
              <p:spPr>
                <a:xfrm>
                  <a:off x="3966670" y="1891918"/>
                  <a:ext cx="67742" cy="41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3" h="1769" extrusionOk="0">
                      <a:moveTo>
                        <a:pt x="1969" y="0"/>
                      </a:moveTo>
                      <a:cubicBezTo>
                        <a:pt x="1368" y="300"/>
                        <a:pt x="668" y="434"/>
                        <a:pt x="1" y="434"/>
                      </a:cubicBezTo>
                      <a:cubicBezTo>
                        <a:pt x="601" y="1001"/>
                        <a:pt x="1302" y="1434"/>
                        <a:pt x="2069" y="1768"/>
                      </a:cubicBezTo>
                      <a:cubicBezTo>
                        <a:pt x="2102" y="1635"/>
                        <a:pt x="2169" y="1501"/>
                        <a:pt x="2269" y="1368"/>
                      </a:cubicBezTo>
                      <a:cubicBezTo>
                        <a:pt x="2436" y="1168"/>
                        <a:pt x="2636" y="1034"/>
                        <a:pt x="2903" y="967"/>
                      </a:cubicBezTo>
                      <a:cubicBezTo>
                        <a:pt x="2803" y="867"/>
                        <a:pt x="2703" y="767"/>
                        <a:pt x="2602" y="701"/>
                      </a:cubicBezTo>
                      <a:cubicBezTo>
                        <a:pt x="2369" y="467"/>
                        <a:pt x="2169" y="234"/>
                        <a:pt x="1969" y="0"/>
                      </a:cubicBezTo>
                      <a:close/>
                    </a:path>
                  </a:pathLst>
                </a:custGeom>
                <a:solidFill>
                  <a:srgbClr val="407B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6" name="Google Shape;4326;p67"/>
                <p:cNvSpPr/>
                <p:nvPr/>
              </p:nvSpPr>
              <p:spPr>
                <a:xfrm>
                  <a:off x="3919977" y="1814073"/>
                  <a:ext cx="87203" cy="80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7" h="345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67" y="1068"/>
                        <a:pt x="601" y="2102"/>
                        <a:pt x="1268" y="2969"/>
                      </a:cubicBezTo>
                      <a:cubicBezTo>
                        <a:pt x="1401" y="3103"/>
                        <a:pt x="1535" y="3269"/>
                        <a:pt x="1668" y="3403"/>
                      </a:cubicBezTo>
                      <a:cubicBezTo>
                        <a:pt x="1848" y="3439"/>
                        <a:pt x="2036" y="3457"/>
                        <a:pt x="2225" y="3457"/>
                      </a:cubicBezTo>
                      <a:cubicBezTo>
                        <a:pt x="2563" y="3457"/>
                        <a:pt x="2903" y="3398"/>
                        <a:pt x="3202" y="3269"/>
                      </a:cubicBezTo>
                      <a:cubicBezTo>
                        <a:pt x="3369" y="3203"/>
                        <a:pt x="3569" y="3169"/>
                        <a:pt x="3736" y="3103"/>
                      </a:cubicBezTo>
                      <a:cubicBezTo>
                        <a:pt x="3436" y="2702"/>
                        <a:pt x="3169" y="2269"/>
                        <a:pt x="2936" y="1835"/>
                      </a:cubicBezTo>
                      <a:cubicBezTo>
                        <a:pt x="2727" y="1905"/>
                        <a:pt x="2513" y="1939"/>
                        <a:pt x="2300" y="1939"/>
                      </a:cubicBezTo>
                      <a:cubicBezTo>
                        <a:pt x="2002" y="1939"/>
                        <a:pt x="1707" y="1871"/>
                        <a:pt x="1435" y="1735"/>
                      </a:cubicBezTo>
                      <a:cubicBezTo>
                        <a:pt x="767" y="1335"/>
                        <a:pt x="267" y="7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7" name="Google Shape;4327;p67"/>
                <p:cNvSpPr/>
                <p:nvPr/>
              </p:nvSpPr>
              <p:spPr>
                <a:xfrm>
                  <a:off x="3912953" y="1663842"/>
                  <a:ext cx="70868" cy="18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7987" extrusionOk="0">
                      <a:moveTo>
                        <a:pt x="2670" y="0"/>
                      </a:moveTo>
                      <a:cubicBezTo>
                        <a:pt x="1535" y="901"/>
                        <a:pt x="701" y="2135"/>
                        <a:pt x="335" y="3570"/>
                      </a:cubicBezTo>
                      <a:cubicBezTo>
                        <a:pt x="1" y="4704"/>
                        <a:pt x="201" y="5938"/>
                        <a:pt x="868" y="6972"/>
                      </a:cubicBezTo>
                      <a:cubicBezTo>
                        <a:pt x="1068" y="7306"/>
                        <a:pt x="1402" y="7606"/>
                        <a:pt x="1769" y="7806"/>
                      </a:cubicBezTo>
                      <a:cubicBezTo>
                        <a:pt x="1989" y="7926"/>
                        <a:pt x="2245" y="7986"/>
                        <a:pt x="2509" y="7986"/>
                      </a:cubicBezTo>
                      <a:cubicBezTo>
                        <a:pt x="2684" y="7986"/>
                        <a:pt x="2863" y="7959"/>
                        <a:pt x="3036" y="7906"/>
                      </a:cubicBezTo>
                      <a:lnTo>
                        <a:pt x="2903" y="7639"/>
                      </a:lnTo>
                      <a:cubicBezTo>
                        <a:pt x="2303" y="6472"/>
                        <a:pt x="1936" y="5238"/>
                        <a:pt x="1802" y="3970"/>
                      </a:cubicBezTo>
                      <a:cubicBezTo>
                        <a:pt x="1702" y="3069"/>
                        <a:pt x="1802" y="2202"/>
                        <a:pt x="2036" y="1335"/>
                      </a:cubicBezTo>
                      <a:cubicBezTo>
                        <a:pt x="2203" y="868"/>
                        <a:pt x="2403" y="401"/>
                        <a:pt x="26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8" name="Google Shape;4328;p67"/>
                <p:cNvSpPr/>
                <p:nvPr/>
              </p:nvSpPr>
              <p:spPr>
                <a:xfrm>
                  <a:off x="3956543" y="1629493"/>
                  <a:ext cx="153381" cy="214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3" h="9178" extrusionOk="0">
                      <a:moveTo>
                        <a:pt x="4970" y="0"/>
                      </a:moveTo>
                      <a:cubicBezTo>
                        <a:pt x="3815" y="0"/>
                        <a:pt x="2672" y="313"/>
                        <a:pt x="1669" y="905"/>
                      </a:cubicBezTo>
                      <a:cubicBezTo>
                        <a:pt x="1135" y="1439"/>
                        <a:pt x="768" y="2106"/>
                        <a:pt x="535" y="2807"/>
                      </a:cubicBezTo>
                      <a:cubicBezTo>
                        <a:pt x="168" y="4041"/>
                        <a:pt x="1" y="6076"/>
                        <a:pt x="1369" y="8878"/>
                      </a:cubicBezTo>
                      <a:lnTo>
                        <a:pt x="1535" y="9178"/>
                      </a:lnTo>
                      <a:cubicBezTo>
                        <a:pt x="2136" y="8911"/>
                        <a:pt x="2670" y="8010"/>
                        <a:pt x="2870" y="7477"/>
                      </a:cubicBezTo>
                      <a:cubicBezTo>
                        <a:pt x="4738" y="2240"/>
                        <a:pt x="5939" y="639"/>
                        <a:pt x="6572" y="205"/>
                      </a:cubicBezTo>
                      <a:cubicBezTo>
                        <a:pt x="6044" y="68"/>
                        <a:pt x="5506" y="0"/>
                        <a:pt x="49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9" name="Google Shape;4329;p67"/>
                <p:cNvSpPr/>
                <p:nvPr/>
              </p:nvSpPr>
              <p:spPr>
                <a:xfrm>
                  <a:off x="3997029" y="1639714"/>
                  <a:ext cx="206305" cy="24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10342" extrusionOk="0">
                      <a:moveTo>
                        <a:pt x="5271" y="0"/>
                      </a:moveTo>
                      <a:cubicBezTo>
                        <a:pt x="5138" y="34"/>
                        <a:pt x="4837" y="201"/>
                        <a:pt x="4437" y="768"/>
                      </a:cubicBezTo>
                      <a:cubicBezTo>
                        <a:pt x="3603" y="1935"/>
                        <a:pt x="2569" y="4103"/>
                        <a:pt x="1468" y="7272"/>
                      </a:cubicBezTo>
                      <a:cubicBezTo>
                        <a:pt x="1201" y="7906"/>
                        <a:pt x="801" y="8473"/>
                        <a:pt x="267" y="8940"/>
                      </a:cubicBezTo>
                      <a:cubicBezTo>
                        <a:pt x="201" y="9007"/>
                        <a:pt x="101" y="9074"/>
                        <a:pt x="1" y="9107"/>
                      </a:cubicBezTo>
                      <a:cubicBezTo>
                        <a:pt x="234" y="9541"/>
                        <a:pt x="501" y="9974"/>
                        <a:pt x="801" y="10341"/>
                      </a:cubicBezTo>
                      <a:cubicBezTo>
                        <a:pt x="1335" y="10141"/>
                        <a:pt x="1835" y="9874"/>
                        <a:pt x="2336" y="9607"/>
                      </a:cubicBezTo>
                      <a:cubicBezTo>
                        <a:pt x="4037" y="8640"/>
                        <a:pt x="5605" y="7406"/>
                        <a:pt x="6905" y="5971"/>
                      </a:cubicBezTo>
                      <a:cubicBezTo>
                        <a:pt x="7673" y="5137"/>
                        <a:pt x="8306" y="4203"/>
                        <a:pt x="8740" y="3169"/>
                      </a:cubicBezTo>
                      <a:cubicBezTo>
                        <a:pt x="8773" y="3003"/>
                        <a:pt x="8840" y="2869"/>
                        <a:pt x="8840" y="2702"/>
                      </a:cubicBezTo>
                      <a:cubicBezTo>
                        <a:pt x="8740" y="2569"/>
                        <a:pt x="8640" y="2402"/>
                        <a:pt x="8540" y="2302"/>
                      </a:cubicBezTo>
                      <a:cubicBezTo>
                        <a:pt x="7706" y="1201"/>
                        <a:pt x="6572" y="401"/>
                        <a:pt x="52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0" name="Google Shape;4330;p67"/>
                <p:cNvSpPr/>
                <p:nvPr/>
              </p:nvSpPr>
              <p:spPr>
                <a:xfrm>
                  <a:off x="4021927" y="1712099"/>
                  <a:ext cx="214099" cy="198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5" h="8507" extrusionOk="0">
                      <a:moveTo>
                        <a:pt x="8073" y="1"/>
                      </a:moveTo>
                      <a:cubicBezTo>
                        <a:pt x="8073" y="67"/>
                        <a:pt x="8040" y="101"/>
                        <a:pt x="8007" y="167"/>
                      </a:cubicBezTo>
                      <a:cubicBezTo>
                        <a:pt x="7573" y="1268"/>
                        <a:pt x="6906" y="2236"/>
                        <a:pt x="6105" y="3103"/>
                      </a:cubicBezTo>
                      <a:cubicBezTo>
                        <a:pt x="5405" y="3903"/>
                        <a:pt x="4638" y="4604"/>
                        <a:pt x="3804" y="5238"/>
                      </a:cubicBezTo>
                      <a:cubicBezTo>
                        <a:pt x="3036" y="5838"/>
                        <a:pt x="2269" y="6338"/>
                        <a:pt x="1435" y="6805"/>
                      </a:cubicBezTo>
                      <a:cubicBezTo>
                        <a:pt x="968" y="7072"/>
                        <a:pt x="501" y="7339"/>
                        <a:pt x="1" y="7539"/>
                      </a:cubicBezTo>
                      <a:cubicBezTo>
                        <a:pt x="268" y="7906"/>
                        <a:pt x="601" y="8206"/>
                        <a:pt x="935" y="8507"/>
                      </a:cubicBezTo>
                      <a:cubicBezTo>
                        <a:pt x="1402" y="8340"/>
                        <a:pt x="1869" y="8240"/>
                        <a:pt x="2369" y="8140"/>
                      </a:cubicBezTo>
                      <a:cubicBezTo>
                        <a:pt x="5472" y="7873"/>
                        <a:pt x="7073" y="7006"/>
                        <a:pt x="7840" y="6305"/>
                      </a:cubicBezTo>
                      <a:cubicBezTo>
                        <a:pt x="8107" y="6072"/>
                        <a:pt x="8340" y="5805"/>
                        <a:pt x="8507" y="5538"/>
                      </a:cubicBezTo>
                      <a:cubicBezTo>
                        <a:pt x="9174" y="3703"/>
                        <a:pt x="9007" y="1702"/>
                        <a:pt x="8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1" name="Google Shape;4331;p67"/>
                <p:cNvSpPr/>
                <p:nvPr/>
              </p:nvSpPr>
              <p:spPr>
                <a:xfrm>
                  <a:off x="4018824" y="2083289"/>
                  <a:ext cx="15588" cy="20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873" extrusionOk="0">
                      <a:moveTo>
                        <a:pt x="391" y="1"/>
                      </a:moveTo>
                      <a:cubicBezTo>
                        <a:pt x="240" y="1"/>
                        <a:pt x="98" y="158"/>
                        <a:pt x="67" y="372"/>
                      </a:cubicBezTo>
                      <a:cubicBezTo>
                        <a:pt x="1" y="605"/>
                        <a:pt x="101" y="839"/>
                        <a:pt x="234" y="872"/>
                      </a:cubicBezTo>
                      <a:cubicBezTo>
                        <a:pt x="401" y="872"/>
                        <a:pt x="568" y="739"/>
                        <a:pt x="601" y="472"/>
                      </a:cubicBezTo>
                      <a:cubicBezTo>
                        <a:pt x="668" y="239"/>
                        <a:pt x="568" y="38"/>
                        <a:pt x="434" y="5"/>
                      </a:cubicBezTo>
                      <a:cubicBezTo>
                        <a:pt x="420" y="2"/>
                        <a:pt x="406" y="1"/>
                        <a:pt x="39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2" name="Google Shape;4332;p67"/>
                <p:cNvSpPr/>
                <p:nvPr/>
              </p:nvSpPr>
              <p:spPr>
                <a:xfrm>
                  <a:off x="3992362" y="2104407"/>
                  <a:ext cx="35819" cy="52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2236" extrusionOk="0">
                      <a:moveTo>
                        <a:pt x="1535" y="1"/>
                      </a:moveTo>
                      <a:lnTo>
                        <a:pt x="1535" y="1"/>
                      </a:lnTo>
                      <a:cubicBezTo>
                        <a:pt x="1101" y="668"/>
                        <a:pt x="567" y="1268"/>
                        <a:pt x="0" y="1769"/>
                      </a:cubicBezTo>
                      <a:cubicBezTo>
                        <a:pt x="267" y="2069"/>
                        <a:pt x="668" y="2236"/>
                        <a:pt x="1068" y="2236"/>
                      </a:cubicBezTo>
                      <a:lnTo>
                        <a:pt x="1535" y="1"/>
                      </a:lnTo>
                      <a:close/>
                    </a:path>
                  </a:pathLst>
                </a:custGeom>
                <a:solidFill>
                  <a:srgbClr val="593C2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3" name="Google Shape;4333;p67"/>
                <p:cNvSpPr/>
                <p:nvPr/>
              </p:nvSpPr>
              <p:spPr>
                <a:xfrm>
                  <a:off x="4029745" y="2051180"/>
                  <a:ext cx="33462" cy="16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4" h="714" extrusionOk="0">
                      <a:moveTo>
                        <a:pt x="369" y="1"/>
                      </a:moveTo>
                      <a:cubicBezTo>
                        <a:pt x="312" y="1"/>
                        <a:pt x="256" y="5"/>
                        <a:pt x="200" y="13"/>
                      </a:cubicBezTo>
                      <a:cubicBezTo>
                        <a:pt x="189" y="12"/>
                        <a:pt x="179" y="11"/>
                        <a:pt x="170" y="11"/>
                      </a:cubicBezTo>
                      <a:cubicBezTo>
                        <a:pt x="0" y="11"/>
                        <a:pt x="10" y="280"/>
                        <a:pt x="200" y="280"/>
                      </a:cubicBezTo>
                      <a:lnTo>
                        <a:pt x="233" y="280"/>
                      </a:lnTo>
                      <a:cubicBezTo>
                        <a:pt x="600" y="280"/>
                        <a:pt x="967" y="414"/>
                        <a:pt x="1200" y="714"/>
                      </a:cubicBezTo>
                      <a:lnTo>
                        <a:pt x="1267" y="714"/>
                      </a:lnTo>
                      <a:cubicBezTo>
                        <a:pt x="1367" y="714"/>
                        <a:pt x="1434" y="647"/>
                        <a:pt x="1434" y="580"/>
                      </a:cubicBezTo>
                      <a:cubicBezTo>
                        <a:pt x="1434" y="547"/>
                        <a:pt x="1401" y="514"/>
                        <a:pt x="1401" y="480"/>
                      </a:cubicBezTo>
                      <a:cubicBezTo>
                        <a:pt x="1139" y="190"/>
                        <a:pt x="751" y="1"/>
                        <a:pt x="369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4" name="Google Shape;4334;p67"/>
                <p:cNvSpPr/>
                <p:nvPr/>
              </p:nvSpPr>
              <p:spPr>
                <a:xfrm>
                  <a:off x="3990145" y="2229739"/>
                  <a:ext cx="213189" cy="174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6" h="7474" extrusionOk="0">
                      <a:moveTo>
                        <a:pt x="8134" y="0"/>
                      </a:moveTo>
                      <a:lnTo>
                        <a:pt x="8134" y="0"/>
                      </a:lnTo>
                      <a:cubicBezTo>
                        <a:pt x="7801" y="467"/>
                        <a:pt x="7401" y="867"/>
                        <a:pt x="6934" y="1168"/>
                      </a:cubicBezTo>
                      <a:cubicBezTo>
                        <a:pt x="6319" y="1593"/>
                        <a:pt x="5588" y="1817"/>
                        <a:pt x="4846" y="1817"/>
                      </a:cubicBezTo>
                      <a:cubicBezTo>
                        <a:pt x="4541" y="1817"/>
                        <a:pt x="4233" y="1779"/>
                        <a:pt x="3931" y="1701"/>
                      </a:cubicBezTo>
                      <a:lnTo>
                        <a:pt x="3898" y="1701"/>
                      </a:lnTo>
                      <a:cubicBezTo>
                        <a:pt x="3898" y="1735"/>
                        <a:pt x="3898" y="1768"/>
                        <a:pt x="3898" y="1835"/>
                      </a:cubicBezTo>
                      <a:cubicBezTo>
                        <a:pt x="4165" y="3369"/>
                        <a:pt x="3931" y="5037"/>
                        <a:pt x="2330" y="5537"/>
                      </a:cubicBezTo>
                      <a:cubicBezTo>
                        <a:pt x="2330" y="5537"/>
                        <a:pt x="2330" y="5537"/>
                        <a:pt x="2330" y="5537"/>
                      </a:cubicBezTo>
                      <a:lnTo>
                        <a:pt x="2330" y="5537"/>
                      </a:lnTo>
                      <a:cubicBezTo>
                        <a:pt x="2290" y="5537"/>
                        <a:pt x="0" y="7439"/>
                        <a:pt x="4465" y="7472"/>
                      </a:cubicBezTo>
                      <a:cubicBezTo>
                        <a:pt x="4525" y="7473"/>
                        <a:pt x="4584" y="7474"/>
                        <a:pt x="4642" y="7474"/>
                      </a:cubicBezTo>
                      <a:cubicBezTo>
                        <a:pt x="8552" y="7474"/>
                        <a:pt x="9135" y="5304"/>
                        <a:pt x="9135" y="5304"/>
                      </a:cubicBezTo>
                      <a:cubicBezTo>
                        <a:pt x="7934" y="4136"/>
                        <a:pt x="7868" y="1968"/>
                        <a:pt x="8134" y="0"/>
                      </a:cubicBez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5" name="Google Shape;4335;p67"/>
                <p:cNvSpPr/>
                <p:nvPr/>
              </p:nvSpPr>
              <p:spPr>
                <a:xfrm>
                  <a:off x="3895055" y="2344407"/>
                  <a:ext cx="447612" cy="652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82" h="27944" extrusionOk="0">
                      <a:moveTo>
                        <a:pt x="8857" y="0"/>
                      </a:moveTo>
                      <a:cubicBezTo>
                        <a:pt x="8006" y="0"/>
                        <a:pt x="7156" y="19"/>
                        <a:pt x="6305" y="56"/>
                      </a:cubicBezTo>
                      <a:cubicBezTo>
                        <a:pt x="5538" y="123"/>
                        <a:pt x="4804" y="223"/>
                        <a:pt x="4137" y="357"/>
                      </a:cubicBezTo>
                      <a:cubicBezTo>
                        <a:pt x="2402" y="623"/>
                        <a:pt x="1001" y="1958"/>
                        <a:pt x="668" y="3692"/>
                      </a:cubicBezTo>
                      <a:cubicBezTo>
                        <a:pt x="1" y="6928"/>
                        <a:pt x="1602" y="14400"/>
                        <a:pt x="3270" y="27609"/>
                      </a:cubicBezTo>
                      <a:lnTo>
                        <a:pt x="19014" y="27943"/>
                      </a:lnTo>
                      <a:cubicBezTo>
                        <a:pt x="18781" y="25775"/>
                        <a:pt x="17713" y="17669"/>
                        <a:pt x="19081" y="2925"/>
                      </a:cubicBezTo>
                      <a:cubicBezTo>
                        <a:pt x="19181" y="1557"/>
                        <a:pt x="18180" y="390"/>
                        <a:pt x="16846" y="323"/>
                      </a:cubicBezTo>
                      <a:cubicBezTo>
                        <a:pt x="15545" y="257"/>
                        <a:pt x="14178" y="223"/>
                        <a:pt x="13110" y="156"/>
                      </a:cubicBezTo>
                      <a:cubicBezTo>
                        <a:pt x="11692" y="52"/>
                        <a:pt x="10275" y="0"/>
                        <a:pt x="885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6" name="Google Shape;4336;p67"/>
                <p:cNvSpPr/>
                <p:nvPr/>
              </p:nvSpPr>
              <p:spPr>
                <a:xfrm>
                  <a:off x="4008700" y="2000125"/>
                  <a:ext cx="215616" cy="279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41" h="11624" extrusionOk="0">
                      <a:moveTo>
                        <a:pt x="5132" y="1"/>
                      </a:moveTo>
                      <a:cubicBezTo>
                        <a:pt x="4891" y="1"/>
                        <a:pt x="4648" y="22"/>
                        <a:pt x="4404" y="66"/>
                      </a:cubicBezTo>
                      <a:cubicBezTo>
                        <a:pt x="1335" y="667"/>
                        <a:pt x="1" y="4870"/>
                        <a:pt x="68" y="7639"/>
                      </a:cubicBezTo>
                      <a:cubicBezTo>
                        <a:pt x="101" y="9040"/>
                        <a:pt x="868" y="10374"/>
                        <a:pt x="2069" y="11108"/>
                      </a:cubicBezTo>
                      <a:cubicBezTo>
                        <a:pt x="2369" y="11275"/>
                        <a:pt x="2736" y="11441"/>
                        <a:pt x="3070" y="11508"/>
                      </a:cubicBezTo>
                      <a:lnTo>
                        <a:pt x="3136" y="11508"/>
                      </a:lnTo>
                      <a:cubicBezTo>
                        <a:pt x="3428" y="11586"/>
                        <a:pt x="3729" y="11624"/>
                        <a:pt x="4030" y="11624"/>
                      </a:cubicBezTo>
                      <a:cubicBezTo>
                        <a:pt x="4760" y="11624"/>
                        <a:pt x="5491" y="11400"/>
                        <a:pt x="6105" y="10974"/>
                      </a:cubicBezTo>
                      <a:cubicBezTo>
                        <a:pt x="6572" y="10674"/>
                        <a:pt x="7006" y="10274"/>
                        <a:pt x="7339" y="9840"/>
                      </a:cubicBezTo>
                      <a:cubicBezTo>
                        <a:pt x="8140" y="8739"/>
                        <a:pt x="8440" y="7272"/>
                        <a:pt x="9041" y="5204"/>
                      </a:cubicBezTo>
                      <a:cubicBezTo>
                        <a:pt x="9207" y="4603"/>
                        <a:pt x="9241" y="3969"/>
                        <a:pt x="9141" y="3336"/>
                      </a:cubicBezTo>
                      <a:cubicBezTo>
                        <a:pt x="8785" y="1378"/>
                        <a:pt x="7058" y="1"/>
                        <a:pt x="5132" y="1"/>
                      </a:cubicBez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7" name="Google Shape;4337;p67"/>
                <p:cNvSpPr/>
                <p:nvPr/>
              </p:nvSpPr>
              <p:spPr>
                <a:xfrm>
                  <a:off x="4049976" y="2037459"/>
                  <a:ext cx="94203" cy="184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7" h="7922" extrusionOk="0">
                      <a:moveTo>
                        <a:pt x="1661" y="0"/>
                      </a:moveTo>
                      <a:cubicBezTo>
                        <a:pt x="229" y="0"/>
                        <a:pt x="0" y="3545"/>
                        <a:pt x="67" y="4471"/>
                      </a:cubicBezTo>
                      <a:cubicBezTo>
                        <a:pt x="200" y="5738"/>
                        <a:pt x="867" y="6906"/>
                        <a:pt x="1901" y="7673"/>
                      </a:cubicBezTo>
                      <a:cubicBezTo>
                        <a:pt x="2035" y="7773"/>
                        <a:pt x="2168" y="7840"/>
                        <a:pt x="2335" y="7907"/>
                      </a:cubicBezTo>
                      <a:cubicBezTo>
                        <a:pt x="2384" y="7916"/>
                        <a:pt x="2433" y="7921"/>
                        <a:pt x="2482" y="7921"/>
                      </a:cubicBezTo>
                      <a:cubicBezTo>
                        <a:pt x="2931" y="7921"/>
                        <a:pt x="3359" y="7527"/>
                        <a:pt x="3569" y="7106"/>
                      </a:cubicBezTo>
                      <a:cubicBezTo>
                        <a:pt x="3836" y="6439"/>
                        <a:pt x="3969" y="5772"/>
                        <a:pt x="3969" y="5071"/>
                      </a:cubicBezTo>
                      <a:cubicBezTo>
                        <a:pt x="4036" y="3470"/>
                        <a:pt x="3836" y="1669"/>
                        <a:pt x="2668" y="501"/>
                      </a:cubicBezTo>
                      <a:cubicBezTo>
                        <a:pt x="2435" y="234"/>
                        <a:pt x="2068" y="34"/>
                        <a:pt x="1701" y="1"/>
                      </a:cubicBezTo>
                      <a:cubicBezTo>
                        <a:pt x="1688" y="0"/>
                        <a:pt x="1674" y="0"/>
                        <a:pt x="166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8" name="Google Shape;4338;p67"/>
                <p:cNvSpPr/>
                <p:nvPr/>
              </p:nvSpPr>
              <p:spPr>
                <a:xfrm>
                  <a:off x="4034388" y="1972657"/>
                  <a:ext cx="231203" cy="30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8" h="12919" extrusionOk="0">
                      <a:moveTo>
                        <a:pt x="5294" y="0"/>
                      </a:moveTo>
                      <a:cubicBezTo>
                        <a:pt x="5209" y="0"/>
                        <a:pt x="5123" y="3"/>
                        <a:pt x="5038" y="9"/>
                      </a:cubicBezTo>
                      <a:cubicBezTo>
                        <a:pt x="4104" y="43"/>
                        <a:pt x="3203" y="209"/>
                        <a:pt x="2336" y="510"/>
                      </a:cubicBezTo>
                      <a:cubicBezTo>
                        <a:pt x="1702" y="676"/>
                        <a:pt x="1135" y="977"/>
                        <a:pt x="668" y="1444"/>
                      </a:cubicBezTo>
                      <a:cubicBezTo>
                        <a:pt x="1" y="2211"/>
                        <a:pt x="901" y="3111"/>
                        <a:pt x="901" y="3111"/>
                      </a:cubicBezTo>
                      <a:cubicBezTo>
                        <a:pt x="1602" y="3478"/>
                        <a:pt x="2236" y="4012"/>
                        <a:pt x="2769" y="4646"/>
                      </a:cubicBezTo>
                      <a:cubicBezTo>
                        <a:pt x="3303" y="5246"/>
                        <a:pt x="3436" y="6114"/>
                        <a:pt x="3203" y="6914"/>
                      </a:cubicBezTo>
                      <a:cubicBezTo>
                        <a:pt x="3070" y="7248"/>
                        <a:pt x="2803" y="7548"/>
                        <a:pt x="2636" y="7882"/>
                      </a:cubicBezTo>
                      <a:cubicBezTo>
                        <a:pt x="2169" y="8916"/>
                        <a:pt x="2769" y="10083"/>
                        <a:pt x="3436" y="11017"/>
                      </a:cubicBezTo>
                      <a:cubicBezTo>
                        <a:pt x="3901" y="11729"/>
                        <a:pt x="4567" y="12499"/>
                        <a:pt x="5407" y="12499"/>
                      </a:cubicBezTo>
                      <a:cubicBezTo>
                        <a:pt x="5472" y="12499"/>
                        <a:pt x="5538" y="12494"/>
                        <a:pt x="5605" y="12485"/>
                      </a:cubicBezTo>
                      <a:cubicBezTo>
                        <a:pt x="5338" y="12285"/>
                        <a:pt x="5171" y="12018"/>
                        <a:pt x="5071" y="11718"/>
                      </a:cubicBezTo>
                      <a:lnTo>
                        <a:pt x="5071" y="11718"/>
                      </a:lnTo>
                      <a:cubicBezTo>
                        <a:pt x="5538" y="12251"/>
                        <a:pt x="6105" y="12652"/>
                        <a:pt x="6772" y="12919"/>
                      </a:cubicBezTo>
                      <a:cubicBezTo>
                        <a:pt x="6339" y="12585"/>
                        <a:pt x="6105" y="12051"/>
                        <a:pt x="6138" y="11518"/>
                      </a:cubicBezTo>
                      <a:lnTo>
                        <a:pt x="6138" y="11518"/>
                      </a:lnTo>
                      <a:cubicBezTo>
                        <a:pt x="6472" y="11985"/>
                        <a:pt x="7006" y="12285"/>
                        <a:pt x="7573" y="12385"/>
                      </a:cubicBezTo>
                      <a:cubicBezTo>
                        <a:pt x="7239" y="12051"/>
                        <a:pt x="7106" y="11551"/>
                        <a:pt x="7239" y="11084"/>
                      </a:cubicBezTo>
                      <a:cubicBezTo>
                        <a:pt x="7339" y="10650"/>
                        <a:pt x="7539" y="10217"/>
                        <a:pt x="7806" y="9850"/>
                      </a:cubicBezTo>
                      <a:lnTo>
                        <a:pt x="9507" y="7114"/>
                      </a:lnTo>
                      <a:cubicBezTo>
                        <a:pt x="9674" y="6848"/>
                        <a:pt x="9808" y="6581"/>
                        <a:pt x="9874" y="6280"/>
                      </a:cubicBezTo>
                      <a:cubicBezTo>
                        <a:pt x="9908" y="5914"/>
                        <a:pt x="9841" y="5513"/>
                        <a:pt x="9674" y="5180"/>
                      </a:cubicBezTo>
                      <a:lnTo>
                        <a:pt x="9074" y="3445"/>
                      </a:lnTo>
                      <a:cubicBezTo>
                        <a:pt x="8740" y="2511"/>
                        <a:pt x="8373" y="1510"/>
                        <a:pt x="7606" y="843"/>
                      </a:cubicBezTo>
                      <a:cubicBezTo>
                        <a:pt x="6940" y="298"/>
                        <a:pt x="6135" y="0"/>
                        <a:pt x="529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9" name="Google Shape;4339;p67"/>
                <p:cNvSpPr/>
                <p:nvPr/>
              </p:nvSpPr>
              <p:spPr>
                <a:xfrm>
                  <a:off x="4037725" y="2090662"/>
                  <a:ext cx="62958" cy="80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8" h="3447" extrusionOk="0">
                      <a:moveTo>
                        <a:pt x="1695" y="0"/>
                      </a:moveTo>
                      <a:cubicBezTo>
                        <a:pt x="1590" y="0"/>
                        <a:pt x="1477" y="18"/>
                        <a:pt x="1359" y="56"/>
                      </a:cubicBezTo>
                      <a:cubicBezTo>
                        <a:pt x="491" y="289"/>
                        <a:pt x="58" y="1557"/>
                        <a:pt x="24" y="2358"/>
                      </a:cubicBezTo>
                      <a:cubicBezTo>
                        <a:pt x="1" y="2993"/>
                        <a:pt x="277" y="3446"/>
                        <a:pt x="723" y="3446"/>
                      </a:cubicBezTo>
                      <a:cubicBezTo>
                        <a:pt x="908" y="3446"/>
                        <a:pt x="1123" y="3368"/>
                        <a:pt x="1359" y="3192"/>
                      </a:cubicBezTo>
                      <a:cubicBezTo>
                        <a:pt x="1926" y="2725"/>
                        <a:pt x="2326" y="2091"/>
                        <a:pt x="2526" y="1390"/>
                      </a:cubicBezTo>
                      <a:cubicBezTo>
                        <a:pt x="2698" y="646"/>
                        <a:pt x="2330" y="0"/>
                        <a:pt x="1695" y="0"/>
                      </a:cubicBez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0" name="Google Shape;4340;p67"/>
                <p:cNvSpPr/>
                <p:nvPr/>
              </p:nvSpPr>
              <p:spPr>
                <a:xfrm>
                  <a:off x="3752618" y="1925637"/>
                  <a:ext cx="245204" cy="534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8" h="22908" extrusionOk="0">
                      <a:moveTo>
                        <a:pt x="7894" y="1"/>
                      </a:moveTo>
                      <a:cubicBezTo>
                        <a:pt x="7634" y="1"/>
                        <a:pt x="7418" y="98"/>
                        <a:pt x="7306" y="223"/>
                      </a:cubicBezTo>
                      <a:cubicBezTo>
                        <a:pt x="5938" y="1724"/>
                        <a:pt x="0" y="7828"/>
                        <a:pt x="0" y="9830"/>
                      </a:cubicBezTo>
                      <a:cubicBezTo>
                        <a:pt x="0" y="10824"/>
                        <a:pt x="5562" y="22908"/>
                        <a:pt x="7141" y="22908"/>
                      </a:cubicBezTo>
                      <a:cubicBezTo>
                        <a:pt x="7151" y="22908"/>
                        <a:pt x="7162" y="22907"/>
                        <a:pt x="7172" y="22906"/>
                      </a:cubicBezTo>
                      <a:cubicBezTo>
                        <a:pt x="10475" y="22506"/>
                        <a:pt x="10508" y="20938"/>
                        <a:pt x="10441" y="20237"/>
                      </a:cubicBezTo>
                      <a:cubicBezTo>
                        <a:pt x="10274" y="18569"/>
                        <a:pt x="5338" y="11765"/>
                        <a:pt x="4971" y="10230"/>
                      </a:cubicBezTo>
                      <a:cubicBezTo>
                        <a:pt x="4770" y="9396"/>
                        <a:pt x="7506" y="4359"/>
                        <a:pt x="9274" y="1124"/>
                      </a:cubicBezTo>
                      <a:cubicBezTo>
                        <a:pt x="8878" y="269"/>
                        <a:pt x="8326" y="1"/>
                        <a:pt x="7894" y="1"/>
                      </a:cubicBez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1" name="Google Shape;4341;p67"/>
                <p:cNvSpPr/>
                <p:nvPr/>
              </p:nvSpPr>
              <p:spPr>
                <a:xfrm>
                  <a:off x="3921517" y="1847535"/>
                  <a:ext cx="142484" cy="105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4514" extrusionOk="0">
                      <a:moveTo>
                        <a:pt x="27" y="3917"/>
                      </a:moveTo>
                      <a:cubicBezTo>
                        <a:pt x="12" y="3917"/>
                        <a:pt x="3" y="3923"/>
                        <a:pt x="1" y="3937"/>
                      </a:cubicBezTo>
                      <a:cubicBezTo>
                        <a:pt x="1" y="3943"/>
                        <a:pt x="3" y="3945"/>
                        <a:pt x="6" y="3945"/>
                      </a:cubicBezTo>
                      <a:cubicBezTo>
                        <a:pt x="12" y="3945"/>
                        <a:pt x="23" y="3936"/>
                        <a:pt x="39" y="3918"/>
                      </a:cubicBezTo>
                      <a:lnTo>
                        <a:pt x="39" y="3918"/>
                      </a:lnTo>
                      <a:cubicBezTo>
                        <a:pt x="35" y="3917"/>
                        <a:pt x="31" y="3917"/>
                        <a:pt x="27" y="3917"/>
                      </a:cubicBezTo>
                      <a:close/>
                      <a:moveTo>
                        <a:pt x="4204" y="1"/>
                      </a:moveTo>
                      <a:cubicBezTo>
                        <a:pt x="3170" y="67"/>
                        <a:pt x="2669" y="868"/>
                        <a:pt x="1802" y="1368"/>
                      </a:cubicBezTo>
                      <a:cubicBezTo>
                        <a:pt x="1669" y="1435"/>
                        <a:pt x="1569" y="1502"/>
                        <a:pt x="1502" y="1602"/>
                      </a:cubicBezTo>
                      <a:cubicBezTo>
                        <a:pt x="1412" y="1752"/>
                        <a:pt x="265" y="3664"/>
                        <a:pt x="39" y="3918"/>
                      </a:cubicBezTo>
                      <a:lnTo>
                        <a:pt x="39" y="3918"/>
                      </a:lnTo>
                      <a:cubicBezTo>
                        <a:pt x="211" y="3945"/>
                        <a:pt x="935" y="4514"/>
                        <a:pt x="1853" y="4514"/>
                      </a:cubicBezTo>
                      <a:cubicBezTo>
                        <a:pt x="2204" y="4514"/>
                        <a:pt x="2582" y="4431"/>
                        <a:pt x="2970" y="4204"/>
                      </a:cubicBezTo>
                      <a:cubicBezTo>
                        <a:pt x="3403" y="3970"/>
                        <a:pt x="4871" y="3637"/>
                        <a:pt x="5038" y="3336"/>
                      </a:cubicBezTo>
                      <a:lnTo>
                        <a:pt x="5972" y="1669"/>
                      </a:lnTo>
                      <a:cubicBezTo>
                        <a:pt x="6039" y="1569"/>
                        <a:pt x="6105" y="1468"/>
                        <a:pt x="6105" y="1335"/>
                      </a:cubicBezTo>
                      <a:cubicBezTo>
                        <a:pt x="6105" y="1202"/>
                        <a:pt x="6072" y="1102"/>
                        <a:pt x="6005" y="968"/>
                      </a:cubicBezTo>
                      <a:cubicBezTo>
                        <a:pt x="5738" y="468"/>
                        <a:pt x="4471" y="67"/>
                        <a:pt x="4404" y="34"/>
                      </a:cubicBezTo>
                      <a:cubicBezTo>
                        <a:pt x="4337" y="1"/>
                        <a:pt x="4271" y="1"/>
                        <a:pt x="4204" y="1"/>
                      </a:cubicBez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2" name="Google Shape;4342;p67"/>
                <p:cNvSpPr/>
                <p:nvPr/>
              </p:nvSpPr>
              <p:spPr>
                <a:xfrm>
                  <a:off x="4087312" y="2991767"/>
                  <a:ext cx="354202" cy="1328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9" h="56942" extrusionOk="0">
                      <a:moveTo>
                        <a:pt x="2469" y="1"/>
                      </a:moveTo>
                      <a:lnTo>
                        <a:pt x="168" y="34225"/>
                      </a:lnTo>
                      <a:cubicBezTo>
                        <a:pt x="1" y="36827"/>
                        <a:pt x="535" y="39429"/>
                        <a:pt x="1702" y="41731"/>
                      </a:cubicBezTo>
                      <a:lnTo>
                        <a:pt x="11309" y="56942"/>
                      </a:lnTo>
                      <a:lnTo>
                        <a:pt x="15178" y="56942"/>
                      </a:lnTo>
                      <a:cubicBezTo>
                        <a:pt x="15178" y="56942"/>
                        <a:pt x="10508" y="40497"/>
                        <a:pt x="8207" y="37561"/>
                      </a:cubicBezTo>
                      <a:lnTo>
                        <a:pt x="11943" y="15379"/>
                      </a:lnTo>
                      <a:lnTo>
                        <a:pt x="13010" y="12643"/>
                      </a:lnTo>
                      <a:cubicBezTo>
                        <a:pt x="14511" y="8774"/>
                        <a:pt x="14011" y="4371"/>
                        <a:pt x="11643" y="935"/>
                      </a:cubicBezTo>
                      <a:cubicBezTo>
                        <a:pt x="11409" y="601"/>
                        <a:pt x="11142" y="268"/>
                        <a:pt x="10875" y="1"/>
                      </a:cubicBezTo>
                      <a:close/>
                    </a:path>
                  </a:pathLst>
                </a:custGeom>
                <a:solidFill>
                  <a:srgbClr val="593C2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3" name="Google Shape;4343;p67"/>
                <p:cNvSpPr/>
                <p:nvPr/>
              </p:nvSpPr>
              <p:spPr>
                <a:xfrm>
                  <a:off x="4230309" y="4109327"/>
                  <a:ext cx="215872" cy="223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51" h="9584" extrusionOk="0">
                      <a:moveTo>
                        <a:pt x="4184" y="1"/>
                      </a:moveTo>
                      <a:cubicBezTo>
                        <a:pt x="2330" y="1"/>
                        <a:pt x="1" y="318"/>
                        <a:pt x="144" y="1077"/>
                      </a:cubicBezTo>
                      <a:lnTo>
                        <a:pt x="5515" y="9583"/>
                      </a:lnTo>
                      <a:lnTo>
                        <a:pt x="9251" y="9450"/>
                      </a:lnTo>
                      <a:cubicBezTo>
                        <a:pt x="9251" y="9450"/>
                        <a:pt x="6582" y="944"/>
                        <a:pt x="6382" y="343"/>
                      </a:cubicBezTo>
                      <a:cubicBezTo>
                        <a:pt x="6318" y="125"/>
                        <a:pt x="5344" y="1"/>
                        <a:pt x="418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4" name="Google Shape;4344;p67"/>
                <p:cNvSpPr/>
                <p:nvPr/>
              </p:nvSpPr>
              <p:spPr>
                <a:xfrm>
                  <a:off x="4327849" y="4274655"/>
                  <a:ext cx="165819" cy="217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304" extrusionOk="0">
                      <a:moveTo>
                        <a:pt x="3389" y="1"/>
                      </a:moveTo>
                      <a:cubicBezTo>
                        <a:pt x="1931" y="1"/>
                        <a:pt x="44" y="964"/>
                        <a:pt x="67" y="964"/>
                      </a:cubicBezTo>
                      <a:cubicBezTo>
                        <a:pt x="734" y="3599"/>
                        <a:pt x="1501" y="6434"/>
                        <a:pt x="0" y="8336"/>
                      </a:cubicBezTo>
                      <a:cubicBezTo>
                        <a:pt x="0" y="8870"/>
                        <a:pt x="567" y="9303"/>
                        <a:pt x="1268" y="9303"/>
                      </a:cubicBezTo>
                      <a:lnTo>
                        <a:pt x="5838" y="9303"/>
                      </a:lnTo>
                      <a:cubicBezTo>
                        <a:pt x="6572" y="9303"/>
                        <a:pt x="7105" y="8236"/>
                        <a:pt x="7039" y="7635"/>
                      </a:cubicBezTo>
                      <a:lnTo>
                        <a:pt x="4870" y="730"/>
                      </a:lnTo>
                      <a:cubicBezTo>
                        <a:pt x="4595" y="189"/>
                        <a:pt x="4034" y="1"/>
                        <a:pt x="338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5" name="Google Shape;4345;p67"/>
                <p:cNvSpPr/>
                <p:nvPr/>
              </p:nvSpPr>
              <p:spPr>
                <a:xfrm>
                  <a:off x="4260901" y="4404561"/>
                  <a:ext cx="210202" cy="87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8" h="3770" extrusionOk="0">
                      <a:moveTo>
                        <a:pt x="5271" y="0"/>
                      </a:moveTo>
                      <a:cubicBezTo>
                        <a:pt x="5038" y="0"/>
                        <a:pt x="4804" y="100"/>
                        <a:pt x="4637" y="200"/>
                      </a:cubicBezTo>
                      <a:cubicBezTo>
                        <a:pt x="2135" y="1935"/>
                        <a:pt x="2202" y="2168"/>
                        <a:pt x="468" y="2369"/>
                      </a:cubicBezTo>
                      <a:cubicBezTo>
                        <a:pt x="1" y="2469"/>
                        <a:pt x="167" y="3703"/>
                        <a:pt x="1268" y="3703"/>
                      </a:cubicBezTo>
                      <a:cubicBezTo>
                        <a:pt x="1622" y="3710"/>
                        <a:pt x="1898" y="3712"/>
                        <a:pt x="2126" y="3712"/>
                      </a:cubicBezTo>
                      <a:cubicBezTo>
                        <a:pt x="3037" y="3712"/>
                        <a:pt x="3176" y="3670"/>
                        <a:pt x="4404" y="3670"/>
                      </a:cubicBezTo>
                      <a:cubicBezTo>
                        <a:pt x="5671" y="3670"/>
                        <a:pt x="7539" y="3736"/>
                        <a:pt x="8573" y="3770"/>
                      </a:cubicBezTo>
                      <a:lnTo>
                        <a:pt x="8607" y="3770"/>
                      </a:lnTo>
                      <a:cubicBezTo>
                        <a:pt x="8840" y="3736"/>
                        <a:pt x="9007" y="3503"/>
                        <a:pt x="8974" y="3269"/>
                      </a:cubicBezTo>
                      <a:lnTo>
                        <a:pt x="8707" y="200"/>
                      </a:lnTo>
                      <a:cubicBezTo>
                        <a:pt x="8707" y="100"/>
                        <a:pt x="8607" y="0"/>
                        <a:pt x="850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6" name="Google Shape;4346;p67"/>
                <p:cNvSpPr/>
                <p:nvPr/>
              </p:nvSpPr>
              <p:spPr>
                <a:xfrm>
                  <a:off x="3937105" y="2987100"/>
                  <a:ext cx="298921" cy="1332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0" h="57109" extrusionOk="0">
                      <a:moveTo>
                        <a:pt x="9040" y="1"/>
                      </a:moveTo>
                      <a:lnTo>
                        <a:pt x="1501" y="368"/>
                      </a:lnTo>
                      <a:lnTo>
                        <a:pt x="567" y="34692"/>
                      </a:lnTo>
                      <a:cubicBezTo>
                        <a:pt x="567" y="37294"/>
                        <a:pt x="0" y="38228"/>
                        <a:pt x="1334" y="40463"/>
                      </a:cubicBezTo>
                      <a:lnTo>
                        <a:pt x="5204" y="57108"/>
                      </a:lnTo>
                      <a:lnTo>
                        <a:pt x="8940" y="56908"/>
                      </a:lnTo>
                      <a:cubicBezTo>
                        <a:pt x="8940" y="56908"/>
                        <a:pt x="9608" y="39891"/>
                        <a:pt x="7279" y="36544"/>
                      </a:cubicBezTo>
                      <a:lnTo>
                        <a:pt x="7279" y="36544"/>
                      </a:lnTo>
                      <a:lnTo>
                        <a:pt x="9507" y="15178"/>
                      </a:lnTo>
                      <a:cubicBezTo>
                        <a:pt x="9507" y="15178"/>
                        <a:pt x="12809" y="5738"/>
                        <a:pt x="9940" y="1502"/>
                      </a:cubicBezTo>
                      <a:cubicBezTo>
                        <a:pt x="9087" y="233"/>
                        <a:pt x="9052" y="40"/>
                        <a:pt x="9072" y="20"/>
                      </a:cubicBezTo>
                      <a:lnTo>
                        <a:pt x="9072" y="20"/>
                      </a:lnTo>
                      <a:cubicBezTo>
                        <a:pt x="9079" y="23"/>
                        <a:pt x="9082" y="24"/>
                        <a:pt x="9084" y="24"/>
                      </a:cubicBezTo>
                      <a:cubicBezTo>
                        <a:pt x="9089" y="24"/>
                        <a:pt x="9083" y="18"/>
                        <a:pt x="9077" y="18"/>
                      </a:cubicBezTo>
                      <a:cubicBezTo>
                        <a:pt x="9075" y="18"/>
                        <a:pt x="9074" y="19"/>
                        <a:pt x="9072" y="20"/>
                      </a:cubicBezTo>
                      <a:lnTo>
                        <a:pt x="9072" y="20"/>
                      </a:lnTo>
                      <a:cubicBezTo>
                        <a:pt x="9065" y="17"/>
                        <a:pt x="9055" y="11"/>
                        <a:pt x="9040" y="1"/>
                      </a:cubicBez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7" name="Google Shape;4347;p67"/>
                <p:cNvSpPr/>
                <p:nvPr/>
              </p:nvSpPr>
              <p:spPr>
                <a:xfrm>
                  <a:off x="4014927" y="4111590"/>
                  <a:ext cx="135460" cy="20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5" h="8920" extrusionOk="0">
                      <a:moveTo>
                        <a:pt x="3390" y="1"/>
                      </a:moveTo>
                      <a:cubicBezTo>
                        <a:pt x="2207" y="1"/>
                        <a:pt x="1031" y="321"/>
                        <a:pt x="1" y="947"/>
                      </a:cubicBezTo>
                      <a:lnTo>
                        <a:pt x="1869" y="8919"/>
                      </a:lnTo>
                      <a:lnTo>
                        <a:pt x="5605" y="8752"/>
                      </a:lnTo>
                      <a:cubicBezTo>
                        <a:pt x="5772" y="5950"/>
                        <a:pt x="5805" y="3182"/>
                        <a:pt x="5671" y="413"/>
                      </a:cubicBezTo>
                      <a:cubicBezTo>
                        <a:pt x="4934" y="137"/>
                        <a:pt x="4161" y="1"/>
                        <a:pt x="33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8" name="Google Shape;4348;p67"/>
                <p:cNvSpPr/>
                <p:nvPr/>
              </p:nvSpPr>
              <p:spPr>
                <a:xfrm>
                  <a:off x="3954349" y="4417792"/>
                  <a:ext cx="166472" cy="763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4" h="3271" extrusionOk="0">
                      <a:moveTo>
                        <a:pt x="6666" y="0"/>
                      </a:moveTo>
                      <a:lnTo>
                        <a:pt x="4098" y="100"/>
                      </a:lnTo>
                      <a:cubicBezTo>
                        <a:pt x="3931" y="100"/>
                        <a:pt x="3731" y="167"/>
                        <a:pt x="3597" y="267"/>
                      </a:cubicBezTo>
                      <a:cubicBezTo>
                        <a:pt x="1663" y="1768"/>
                        <a:pt x="1729" y="1968"/>
                        <a:pt x="362" y="2168"/>
                      </a:cubicBezTo>
                      <a:cubicBezTo>
                        <a:pt x="1" y="2267"/>
                        <a:pt x="189" y="3270"/>
                        <a:pt x="990" y="3270"/>
                      </a:cubicBezTo>
                      <a:cubicBezTo>
                        <a:pt x="1003" y="3270"/>
                        <a:pt x="1016" y="3270"/>
                        <a:pt x="1029" y="3269"/>
                      </a:cubicBezTo>
                      <a:cubicBezTo>
                        <a:pt x="2430" y="3236"/>
                        <a:pt x="2297" y="3203"/>
                        <a:pt x="3497" y="3169"/>
                      </a:cubicBezTo>
                      <a:lnTo>
                        <a:pt x="6833" y="3169"/>
                      </a:lnTo>
                      <a:cubicBezTo>
                        <a:pt x="7000" y="3136"/>
                        <a:pt x="7133" y="2936"/>
                        <a:pt x="7100" y="2736"/>
                      </a:cubicBezTo>
                      <a:lnTo>
                        <a:pt x="6833" y="167"/>
                      </a:lnTo>
                      <a:cubicBezTo>
                        <a:pt x="6800" y="100"/>
                        <a:pt x="6733" y="34"/>
                        <a:pt x="666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9" name="Google Shape;4349;p67"/>
                <p:cNvSpPr/>
                <p:nvPr/>
              </p:nvSpPr>
              <p:spPr>
                <a:xfrm>
                  <a:off x="4036722" y="4285646"/>
                  <a:ext cx="135460" cy="20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5" h="8899" extrusionOk="0">
                      <a:moveTo>
                        <a:pt x="3069" y="0"/>
                      </a:moveTo>
                      <a:cubicBezTo>
                        <a:pt x="2194" y="0"/>
                        <a:pt x="1322" y="164"/>
                        <a:pt x="501" y="493"/>
                      </a:cubicBezTo>
                      <a:cubicBezTo>
                        <a:pt x="301" y="593"/>
                        <a:pt x="134" y="793"/>
                        <a:pt x="134" y="1027"/>
                      </a:cubicBezTo>
                      <a:cubicBezTo>
                        <a:pt x="1" y="2261"/>
                        <a:pt x="1068" y="6297"/>
                        <a:pt x="334" y="7898"/>
                      </a:cubicBezTo>
                      <a:cubicBezTo>
                        <a:pt x="431" y="8475"/>
                        <a:pt x="927" y="8868"/>
                        <a:pt x="1528" y="8868"/>
                      </a:cubicBezTo>
                      <a:cubicBezTo>
                        <a:pt x="1553" y="8868"/>
                        <a:pt x="1577" y="8867"/>
                        <a:pt x="1602" y="8866"/>
                      </a:cubicBezTo>
                      <a:lnTo>
                        <a:pt x="4504" y="8899"/>
                      </a:lnTo>
                      <a:cubicBezTo>
                        <a:pt x="5238" y="8899"/>
                        <a:pt x="5805" y="8399"/>
                        <a:pt x="5772" y="7831"/>
                      </a:cubicBezTo>
                      <a:lnTo>
                        <a:pt x="5138" y="860"/>
                      </a:lnTo>
                      <a:cubicBezTo>
                        <a:pt x="5171" y="560"/>
                        <a:pt x="5004" y="259"/>
                        <a:pt x="4704" y="193"/>
                      </a:cubicBezTo>
                      <a:cubicBezTo>
                        <a:pt x="4165" y="64"/>
                        <a:pt x="3617" y="0"/>
                        <a:pt x="30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0" name="Google Shape;4350;p67"/>
                <p:cNvSpPr/>
                <p:nvPr/>
              </p:nvSpPr>
              <p:spPr>
                <a:xfrm>
                  <a:off x="4106775" y="2982032"/>
                  <a:ext cx="333177" cy="60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8" h="25762" extrusionOk="0">
                      <a:moveTo>
                        <a:pt x="1635" y="1"/>
                      </a:moveTo>
                      <a:lnTo>
                        <a:pt x="1" y="24151"/>
                      </a:lnTo>
                      <a:cubicBezTo>
                        <a:pt x="2297" y="25217"/>
                        <a:pt x="4811" y="25761"/>
                        <a:pt x="7329" y="25761"/>
                      </a:cubicBezTo>
                      <a:cubicBezTo>
                        <a:pt x="8360" y="25761"/>
                        <a:pt x="9391" y="25670"/>
                        <a:pt x="10408" y="25486"/>
                      </a:cubicBezTo>
                      <a:lnTo>
                        <a:pt x="11676" y="25286"/>
                      </a:lnTo>
                      <a:lnTo>
                        <a:pt x="11709" y="15379"/>
                      </a:lnTo>
                      <a:lnTo>
                        <a:pt x="12777" y="12643"/>
                      </a:lnTo>
                      <a:cubicBezTo>
                        <a:pt x="14278" y="8774"/>
                        <a:pt x="13177" y="4371"/>
                        <a:pt x="10809" y="935"/>
                      </a:cubicBezTo>
                      <a:cubicBezTo>
                        <a:pt x="10575" y="601"/>
                        <a:pt x="10308" y="268"/>
                        <a:pt x="1004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1" name="Google Shape;4351;p67"/>
                <p:cNvSpPr/>
                <p:nvPr/>
              </p:nvSpPr>
              <p:spPr>
                <a:xfrm>
                  <a:off x="4107567" y="3527305"/>
                  <a:ext cx="272459" cy="6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6" h="2778" extrusionOk="0">
                      <a:moveTo>
                        <a:pt x="11675" y="1"/>
                      </a:moveTo>
                      <a:cubicBezTo>
                        <a:pt x="10893" y="168"/>
                        <a:pt x="10087" y="242"/>
                        <a:pt x="9277" y="242"/>
                      </a:cubicBezTo>
                      <a:cubicBezTo>
                        <a:pt x="9121" y="242"/>
                        <a:pt x="8964" y="240"/>
                        <a:pt x="8807" y="234"/>
                      </a:cubicBezTo>
                      <a:cubicBezTo>
                        <a:pt x="7205" y="234"/>
                        <a:pt x="5237" y="301"/>
                        <a:pt x="3636" y="301"/>
                      </a:cubicBezTo>
                      <a:cubicBezTo>
                        <a:pt x="2674" y="884"/>
                        <a:pt x="1584" y="1187"/>
                        <a:pt x="478" y="1187"/>
                      </a:cubicBezTo>
                      <a:cubicBezTo>
                        <a:pt x="319" y="1187"/>
                        <a:pt x="160" y="1181"/>
                        <a:pt x="0" y="1168"/>
                      </a:cubicBezTo>
                      <a:lnTo>
                        <a:pt x="0" y="1168"/>
                      </a:lnTo>
                      <a:cubicBezTo>
                        <a:pt x="2296" y="2233"/>
                        <a:pt x="4794" y="2778"/>
                        <a:pt x="7314" y="2778"/>
                      </a:cubicBezTo>
                      <a:cubicBezTo>
                        <a:pt x="8345" y="2778"/>
                        <a:pt x="9381" y="2686"/>
                        <a:pt x="10408" y="2502"/>
                      </a:cubicBezTo>
                      <a:lnTo>
                        <a:pt x="11675" y="2302"/>
                      </a:lnTo>
                      <a:lnTo>
                        <a:pt x="1167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2" name="Google Shape;4352;p67"/>
                <p:cNvSpPr/>
                <p:nvPr/>
              </p:nvSpPr>
              <p:spPr>
                <a:xfrm>
                  <a:off x="3895850" y="2983450"/>
                  <a:ext cx="347948" cy="617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1" h="26119" extrusionOk="0">
                      <a:moveTo>
                        <a:pt x="2802" y="1"/>
                      </a:moveTo>
                      <a:cubicBezTo>
                        <a:pt x="2335" y="535"/>
                        <a:pt x="2002" y="1135"/>
                        <a:pt x="1735" y="1802"/>
                      </a:cubicBezTo>
                      <a:cubicBezTo>
                        <a:pt x="0" y="7106"/>
                        <a:pt x="1101" y="15379"/>
                        <a:pt x="1101" y="15379"/>
                      </a:cubicBezTo>
                      <a:lnTo>
                        <a:pt x="1134" y="25286"/>
                      </a:lnTo>
                      <a:lnTo>
                        <a:pt x="2902" y="25419"/>
                      </a:lnTo>
                      <a:cubicBezTo>
                        <a:pt x="4983" y="25585"/>
                        <a:pt x="6712" y="26119"/>
                        <a:pt x="8552" y="26119"/>
                      </a:cubicBezTo>
                      <a:cubicBezTo>
                        <a:pt x="9308" y="26119"/>
                        <a:pt x="10082" y="26029"/>
                        <a:pt x="10908" y="25786"/>
                      </a:cubicBezTo>
                      <a:lnTo>
                        <a:pt x="12075" y="25419"/>
                      </a:lnTo>
                      <a:lnTo>
                        <a:pt x="12542" y="18414"/>
                      </a:lnTo>
                      <a:cubicBezTo>
                        <a:pt x="12743" y="15679"/>
                        <a:pt x="14911" y="12210"/>
                        <a:pt x="14877" y="8674"/>
                      </a:cubicBezTo>
                      <a:cubicBezTo>
                        <a:pt x="14877" y="4237"/>
                        <a:pt x="12609" y="1"/>
                        <a:pt x="126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3" name="Google Shape;4353;p67"/>
                <p:cNvSpPr/>
                <p:nvPr/>
              </p:nvSpPr>
              <p:spPr>
                <a:xfrm>
                  <a:off x="3922310" y="3532345"/>
                  <a:ext cx="257665" cy="68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2" h="2953" extrusionOk="0">
                      <a:moveTo>
                        <a:pt x="888" y="1"/>
                      </a:moveTo>
                      <a:cubicBezTo>
                        <a:pt x="590" y="1"/>
                        <a:pt x="293" y="16"/>
                        <a:pt x="0" y="51"/>
                      </a:cubicBezTo>
                      <a:lnTo>
                        <a:pt x="0" y="2120"/>
                      </a:lnTo>
                      <a:lnTo>
                        <a:pt x="1768" y="2253"/>
                      </a:lnTo>
                      <a:cubicBezTo>
                        <a:pt x="3849" y="2419"/>
                        <a:pt x="5578" y="2953"/>
                        <a:pt x="7418" y="2953"/>
                      </a:cubicBezTo>
                      <a:cubicBezTo>
                        <a:pt x="8174" y="2953"/>
                        <a:pt x="8948" y="2863"/>
                        <a:pt x="9774" y="2620"/>
                      </a:cubicBezTo>
                      <a:lnTo>
                        <a:pt x="10908" y="2253"/>
                      </a:lnTo>
                      <a:lnTo>
                        <a:pt x="11041" y="385"/>
                      </a:lnTo>
                      <a:lnTo>
                        <a:pt x="11041" y="385"/>
                      </a:lnTo>
                      <a:cubicBezTo>
                        <a:pt x="10169" y="830"/>
                        <a:pt x="9190" y="990"/>
                        <a:pt x="8187" y="990"/>
                      </a:cubicBezTo>
                      <a:cubicBezTo>
                        <a:pt x="7157" y="990"/>
                        <a:pt x="6101" y="821"/>
                        <a:pt x="5104" y="619"/>
                      </a:cubicBezTo>
                      <a:cubicBezTo>
                        <a:pt x="3729" y="344"/>
                        <a:pt x="2287" y="1"/>
                        <a:pt x="88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4" name="Google Shape;4354;p67"/>
                <p:cNvSpPr/>
                <p:nvPr/>
              </p:nvSpPr>
              <p:spPr>
                <a:xfrm>
                  <a:off x="3904412" y="2346484"/>
                  <a:ext cx="173589" cy="246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9" h="10563" extrusionOk="0">
                      <a:moveTo>
                        <a:pt x="5871" y="1"/>
                      </a:moveTo>
                      <a:cubicBezTo>
                        <a:pt x="5137" y="67"/>
                        <a:pt x="4403" y="168"/>
                        <a:pt x="3736" y="268"/>
                      </a:cubicBezTo>
                      <a:cubicBezTo>
                        <a:pt x="2001" y="534"/>
                        <a:pt x="600" y="1869"/>
                        <a:pt x="267" y="3603"/>
                      </a:cubicBezTo>
                      <a:cubicBezTo>
                        <a:pt x="0" y="4938"/>
                        <a:pt x="100" y="6939"/>
                        <a:pt x="434" y="9708"/>
                      </a:cubicBezTo>
                      <a:cubicBezTo>
                        <a:pt x="1043" y="10269"/>
                        <a:pt x="1813" y="10562"/>
                        <a:pt x="2614" y="10562"/>
                      </a:cubicBezTo>
                      <a:cubicBezTo>
                        <a:pt x="2908" y="10562"/>
                        <a:pt x="3206" y="10522"/>
                        <a:pt x="3503" y="10442"/>
                      </a:cubicBezTo>
                      <a:cubicBezTo>
                        <a:pt x="4570" y="10075"/>
                        <a:pt x="5437" y="9341"/>
                        <a:pt x="6004" y="8340"/>
                      </a:cubicBezTo>
                      <a:cubicBezTo>
                        <a:pt x="6938" y="7006"/>
                        <a:pt x="7439" y="5405"/>
                        <a:pt x="7439" y="3737"/>
                      </a:cubicBezTo>
                      <a:cubicBezTo>
                        <a:pt x="7405" y="2369"/>
                        <a:pt x="6938" y="1068"/>
                        <a:pt x="60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5" name="Google Shape;4355;p67"/>
                <p:cNvSpPr/>
                <p:nvPr/>
              </p:nvSpPr>
              <p:spPr>
                <a:xfrm>
                  <a:off x="3890388" y="2347441"/>
                  <a:ext cx="151818" cy="2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6" h="9193" extrusionOk="0">
                      <a:moveTo>
                        <a:pt x="3265" y="1"/>
                      </a:moveTo>
                      <a:cubicBezTo>
                        <a:pt x="2379" y="1"/>
                        <a:pt x="1530" y="394"/>
                        <a:pt x="968" y="1127"/>
                      </a:cubicBezTo>
                      <a:cubicBezTo>
                        <a:pt x="234" y="2128"/>
                        <a:pt x="1" y="3396"/>
                        <a:pt x="401" y="4563"/>
                      </a:cubicBezTo>
                      <a:cubicBezTo>
                        <a:pt x="768" y="5964"/>
                        <a:pt x="1268" y="7298"/>
                        <a:pt x="1869" y="8599"/>
                      </a:cubicBezTo>
                      <a:cubicBezTo>
                        <a:pt x="2089" y="8980"/>
                        <a:pt x="2491" y="9192"/>
                        <a:pt x="2899" y="9192"/>
                      </a:cubicBezTo>
                      <a:cubicBezTo>
                        <a:pt x="3170" y="9192"/>
                        <a:pt x="3444" y="9099"/>
                        <a:pt x="3670" y="8899"/>
                      </a:cubicBezTo>
                      <a:cubicBezTo>
                        <a:pt x="4837" y="7899"/>
                        <a:pt x="5771" y="5831"/>
                        <a:pt x="6072" y="4663"/>
                      </a:cubicBezTo>
                      <a:cubicBezTo>
                        <a:pt x="6505" y="3029"/>
                        <a:pt x="5905" y="1327"/>
                        <a:pt x="4637" y="293"/>
                      </a:cubicBezTo>
                      <a:lnTo>
                        <a:pt x="4237" y="160"/>
                      </a:lnTo>
                      <a:cubicBezTo>
                        <a:pt x="3916" y="53"/>
                        <a:pt x="3588" y="1"/>
                        <a:pt x="3265" y="1"/>
                      </a:cubicBezTo>
                      <a:close/>
                    </a:path>
                  </a:pathLst>
                </a:custGeom>
                <a:solidFill>
                  <a:srgbClr val="6F4F3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6" name="Google Shape;4356;p67"/>
                <p:cNvSpPr/>
                <p:nvPr/>
              </p:nvSpPr>
              <p:spPr>
                <a:xfrm>
                  <a:off x="3958899" y="2943510"/>
                  <a:ext cx="381434" cy="49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46" h="2136" extrusionOk="0">
                      <a:moveTo>
                        <a:pt x="16345" y="1"/>
                      </a:moveTo>
                      <a:lnTo>
                        <a:pt x="0" y="201"/>
                      </a:lnTo>
                      <a:lnTo>
                        <a:pt x="0" y="2136"/>
                      </a:lnTo>
                      <a:lnTo>
                        <a:pt x="16345" y="1935"/>
                      </a:lnTo>
                      <a:lnTo>
                        <a:pt x="1634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7" name="Google Shape;4357;p67"/>
                <p:cNvSpPr/>
                <p:nvPr/>
              </p:nvSpPr>
              <p:spPr>
                <a:xfrm>
                  <a:off x="3968233" y="2590125"/>
                  <a:ext cx="35819" cy="359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" h="15412" extrusionOk="0">
                      <a:moveTo>
                        <a:pt x="0" y="1"/>
                      </a:moveTo>
                      <a:lnTo>
                        <a:pt x="1201" y="15412"/>
                      </a:lnTo>
                      <a:lnTo>
                        <a:pt x="1535" y="15378"/>
                      </a:lnTo>
                      <a:lnTo>
                        <a:pt x="334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58" name="Google Shape;4358;p67"/>
              <p:cNvGrpSpPr/>
              <p:nvPr/>
            </p:nvGrpSpPr>
            <p:grpSpPr>
              <a:xfrm>
                <a:off x="1137608" y="4495509"/>
                <a:ext cx="5352099" cy="113204"/>
                <a:chOff x="401700" y="4003733"/>
                <a:chExt cx="4170900" cy="113192"/>
              </a:xfrm>
            </p:grpSpPr>
            <p:cxnSp>
              <p:nvCxnSpPr>
                <p:cNvPr id="4359" name="Google Shape;4359;p67"/>
                <p:cNvCxnSpPr/>
                <p:nvPr/>
              </p:nvCxnSpPr>
              <p:spPr>
                <a:xfrm>
                  <a:off x="401700" y="4003733"/>
                  <a:ext cx="4170900" cy="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4360" name="Google Shape;4360;p67"/>
                <p:cNvCxnSpPr/>
                <p:nvPr/>
              </p:nvCxnSpPr>
              <p:spPr>
                <a:xfrm>
                  <a:off x="1055464" y="4116925"/>
                  <a:ext cx="2329500" cy="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4361" name="Google Shape;4361;p67"/>
              <p:cNvGrpSpPr/>
              <p:nvPr/>
            </p:nvGrpSpPr>
            <p:grpSpPr>
              <a:xfrm>
                <a:off x="2443453" y="4168735"/>
                <a:ext cx="375203" cy="325197"/>
                <a:chOff x="2160028" y="4171818"/>
                <a:chExt cx="375203" cy="325197"/>
              </a:xfrm>
            </p:grpSpPr>
            <p:grpSp>
              <p:nvGrpSpPr>
                <p:cNvPr id="4362" name="Google Shape;4362;p67"/>
                <p:cNvGrpSpPr/>
                <p:nvPr/>
              </p:nvGrpSpPr>
              <p:grpSpPr>
                <a:xfrm>
                  <a:off x="2160028" y="4171818"/>
                  <a:ext cx="375203" cy="325197"/>
                  <a:chOff x="2160028" y="4171818"/>
                  <a:chExt cx="375203" cy="325197"/>
                </a:xfrm>
              </p:grpSpPr>
              <p:grpSp>
                <p:nvGrpSpPr>
                  <p:cNvPr id="4363" name="Google Shape;4363;p67"/>
                  <p:cNvGrpSpPr/>
                  <p:nvPr/>
                </p:nvGrpSpPr>
                <p:grpSpPr>
                  <a:xfrm>
                    <a:off x="2160028" y="4171818"/>
                    <a:ext cx="375203" cy="324193"/>
                    <a:chOff x="2160028" y="4171818"/>
                    <a:chExt cx="375203" cy="324193"/>
                  </a:xfrm>
                </p:grpSpPr>
                <p:sp>
                  <p:nvSpPr>
                    <p:cNvPr id="4364" name="Google Shape;4364;p67"/>
                    <p:cNvSpPr/>
                    <p:nvPr/>
                  </p:nvSpPr>
                  <p:spPr>
                    <a:xfrm>
                      <a:off x="2160028" y="4172938"/>
                      <a:ext cx="375203" cy="32307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9" h="13845" extrusionOk="0">
                          <a:moveTo>
                            <a:pt x="8070" y="1"/>
                          </a:moveTo>
                          <a:cubicBezTo>
                            <a:pt x="5697" y="1"/>
                            <a:pt x="3380" y="1175"/>
                            <a:pt x="2035" y="3321"/>
                          </a:cubicBezTo>
                          <a:cubicBezTo>
                            <a:pt x="1" y="6590"/>
                            <a:pt x="1035" y="10894"/>
                            <a:pt x="4370" y="12862"/>
                          </a:cubicBezTo>
                          <a:cubicBezTo>
                            <a:pt x="5505" y="13526"/>
                            <a:pt x="6750" y="13845"/>
                            <a:pt x="7981" y="13845"/>
                          </a:cubicBezTo>
                          <a:cubicBezTo>
                            <a:pt x="10332" y="13845"/>
                            <a:pt x="12631" y="12684"/>
                            <a:pt x="14011" y="10560"/>
                          </a:cubicBezTo>
                          <a:cubicBezTo>
                            <a:pt x="16079" y="7358"/>
                            <a:pt x="15078" y="3055"/>
                            <a:pt x="11809" y="1053"/>
                          </a:cubicBezTo>
                          <a:cubicBezTo>
                            <a:pt x="10642" y="341"/>
                            <a:pt x="9348" y="1"/>
                            <a:pt x="8070" y="1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365" name="Google Shape;4365;p67"/>
                    <p:cNvSpPr/>
                    <p:nvPr/>
                  </p:nvSpPr>
                  <p:spPr>
                    <a:xfrm>
                      <a:off x="2181823" y="4215408"/>
                      <a:ext cx="170486" cy="2218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306" h="9508" extrusionOk="0">
                          <a:moveTo>
                            <a:pt x="2169" y="0"/>
                          </a:moveTo>
                          <a:cubicBezTo>
                            <a:pt x="868" y="1235"/>
                            <a:pt x="67" y="2902"/>
                            <a:pt x="1" y="4704"/>
                          </a:cubicBezTo>
                          <a:cubicBezTo>
                            <a:pt x="201" y="5471"/>
                            <a:pt x="568" y="6171"/>
                            <a:pt x="1068" y="6772"/>
                          </a:cubicBezTo>
                          <a:cubicBezTo>
                            <a:pt x="1902" y="7773"/>
                            <a:pt x="3603" y="9074"/>
                            <a:pt x="6872" y="9474"/>
                          </a:cubicBezTo>
                          <a:lnTo>
                            <a:pt x="7206" y="9507"/>
                          </a:lnTo>
                          <a:cubicBezTo>
                            <a:pt x="7306" y="8840"/>
                            <a:pt x="6839" y="7839"/>
                            <a:pt x="6439" y="7372"/>
                          </a:cubicBezTo>
                          <a:cubicBezTo>
                            <a:pt x="2936" y="2769"/>
                            <a:pt x="2202" y="834"/>
                            <a:pt x="2169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366" name="Google Shape;4366;p67"/>
                    <p:cNvSpPr/>
                    <p:nvPr/>
                  </p:nvSpPr>
                  <p:spPr>
                    <a:xfrm>
                      <a:off x="2240977" y="4171818"/>
                      <a:ext cx="162715" cy="26604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973" h="11401" extrusionOk="0">
                          <a:moveTo>
                            <a:pt x="3937" y="0"/>
                          </a:moveTo>
                          <a:cubicBezTo>
                            <a:pt x="2503" y="134"/>
                            <a:pt x="1135" y="701"/>
                            <a:pt x="68" y="1602"/>
                          </a:cubicBezTo>
                          <a:cubicBezTo>
                            <a:pt x="1" y="2002"/>
                            <a:pt x="68" y="2435"/>
                            <a:pt x="268" y="2769"/>
                          </a:cubicBezTo>
                          <a:cubicBezTo>
                            <a:pt x="801" y="4170"/>
                            <a:pt x="2169" y="6272"/>
                            <a:pt x="4271" y="9040"/>
                          </a:cubicBezTo>
                          <a:cubicBezTo>
                            <a:pt x="4738" y="9607"/>
                            <a:pt x="5004" y="10308"/>
                            <a:pt x="5104" y="11008"/>
                          </a:cubicBezTo>
                          <a:cubicBezTo>
                            <a:pt x="5138" y="11142"/>
                            <a:pt x="5138" y="11242"/>
                            <a:pt x="5104" y="11375"/>
                          </a:cubicBezTo>
                          <a:cubicBezTo>
                            <a:pt x="5371" y="11392"/>
                            <a:pt x="5630" y="11400"/>
                            <a:pt x="5884" y="11400"/>
                          </a:cubicBezTo>
                          <a:cubicBezTo>
                            <a:pt x="6139" y="11400"/>
                            <a:pt x="6389" y="11392"/>
                            <a:pt x="6639" y="11375"/>
                          </a:cubicBezTo>
                          <a:cubicBezTo>
                            <a:pt x="6739" y="10808"/>
                            <a:pt x="6806" y="10208"/>
                            <a:pt x="6839" y="9641"/>
                          </a:cubicBezTo>
                          <a:cubicBezTo>
                            <a:pt x="6972" y="7572"/>
                            <a:pt x="6772" y="5538"/>
                            <a:pt x="6239" y="3536"/>
                          </a:cubicBezTo>
                          <a:cubicBezTo>
                            <a:pt x="5705" y="1735"/>
                            <a:pt x="5171" y="801"/>
                            <a:pt x="4804" y="367"/>
                          </a:cubicBezTo>
                          <a:cubicBezTo>
                            <a:pt x="4704" y="234"/>
                            <a:pt x="4604" y="100"/>
                            <a:pt x="4471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4367" name="Google Shape;4367;p67"/>
                  <p:cNvSpPr/>
                  <p:nvPr/>
                </p:nvSpPr>
                <p:spPr>
                  <a:xfrm>
                    <a:off x="2442591" y="4406101"/>
                    <a:ext cx="52947" cy="576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9" h="2470" extrusionOk="0">
                        <a:moveTo>
                          <a:pt x="2269" y="1"/>
                        </a:moveTo>
                        <a:lnTo>
                          <a:pt x="2269" y="1"/>
                        </a:lnTo>
                        <a:cubicBezTo>
                          <a:pt x="2035" y="234"/>
                          <a:pt x="1802" y="435"/>
                          <a:pt x="1535" y="635"/>
                        </a:cubicBezTo>
                        <a:cubicBezTo>
                          <a:pt x="1101" y="935"/>
                          <a:pt x="601" y="1202"/>
                          <a:pt x="100" y="1369"/>
                        </a:cubicBezTo>
                        <a:cubicBezTo>
                          <a:pt x="0" y="1635"/>
                          <a:pt x="0" y="1902"/>
                          <a:pt x="34" y="2169"/>
                        </a:cubicBezTo>
                        <a:cubicBezTo>
                          <a:pt x="67" y="2269"/>
                          <a:pt x="134" y="2403"/>
                          <a:pt x="234" y="2469"/>
                        </a:cubicBezTo>
                        <a:cubicBezTo>
                          <a:pt x="1101" y="1836"/>
                          <a:pt x="1802" y="968"/>
                          <a:pt x="22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68" name="Google Shape;4368;p67"/>
                  <p:cNvSpPr/>
                  <p:nvPr/>
                </p:nvSpPr>
                <p:spPr>
                  <a:xfrm>
                    <a:off x="2386541" y="4440357"/>
                    <a:ext cx="53741" cy="52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2236" extrusionOk="0">
                        <a:moveTo>
                          <a:pt x="2102" y="1"/>
                        </a:moveTo>
                        <a:lnTo>
                          <a:pt x="1702" y="101"/>
                        </a:lnTo>
                        <a:cubicBezTo>
                          <a:pt x="1368" y="167"/>
                          <a:pt x="1068" y="234"/>
                          <a:pt x="734" y="267"/>
                        </a:cubicBezTo>
                        <a:cubicBezTo>
                          <a:pt x="634" y="968"/>
                          <a:pt x="368" y="1635"/>
                          <a:pt x="1" y="2236"/>
                        </a:cubicBezTo>
                        <a:cubicBezTo>
                          <a:pt x="835" y="2035"/>
                          <a:pt x="1602" y="1669"/>
                          <a:pt x="2302" y="1168"/>
                        </a:cubicBezTo>
                        <a:cubicBezTo>
                          <a:pt x="2202" y="1068"/>
                          <a:pt x="2135" y="935"/>
                          <a:pt x="2102" y="801"/>
                        </a:cubicBezTo>
                        <a:cubicBezTo>
                          <a:pt x="2035" y="534"/>
                          <a:pt x="2035" y="267"/>
                          <a:pt x="21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69" name="Google Shape;4369;p67"/>
                  <p:cNvSpPr/>
                  <p:nvPr/>
                </p:nvSpPr>
                <p:spPr>
                  <a:xfrm>
                    <a:off x="2283026" y="4447357"/>
                    <a:ext cx="112871" cy="49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37" h="2128" extrusionOk="0">
                        <a:moveTo>
                          <a:pt x="3302" y="1"/>
                        </a:moveTo>
                        <a:cubicBezTo>
                          <a:pt x="3169" y="535"/>
                          <a:pt x="2835" y="1002"/>
                          <a:pt x="2368" y="1268"/>
                        </a:cubicBezTo>
                        <a:cubicBezTo>
                          <a:pt x="1864" y="1521"/>
                          <a:pt x="1312" y="1647"/>
                          <a:pt x="756" y="1647"/>
                        </a:cubicBezTo>
                        <a:cubicBezTo>
                          <a:pt x="504" y="1647"/>
                          <a:pt x="250" y="1621"/>
                          <a:pt x="0" y="1569"/>
                        </a:cubicBezTo>
                        <a:lnTo>
                          <a:pt x="0" y="1569"/>
                        </a:lnTo>
                        <a:cubicBezTo>
                          <a:pt x="859" y="1929"/>
                          <a:pt x="1786" y="2128"/>
                          <a:pt x="2725" y="2128"/>
                        </a:cubicBezTo>
                        <a:cubicBezTo>
                          <a:pt x="2917" y="2128"/>
                          <a:pt x="3110" y="2119"/>
                          <a:pt x="3302" y="2102"/>
                        </a:cubicBezTo>
                        <a:cubicBezTo>
                          <a:pt x="3536" y="2102"/>
                          <a:pt x="3736" y="2069"/>
                          <a:pt x="3936" y="2036"/>
                        </a:cubicBezTo>
                        <a:lnTo>
                          <a:pt x="3936" y="2002"/>
                        </a:lnTo>
                        <a:cubicBezTo>
                          <a:pt x="4337" y="1635"/>
                          <a:pt x="4603" y="1135"/>
                          <a:pt x="4703" y="568"/>
                        </a:cubicBezTo>
                        <a:cubicBezTo>
                          <a:pt x="4770" y="401"/>
                          <a:pt x="4804" y="201"/>
                          <a:pt x="4837" y="1"/>
                        </a:cubicBezTo>
                        <a:lnTo>
                          <a:pt x="4837" y="1"/>
                        </a:lnTo>
                        <a:cubicBezTo>
                          <a:pt x="4587" y="18"/>
                          <a:pt x="4328" y="26"/>
                          <a:pt x="4070" y="26"/>
                        </a:cubicBezTo>
                        <a:cubicBezTo>
                          <a:pt x="3811" y="26"/>
                          <a:pt x="3553" y="18"/>
                          <a:pt x="33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70" name="Google Shape;4370;p67"/>
                  <p:cNvSpPr/>
                  <p:nvPr/>
                </p:nvSpPr>
                <p:spPr>
                  <a:xfrm>
                    <a:off x="2182616" y="4350074"/>
                    <a:ext cx="166589" cy="1292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9" h="5538" extrusionOk="0">
                        <a:moveTo>
                          <a:pt x="0" y="0"/>
                        </a:moveTo>
                        <a:cubicBezTo>
                          <a:pt x="100" y="1535"/>
                          <a:pt x="734" y="2969"/>
                          <a:pt x="1768" y="4070"/>
                        </a:cubicBezTo>
                        <a:cubicBezTo>
                          <a:pt x="2602" y="5004"/>
                          <a:pt x="3803" y="5538"/>
                          <a:pt x="5070" y="5538"/>
                        </a:cubicBezTo>
                        <a:cubicBezTo>
                          <a:pt x="5504" y="5538"/>
                          <a:pt x="5938" y="5437"/>
                          <a:pt x="6338" y="5237"/>
                        </a:cubicBezTo>
                        <a:cubicBezTo>
                          <a:pt x="6738" y="5004"/>
                          <a:pt x="7005" y="4603"/>
                          <a:pt x="7138" y="4170"/>
                        </a:cubicBezTo>
                        <a:lnTo>
                          <a:pt x="6805" y="4136"/>
                        </a:lnTo>
                        <a:cubicBezTo>
                          <a:pt x="5471" y="4003"/>
                          <a:pt x="4170" y="3603"/>
                          <a:pt x="2969" y="3002"/>
                        </a:cubicBezTo>
                        <a:cubicBezTo>
                          <a:pt x="2135" y="2602"/>
                          <a:pt x="1401" y="2035"/>
                          <a:pt x="834" y="1301"/>
                        </a:cubicBezTo>
                        <a:cubicBezTo>
                          <a:pt x="467" y="901"/>
                          <a:pt x="200" y="4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71" name="Google Shape;4371;p67"/>
                  <p:cNvSpPr/>
                  <p:nvPr/>
                </p:nvSpPr>
                <p:spPr>
                  <a:xfrm>
                    <a:off x="2447258" y="4251997"/>
                    <a:ext cx="71638" cy="1735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7439" extrusionOk="0">
                        <a:moveTo>
                          <a:pt x="1902" y="0"/>
                        </a:moveTo>
                        <a:lnTo>
                          <a:pt x="1935" y="134"/>
                        </a:lnTo>
                        <a:cubicBezTo>
                          <a:pt x="1935" y="267"/>
                          <a:pt x="1969" y="367"/>
                          <a:pt x="2002" y="501"/>
                        </a:cubicBezTo>
                        <a:cubicBezTo>
                          <a:pt x="2035" y="1201"/>
                          <a:pt x="1969" y="1902"/>
                          <a:pt x="1835" y="2569"/>
                        </a:cubicBezTo>
                        <a:cubicBezTo>
                          <a:pt x="1535" y="3836"/>
                          <a:pt x="1068" y="5037"/>
                          <a:pt x="434" y="6205"/>
                        </a:cubicBezTo>
                        <a:cubicBezTo>
                          <a:pt x="267" y="6605"/>
                          <a:pt x="134" y="7005"/>
                          <a:pt x="0" y="7439"/>
                        </a:cubicBezTo>
                        <a:cubicBezTo>
                          <a:pt x="434" y="7272"/>
                          <a:pt x="834" y="7072"/>
                          <a:pt x="1201" y="6805"/>
                        </a:cubicBezTo>
                        <a:cubicBezTo>
                          <a:pt x="1735" y="6438"/>
                          <a:pt x="2169" y="5971"/>
                          <a:pt x="2469" y="5437"/>
                        </a:cubicBezTo>
                        <a:cubicBezTo>
                          <a:pt x="3069" y="3603"/>
                          <a:pt x="2836" y="1635"/>
                          <a:pt x="190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372" name="Google Shape;4372;p67"/>
                <p:cNvSpPr/>
                <p:nvPr/>
              </p:nvSpPr>
              <p:spPr>
                <a:xfrm>
                  <a:off x="2357745" y="4171818"/>
                  <a:ext cx="130023" cy="264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2" h="11342" extrusionOk="0">
                      <a:moveTo>
                        <a:pt x="0" y="0"/>
                      </a:moveTo>
                      <a:lnTo>
                        <a:pt x="100" y="134"/>
                      </a:lnTo>
                      <a:cubicBezTo>
                        <a:pt x="801" y="1135"/>
                        <a:pt x="1335" y="2269"/>
                        <a:pt x="1635" y="3470"/>
                      </a:cubicBezTo>
                      <a:cubicBezTo>
                        <a:pt x="1935" y="4537"/>
                        <a:pt x="2102" y="5638"/>
                        <a:pt x="2202" y="6739"/>
                      </a:cubicBezTo>
                      <a:cubicBezTo>
                        <a:pt x="2269" y="7706"/>
                        <a:pt x="2302" y="8673"/>
                        <a:pt x="2235" y="9641"/>
                      </a:cubicBezTo>
                      <a:cubicBezTo>
                        <a:pt x="2202" y="10208"/>
                        <a:pt x="2135" y="10775"/>
                        <a:pt x="2069" y="11342"/>
                      </a:cubicBezTo>
                      <a:cubicBezTo>
                        <a:pt x="2502" y="11275"/>
                        <a:pt x="2969" y="11175"/>
                        <a:pt x="3436" y="11042"/>
                      </a:cubicBezTo>
                      <a:cubicBezTo>
                        <a:pt x="3536" y="10541"/>
                        <a:pt x="3703" y="10074"/>
                        <a:pt x="3903" y="9574"/>
                      </a:cubicBezTo>
                      <a:cubicBezTo>
                        <a:pt x="5438" y="6705"/>
                        <a:pt x="5571" y="4804"/>
                        <a:pt x="5404" y="3736"/>
                      </a:cubicBezTo>
                      <a:cubicBezTo>
                        <a:pt x="5338" y="3369"/>
                        <a:pt x="5237" y="3036"/>
                        <a:pt x="5104" y="2702"/>
                      </a:cubicBezTo>
                      <a:cubicBezTo>
                        <a:pt x="3870" y="1101"/>
                        <a:pt x="2002" y="1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73" name="Google Shape;4373;p67"/>
              <p:cNvGrpSpPr/>
              <p:nvPr/>
            </p:nvGrpSpPr>
            <p:grpSpPr>
              <a:xfrm>
                <a:off x="5495442" y="4168739"/>
                <a:ext cx="336867" cy="325193"/>
                <a:chOff x="5762101" y="4243662"/>
                <a:chExt cx="259229" cy="250245"/>
              </a:xfrm>
            </p:grpSpPr>
            <p:sp>
              <p:nvSpPr>
                <p:cNvPr id="4374" name="Google Shape;4374;p67"/>
                <p:cNvSpPr/>
                <p:nvPr/>
              </p:nvSpPr>
              <p:spPr>
                <a:xfrm>
                  <a:off x="5768331" y="4244152"/>
                  <a:ext cx="250665" cy="249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42" h="10682" extrusionOk="0">
                      <a:moveTo>
                        <a:pt x="5494" y="1"/>
                      </a:moveTo>
                      <a:cubicBezTo>
                        <a:pt x="5453" y="1"/>
                        <a:pt x="5412" y="1"/>
                        <a:pt x="5371" y="2"/>
                      </a:cubicBezTo>
                      <a:cubicBezTo>
                        <a:pt x="2369" y="69"/>
                        <a:pt x="1" y="2537"/>
                        <a:pt x="34" y="5539"/>
                      </a:cubicBezTo>
                      <a:cubicBezTo>
                        <a:pt x="66" y="8395"/>
                        <a:pt x="2403" y="10682"/>
                        <a:pt x="5232" y="10682"/>
                      </a:cubicBezTo>
                      <a:cubicBezTo>
                        <a:pt x="5311" y="10682"/>
                        <a:pt x="5391" y="10680"/>
                        <a:pt x="5471" y="10676"/>
                      </a:cubicBezTo>
                      <a:cubicBezTo>
                        <a:pt x="8407" y="10576"/>
                        <a:pt x="10742" y="8175"/>
                        <a:pt x="10742" y="5239"/>
                      </a:cubicBezTo>
                      <a:cubicBezTo>
                        <a:pt x="10742" y="2312"/>
                        <a:pt x="8374" y="1"/>
                        <a:pt x="549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5" name="Google Shape;4375;p67"/>
                <p:cNvSpPr/>
                <p:nvPr/>
              </p:nvSpPr>
              <p:spPr>
                <a:xfrm>
                  <a:off x="5952024" y="4255866"/>
                  <a:ext cx="62304" cy="130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0" h="5572" extrusionOk="0">
                      <a:moveTo>
                        <a:pt x="1" y="0"/>
                      </a:moveTo>
                      <a:lnTo>
                        <a:pt x="101" y="67"/>
                      </a:lnTo>
                      <a:cubicBezTo>
                        <a:pt x="168" y="134"/>
                        <a:pt x="234" y="201"/>
                        <a:pt x="268" y="301"/>
                      </a:cubicBezTo>
                      <a:cubicBezTo>
                        <a:pt x="601" y="734"/>
                        <a:pt x="835" y="1201"/>
                        <a:pt x="1035" y="1702"/>
                      </a:cubicBezTo>
                      <a:cubicBezTo>
                        <a:pt x="1369" y="2636"/>
                        <a:pt x="1569" y="3603"/>
                        <a:pt x="1635" y="4604"/>
                      </a:cubicBezTo>
                      <a:cubicBezTo>
                        <a:pt x="1702" y="4937"/>
                        <a:pt x="1769" y="5271"/>
                        <a:pt x="1869" y="5571"/>
                      </a:cubicBezTo>
                      <a:cubicBezTo>
                        <a:pt x="2069" y="5304"/>
                        <a:pt x="2236" y="5004"/>
                        <a:pt x="2369" y="4670"/>
                      </a:cubicBezTo>
                      <a:cubicBezTo>
                        <a:pt x="2569" y="4237"/>
                        <a:pt x="2670" y="3736"/>
                        <a:pt x="2636" y="3269"/>
                      </a:cubicBezTo>
                      <a:cubicBezTo>
                        <a:pt x="2269" y="1868"/>
                        <a:pt x="1302" y="6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6" name="Google Shape;4376;p67"/>
                <p:cNvSpPr/>
                <p:nvPr/>
              </p:nvSpPr>
              <p:spPr>
                <a:xfrm>
                  <a:off x="5999511" y="4353943"/>
                  <a:ext cx="21818" cy="56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2436" extrusionOk="0">
                      <a:moveTo>
                        <a:pt x="835" y="0"/>
                      </a:moveTo>
                      <a:lnTo>
                        <a:pt x="835" y="0"/>
                      </a:lnTo>
                      <a:cubicBezTo>
                        <a:pt x="801" y="234"/>
                        <a:pt x="701" y="467"/>
                        <a:pt x="635" y="701"/>
                      </a:cubicBezTo>
                      <a:cubicBezTo>
                        <a:pt x="468" y="1101"/>
                        <a:pt x="234" y="1435"/>
                        <a:pt x="1" y="1768"/>
                      </a:cubicBezTo>
                      <a:cubicBezTo>
                        <a:pt x="34" y="1969"/>
                        <a:pt x="134" y="2169"/>
                        <a:pt x="301" y="2302"/>
                      </a:cubicBezTo>
                      <a:cubicBezTo>
                        <a:pt x="368" y="2369"/>
                        <a:pt x="468" y="2402"/>
                        <a:pt x="568" y="2436"/>
                      </a:cubicBezTo>
                      <a:cubicBezTo>
                        <a:pt x="835" y="1635"/>
                        <a:pt x="935" y="801"/>
                        <a:pt x="8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7" name="Google Shape;4377;p67"/>
                <p:cNvSpPr/>
                <p:nvPr/>
              </p:nvSpPr>
              <p:spPr>
                <a:xfrm>
                  <a:off x="5976946" y="4400636"/>
                  <a:ext cx="32716" cy="53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2303" extrusionOk="0">
                      <a:moveTo>
                        <a:pt x="768" y="1"/>
                      </a:moveTo>
                      <a:cubicBezTo>
                        <a:pt x="701" y="68"/>
                        <a:pt x="634" y="168"/>
                        <a:pt x="534" y="234"/>
                      </a:cubicBezTo>
                      <a:cubicBezTo>
                        <a:pt x="367" y="401"/>
                        <a:pt x="201" y="568"/>
                        <a:pt x="0" y="735"/>
                      </a:cubicBezTo>
                      <a:cubicBezTo>
                        <a:pt x="201" y="1235"/>
                        <a:pt x="334" y="1769"/>
                        <a:pt x="334" y="2303"/>
                      </a:cubicBezTo>
                      <a:cubicBezTo>
                        <a:pt x="768" y="1836"/>
                        <a:pt x="1135" y="1268"/>
                        <a:pt x="1401" y="668"/>
                      </a:cubicBezTo>
                      <a:cubicBezTo>
                        <a:pt x="1268" y="635"/>
                        <a:pt x="1168" y="568"/>
                        <a:pt x="1068" y="501"/>
                      </a:cubicBezTo>
                      <a:cubicBezTo>
                        <a:pt x="934" y="368"/>
                        <a:pt x="834" y="201"/>
                        <a:pt x="76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8" name="Google Shape;4378;p67"/>
                <p:cNvSpPr/>
                <p:nvPr/>
              </p:nvSpPr>
              <p:spPr>
                <a:xfrm>
                  <a:off x="5914665" y="4421661"/>
                  <a:ext cx="65408" cy="70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3037" extrusionOk="0">
                      <a:moveTo>
                        <a:pt x="2469" y="1"/>
                      </a:moveTo>
                      <a:cubicBezTo>
                        <a:pt x="2136" y="267"/>
                        <a:pt x="1802" y="468"/>
                        <a:pt x="1469" y="668"/>
                      </a:cubicBezTo>
                      <a:cubicBezTo>
                        <a:pt x="1602" y="1068"/>
                        <a:pt x="1569" y="1502"/>
                        <a:pt x="1402" y="1869"/>
                      </a:cubicBezTo>
                      <a:cubicBezTo>
                        <a:pt x="1068" y="2402"/>
                        <a:pt x="568" y="2803"/>
                        <a:pt x="1" y="3036"/>
                      </a:cubicBezTo>
                      <a:cubicBezTo>
                        <a:pt x="868" y="2869"/>
                        <a:pt x="1669" y="2536"/>
                        <a:pt x="2336" y="2002"/>
                      </a:cubicBezTo>
                      <a:cubicBezTo>
                        <a:pt x="2469" y="1902"/>
                        <a:pt x="2603" y="1802"/>
                        <a:pt x="2703" y="1668"/>
                      </a:cubicBezTo>
                      <a:cubicBezTo>
                        <a:pt x="2803" y="1268"/>
                        <a:pt x="2769" y="834"/>
                        <a:pt x="2603" y="434"/>
                      </a:cubicBezTo>
                      <a:cubicBezTo>
                        <a:pt x="2569" y="301"/>
                        <a:pt x="2536" y="167"/>
                        <a:pt x="2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9" name="Google Shape;4379;p67"/>
                <p:cNvSpPr/>
                <p:nvPr/>
              </p:nvSpPr>
              <p:spPr>
                <a:xfrm>
                  <a:off x="5794793" y="4441123"/>
                  <a:ext cx="149484" cy="52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6" h="2262" extrusionOk="0">
                      <a:moveTo>
                        <a:pt x="6272" y="0"/>
                      </a:moveTo>
                      <a:lnTo>
                        <a:pt x="6105" y="101"/>
                      </a:lnTo>
                      <a:cubicBezTo>
                        <a:pt x="5171" y="568"/>
                        <a:pt x="4170" y="834"/>
                        <a:pt x="3136" y="968"/>
                      </a:cubicBezTo>
                      <a:cubicBezTo>
                        <a:pt x="2961" y="985"/>
                        <a:pt x="2786" y="993"/>
                        <a:pt x="2612" y="993"/>
                      </a:cubicBezTo>
                      <a:cubicBezTo>
                        <a:pt x="2088" y="993"/>
                        <a:pt x="1569" y="918"/>
                        <a:pt x="1068" y="768"/>
                      </a:cubicBezTo>
                      <a:cubicBezTo>
                        <a:pt x="668" y="634"/>
                        <a:pt x="334" y="467"/>
                        <a:pt x="1" y="267"/>
                      </a:cubicBezTo>
                      <a:lnTo>
                        <a:pt x="1" y="267"/>
                      </a:lnTo>
                      <a:cubicBezTo>
                        <a:pt x="701" y="1168"/>
                        <a:pt x="1702" y="1835"/>
                        <a:pt x="2836" y="2135"/>
                      </a:cubicBezTo>
                      <a:cubicBezTo>
                        <a:pt x="3135" y="2221"/>
                        <a:pt x="3436" y="2262"/>
                        <a:pt x="3735" y="2262"/>
                      </a:cubicBezTo>
                      <a:cubicBezTo>
                        <a:pt x="4371" y="2262"/>
                        <a:pt x="4993" y="2076"/>
                        <a:pt x="5538" y="1735"/>
                      </a:cubicBezTo>
                      <a:cubicBezTo>
                        <a:pt x="5838" y="1535"/>
                        <a:pt x="6038" y="1301"/>
                        <a:pt x="6205" y="1001"/>
                      </a:cubicBezTo>
                      <a:cubicBezTo>
                        <a:pt x="6372" y="701"/>
                        <a:pt x="6405" y="334"/>
                        <a:pt x="62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0" name="Google Shape;4380;p67"/>
                <p:cNvSpPr/>
                <p:nvPr/>
              </p:nvSpPr>
              <p:spPr>
                <a:xfrm>
                  <a:off x="5762101" y="4339942"/>
                  <a:ext cx="175946" cy="117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0" h="5038" extrusionOk="0">
                      <a:moveTo>
                        <a:pt x="334" y="0"/>
                      </a:moveTo>
                      <a:cubicBezTo>
                        <a:pt x="1" y="1334"/>
                        <a:pt x="201" y="2735"/>
                        <a:pt x="868" y="3936"/>
                      </a:cubicBezTo>
                      <a:cubicBezTo>
                        <a:pt x="1302" y="4336"/>
                        <a:pt x="1835" y="4637"/>
                        <a:pt x="2436" y="4837"/>
                      </a:cubicBezTo>
                      <a:cubicBezTo>
                        <a:pt x="2806" y="4952"/>
                        <a:pt x="3275" y="5037"/>
                        <a:pt x="3838" y="5037"/>
                      </a:cubicBezTo>
                      <a:cubicBezTo>
                        <a:pt x="4744" y="5037"/>
                        <a:pt x="5894" y="4815"/>
                        <a:pt x="7273" y="4136"/>
                      </a:cubicBezTo>
                      <a:cubicBezTo>
                        <a:pt x="7373" y="4103"/>
                        <a:pt x="7473" y="4070"/>
                        <a:pt x="7540" y="4036"/>
                      </a:cubicBezTo>
                      <a:cubicBezTo>
                        <a:pt x="7206" y="3536"/>
                        <a:pt x="6739" y="3169"/>
                        <a:pt x="6172" y="2969"/>
                      </a:cubicBezTo>
                      <a:cubicBezTo>
                        <a:pt x="2002" y="1468"/>
                        <a:pt x="701" y="534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1" name="Google Shape;4381;p67"/>
                <p:cNvSpPr/>
                <p:nvPr/>
              </p:nvSpPr>
              <p:spPr>
                <a:xfrm>
                  <a:off x="5832946" y="4243662"/>
                  <a:ext cx="158025" cy="1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2" h="7162" extrusionOk="0">
                      <a:moveTo>
                        <a:pt x="2600" y="1"/>
                      </a:moveTo>
                      <a:cubicBezTo>
                        <a:pt x="1697" y="1"/>
                        <a:pt x="795" y="233"/>
                        <a:pt x="0" y="690"/>
                      </a:cubicBezTo>
                      <a:lnTo>
                        <a:pt x="134" y="757"/>
                      </a:lnTo>
                      <a:cubicBezTo>
                        <a:pt x="1001" y="1091"/>
                        <a:pt x="1802" y="1624"/>
                        <a:pt x="2469" y="2258"/>
                      </a:cubicBezTo>
                      <a:cubicBezTo>
                        <a:pt x="3103" y="2825"/>
                        <a:pt x="3703" y="3426"/>
                        <a:pt x="4203" y="4126"/>
                      </a:cubicBezTo>
                      <a:cubicBezTo>
                        <a:pt x="4670" y="4726"/>
                        <a:pt x="5104" y="5327"/>
                        <a:pt x="5471" y="5994"/>
                      </a:cubicBezTo>
                      <a:cubicBezTo>
                        <a:pt x="5671" y="6361"/>
                        <a:pt x="5871" y="6761"/>
                        <a:pt x="6038" y="7162"/>
                      </a:cubicBezTo>
                      <a:cubicBezTo>
                        <a:pt x="6305" y="6928"/>
                        <a:pt x="6538" y="6661"/>
                        <a:pt x="6772" y="6394"/>
                      </a:cubicBezTo>
                      <a:cubicBezTo>
                        <a:pt x="6672" y="6027"/>
                        <a:pt x="6572" y="5627"/>
                        <a:pt x="6505" y="5260"/>
                      </a:cubicBezTo>
                      <a:cubicBezTo>
                        <a:pt x="6271" y="2758"/>
                        <a:pt x="5571" y="1491"/>
                        <a:pt x="5037" y="857"/>
                      </a:cubicBezTo>
                      <a:cubicBezTo>
                        <a:pt x="4837" y="657"/>
                        <a:pt x="4637" y="457"/>
                        <a:pt x="4403" y="323"/>
                      </a:cubicBezTo>
                      <a:cubicBezTo>
                        <a:pt x="3824" y="108"/>
                        <a:pt x="3212" y="1"/>
                        <a:pt x="260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82" name="Google Shape;4382;p67"/>
              <p:cNvGrpSpPr/>
              <p:nvPr/>
            </p:nvGrpSpPr>
            <p:grpSpPr>
              <a:xfrm>
                <a:off x="2473043" y="1938380"/>
                <a:ext cx="1412794" cy="2563513"/>
                <a:chOff x="2484618" y="1938355"/>
                <a:chExt cx="1412794" cy="2563513"/>
              </a:xfrm>
            </p:grpSpPr>
            <p:sp>
              <p:nvSpPr>
                <p:cNvPr id="4383" name="Google Shape;4383;p67"/>
                <p:cNvSpPr/>
                <p:nvPr/>
              </p:nvSpPr>
              <p:spPr>
                <a:xfrm>
                  <a:off x="2535955" y="2155137"/>
                  <a:ext cx="572968" cy="294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54" h="12629" extrusionOk="0">
                      <a:moveTo>
                        <a:pt x="1824" y="1"/>
                      </a:moveTo>
                      <a:cubicBezTo>
                        <a:pt x="813" y="1"/>
                        <a:pt x="1" y="1393"/>
                        <a:pt x="1003" y="2263"/>
                      </a:cubicBezTo>
                      <a:cubicBezTo>
                        <a:pt x="2571" y="3864"/>
                        <a:pt x="5840" y="7834"/>
                        <a:pt x="6774" y="8568"/>
                      </a:cubicBezTo>
                      <a:lnTo>
                        <a:pt x="8241" y="9635"/>
                      </a:lnTo>
                      <a:cubicBezTo>
                        <a:pt x="8508" y="9835"/>
                        <a:pt x="8775" y="10002"/>
                        <a:pt x="9042" y="10169"/>
                      </a:cubicBezTo>
                      <a:lnTo>
                        <a:pt x="9542" y="10469"/>
                      </a:lnTo>
                      <a:cubicBezTo>
                        <a:pt x="10276" y="11003"/>
                        <a:pt x="11110" y="11403"/>
                        <a:pt x="11977" y="11670"/>
                      </a:cubicBezTo>
                      <a:cubicBezTo>
                        <a:pt x="13112" y="11937"/>
                        <a:pt x="14279" y="12137"/>
                        <a:pt x="15447" y="12304"/>
                      </a:cubicBezTo>
                      <a:cubicBezTo>
                        <a:pt x="16614" y="12437"/>
                        <a:pt x="17748" y="12537"/>
                        <a:pt x="18882" y="12604"/>
                      </a:cubicBezTo>
                      <a:cubicBezTo>
                        <a:pt x="19183" y="12621"/>
                        <a:pt x="19474" y="12629"/>
                        <a:pt x="19762" y="12629"/>
                      </a:cubicBezTo>
                      <a:cubicBezTo>
                        <a:pt x="20050" y="12629"/>
                        <a:pt x="20333" y="12621"/>
                        <a:pt x="20617" y="12604"/>
                      </a:cubicBezTo>
                      <a:cubicBezTo>
                        <a:pt x="21217" y="12537"/>
                        <a:pt x="21818" y="12370"/>
                        <a:pt x="22351" y="12137"/>
                      </a:cubicBezTo>
                      <a:lnTo>
                        <a:pt x="22351" y="12104"/>
                      </a:lnTo>
                      <a:cubicBezTo>
                        <a:pt x="24553" y="11170"/>
                        <a:pt x="24553" y="8067"/>
                        <a:pt x="22351" y="7100"/>
                      </a:cubicBezTo>
                      <a:lnTo>
                        <a:pt x="22218" y="7067"/>
                      </a:lnTo>
                      <a:cubicBezTo>
                        <a:pt x="21332" y="6723"/>
                        <a:pt x="20421" y="6552"/>
                        <a:pt x="19506" y="6552"/>
                      </a:cubicBezTo>
                      <a:cubicBezTo>
                        <a:pt x="19354" y="6552"/>
                        <a:pt x="19202" y="6557"/>
                        <a:pt x="19049" y="6566"/>
                      </a:cubicBezTo>
                      <a:cubicBezTo>
                        <a:pt x="17982" y="6566"/>
                        <a:pt x="16914" y="6566"/>
                        <a:pt x="15880" y="6533"/>
                      </a:cubicBezTo>
                      <a:cubicBezTo>
                        <a:pt x="14846" y="6466"/>
                        <a:pt x="13812" y="6466"/>
                        <a:pt x="12811" y="6399"/>
                      </a:cubicBezTo>
                      <a:cubicBezTo>
                        <a:pt x="11877" y="6333"/>
                        <a:pt x="12611" y="6399"/>
                        <a:pt x="11677" y="6166"/>
                      </a:cubicBezTo>
                      <a:lnTo>
                        <a:pt x="11410" y="6066"/>
                      </a:lnTo>
                      <a:lnTo>
                        <a:pt x="11143" y="5999"/>
                      </a:lnTo>
                      <a:cubicBezTo>
                        <a:pt x="11143" y="5999"/>
                        <a:pt x="4439" y="1563"/>
                        <a:pt x="2637" y="328"/>
                      </a:cubicBezTo>
                      <a:cubicBezTo>
                        <a:pt x="2372" y="98"/>
                        <a:pt x="2091" y="1"/>
                        <a:pt x="1824" y="1"/>
                      </a:cubicBezTo>
                      <a:close/>
                    </a:path>
                  </a:pathLst>
                </a:custGeom>
                <a:solidFill>
                  <a:srgbClr val="EFD5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4" name="Google Shape;4384;p67"/>
                <p:cNvSpPr/>
                <p:nvPr/>
              </p:nvSpPr>
              <p:spPr>
                <a:xfrm>
                  <a:off x="2484618" y="2088259"/>
                  <a:ext cx="124562" cy="129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5534" extrusionOk="0">
                      <a:moveTo>
                        <a:pt x="1888" y="1"/>
                      </a:moveTo>
                      <a:cubicBezTo>
                        <a:pt x="1586" y="1"/>
                        <a:pt x="1282" y="140"/>
                        <a:pt x="1068" y="392"/>
                      </a:cubicBezTo>
                      <a:lnTo>
                        <a:pt x="1068" y="426"/>
                      </a:lnTo>
                      <a:lnTo>
                        <a:pt x="301" y="1393"/>
                      </a:lnTo>
                      <a:cubicBezTo>
                        <a:pt x="1" y="1827"/>
                        <a:pt x="34" y="2394"/>
                        <a:pt x="401" y="2761"/>
                      </a:cubicBezTo>
                      <a:lnTo>
                        <a:pt x="1435" y="3828"/>
                      </a:lnTo>
                      <a:cubicBezTo>
                        <a:pt x="1435" y="3828"/>
                        <a:pt x="2623" y="5533"/>
                        <a:pt x="3795" y="5533"/>
                      </a:cubicBezTo>
                      <a:cubicBezTo>
                        <a:pt x="3955" y="5533"/>
                        <a:pt x="4114" y="5501"/>
                        <a:pt x="4270" y="5429"/>
                      </a:cubicBezTo>
                      <a:lnTo>
                        <a:pt x="5338" y="3962"/>
                      </a:lnTo>
                      <a:lnTo>
                        <a:pt x="4304" y="1960"/>
                      </a:lnTo>
                      <a:cubicBezTo>
                        <a:pt x="4070" y="1560"/>
                        <a:pt x="3770" y="1193"/>
                        <a:pt x="3403" y="926"/>
                      </a:cubicBezTo>
                      <a:lnTo>
                        <a:pt x="2502" y="226"/>
                      </a:lnTo>
                      <a:cubicBezTo>
                        <a:pt x="2321" y="72"/>
                        <a:pt x="2105" y="1"/>
                        <a:pt x="1888" y="1"/>
                      </a:cubicBezTo>
                      <a:close/>
                    </a:path>
                  </a:pathLst>
                </a:custGeom>
                <a:solidFill>
                  <a:srgbClr val="EFD5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5" name="Google Shape;4385;p67"/>
                <p:cNvSpPr/>
                <p:nvPr/>
              </p:nvSpPr>
              <p:spPr>
                <a:xfrm>
                  <a:off x="2930643" y="2283853"/>
                  <a:ext cx="89536" cy="195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7" h="8389" extrusionOk="0">
                      <a:moveTo>
                        <a:pt x="2805" y="0"/>
                      </a:moveTo>
                      <a:cubicBezTo>
                        <a:pt x="2054" y="0"/>
                        <a:pt x="1319" y="501"/>
                        <a:pt x="801" y="1184"/>
                      </a:cubicBezTo>
                      <a:cubicBezTo>
                        <a:pt x="267" y="2184"/>
                        <a:pt x="0" y="3319"/>
                        <a:pt x="34" y="4453"/>
                      </a:cubicBezTo>
                      <a:cubicBezTo>
                        <a:pt x="100" y="5841"/>
                        <a:pt x="526" y="7196"/>
                        <a:pt x="1313" y="8357"/>
                      </a:cubicBezTo>
                      <a:lnTo>
                        <a:pt x="1313" y="8357"/>
                      </a:lnTo>
                      <a:cubicBezTo>
                        <a:pt x="1174" y="8112"/>
                        <a:pt x="1234" y="7355"/>
                        <a:pt x="1234" y="7355"/>
                      </a:cubicBezTo>
                      <a:cubicBezTo>
                        <a:pt x="868" y="4820"/>
                        <a:pt x="1735" y="2284"/>
                        <a:pt x="3603" y="517"/>
                      </a:cubicBezTo>
                      <a:cubicBezTo>
                        <a:pt x="3503" y="450"/>
                        <a:pt x="3836" y="350"/>
                        <a:pt x="3736" y="283"/>
                      </a:cubicBezTo>
                      <a:cubicBezTo>
                        <a:pt x="3432" y="87"/>
                        <a:pt x="3117" y="0"/>
                        <a:pt x="2805" y="0"/>
                      </a:cubicBezTo>
                      <a:close/>
                      <a:moveTo>
                        <a:pt x="1313" y="8357"/>
                      </a:moveTo>
                      <a:lnTo>
                        <a:pt x="1313" y="8357"/>
                      </a:lnTo>
                      <a:cubicBezTo>
                        <a:pt x="1319" y="8369"/>
                        <a:pt x="1327" y="8379"/>
                        <a:pt x="1335" y="8389"/>
                      </a:cubicBezTo>
                      <a:cubicBezTo>
                        <a:pt x="1327" y="8378"/>
                        <a:pt x="1320" y="8367"/>
                        <a:pt x="1313" y="8357"/>
                      </a:cubicBezTo>
                      <a:close/>
                    </a:path>
                  </a:pathLst>
                </a:custGeom>
                <a:solidFill>
                  <a:srgbClr val="407B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6" name="Google Shape;4386;p67"/>
                <p:cNvSpPr/>
                <p:nvPr/>
              </p:nvSpPr>
              <p:spPr>
                <a:xfrm>
                  <a:off x="2930643" y="2283853"/>
                  <a:ext cx="89536" cy="195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7" h="8389" extrusionOk="0">
                      <a:moveTo>
                        <a:pt x="2805" y="0"/>
                      </a:moveTo>
                      <a:cubicBezTo>
                        <a:pt x="2054" y="0"/>
                        <a:pt x="1319" y="501"/>
                        <a:pt x="801" y="1184"/>
                      </a:cubicBezTo>
                      <a:cubicBezTo>
                        <a:pt x="267" y="2184"/>
                        <a:pt x="0" y="3319"/>
                        <a:pt x="34" y="4453"/>
                      </a:cubicBezTo>
                      <a:cubicBezTo>
                        <a:pt x="100" y="5841"/>
                        <a:pt x="526" y="7196"/>
                        <a:pt x="1313" y="8357"/>
                      </a:cubicBezTo>
                      <a:lnTo>
                        <a:pt x="1313" y="8357"/>
                      </a:lnTo>
                      <a:cubicBezTo>
                        <a:pt x="1174" y="8112"/>
                        <a:pt x="1234" y="7355"/>
                        <a:pt x="1234" y="7355"/>
                      </a:cubicBezTo>
                      <a:cubicBezTo>
                        <a:pt x="868" y="4820"/>
                        <a:pt x="1735" y="2284"/>
                        <a:pt x="3603" y="517"/>
                      </a:cubicBezTo>
                      <a:cubicBezTo>
                        <a:pt x="3503" y="450"/>
                        <a:pt x="3836" y="350"/>
                        <a:pt x="3736" y="283"/>
                      </a:cubicBezTo>
                      <a:cubicBezTo>
                        <a:pt x="3432" y="87"/>
                        <a:pt x="3117" y="0"/>
                        <a:pt x="2805" y="0"/>
                      </a:cubicBezTo>
                      <a:close/>
                      <a:moveTo>
                        <a:pt x="1313" y="8357"/>
                      </a:moveTo>
                      <a:lnTo>
                        <a:pt x="1313" y="8357"/>
                      </a:lnTo>
                      <a:cubicBezTo>
                        <a:pt x="1319" y="8369"/>
                        <a:pt x="1327" y="8379"/>
                        <a:pt x="1335" y="8389"/>
                      </a:cubicBezTo>
                      <a:cubicBezTo>
                        <a:pt x="1327" y="8378"/>
                        <a:pt x="1320" y="8367"/>
                        <a:pt x="1313" y="8357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7" name="Google Shape;4387;p67"/>
                <p:cNvSpPr/>
                <p:nvPr/>
              </p:nvSpPr>
              <p:spPr>
                <a:xfrm>
                  <a:off x="2949311" y="2262431"/>
                  <a:ext cx="478741" cy="555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23818" extrusionOk="0">
                      <a:moveTo>
                        <a:pt x="9808" y="0"/>
                      </a:moveTo>
                      <a:lnTo>
                        <a:pt x="3670" y="1101"/>
                      </a:lnTo>
                      <a:cubicBezTo>
                        <a:pt x="2269" y="1368"/>
                        <a:pt x="434" y="3069"/>
                        <a:pt x="501" y="5571"/>
                      </a:cubicBezTo>
                      <a:cubicBezTo>
                        <a:pt x="1" y="13110"/>
                        <a:pt x="1902" y="11642"/>
                        <a:pt x="2102" y="23584"/>
                      </a:cubicBezTo>
                      <a:cubicBezTo>
                        <a:pt x="2603" y="23584"/>
                        <a:pt x="17347" y="23817"/>
                        <a:pt x="17347" y="23817"/>
                      </a:cubicBezTo>
                      <a:cubicBezTo>
                        <a:pt x="16980" y="17346"/>
                        <a:pt x="19682" y="12776"/>
                        <a:pt x="20382" y="4670"/>
                      </a:cubicBezTo>
                      <a:cubicBezTo>
                        <a:pt x="20515" y="3102"/>
                        <a:pt x="19415" y="1635"/>
                        <a:pt x="17847" y="1368"/>
                      </a:cubicBezTo>
                      <a:lnTo>
                        <a:pt x="980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8" name="Google Shape;4388;p67"/>
                <p:cNvSpPr/>
                <p:nvPr/>
              </p:nvSpPr>
              <p:spPr>
                <a:xfrm>
                  <a:off x="3083207" y="2106740"/>
                  <a:ext cx="209408" cy="2537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74" h="10876" extrusionOk="0">
                      <a:moveTo>
                        <a:pt x="7606" y="1"/>
                      </a:moveTo>
                      <a:lnTo>
                        <a:pt x="2469" y="2769"/>
                      </a:lnTo>
                      <a:cubicBezTo>
                        <a:pt x="2802" y="4437"/>
                        <a:pt x="3369" y="6772"/>
                        <a:pt x="968" y="7173"/>
                      </a:cubicBezTo>
                      <a:cubicBezTo>
                        <a:pt x="267" y="8040"/>
                        <a:pt x="0" y="9741"/>
                        <a:pt x="2235" y="10875"/>
                      </a:cubicBezTo>
                      <a:cubicBezTo>
                        <a:pt x="5104" y="10208"/>
                        <a:pt x="8640" y="8907"/>
                        <a:pt x="8973" y="7506"/>
                      </a:cubicBezTo>
                      <a:cubicBezTo>
                        <a:pt x="6572" y="7106"/>
                        <a:pt x="7439" y="2102"/>
                        <a:pt x="7606" y="1"/>
                      </a:cubicBezTo>
                      <a:close/>
                    </a:path>
                  </a:pathLst>
                </a:custGeom>
                <a:solidFill>
                  <a:srgbClr val="EFD5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9" name="Google Shape;4389;p67"/>
                <p:cNvSpPr/>
                <p:nvPr/>
              </p:nvSpPr>
              <p:spPr>
                <a:xfrm>
                  <a:off x="3140798" y="2162021"/>
                  <a:ext cx="95767" cy="59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2536" extrusionOk="0">
                      <a:moveTo>
                        <a:pt x="4104" y="0"/>
                      </a:moveTo>
                      <a:lnTo>
                        <a:pt x="234" y="267"/>
                      </a:lnTo>
                      <a:lnTo>
                        <a:pt x="1" y="400"/>
                      </a:lnTo>
                      <a:cubicBezTo>
                        <a:pt x="167" y="1101"/>
                        <a:pt x="268" y="1801"/>
                        <a:pt x="334" y="2535"/>
                      </a:cubicBezTo>
                      <a:cubicBezTo>
                        <a:pt x="1402" y="2535"/>
                        <a:pt x="2536" y="2235"/>
                        <a:pt x="3136" y="1535"/>
                      </a:cubicBezTo>
                      <a:cubicBezTo>
                        <a:pt x="3537" y="1101"/>
                        <a:pt x="3870" y="567"/>
                        <a:pt x="410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0" name="Google Shape;4390;p67"/>
                <p:cNvSpPr/>
                <p:nvPr/>
              </p:nvSpPr>
              <p:spPr>
                <a:xfrm>
                  <a:off x="3349413" y="2358945"/>
                  <a:ext cx="71638" cy="203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8741" extrusionOk="0">
                      <a:moveTo>
                        <a:pt x="1635" y="0"/>
                      </a:moveTo>
                      <a:cubicBezTo>
                        <a:pt x="1034" y="267"/>
                        <a:pt x="0" y="1935"/>
                        <a:pt x="100" y="3703"/>
                      </a:cubicBezTo>
                      <a:cubicBezTo>
                        <a:pt x="167" y="5504"/>
                        <a:pt x="801" y="7272"/>
                        <a:pt x="1868" y="8740"/>
                      </a:cubicBezTo>
                      <a:cubicBezTo>
                        <a:pt x="2335" y="6538"/>
                        <a:pt x="2802" y="4304"/>
                        <a:pt x="3069" y="2069"/>
                      </a:cubicBezTo>
                      <a:lnTo>
                        <a:pt x="16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1" name="Google Shape;4391;p67"/>
                <p:cNvSpPr/>
                <p:nvPr/>
              </p:nvSpPr>
              <p:spPr>
                <a:xfrm>
                  <a:off x="3073850" y="1939638"/>
                  <a:ext cx="207075" cy="265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4" h="11366" extrusionOk="0">
                      <a:moveTo>
                        <a:pt x="4835" y="0"/>
                      </a:moveTo>
                      <a:cubicBezTo>
                        <a:pt x="4470" y="0"/>
                        <a:pt x="4101" y="51"/>
                        <a:pt x="3737" y="157"/>
                      </a:cubicBezTo>
                      <a:cubicBezTo>
                        <a:pt x="835" y="991"/>
                        <a:pt x="1" y="5227"/>
                        <a:pt x="368" y="7862"/>
                      </a:cubicBezTo>
                      <a:cubicBezTo>
                        <a:pt x="671" y="9916"/>
                        <a:pt x="2428" y="11366"/>
                        <a:pt x="4278" y="11366"/>
                      </a:cubicBezTo>
                      <a:cubicBezTo>
                        <a:pt x="5073" y="11366"/>
                        <a:pt x="5884" y="11099"/>
                        <a:pt x="6606" y="10497"/>
                      </a:cubicBezTo>
                      <a:cubicBezTo>
                        <a:pt x="7973" y="9363"/>
                        <a:pt x="8274" y="7962"/>
                        <a:pt x="8607" y="5727"/>
                      </a:cubicBezTo>
                      <a:cubicBezTo>
                        <a:pt x="8640" y="5394"/>
                        <a:pt x="8707" y="5027"/>
                        <a:pt x="8774" y="4660"/>
                      </a:cubicBezTo>
                      <a:cubicBezTo>
                        <a:pt x="8874" y="4059"/>
                        <a:pt x="8841" y="3459"/>
                        <a:pt x="8674" y="2892"/>
                      </a:cubicBezTo>
                      <a:cubicBezTo>
                        <a:pt x="8607" y="2658"/>
                        <a:pt x="8507" y="2425"/>
                        <a:pt x="8407" y="2191"/>
                      </a:cubicBezTo>
                      <a:cubicBezTo>
                        <a:pt x="7712" y="828"/>
                        <a:pt x="6309" y="0"/>
                        <a:pt x="4835" y="0"/>
                      </a:cubicBezTo>
                      <a:close/>
                    </a:path>
                  </a:pathLst>
                </a:custGeom>
                <a:solidFill>
                  <a:srgbClr val="EFD5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2" name="Google Shape;4392;p67"/>
                <p:cNvSpPr/>
                <p:nvPr/>
              </p:nvSpPr>
              <p:spPr>
                <a:xfrm>
                  <a:off x="3231828" y="2070944"/>
                  <a:ext cx="84146" cy="7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6" h="3157" extrusionOk="0">
                      <a:moveTo>
                        <a:pt x="2108" y="0"/>
                      </a:moveTo>
                      <a:cubicBezTo>
                        <a:pt x="1306" y="0"/>
                        <a:pt x="577" y="909"/>
                        <a:pt x="336" y="1601"/>
                      </a:cubicBezTo>
                      <a:cubicBezTo>
                        <a:pt x="0" y="2365"/>
                        <a:pt x="335" y="3157"/>
                        <a:pt x="1111" y="3157"/>
                      </a:cubicBezTo>
                      <a:cubicBezTo>
                        <a:pt x="1183" y="3157"/>
                        <a:pt x="1258" y="3150"/>
                        <a:pt x="1337" y="3136"/>
                      </a:cubicBezTo>
                      <a:cubicBezTo>
                        <a:pt x="2037" y="3002"/>
                        <a:pt x="2671" y="2569"/>
                        <a:pt x="3071" y="1968"/>
                      </a:cubicBezTo>
                      <a:cubicBezTo>
                        <a:pt x="3605" y="1268"/>
                        <a:pt x="3238" y="234"/>
                        <a:pt x="2371" y="34"/>
                      </a:cubicBezTo>
                      <a:cubicBezTo>
                        <a:pt x="2283" y="11"/>
                        <a:pt x="2195" y="0"/>
                        <a:pt x="2108" y="0"/>
                      </a:cubicBezTo>
                      <a:close/>
                    </a:path>
                  </a:pathLst>
                </a:custGeom>
                <a:solidFill>
                  <a:srgbClr val="EFD5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3" name="Google Shape;4393;p67"/>
                <p:cNvSpPr/>
                <p:nvPr/>
              </p:nvSpPr>
              <p:spPr>
                <a:xfrm>
                  <a:off x="3016259" y="2891356"/>
                  <a:ext cx="269356" cy="1539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43" h="65982" extrusionOk="0">
                      <a:moveTo>
                        <a:pt x="234" y="1"/>
                      </a:moveTo>
                      <a:cubicBezTo>
                        <a:pt x="234" y="1"/>
                        <a:pt x="1" y="21249"/>
                        <a:pt x="834" y="30056"/>
                      </a:cubicBezTo>
                      <a:cubicBezTo>
                        <a:pt x="1969" y="41931"/>
                        <a:pt x="868" y="65881"/>
                        <a:pt x="868" y="65881"/>
                      </a:cubicBezTo>
                      <a:lnTo>
                        <a:pt x="4237" y="65981"/>
                      </a:lnTo>
                      <a:cubicBezTo>
                        <a:pt x="4237" y="65981"/>
                        <a:pt x="9007" y="42798"/>
                        <a:pt x="7506" y="29222"/>
                      </a:cubicBezTo>
                      <a:cubicBezTo>
                        <a:pt x="7973" y="14578"/>
                        <a:pt x="11542" y="668"/>
                        <a:pt x="11542" y="668"/>
                      </a:cubicBezTo>
                      <a:lnTo>
                        <a:pt x="234" y="1"/>
                      </a:lnTo>
                      <a:close/>
                    </a:path>
                  </a:pathLst>
                </a:custGeom>
                <a:solidFill>
                  <a:srgbClr val="EFD5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4" name="Google Shape;4394;p67"/>
                <p:cNvSpPr/>
                <p:nvPr/>
              </p:nvSpPr>
              <p:spPr>
                <a:xfrm>
                  <a:off x="2897157" y="4420126"/>
                  <a:ext cx="233560" cy="8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9" h="3503" extrusionOk="0">
                      <a:moveTo>
                        <a:pt x="6005" y="0"/>
                      </a:moveTo>
                      <a:cubicBezTo>
                        <a:pt x="5738" y="0"/>
                        <a:pt x="5471" y="67"/>
                        <a:pt x="5238" y="167"/>
                      </a:cubicBezTo>
                      <a:cubicBezTo>
                        <a:pt x="3103" y="1268"/>
                        <a:pt x="2870" y="1301"/>
                        <a:pt x="535" y="1668"/>
                      </a:cubicBezTo>
                      <a:cubicBezTo>
                        <a:pt x="1" y="1735"/>
                        <a:pt x="134" y="2969"/>
                        <a:pt x="1369" y="3036"/>
                      </a:cubicBezTo>
                      <a:cubicBezTo>
                        <a:pt x="3337" y="3136"/>
                        <a:pt x="3170" y="3069"/>
                        <a:pt x="4838" y="3169"/>
                      </a:cubicBezTo>
                      <a:cubicBezTo>
                        <a:pt x="6272" y="3236"/>
                        <a:pt x="8374" y="3403"/>
                        <a:pt x="9508" y="3503"/>
                      </a:cubicBezTo>
                      <a:lnTo>
                        <a:pt x="9541" y="3503"/>
                      </a:lnTo>
                      <a:cubicBezTo>
                        <a:pt x="9808" y="3503"/>
                        <a:pt x="10008" y="3269"/>
                        <a:pt x="10008" y="3003"/>
                      </a:cubicBezTo>
                      <a:lnTo>
                        <a:pt x="9841" y="401"/>
                      </a:lnTo>
                      <a:cubicBezTo>
                        <a:pt x="9808" y="301"/>
                        <a:pt x="9708" y="200"/>
                        <a:pt x="9608" y="200"/>
                      </a:cubicBezTo>
                      <a:lnTo>
                        <a:pt x="6005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5" name="Google Shape;4395;p67"/>
                <p:cNvSpPr/>
                <p:nvPr/>
              </p:nvSpPr>
              <p:spPr>
                <a:xfrm>
                  <a:off x="2983567" y="4409135"/>
                  <a:ext cx="42050" cy="17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" h="762" extrusionOk="0">
                      <a:moveTo>
                        <a:pt x="311" y="127"/>
                      </a:moveTo>
                      <a:cubicBezTo>
                        <a:pt x="566" y="127"/>
                        <a:pt x="1114" y="366"/>
                        <a:pt x="1502" y="605"/>
                      </a:cubicBezTo>
                      <a:cubicBezTo>
                        <a:pt x="1338" y="622"/>
                        <a:pt x="1185" y="630"/>
                        <a:pt x="1046" y="630"/>
                      </a:cubicBezTo>
                      <a:cubicBezTo>
                        <a:pt x="647" y="630"/>
                        <a:pt x="358" y="562"/>
                        <a:pt x="234" y="438"/>
                      </a:cubicBezTo>
                      <a:cubicBezTo>
                        <a:pt x="167" y="371"/>
                        <a:pt x="134" y="305"/>
                        <a:pt x="134" y="204"/>
                      </a:cubicBezTo>
                      <a:cubicBezTo>
                        <a:pt x="134" y="171"/>
                        <a:pt x="167" y="171"/>
                        <a:pt x="201" y="138"/>
                      </a:cubicBezTo>
                      <a:lnTo>
                        <a:pt x="234" y="138"/>
                      </a:lnTo>
                      <a:cubicBezTo>
                        <a:pt x="255" y="131"/>
                        <a:pt x="281" y="127"/>
                        <a:pt x="311" y="127"/>
                      </a:cubicBezTo>
                      <a:close/>
                      <a:moveTo>
                        <a:pt x="311" y="0"/>
                      </a:moveTo>
                      <a:cubicBezTo>
                        <a:pt x="242" y="0"/>
                        <a:pt x="182" y="12"/>
                        <a:pt x="134" y="38"/>
                      </a:cubicBezTo>
                      <a:cubicBezTo>
                        <a:pt x="67" y="38"/>
                        <a:pt x="34" y="104"/>
                        <a:pt x="1" y="204"/>
                      </a:cubicBezTo>
                      <a:cubicBezTo>
                        <a:pt x="1" y="338"/>
                        <a:pt x="34" y="438"/>
                        <a:pt x="134" y="538"/>
                      </a:cubicBezTo>
                      <a:cubicBezTo>
                        <a:pt x="306" y="710"/>
                        <a:pt x="654" y="762"/>
                        <a:pt x="1007" y="762"/>
                      </a:cubicBezTo>
                      <a:cubicBezTo>
                        <a:pt x="1270" y="762"/>
                        <a:pt x="1536" y="733"/>
                        <a:pt x="1735" y="705"/>
                      </a:cubicBezTo>
                      <a:cubicBezTo>
                        <a:pt x="1768" y="705"/>
                        <a:pt x="1802" y="671"/>
                        <a:pt x="1802" y="638"/>
                      </a:cubicBezTo>
                      <a:cubicBezTo>
                        <a:pt x="1802" y="605"/>
                        <a:pt x="1802" y="571"/>
                        <a:pt x="1768" y="571"/>
                      </a:cubicBezTo>
                      <a:cubicBezTo>
                        <a:pt x="1652" y="513"/>
                        <a:pt x="778" y="0"/>
                        <a:pt x="31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6" name="Google Shape;4396;p67"/>
                <p:cNvSpPr/>
                <p:nvPr/>
              </p:nvSpPr>
              <p:spPr>
                <a:xfrm>
                  <a:off x="2999131" y="4393664"/>
                  <a:ext cx="25715" cy="319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368" extrusionOk="0">
                      <a:moveTo>
                        <a:pt x="368" y="167"/>
                      </a:moveTo>
                      <a:cubicBezTo>
                        <a:pt x="468" y="167"/>
                        <a:pt x="568" y="200"/>
                        <a:pt x="634" y="267"/>
                      </a:cubicBezTo>
                      <a:cubicBezTo>
                        <a:pt x="835" y="534"/>
                        <a:pt x="968" y="867"/>
                        <a:pt x="968" y="1201"/>
                      </a:cubicBezTo>
                      <a:cubicBezTo>
                        <a:pt x="634" y="968"/>
                        <a:pt x="201" y="434"/>
                        <a:pt x="234" y="234"/>
                      </a:cubicBezTo>
                      <a:cubicBezTo>
                        <a:pt x="234" y="234"/>
                        <a:pt x="234" y="200"/>
                        <a:pt x="301" y="167"/>
                      </a:cubicBezTo>
                      <a:close/>
                      <a:moveTo>
                        <a:pt x="334" y="0"/>
                      </a:moveTo>
                      <a:cubicBezTo>
                        <a:pt x="167" y="0"/>
                        <a:pt x="101" y="134"/>
                        <a:pt x="67" y="200"/>
                      </a:cubicBezTo>
                      <a:cubicBezTo>
                        <a:pt x="1" y="534"/>
                        <a:pt x="668" y="1201"/>
                        <a:pt x="1001" y="1368"/>
                      </a:cubicBezTo>
                      <a:lnTo>
                        <a:pt x="1068" y="1368"/>
                      </a:lnTo>
                      <a:cubicBezTo>
                        <a:pt x="1101" y="1334"/>
                        <a:pt x="1101" y="1334"/>
                        <a:pt x="1101" y="1301"/>
                      </a:cubicBezTo>
                      <a:cubicBezTo>
                        <a:pt x="1101" y="901"/>
                        <a:pt x="968" y="501"/>
                        <a:pt x="735" y="167"/>
                      </a:cubicBezTo>
                      <a:cubicBezTo>
                        <a:pt x="634" y="67"/>
                        <a:pt x="501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7" name="Google Shape;4397;p67"/>
                <p:cNvSpPr/>
                <p:nvPr/>
              </p:nvSpPr>
              <p:spPr>
                <a:xfrm>
                  <a:off x="3161029" y="3187151"/>
                  <a:ext cx="41280" cy="157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9" h="6739" extrusionOk="0">
                      <a:moveTo>
                        <a:pt x="868" y="1"/>
                      </a:moveTo>
                      <a:cubicBezTo>
                        <a:pt x="34" y="1035"/>
                        <a:pt x="1" y="3803"/>
                        <a:pt x="1435" y="6739"/>
                      </a:cubicBezTo>
                      <a:cubicBezTo>
                        <a:pt x="1535" y="5404"/>
                        <a:pt x="1635" y="4137"/>
                        <a:pt x="1769" y="2903"/>
                      </a:cubicBezTo>
                      <a:lnTo>
                        <a:pt x="86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8" name="Google Shape;4398;p67"/>
                <p:cNvSpPr/>
                <p:nvPr/>
              </p:nvSpPr>
              <p:spPr>
                <a:xfrm>
                  <a:off x="3150925" y="2042919"/>
                  <a:ext cx="14818" cy="19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848" extrusionOk="0">
                      <a:moveTo>
                        <a:pt x="334" y="0"/>
                      </a:moveTo>
                      <a:cubicBezTo>
                        <a:pt x="200" y="0"/>
                        <a:pt x="67" y="167"/>
                        <a:pt x="34" y="401"/>
                      </a:cubicBezTo>
                      <a:cubicBezTo>
                        <a:pt x="0" y="634"/>
                        <a:pt x="100" y="801"/>
                        <a:pt x="267" y="834"/>
                      </a:cubicBezTo>
                      <a:cubicBezTo>
                        <a:pt x="289" y="843"/>
                        <a:pt x="310" y="847"/>
                        <a:pt x="331" y="847"/>
                      </a:cubicBezTo>
                      <a:cubicBezTo>
                        <a:pt x="467" y="847"/>
                        <a:pt x="572" y="666"/>
                        <a:pt x="601" y="434"/>
                      </a:cubicBezTo>
                      <a:cubicBezTo>
                        <a:pt x="634" y="167"/>
                        <a:pt x="501" y="0"/>
                        <a:pt x="33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9" name="Google Shape;4399;p67"/>
                <p:cNvSpPr/>
                <p:nvPr/>
              </p:nvSpPr>
              <p:spPr>
                <a:xfrm>
                  <a:off x="3089437" y="2038252"/>
                  <a:ext cx="14024" cy="20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872" extrusionOk="0">
                      <a:moveTo>
                        <a:pt x="334" y="0"/>
                      </a:moveTo>
                      <a:cubicBezTo>
                        <a:pt x="200" y="0"/>
                        <a:pt x="67" y="167"/>
                        <a:pt x="33" y="401"/>
                      </a:cubicBezTo>
                      <a:cubicBezTo>
                        <a:pt x="0" y="634"/>
                        <a:pt x="100" y="801"/>
                        <a:pt x="267" y="868"/>
                      </a:cubicBezTo>
                      <a:cubicBezTo>
                        <a:pt x="279" y="870"/>
                        <a:pt x="291" y="871"/>
                        <a:pt x="303" y="871"/>
                      </a:cubicBezTo>
                      <a:cubicBezTo>
                        <a:pt x="453" y="871"/>
                        <a:pt x="570" y="684"/>
                        <a:pt x="601" y="467"/>
                      </a:cubicBezTo>
                      <a:cubicBezTo>
                        <a:pt x="601" y="234"/>
                        <a:pt x="500" y="34"/>
                        <a:pt x="33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0" name="Google Shape;4400;p67"/>
                <p:cNvSpPr/>
                <p:nvPr/>
              </p:nvSpPr>
              <p:spPr>
                <a:xfrm>
                  <a:off x="3105772" y="2121535"/>
                  <a:ext cx="14048" cy="20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872" extrusionOk="0">
                      <a:moveTo>
                        <a:pt x="334" y="1"/>
                      </a:moveTo>
                      <a:cubicBezTo>
                        <a:pt x="167" y="1"/>
                        <a:pt x="34" y="167"/>
                        <a:pt x="1" y="401"/>
                      </a:cubicBezTo>
                      <a:cubicBezTo>
                        <a:pt x="1" y="634"/>
                        <a:pt x="101" y="834"/>
                        <a:pt x="234" y="868"/>
                      </a:cubicBezTo>
                      <a:cubicBezTo>
                        <a:pt x="246" y="870"/>
                        <a:pt x="259" y="871"/>
                        <a:pt x="270" y="871"/>
                      </a:cubicBezTo>
                      <a:cubicBezTo>
                        <a:pt x="420" y="871"/>
                        <a:pt x="537" y="684"/>
                        <a:pt x="568" y="468"/>
                      </a:cubicBezTo>
                      <a:cubicBezTo>
                        <a:pt x="601" y="234"/>
                        <a:pt x="501" y="34"/>
                        <a:pt x="334" y="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1" name="Google Shape;4401;p67"/>
                <p:cNvSpPr/>
                <p:nvPr/>
              </p:nvSpPr>
              <p:spPr>
                <a:xfrm>
                  <a:off x="3088644" y="2056150"/>
                  <a:ext cx="35049" cy="5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2" h="2173" extrusionOk="0">
                      <a:moveTo>
                        <a:pt x="1502" y="0"/>
                      </a:moveTo>
                      <a:lnTo>
                        <a:pt x="1502" y="0"/>
                      </a:lnTo>
                      <a:cubicBezTo>
                        <a:pt x="1068" y="634"/>
                        <a:pt x="568" y="1235"/>
                        <a:pt x="1" y="1735"/>
                      </a:cubicBezTo>
                      <a:cubicBezTo>
                        <a:pt x="245" y="2010"/>
                        <a:pt x="573" y="2173"/>
                        <a:pt x="934" y="2173"/>
                      </a:cubicBezTo>
                      <a:cubicBezTo>
                        <a:pt x="967" y="2173"/>
                        <a:pt x="1001" y="2172"/>
                        <a:pt x="1035" y="2169"/>
                      </a:cubicBezTo>
                      <a:lnTo>
                        <a:pt x="1502" y="0"/>
                      </a:lnTo>
                      <a:close/>
                    </a:path>
                  </a:pathLst>
                </a:custGeom>
                <a:solidFill>
                  <a:srgbClr val="CEB47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2" name="Google Shape;4402;p67"/>
                <p:cNvSpPr/>
                <p:nvPr/>
              </p:nvSpPr>
              <p:spPr>
                <a:xfrm>
                  <a:off x="3150925" y="2013914"/>
                  <a:ext cx="30382" cy="20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" h="877" extrusionOk="0">
                      <a:moveTo>
                        <a:pt x="131" y="0"/>
                      </a:moveTo>
                      <a:cubicBezTo>
                        <a:pt x="77" y="0"/>
                        <a:pt x="28" y="55"/>
                        <a:pt x="0" y="109"/>
                      </a:cubicBezTo>
                      <a:cubicBezTo>
                        <a:pt x="0" y="176"/>
                        <a:pt x="34" y="243"/>
                        <a:pt x="134" y="276"/>
                      </a:cubicBezTo>
                      <a:lnTo>
                        <a:pt x="167" y="276"/>
                      </a:lnTo>
                      <a:cubicBezTo>
                        <a:pt x="501" y="309"/>
                        <a:pt x="834" y="510"/>
                        <a:pt x="1001" y="843"/>
                      </a:cubicBezTo>
                      <a:cubicBezTo>
                        <a:pt x="1034" y="876"/>
                        <a:pt x="1068" y="876"/>
                        <a:pt x="1101" y="876"/>
                      </a:cubicBezTo>
                      <a:cubicBezTo>
                        <a:pt x="1235" y="876"/>
                        <a:pt x="1301" y="776"/>
                        <a:pt x="1235" y="676"/>
                      </a:cubicBezTo>
                      <a:cubicBezTo>
                        <a:pt x="1001" y="276"/>
                        <a:pt x="601" y="43"/>
                        <a:pt x="167" y="9"/>
                      </a:cubicBezTo>
                      <a:cubicBezTo>
                        <a:pt x="155" y="3"/>
                        <a:pt x="143" y="0"/>
                        <a:pt x="13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3" name="Google Shape;4403;p67"/>
                <p:cNvSpPr/>
                <p:nvPr/>
              </p:nvSpPr>
              <p:spPr>
                <a:xfrm>
                  <a:off x="3083977" y="2010927"/>
                  <a:ext cx="30382" cy="17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" h="738" extrusionOk="0">
                      <a:moveTo>
                        <a:pt x="1074" y="0"/>
                      </a:moveTo>
                      <a:cubicBezTo>
                        <a:pt x="673" y="0"/>
                        <a:pt x="282" y="197"/>
                        <a:pt x="34" y="537"/>
                      </a:cubicBezTo>
                      <a:cubicBezTo>
                        <a:pt x="1" y="604"/>
                        <a:pt x="1" y="671"/>
                        <a:pt x="67" y="738"/>
                      </a:cubicBezTo>
                      <a:lnTo>
                        <a:pt x="134" y="738"/>
                      </a:lnTo>
                      <a:cubicBezTo>
                        <a:pt x="167" y="738"/>
                        <a:pt x="234" y="738"/>
                        <a:pt x="234" y="704"/>
                      </a:cubicBezTo>
                      <a:cubicBezTo>
                        <a:pt x="448" y="429"/>
                        <a:pt x="746" y="266"/>
                        <a:pt x="1050" y="266"/>
                      </a:cubicBezTo>
                      <a:cubicBezTo>
                        <a:pt x="1078" y="266"/>
                        <a:pt x="1107" y="268"/>
                        <a:pt x="1135" y="271"/>
                      </a:cubicBezTo>
                      <a:cubicBezTo>
                        <a:pt x="1201" y="271"/>
                        <a:pt x="1268" y="204"/>
                        <a:pt x="1302" y="137"/>
                      </a:cubicBezTo>
                      <a:cubicBezTo>
                        <a:pt x="1302" y="70"/>
                        <a:pt x="1235" y="4"/>
                        <a:pt x="1168" y="4"/>
                      </a:cubicBezTo>
                      <a:cubicBezTo>
                        <a:pt x="1137" y="1"/>
                        <a:pt x="1106" y="0"/>
                        <a:pt x="107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4" name="Google Shape;4404;p67"/>
                <p:cNvSpPr/>
                <p:nvPr/>
              </p:nvSpPr>
              <p:spPr>
                <a:xfrm>
                  <a:off x="2978900" y="2798740"/>
                  <a:ext cx="395435" cy="39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6" h="1702" extrusionOk="0">
                      <a:moveTo>
                        <a:pt x="1401" y="0"/>
                      </a:moveTo>
                      <a:cubicBezTo>
                        <a:pt x="1301" y="0"/>
                        <a:pt x="0" y="67"/>
                        <a:pt x="0" y="167"/>
                      </a:cubicBezTo>
                      <a:cubicBezTo>
                        <a:pt x="201" y="701"/>
                        <a:pt x="467" y="1201"/>
                        <a:pt x="734" y="1701"/>
                      </a:cubicBezTo>
                      <a:lnTo>
                        <a:pt x="16212" y="1701"/>
                      </a:lnTo>
                      <a:cubicBezTo>
                        <a:pt x="16479" y="1301"/>
                        <a:pt x="16746" y="901"/>
                        <a:pt x="16946" y="501"/>
                      </a:cubicBezTo>
                      <a:cubicBezTo>
                        <a:pt x="16946" y="401"/>
                        <a:pt x="16879" y="334"/>
                        <a:pt x="16779" y="334"/>
                      </a:cubicBezTo>
                      <a:lnTo>
                        <a:pt x="140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5" name="Google Shape;4405;p67"/>
                <p:cNvSpPr/>
                <p:nvPr/>
              </p:nvSpPr>
              <p:spPr>
                <a:xfrm>
                  <a:off x="2998361" y="2810407"/>
                  <a:ext cx="351075" cy="1514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64894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734" y="52105"/>
                        <a:pt x="634" y="62379"/>
                      </a:cubicBezTo>
                      <a:cubicBezTo>
                        <a:pt x="634" y="63379"/>
                        <a:pt x="1368" y="64247"/>
                        <a:pt x="2335" y="64447"/>
                      </a:cubicBezTo>
                      <a:cubicBezTo>
                        <a:pt x="3203" y="64647"/>
                        <a:pt x="4103" y="64780"/>
                        <a:pt x="4971" y="64880"/>
                      </a:cubicBezTo>
                      <a:cubicBezTo>
                        <a:pt x="5052" y="64889"/>
                        <a:pt x="5132" y="64893"/>
                        <a:pt x="5211" y="64893"/>
                      </a:cubicBezTo>
                      <a:cubicBezTo>
                        <a:pt x="6375" y="64893"/>
                        <a:pt x="7347" y="63999"/>
                        <a:pt x="7472" y="62812"/>
                      </a:cubicBezTo>
                      <a:lnTo>
                        <a:pt x="11475" y="18881"/>
                      </a:lnTo>
                      <a:cubicBezTo>
                        <a:pt x="11475" y="18881"/>
                        <a:pt x="15044" y="6739"/>
                        <a:pt x="11809" y="734"/>
                      </a:cubicBezTo>
                      <a:cubicBezTo>
                        <a:pt x="8173" y="368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6" name="Google Shape;4406;p67"/>
                <p:cNvSpPr/>
                <p:nvPr/>
              </p:nvSpPr>
              <p:spPr>
                <a:xfrm>
                  <a:off x="3166490" y="3026793"/>
                  <a:ext cx="91100" cy="693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2970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" y="2"/>
                        <a:pt x="1902" y="29155"/>
                        <a:pt x="2436" y="29689"/>
                      </a:cubicBezTo>
                      <a:cubicBezTo>
                        <a:pt x="2444" y="29697"/>
                        <a:pt x="2453" y="29702"/>
                        <a:pt x="2461" y="29702"/>
                      </a:cubicBezTo>
                      <a:cubicBezTo>
                        <a:pt x="2959" y="29702"/>
                        <a:pt x="3603" y="15812"/>
                        <a:pt x="3603" y="15812"/>
                      </a:cubicBezTo>
                      <a:lnTo>
                        <a:pt x="3903" y="834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7" name="Google Shape;4407;p67"/>
                <p:cNvSpPr/>
                <p:nvPr/>
              </p:nvSpPr>
              <p:spPr>
                <a:xfrm>
                  <a:off x="2978129" y="2513073"/>
                  <a:ext cx="104307" cy="105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0" h="4537" extrusionOk="0">
                      <a:moveTo>
                        <a:pt x="1668" y="0"/>
                      </a:moveTo>
                      <a:cubicBezTo>
                        <a:pt x="1434" y="0"/>
                        <a:pt x="1234" y="67"/>
                        <a:pt x="1067" y="234"/>
                      </a:cubicBezTo>
                      <a:lnTo>
                        <a:pt x="234" y="1068"/>
                      </a:lnTo>
                      <a:cubicBezTo>
                        <a:pt x="67" y="1234"/>
                        <a:pt x="0" y="1435"/>
                        <a:pt x="0" y="1668"/>
                      </a:cubicBezTo>
                      <a:lnTo>
                        <a:pt x="0" y="2836"/>
                      </a:lnTo>
                      <a:cubicBezTo>
                        <a:pt x="0" y="3036"/>
                        <a:pt x="67" y="3269"/>
                        <a:pt x="234" y="3403"/>
                      </a:cubicBezTo>
                      <a:lnTo>
                        <a:pt x="1067" y="4237"/>
                      </a:lnTo>
                      <a:cubicBezTo>
                        <a:pt x="1234" y="4403"/>
                        <a:pt x="1434" y="4537"/>
                        <a:pt x="1668" y="4537"/>
                      </a:cubicBezTo>
                      <a:lnTo>
                        <a:pt x="2802" y="4537"/>
                      </a:lnTo>
                      <a:cubicBezTo>
                        <a:pt x="3036" y="4537"/>
                        <a:pt x="3236" y="4437"/>
                        <a:pt x="3402" y="4303"/>
                      </a:cubicBezTo>
                      <a:lnTo>
                        <a:pt x="4236" y="3469"/>
                      </a:lnTo>
                      <a:cubicBezTo>
                        <a:pt x="4403" y="3303"/>
                        <a:pt x="4470" y="3102"/>
                        <a:pt x="4470" y="2869"/>
                      </a:cubicBezTo>
                      <a:lnTo>
                        <a:pt x="4470" y="1701"/>
                      </a:lnTo>
                      <a:cubicBezTo>
                        <a:pt x="4470" y="1501"/>
                        <a:pt x="4403" y="1268"/>
                        <a:pt x="4236" y="1134"/>
                      </a:cubicBezTo>
                      <a:lnTo>
                        <a:pt x="3402" y="300"/>
                      </a:lnTo>
                      <a:cubicBezTo>
                        <a:pt x="3269" y="100"/>
                        <a:pt x="3036" y="0"/>
                        <a:pt x="283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8" name="Google Shape;4408;p67"/>
                <p:cNvSpPr/>
                <p:nvPr/>
              </p:nvSpPr>
              <p:spPr>
                <a:xfrm>
                  <a:off x="3004591" y="2544832"/>
                  <a:ext cx="121435" cy="78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3343" extrusionOk="0">
                      <a:moveTo>
                        <a:pt x="2138" y="0"/>
                      </a:moveTo>
                      <a:cubicBezTo>
                        <a:pt x="2082" y="0"/>
                        <a:pt x="2025" y="2"/>
                        <a:pt x="1968" y="7"/>
                      </a:cubicBezTo>
                      <a:lnTo>
                        <a:pt x="901" y="40"/>
                      </a:lnTo>
                      <a:cubicBezTo>
                        <a:pt x="400" y="74"/>
                        <a:pt x="0" y="507"/>
                        <a:pt x="34" y="1008"/>
                      </a:cubicBezTo>
                      <a:cubicBezTo>
                        <a:pt x="34" y="1008"/>
                        <a:pt x="34" y="1041"/>
                        <a:pt x="34" y="1041"/>
                      </a:cubicBezTo>
                      <a:lnTo>
                        <a:pt x="100" y="2175"/>
                      </a:lnTo>
                      <a:cubicBezTo>
                        <a:pt x="134" y="2642"/>
                        <a:pt x="501" y="3009"/>
                        <a:pt x="934" y="3042"/>
                      </a:cubicBezTo>
                      <a:lnTo>
                        <a:pt x="2302" y="3176"/>
                      </a:lnTo>
                      <a:cubicBezTo>
                        <a:pt x="2302" y="3176"/>
                        <a:pt x="2918" y="3343"/>
                        <a:pt x="3593" y="3343"/>
                      </a:cubicBezTo>
                      <a:cubicBezTo>
                        <a:pt x="4234" y="3343"/>
                        <a:pt x="4928" y="3193"/>
                        <a:pt x="5204" y="2609"/>
                      </a:cubicBezTo>
                      <a:lnTo>
                        <a:pt x="5104" y="974"/>
                      </a:lnTo>
                      <a:lnTo>
                        <a:pt x="3202" y="207"/>
                      </a:lnTo>
                      <a:cubicBezTo>
                        <a:pt x="2855" y="91"/>
                        <a:pt x="2507" y="0"/>
                        <a:pt x="2138" y="0"/>
                      </a:cubicBezTo>
                      <a:close/>
                    </a:path>
                  </a:pathLst>
                </a:custGeom>
                <a:solidFill>
                  <a:srgbClr val="EFD5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9" name="Google Shape;4409;p67"/>
                <p:cNvSpPr/>
                <p:nvPr/>
              </p:nvSpPr>
              <p:spPr>
                <a:xfrm>
                  <a:off x="3112772" y="2311178"/>
                  <a:ext cx="390791" cy="405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47" h="17380" extrusionOk="0">
                      <a:moveTo>
                        <a:pt x="12575" y="0"/>
                      </a:moveTo>
                      <a:cubicBezTo>
                        <a:pt x="11985" y="0"/>
                        <a:pt x="11389" y="145"/>
                        <a:pt x="10842" y="446"/>
                      </a:cubicBezTo>
                      <a:cubicBezTo>
                        <a:pt x="8607" y="1547"/>
                        <a:pt x="9341" y="12188"/>
                        <a:pt x="9341" y="12188"/>
                      </a:cubicBezTo>
                      <a:lnTo>
                        <a:pt x="468" y="11021"/>
                      </a:lnTo>
                      <a:lnTo>
                        <a:pt x="1" y="13189"/>
                      </a:lnTo>
                      <a:cubicBezTo>
                        <a:pt x="1" y="13189"/>
                        <a:pt x="8682" y="17380"/>
                        <a:pt x="11542" y="17380"/>
                      </a:cubicBezTo>
                      <a:cubicBezTo>
                        <a:pt x="11848" y="17380"/>
                        <a:pt x="12088" y="17332"/>
                        <a:pt x="12243" y="17225"/>
                      </a:cubicBezTo>
                      <a:cubicBezTo>
                        <a:pt x="13477" y="16324"/>
                        <a:pt x="15512" y="9219"/>
                        <a:pt x="16346" y="5950"/>
                      </a:cubicBezTo>
                      <a:cubicBezTo>
                        <a:pt x="16746" y="4483"/>
                        <a:pt x="16479" y="2881"/>
                        <a:pt x="15612" y="1614"/>
                      </a:cubicBezTo>
                      <a:cubicBezTo>
                        <a:pt x="14902" y="571"/>
                        <a:pt x="13749" y="0"/>
                        <a:pt x="12575" y="0"/>
                      </a:cubicBezTo>
                      <a:close/>
                    </a:path>
                  </a:pathLst>
                </a:custGeom>
                <a:solidFill>
                  <a:srgbClr val="EFD5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0" name="Google Shape;4410;p67"/>
                <p:cNvSpPr/>
                <p:nvPr/>
              </p:nvSpPr>
              <p:spPr>
                <a:xfrm>
                  <a:off x="3038824" y="2119971"/>
                  <a:ext cx="87203" cy="24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7" h="1069" extrusionOk="0">
                      <a:moveTo>
                        <a:pt x="701" y="1"/>
                      </a:moveTo>
                      <a:cubicBezTo>
                        <a:pt x="301" y="1"/>
                        <a:pt x="1" y="301"/>
                        <a:pt x="1" y="668"/>
                      </a:cubicBezTo>
                      <a:lnTo>
                        <a:pt x="34" y="701"/>
                      </a:lnTo>
                      <a:lnTo>
                        <a:pt x="34" y="1068"/>
                      </a:lnTo>
                      <a:lnTo>
                        <a:pt x="3737" y="1068"/>
                      </a:lnTo>
                      <a:lnTo>
                        <a:pt x="2736" y="68"/>
                      </a:lnTo>
                      <a:lnTo>
                        <a:pt x="70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1" name="Google Shape;4411;p67"/>
                <p:cNvSpPr/>
                <p:nvPr/>
              </p:nvSpPr>
              <p:spPr>
                <a:xfrm>
                  <a:off x="3038824" y="2131662"/>
                  <a:ext cx="29612" cy="2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9" h="1084" extrusionOk="0">
                      <a:moveTo>
                        <a:pt x="568" y="0"/>
                      </a:moveTo>
                      <a:cubicBezTo>
                        <a:pt x="268" y="0"/>
                        <a:pt x="1" y="234"/>
                        <a:pt x="34" y="534"/>
                      </a:cubicBezTo>
                      <a:cubicBezTo>
                        <a:pt x="34" y="856"/>
                        <a:pt x="304" y="1083"/>
                        <a:pt x="581" y="1083"/>
                      </a:cubicBezTo>
                      <a:cubicBezTo>
                        <a:pt x="706" y="1083"/>
                        <a:pt x="832" y="1037"/>
                        <a:pt x="935" y="934"/>
                      </a:cubicBezTo>
                      <a:cubicBezTo>
                        <a:pt x="1268" y="567"/>
                        <a:pt x="1035" y="0"/>
                        <a:pt x="56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2" name="Google Shape;4412;p67"/>
                <p:cNvSpPr/>
                <p:nvPr/>
              </p:nvSpPr>
              <p:spPr>
                <a:xfrm>
                  <a:off x="3212413" y="1987662"/>
                  <a:ext cx="68512" cy="105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4537" extrusionOk="0">
                      <a:moveTo>
                        <a:pt x="868" y="0"/>
                      </a:moveTo>
                      <a:cubicBezTo>
                        <a:pt x="668" y="234"/>
                        <a:pt x="501" y="500"/>
                        <a:pt x="401" y="767"/>
                      </a:cubicBezTo>
                      <a:cubicBezTo>
                        <a:pt x="234" y="1301"/>
                        <a:pt x="101" y="1835"/>
                        <a:pt x="1" y="2368"/>
                      </a:cubicBezTo>
                      <a:cubicBezTo>
                        <a:pt x="267" y="2435"/>
                        <a:pt x="534" y="2435"/>
                        <a:pt x="801" y="2435"/>
                      </a:cubicBezTo>
                      <a:cubicBezTo>
                        <a:pt x="829" y="2432"/>
                        <a:pt x="856" y="2430"/>
                        <a:pt x="883" y="2430"/>
                      </a:cubicBezTo>
                      <a:cubicBezTo>
                        <a:pt x="1115" y="2430"/>
                        <a:pt x="1319" y="2556"/>
                        <a:pt x="1468" y="2735"/>
                      </a:cubicBezTo>
                      <a:cubicBezTo>
                        <a:pt x="1635" y="3302"/>
                        <a:pt x="1668" y="3903"/>
                        <a:pt x="1602" y="4503"/>
                      </a:cubicBezTo>
                      <a:lnTo>
                        <a:pt x="1735" y="4537"/>
                      </a:lnTo>
                      <a:cubicBezTo>
                        <a:pt x="1969" y="4170"/>
                        <a:pt x="2269" y="3870"/>
                        <a:pt x="2669" y="3669"/>
                      </a:cubicBezTo>
                      <a:cubicBezTo>
                        <a:pt x="2702" y="3302"/>
                        <a:pt x="2769" y="2969"/>
                        <a:pt x="2836" y="2602"/>
                      </a:cubicBezTo>
                      <a:cubicBezTo>
                        <a:pt x="2936" y="2001"/>
                        <a:pt x="2903" y="1401"/>
                        <a:pt x="2736" y="834"/>
                      </a:cubicBezTo>
                      <a:cubicBezTo>
                        <a:pt x="2669" y="600"/>
                        <a:pt x="2569" y="367"/>
                        <a:pt x="2469" y="133"/>
                      </a:cubicBezTo>
                      <a:cubicBezTo>
                        <a:pt x="1935" y="100"/>
                        <a:pt x="1402" y="33"/>
                        <a:pt x="8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3" name="Google Shape;4413;p67"/>
                <p:cNvSpPr/>
                <p:nvPr/>
              </p:nvSpPr>
              <p:spPr>
                <a:xfrm>
                  <a:off x="3083977" y="1938355"/>
                  <a:ext cx="224203" cy="75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8" h="3248" extrusionOk="0">
                      <a:moveTo>
                        <a:pt x="5456" y="0"/>
                      </a:moveTo>
                      <a:cubicBezTo>
                        <a:pt x="3025" y="0"/>
                        <a:pt x="1" y="45"/>
                        <a:pt x="1" y="45"/>
                      </a:cubicBezTo>
                      <a:lnTo>
                        <a:pt x="1302" y="1646"/>
                      </a:lnTo>
                      <a:lnTo>
                        <a:pt x="6005" y="1913"/>
                      </a:lnTo>
                      <a:lnTo>
                        <a:pt x="5871" y="2947"/>
                      </a:lnTo>
                      <a:cubicBezTo>
                        <a:pt x="5871" y="2947"/>
                        <a:pt x="8373" y="3247"/>
                        <a:pt x="8507" y="3247"/>
                      </a:cubicBezTo>
                      <a:cubicBezTo>
                        <a:pt x="8640" y="3247"/>
                        <a:pt x="9307" y="1312"/>
                        <a:pt x="9274" y="1212"/>
                      </a:cubicBezTo>
                      <a:cubicBezTo>
                        <a:pt x="9274" y="1212"/>
                        <a:pt x="9607" y="178"/>
                        <a:pt x="8206" y="45"/>
                      </a:cubicBezTo>
                      <a:cubicBezTo>
                        <a:pt x="7739" y="12"/>
                        <a:pt x="6672" y="0"/>
                        <a:pt x="54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4" name="Google Shape;4414;p67"/>
                <p:cNvSpPr/>
                <p:nvPr/>
              </p:nvSpPr>
              <p:spPr>
                <a:xfrm>
                  <a:off x="3330721" y="2307001"/>
                  <a:ext cx="174359" cy="132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2" h="5663" extrusionOk="0">
                      <a:moveTo>
                        <a:pt x="3088" y="0"/>
                      </a:moveTo>
                      <a:cubicBezTo>
                        <a:pt x="2556" y="0"/>
                        <a:pt x="2358" y="358"/>
                        <a:pt x="1502" y="592"/>
                      </a:cubicBezTo>
                      <a:cubicBezTo>
                        <a:pt x="1" y="1026"/>
                        <a:pt x="1" y="5662"/>
                        <a:pt x="1" y="5662"/>
                      </a:cubicBezTo>
                      <a:cubicBezTo>
                        <a:pt x="1" y="5662"/>
                        <a:pt x="1569" y="3327"/>
                        <a:pt x="4037" y="2760"/>
                      </a:cubicBezTo>
                      <a:cubicBezTo>
                        <a:pt x="4156" y="2734"/>
                        <a:pt x="4272" y="2722"/>
                        <a:pt x="4386" y="2722"/>
                      </a:cubicBezTo>
                      <a:cubicBezTo>
                        <a:pt x="6106" y="2722"/>
                        <a:pt x="7139" y="5515"/>
                        <a:pt x="7391" y="5515"/>
                      </a:cubicBezTo>
                      <a:cubicBezTo>
                        <a:pt x="7466" y="5515"/>
                        <a:pt x="7472" y="5268"/>
                        <a:pt x="7406" y="4628"/>
                      </a:cubicBezTo>
                      <a:cubicBezTo>
                        <a:pt x="7073" y="1693"/>
                        <a:pt x="5104" y="725"/>
                        <a:pt x="5104" y="725"/>
                      </a:cubicBezTo>
                      <a:cubicBezTo>
                        <a:pt x="4020" y="183"/>
                        <a:pt x="3469" y="0"/>
                        <a:pt x="3088" y="0"/>
                      </a:cubicBezTo>
                      <a:close/>
                    </a:path>
                  </a:pathLst>
                </a:custGeom>
                <a:solidFill>
                  <a:srgbClr val="407B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5" name="Google Shape;4415;p67"/>
                <p:cNvSpPr/>
                <p:nvPr/>
              </p:nvSpPr>
              <p:spPr>
                <a:xfrm>
                  <a:off x="3330721" y="2307001"/>
                  <a:ext cx="174359" cy="132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2" h="5663" extrusionOk="0">
                      <a:moveTo>
                        <a:pt x="3088" y="0"/>
                      </a:moveTo>
                      <a:cubicBezTo>
                        <a:pt x="2556" y="0"/>
                        <a:pt x="2358" y="358"/>
                        <a:pt x="1502" y="592"/>
                      </a:cubicBezTo>
                      <a:cubicBezTo>
                        <a:pt x="1" y="1026"/>
                        <a:pt x="1" y="5662"/>
                        <a:pt x="1" y="5662"/>
                      </a:cubicBezTo>
                      <a:cubicBezTo>
                        <a:pt x="1" y="5662"/>
                        <a:pt x="1569" y="3327"/>
                        <a:pt x="4037" y="2760"/>
                      </a:cubicBezTo>
                      <a:cubicBezTo>
                        <a:pt x="4156" y="2734"/>
                        <a:pt x="4272" y="2722"/>
                        <a:pt x="4386" y="2722"/>
                      </a:cubicBezTo>
                      <a:cubicBezTo>
                        <a:pt x="6106" y="2722"/>
                        <a:pt x="7139" y="5515"/>
                        <a:pt x="7391" y="5515"/>
                      </a:cubicBezTo>
                      <a:cubicBezTo>
                        <a:pt x="7466" y="5515"/>
                        <a:pt x="7472" y="5268"/>
                        <a:pt x="7406" y="4628"/>
                      </a:cubicBezTo>
                      <a:cubicBezTo>
                        <a:pt x="7073" y="1693"/>
                        <a:pt x="5104" y="725"/>
                        <a:pt x="5104" y="725"/>
                      </a:cubicBezTo>
                      <a:cubicBezTo>
                        <a:pt x="4020" y="183"/>
                        <a:pt x="3469" y="0"/>
                        <a:pt x="308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6" name="Google Shape;4416;p67"/>
                <p:cNvSpPr/>
                <p:nvPr/>
              </p:nvSpPr>
              <p:spPr>
                <a:xfrm>
                  <a:off x="3143925" y="2849330"/>
                  <a:ext cx="59178" cy="133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5738" extrusionOk="0">
                      <a:moveTo>
                        <a:pt x="267" y="0"/>
                      </a:moveTo>
                      <a:lnTo>
                        <a:pt x="0" y="34"/>
                      </a:lnTo>
                      <a:cubicBezTo>
                        <a:pt x="267" y="2102"/>
                        <a:pt x="1068" y="4070"/>
                        <a:pt x="2302" y="5738"/>
                      </a:cubicBezTo>
                      <a:lnTo>
                        <a:pt x="2535" y="5605"/>
                      </a:lnTo>
                      <a:cubicBezTo>
                        <a:pt x="1301" y="3937"/>
                        <a:pt x="534" y="2035"/>
                        <a:pt x="267" y="0"/>
                      </a:cubicBezTo>
                      <a:close/>
                    </a:path>
                  </a:pathLst>
                </a:custGeom>
                <a:solidFill>
                  <a:srgbClr val="407B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7" name="Google Shape;4417;p67"/>
                <p:cNvSpPr/>
                <p:nvPr/>
              </p:nvSpPr>
              <p:spPr>
                <a:xfrm>
                  <a:off x="3477055" y="3658074"/>
                  <a:ext cx="7817" cy="6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268" extrusionOk="0">
                      <a:moveTo>
                        <a:pt x="335" y="1"/>
                      </a:moveTo>
                      <a:lnTo>
                        <a:pt x="1" y="234"/>
                      </a:lnTo>
                      <a:lnTo>
                        <a:pt x="34" y="268"/>
                      </a:lnTo>
                      <a:lnTo>
                        <a:pt x="335" y="1"/>
                      </a:lnTo>
                      <a:close/>
                    </a:path>
                  </a:pathLst>
                </a:custGeom>
                <a:solidFill>
                  <a:srgbClr val="407B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8" name="Google Shape;4418;p67"/>
                <p:cNvSpPr/>
                <p:nvPr/>
              </p:nvSpPr>
              <p:spPr>
                <a:xfrm>
                  <a:off x="3667772" y="4064407"/>
                  <a:ext cx="183716" cy="192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8240" extrusionOk="0">
                      <a:moveTo>
                        <a:pt x="3770" y="0"/>
                      </a:moveTo>
                      <a:lnTo>
                        <a:pt x="0" y="2235"/>
                      </a:lnTo>
                      <a:cubicBezTo>
                        <a:pt x="3036" y="5771"/>
                        <a:pt x="5171" y="8239"/>
                        <a:pt x="5171" y="8239"/>
                      </a:cubicBezTo>
                      <a:lnTo>
                        <a:pt x="7873" y="6805"/>
                      </a:lnTo>
                      <a:cubicBezTo>
                        <a:pt x="7873" y="6805"/>
                        <a:pt x="6272" y="3970"/>
                        <a:pt x="3770" y="0"/>
                      </a:cubicBezTo>
                      <a:close/>
                    </a:path>
                  </a:pathLst>
                </a:custGeom>
                <a:solidFill>
                  <a:srgbClr val="EFD5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9" name="Google Shape;4419;p67"/>
                <p:cNvSpPr/>
                <p:nvPr/>
              </p:nvSpPr>
              <p:spPr>
                <a:xfrm>
                  <a:off x="3737100" y="4208197"/>
                  <a:ext cx="160311" cy="188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0" h="8075" extrusionOk="0">
                      <a:moveTo>
                        <a:pt x="4572" y="1"/>
                      </a:moveTo>
                      <a:cubicBezTo>
                        <a:pt x="4518" y="1"/>
                        <a:pt x="4468" y="26"/>
                        <a:pt x="4435" y="76"/>
                      </a:cubicBezTo>
                      <a:lnTo>
                        <a:pt x="1766" y="2378"/>
                      </a:lnTo>
                      <a:cubicBezTo>
                        <a:pt x="1566" y="2511"/>
                        <a:pt x="1399" y="2744"/>
                        <a:pt x="1366" y="2978"/>
                      </a:cubicBezTo>
                      <a:cubicBezTo>
                        <a:pt x="1266" y="3979"/>
                        <a:pt x="1099" y="6013"/>
                        <a:pt x="198" y="7414"/>
                      </a:cubicBezTo>
                      <a:cubicBezTo>
                        <a:pt x="0" y="7701"/>
                        <a:pt x="340" y="8074"/>
                        <a:pt x="853" y="8074"/>
                      </a:cubicBezTo>
                      <a:cubicBezTo>
                        <a:pt x="1117" y="8074"/>
                        <a:pt x="1427" y="7975"/>
                        <a:pt x="1733" y="7715"/>
                      </a:cubicBezTo>
                      <a:cubicBezTo>
                        <a:pt x="3022" y="6597"/>
                        <a:pt x="3622" y="5701"/>
                        <a:pt x="3682" y="5598"/>
                      </a:cubicBezTo>
                      <a:lnTo>
                        <a:pt x="3682" y="5598"/>
                      </a:lnTo>
                      <a:cubicBezTo>
                        <a:pt x="5178" y="3936"/>
                        <a:pt x="6636" y="2511"/>
                        <a:pt x="6636" y="2511"/>
                      </a:cubicBezTo>
                      <a:lnTo>
                        <a:pt x="6670" y="2511"/>
                      </a:lnTo>
                      <a:cubicBezTo>
                        <a:pt x="6870" y="2311"/>
                        <a:pt x="6870" y="2011"/>
                        <a:pt x="6670" y="1810"/>
                      </a:cubicBezTo>
                      <a:lnTo>
                        <a:pt x="4735" y="76"/>
                      </a:lnTo>
                      <a:cubicBezTo>
                        <a:pt x="4685" y="26"/>
                        <a:pt x="4627" y="1"/>
                        <a:pt x="457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0" name="Google Shape;4420;p67"/>
                <p:cNvSpPr/>
                <p:nvPr/>
              </p:nvSpPr>
              <p:spPr>
                <a:xfrm>
                  <a:off x="3743284" y="4259581"/>
                  <a:ext cx="42820" cy="16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5" h="716" extrusionOk="0">
                      <a:moveTo>
                        <a:pt x="906" y="134"/>
                      </a:moveTo>
                      <a:cubicBezTo>
                        <a:pt x="1117" y="134"/>
                        <a:pt x="1341" y="150"/>
                        <a:pt x="1535" y="176"/>
                      </a:cubicBezTo>
                      <a:cubicBezTo>
                        <a:pt x="1079" y="417"/>
                        <a:pt x="689" y="572"/>
                        <a:pt x="449" y="572"/>
                      </a:cubicBezTo>
                      <a:cubicBezTo>
                        <a:pt x="390" y="572"/>
                        <a:pt x="340" y="562"/>
                        <a:pt x="300" y="542"/>
                      </a:cubicBezTo>
                      <a:cubicBezTo>
                        <a:pt x="200" y="509"/>
                        <a:pt x="134" y="442"/>
                        <a:pt x="134" y="376"/>
                      </a:cubicBezTo>
                      <a:cubicBezTo>
                        <a:pt x="100" y="342"/>
                        <a:pt x="100" y="309"/>
                        <a:pt x="134" y="276"/>
                      </a:cubicBezTo>
                      <a:lnTo>
                        <a:pt x="167" y="276"/>
                      </a:lnTo>
                      <a:cubicBezTo>
                        <a:pt x="269" y="173"/>
                        <a:pt x="572" y="134"/>
                        <a:pt x="906" y="134"/>
                      </a:cubicBezTo>
                      <a:close/>
                      <a:moveTo>
                        <a:pt x="967" y="0"/>
                      </a:moveTo>
                      <a:cubicBezTo>
                        <a:pt x="592" y="0"/>
                        <a:pt x="200" y="42"/>
                        <a:pt x="67" y="209"/>
                      </a:cubicBezTo>
                      <a:cubicBezTo>
                        <a:pt x="0" y="276"/>
                        <a:pt x="0" y="342"/>
                        <a:pt x="33" y="409"/>
                      </a:cubicBezTo>
                      <a:cubicBezTo>
                        <a:pt x="67" y="542"/>
                        <a:pt x="134" y="643"/>
                        <a:pt x="267" y="676"/>
                      </a:cubicBezTo>
                      <a:cubicBezTo>
                        <a:pt x="332" y="703"/>
                        <a:pt x="407" y="715"/>
                        <a:pt x="487" y="715"/>
                      </a:cubicBezTo>
                      <a:cubicBezTo>
                        <a:pt x="898" y="715"/>
                        <a:pt x="1467" y="399"/>
                        <a:pt x="1801" y="176"/>
                      </a:cubicBezTo>
                      <a:cubicBezTo>
                        <a:pt x="1801" y="142"/>
                        <a:pt x="1835" y="142"/>
                        <a:pt x="1835" y="109"/>
                      </a:cubicBezTo>
                      <a:cubicBezTo>
                        <a:pt x="1801" y="75"/>
                        <a:pt x="1801" y="42"/>
                        <a:pt x="1768" y="42"/>
                      </a:cubicBezTo>
                      <a:cubicBezTo>
                        <a:pt x="1701" y="42"/>
                        <a:pt x="1343" y="0"/>
                        <a:pt x="96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1" name="Google Shape;4421;p67"/>
                <p:cNvSpPr/>
                <p:nvPr/>
              </p:nvSpPr>
              <p:spPr>
                <a:xfrm>
                  <a:off x="3751848" y="4240586"/>
                  <a:ext cx="33486" cy="24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037" extrusionOk="0">
                      <a:moveTo>
                        <a:pt x="421" y="131"/>
                      </a:moveTo>
                      <a:cubicBezTo>
                        <a:pt x="467" y="131"/>
                        <a:pt x="517" y="139"/>
                        <a:pt x="567" y="156"/>
                      </a:cubicBezTo>
                      <a:cubicBezTo>
                        <a:pt x="867" y="322"/>
                        <a:pt x="1101" y="556"/>
                        <a:pt x="1268" y="856"/>
                      </a:cubicBezTo>
                      <a:cubicBezTo>
                        <a:pt x="834" y="789"/>
                        <a:pt x="234" y="489"/>
                        <a:pt x="200" y="289"/>
                      </a:cubicBezTo>
                      <a:cubicBezTo>
                        <a:pt x="200" y="289"/>
                        <a:pt x="200" y="256"/>
                        <a:pt x="234" y="189"/>
                      </a:cubicBezTo>
                      <a:lnTo>
                        <a:pt x="300" y="156"/>
                      </a:lnTo>
                      <a:cubicBezTo>
                        <a:pt x="334" y="139"/>
                        <a:pt x="375" y="131"/>
                        <a:pt x="421" y="131"/>
                      </a:cubicBezTo>
                      <a:close/>
                      <a:moveTo>
                        <a:pt x="422" y="0"/>
                      </a:moveTo>
                      <a:cubicBezTo>
                        <a:pt x="335" y="0"/>
                        <a:pt x="245" y="16"/>
                        <a:pt x="167" y="56"/>
                      </a:cubicBezTo>
                      <a:cubicBezTo>
                        <a:pt x="0" y="122"/>
                        <a:pt x="0" y="256"/>
                        <a:pt x="0" y="322"/>
                      </a:cubicBezTo>
                      <a:cubicBezTo>
                        <a:pt x="67" y="656"/>
                        <a:pt x="934" y="990"/>
                        <a:pt x="1334" y="1023"/>
                      </a:cubicBezTo>
                      <a:cubicBezTo>
                        <a:pt x="1344" y="1033"/>
                        <a:pt x="1354" y="1037"/>
                        <a:pt x="1364" y="1037"/>
                      </a:cubicBezTo>
                      <a:cubicBezTo>
                        <a:pt x="1387" y="1037"/>
                        <a:pt x="1411" y="1013"/>
                        <a:pt x="1434" y="990"/>
                      </a:cubicBezTo>
                      <a:cubicBezTo>
                        <a:pt x="1434" y="956"/>
                        <a:pt x="1434" y="956"/>
                        <a:pt x="1434" y="923"/>
                      </a:cubicBezTo>
                      <a:cubicBezTo>
                        <a:pt x="1401" y="889"/>
                        <a:pt x="1067" y="189"/>
                        <a:pt x="600" y="22"/>
                      </a:cubicBezTo>
                      <a:cubicBezTo>
                        <a:pt x="545" y="8"/>
                        <a:pt x="484" y="0"/>
                        <a:pt x="42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2" name="Google Shape;4422;p67"/>
                <p:cNvSpPr/>
                <p:nvPr/>
              </p:nvSpPr>
              <p:spPr>
                <a:xfrm>
                  <a:off x="3323721" y="3642510"/>
                  <a:ext cx="520767" cy="540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7" h="23156" extrusionOk="0">
                      <a:moveTo>
                        <a:pt x="6338" y="0"/>
                      </a:moveTo>
                      <a:lnTo>
                        <a:pt x="1" y="4370"/>
                      </a:lnTo>
                      <a:cubicBezTo>
                        <a:pt x="5905" y="11976"/>
                        <a:pt x="11342" y="18514"/>
                        <a:pt x="13810" y="21849"/>
                      </a:cubicBezTo>
                      <a:cubicBezTo>
                        <a:pt x="14414" y="22695"/>
                        <a:pt x="15368" y="23155"/>
                        <a:pt x="16367" y="23155"/>
                      </a:cubicBezTo>
                      <a:cubicBezTo>
                        <a:pt x="16748" y="23155"/>
                        <a:pt x="17136" y="23088"/>
                        <a:pt x="17513" y="22950"/>
                      </a:cubicBezTo>
                      <a:cubicBezTo>
                        <a:pt x="18214" y="22683"/>
                        <a:pt x="22317" y="20582"/>
                        <a:pt x="19781" y="17680"/>
                      </a:cubicBezTo>
                      <a:cubicBezTo>
                        <a:pt x="16913" y="14344"/>
                        <a:pt x="14077" y="407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3" name="Google Shape;4423;p67"/>
                <p:cNvSpPr/>
                <p:nvPr/>
              </p:nvSpPr>
              <p:spPr>
                <a:xfrm>
                  <a:off x="3116669" y="2833696"/>
                  <a:ext cx="408689" cy="867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4" h="37197" extrusionOk="0">
                      <a:moveTo>
                        <a:pt x="9868" y="0"/>
                      </a:moveTo>
                      <a:cubicBezTo>
                        <a:pt x="6117" y="0"/>
                        <a:pt x="1" y="237"/>
                        <a:pt x="1" y="237"/>
                      </a:cubicBezTo>
                      <a:cubicBezTo>
                        <a:pt x="1" y="237"/>
                        <a:pt x="2903" y="18717"/>
                        <a:pt x="7739" y="36630"/>
                      </a:cubicBezTo>
                      <a:lnTo>
                        <a:pt x="17513" y="37197"/>
                      </a:lnTo>
                      <a:cubicBezTo>
                        <a:pt x="14111" y="21018"/>
                        <a:pt x="12676" y="3072"/>
                        <a:pt x="10541" y="3"/>
                      </a:cubicBezTo>
                      <a:cubicBezTo>
                        <a:pt x="10328" y="1"/>
                        <a:pt x="10102" y="0"/>
                        <a:pt x="986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4" name="Google Shape;4424;p67"/>
                <p:cNvSpPr/>
                <p:nvPr/>
              </p:nvSpPr>
              <p:spPr>
                <a:xfrm>
                  <a:off x="3334618" y="2848560"/>
                  <a:ext cx="462383" cy="1301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5" h="55774" extrusionOk="0">
                      <a:moveTo>
                        <a:pt x="401" y="0"/>
                      </a:moveTo>
                      <a:lnTo>
                        <a:pt x="1" y="167"/>
                      </a:lnTo>
                      <a:cubicBezTo>
                        <a:pt x="1268" y="3336"/>
                        <a:pt x="1769" y="7305"/>
                        <a:pt x="2269" y="11141"/>
                      </a:cubicBezTo>
                      <a:cubicBezTo>
                        <a:pt x="2569" y="13543"/>
                        <a:pt x="2869" y="15845"/>
                        <a:pt x="3336" y="17913"/>
                      </a:cubicBezTo>
                      <a:lnTo>
                        <a:pt x="6038" y="34758"/>
                      </a:lnTo>
                      <a:lnTo>
                        <a:pt x="6305" y="36059"/>
                      </a:lnTo>
                      <a:lnTo>
                        <a:pt x="7706" y="37294"/>
                      </a:lnTo>
                      <a:cubicBezTo>
                        <a:pt x="11142" y="40963"/>
                        <a:pt x="12776" y="42864"/>
                        <a:pt x="15312" y="47234"/>
                      </a:cubicBezTo>
                      <a:lnTo>
                        <a:pt x="18480" y="52671"/>
                      </a:lnTo>
                      <a:cubicBezTo>
                        <a:pt x="19248" y="53572"/>
                        <a:pt x="19381" y="54706"/>
                        <a:pt x="18814" y="55507"/>
                      </a:cubicBezTo>
                      <a:lnTo>
                        <a:pt x="19148" y="55773"/>
                      </a:lnTo>
                      <a:cubicBezTo>
                        <a:pt x="19815" y="54706"/>
                        <a:pt x="19681" y="53338"/>
                        <a:pt x="18847" y="52438"/>
                      </a:cubicBezTo>
                      <a:lnTo>
                        <a:pt x="15678" y="47034"/>
                      </a:lnTo>
                      <a:cubicBezTo>
                        <a:pt x="13143" y="42631"/>
                        <a:pt x="11475" y="40696"/>
                        <a:pt x="8006" y="36993"/>
                      </a:cubicBezTo>
                      <a:lnTo>
                        <a:pt x="6705" y="35859"/>
                      </a:lnTo>
                      <a:lnTo>
                        <a:pt x="6472" y="34692"/>
                      </a:lnTo>
                      <a:lnTo>
                        <a:pt x="3770" y="17813"/>
                      </a:lnTo>
                      <a:cubicBezTo>
                        <a:pt x="3303" y="15778"/>
                        <a:pt x="3003" y="13476"/>
                        <a:pt x="2703" y="11075"/>
                      </a:cubicBezTo>
                      <a:cubicBezTo>
                        <a:pt x="2202" y="7205"/>
                        <a:pt x="1668" y="3236"/>
                        <a:pt x="40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5" name="Google Shape;4425;p67"/>
                <p:cNvSpPr/>
                <p:nvPr/>
              </p:nvSpPr>
              <p:spPr>
                <a:xfrm>
                  <a:off x="3280131" y="3624612"/>
                  <a:ext cx="179049" cy="183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3" h="7873" extrusionOk="0">
                      <a:moveTo>
                        <a:pt x="1" y="0"/>
                      </a:moveTo>
                      <a:lnTo>
                        <a:pt x="768" y="3069"/>
                      </a:lnTo>
                      <a:cubicBezTo>
                        <a:pt x="1068" y="5137"/>
                        <a:pt x="3937" y="7873"/>
                        <a:pt x="3937" y="7873"/>
                      </a:cubicBezTo>
                      <a:lnTo>
                        <a:pt x="7673" y="270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6" name="Google Shape;4426;p67"/>
                <p:cNvSpPr/>
                <p:nvPr/>
              </p:nvSpPr>
              <p:spPr>
                <a:xfrm>
                  <a:off x="3023259" y="2245304"/>
                  <a:ext cx="292714" cy="279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4" h="11976" extrusionOk="0">
                      <a:moveTo>
                        <a:pt x="5004" y="0"/>
                      </a:moveTo>
                      <a:cubicBezTo>
                        <a:pt x="2936" y="968"/>
                        <a:pt x="1402" y="2736"/>
                        <a:pt x="701" y="4904"/>
                      </a:cubicBezTo>
                      <a:cubicBezTo>
                        <a:pt x="1" y="7039"/>
                        <a:pt x="1" y="9140"/>
                        <a:pt x="1" y="11375"/>
                      </a:cubicBezTo>
                      <a:lnTo>
                        <a:pt x="1" y="11976"/>
                      </a:lnTo>
                      <a:lnTo>
                        <a:pt x="301" y="11675"/>
                      </a:lnTo>
                      <a:cubicBezTo>
                        <a:pt x="1802" y="10441"/>
                        <a:pt x="3637" y="9607"/>
                        <a:pt x="5438" y="8807"/>
                      </a:cubicBezTo>
                      <a:cubicBezTo>
                        <a:pt x="7072" y="8106"/>
                        <a:pt x="8640" y="7272"/>
                        <a:pt x="10108" y="6271"/>
                      </a:cubicBezTo>
                      <a:cubicBezTo>
                        <a:pt x="10842" y="5771"/>
                        <a:pt x="11442" y="5137"/>
                        <a:pt x="11909" y="4370"/>
                      </a:cubicBezTo>
                      <a:cubicBezTo>
                        <a:pt x="12410" y="3603"/>
                        <a:pt x="12543" y="2636"/>
                        <a:pt x="12310" y="1768"/>
                      </a:cubicBezTo>
                      <a:cubicBezTo>
                        <a:pt x="12043" y="834"/>
                        <a:pt x="11242" y="167"/>
                        <a:pt x="10275" y="100"/>
                      </a:cubicBezTo>
                      <a:lnTo>
                        <a:pt x="10275" y="501"/>
                      </a:lnTo>
                      <a:cubicBezTo>
                        <a:pt x="11042" y="567"/>
                        <a:pt x="11709" y="1101"/>
                        <a:pt x="11943" y="1868"/>
                      </a:cubicBezTo>
                      <a:cubicBezTo>
                        <a:pt x="12143" y="2669"/>
                        <a:pt x="12009" y="3469"/>
                        <a:pt x="11576" y="4170"/>
                      </a:cubicBezTo>
                      <a:cubicBezTo>
                        <a:pt x="11142" y="4870"/>
                        <a:pt x="10575" y="5471"/>
                        <a:pt x="9874" y="5938"/>
                      </a:cubicBezTo>
                      <a:cubicBezTo>
                        <a:pt x="8440" y="6905"/>
                        <a:pt x="6906" y="7739"/>
                        <a:pt x="5305" y="8440"/>
                      </a:cubicBezTo>
                      <a:cubicBezTo>
                        <a:pt x="3570" y="9140"/>
                        <a:pt x="1935" y="10041"/>
                        <a:pt x="434" y="11108"/>
                      </a:cubicBezTo>
                      <a:cubicBezTo>
                        <a:pt x="434" y="9007"/>
                        <a:pt x="434" y="7005"/>
                        <a:pt x="1102" y="5037"/>
                      </a:cubicBezTo>
                      <a:cubicBezTo>
                        <a:pt x="1769" y="2969"/>
                        <a:pt x="3236" y="1301"/>
                        <a:pt x="5171" y="401"/>
                      </a:cubicBezTo>
                      <a:lnTo>
                        <a:pt x="500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4427" name="Google Shape;4427;p67"/>
            <p:cNvSpPr/>
            <p:nvPr/>
          </p:nvSpPr>
          <p:spPr>
            <a:xfrm>
              <a:off x="5280556" y="4178211"/>
              <a:ext cx="261458" cy="224550"/>
            </a:xfrm>
            <a:custGeom>
              <a:avLst/>
              <a:gdLst/>
              <a:ahLst/>
              <a:cxnLst/>
              <a:rect l="l" t="t" r="r" b="b"/>
              <a:pathLst>
                <a:path w="8274" h="7106" extrusionOk="0">
                  <a:moveTo>
                    <a:pt x="2169" y="0"/>
                  </a:moveTo>
                  <a:cubicBezTo>
                    <a:pt x="2035" y="100"/>
                    <a:pt x="1935" y="167"/>
                    <a:pt x="1835" y="267"/>
                  </a:cubicBezTo>
                  <a:cubicBezTo>
                    <a:pt x="968" y="934"/>
                    <a:pt x="301" y="1835"/>
                    <a:pt x="1" y="2902"/>
                  </a:cubicBezTo>
                  <a:cubicBezTo>
                    <a:pt x="34" y="3003"/>
                    <a:pt x="134" y="3203"/>
                    <a:pt x="634" y="3570"/>
                  </a:cubicBezTo>
                  <a:cubicBezTo>
                    <a:pt x="1535" y="4237"/>
                    <a:pt x="3303" y="5037"/>
                    <a:pt x="5805" y="5938"/>
                  </a:cubicBezTo>
                  <a:cubicBezTo>
                    <a:pt x="6338" y="6138"/>
                    <a:pt x="6772" y="6438"/>
                    <a:pt x="7139" y="6872"/>
                  </a:cubicBezTo>
                  <a:cubicBezTo>
                    <a:pt x="7206" y="6939"/>
                    <a:pt x="7239" y="7005"/>
                    <a:pt x="7306" y="7105"/>
                  </a:cubicBezTo>
                  <a:cubicBezTo>
                    <a:pt x="7639" y="6905"/>
                    <a:pt x="7973" y="6705"/>
                    <a:pt x="8273" y="6438"/>
                  </a:cubicBezTo>
                  <a:cubicBezTo>
                    <a:pt x="8106" y="6038"/>
                    <a:pt x="7906" y="5638"/>
                    <a:pt x="7706" y="5237"/>
                  </a:cubicBezTo>
                  <a:cubicBezTo>
                    <a:pt x="6939" y="3870"/>
                    <a:pt x="5938" y="2636"/>
                    <a:pt x="4771" y="1568"/>
                  </a:cubicBezTo>
                  <a:cubicBezTo>
                    <a:pt x="4137" y="934"/>
                    <a:pt x="3370" y="467"/>
                    <a:pt x="2536" y="100"/>
                  </a:cubicBezTo>
                  <a:cubicBezTo>
                    <a:pt x="2402" y="67"/>
                    <a:pt x="2302" y="34"/>
                    <a:pt x="2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4" name="Google Shape;5080;p58"/>
          <p:cNvSpPr/>
          <p:nvPr/>
        </p:nvSpPr>
        <p:spPr>
          <a:xfrm>
            <a:off x="7846794" y="4057282"/>
            <a:ext cx="2948719" cy="546912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212529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6922;p122"/>
          <p:cNvSpPr txBox="1">
            <a:spLocks/>
          </p:cNvSpPr>
          <p:nvPr/>
        </p:nvSpPr>
        <p:spPr>
          <a:xfrm>
            <a:off x="6864522" y="1589102"/>
            <a:ext cx="4436800" cy="12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defTabSz="1219170" rtl="1">
              <a:buClr>
                <a:srgbClr val="212529"/>
              </a:buClr>
            </a:pPr>
            <a:r>
              <a:rPr lang="fa-IR" sz="9600" b="1" kern="0" dirty="0" smtClean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lang="fa-IR" sz="9600" b="1" kern="0" dirty="0">
              <a:solidFill>
                <a:schemeClr val="tx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6" name="Google Shape;14275;p55"/>
          <p:cNvSpPr txBox="1">
            <a:spLocks/>
          </p:cNvSpPr>
          <p:nvPr/>
        </p:nvSpPr>
        <p:spPr>
          <a:xfrm>
            <a:off x="6739540" y="2983605"/>
            <a:ext cx="4884332" cy="76224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9170">
              <a:spcBef>
                <a:spcPts val="0"/>
              </a:spcBef>
              <a:buClr>
                <a:srgbClr val="212529"/>
              </a:buClr>
              <a:buSzPts val="1100"/>
              <a:buNone/>
            </a:pPr>
            <a:r>
              <a:rPr lang="fa-IR" sz="3733" b="1" dirty="0">
                <a:solidFill>
                  <a:srgbClr val="212529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</a:p>
        </p:txBody>
      </p:sp>
      <p:sp>
        <p:nvSpPr>
          <p:cNvPr id="167" name="Google Shape;14276;p55"/>
          <p:cNvSpPr txBox="1">
            <a:spLocks/>
          </p:cNvSpPr>
          <p:nvPr/>
        </p:nvSpPr>
        <p:spPr>
          <a:xfrm>
            <a:off x="8040298" y="4043826"/>
            <a:ext cx="2364144" cy="565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>
              <a:spcAft>
                <a:spcPts val="2133"/>
              </a:spcAft>
              <a:buClr>
                <a:srgbClr val="212529"/>
              </a:buClr>
              <a:buNone/>
            </a:pPr>
            <a:r>
              <a:rPr lang="fa-IR" sz="2133" b="1" kern="0" dirty="0">
                <a:solidFill>
                  <a:srgbClr val="FFFFFF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</a:p>
        </p:txBody>
      </p:sp>
      <p:sp>
        <p:nvSpPr>
          <p:cNvPr id="168" name="Google Shape;14275;p55"/>
          <p:cNvSpPr txBox="1">
            <a:spLocks/>
          </p:cNvSpPr>
          <p:nvPr/>
        </p:nvSpPr>
        <p:spPr>
          <a:xfrm>
            <a:off x="7189492" y="4687269"/>
            <a:ext cx="4405600" cy="1338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400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400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400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400" kern="0" dirty="0" err="1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400" kern="0" dirty="0">
              <a:solidFill>
                <a:srgbClr val="21252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212529"/>
              </a:buClr>
              <a:buSzPts val="1100"/>
            </a:pPr>
            <a:r>
              <a:rPr lang="en-US" sz="2400" kern="0" dirty="0">
                <a:solidFill>
                  <a:srgbClr val="21252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</p:spTree>
    <p:extLst>
      <p:ext uri="{BB962C8B-B14F-4D97-AF65-F5344CB8AC3E}">
        <p14:creationId xmlns:p14="http://schemas.microsoft.com/office/powerpoint/2010/main" val="28852230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p70"/>
          <p:cNvSpPr txBox="1">
            <a:spLocks noGrp="1"/>
          </p:cNvSpPr>
          <p:nvPr>
            <p:ph type="ctrTitle"/>
          </p:nvPr>
        </p:nvSpPr>
        <p:spPr>
          <a:xfrm>
            <a:off x="3240000" y="713333"/>
            <a:ext cx="5712000" cy="1330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fa-IR" sz="8800" dirty="0" smtClean="0"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lang="fa-IR" sz="88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75" name="Google Shape;2475;p70"/>
          <p:cNvSpPr txBox="1">
            <a:spLocks noGrp="1"/>
          </p:cNvSpPr>
          <p:nvPr>
            <p:ph type="subTitle" idx="1"/>
          </p:nvPr>
        </p:nvSpPr>
        <p:spPr>
          <a:xfrm>
            <a:off x="3233400" y="2223501"/>
            <a:ext cx="5725200" cy="719396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rtl="1">
              <a:buSzPts val="1100"/>
            </a:pPr>
            <a:r>
              <a:rPr lang="fa-IR" sz="3200" dirty="0"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sz="3200" dirty="0"/>
          </a:p>
        </p:txBody>
      </p:sp>
      <p:grpSp>
        <p:nvGrpSpPr>
          <p:cNvPr id="2477" name="Google Shape;2477;p70"/>
          <p:cNvGrpSpPr/>
          <p:nvPr/>
        </p:nvGrpSpPr>
        <p:grpSpPr>
          <a:xfrm>
            <a:off x="6702686" y="5971448"/>
            <a:ext cx="600756" cy="600809"/>
            <a:chOff x="1379798" y="1723250"/>
            <a:chExt cx="397887" cy="397887"/>
          </a:xfrm>
        </p:grpSpPr>
        <p:sp>
          <p:nvSpPr>
            <p:cNvPr id="2478" name="Google Shape;2478;p70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70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70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70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82" name="Google Shape;2482;p70"/>
          <p:cNvGrpSpPr/>
          <p:nvPr/>
        </p:nvGrpSpPr>
        <p:grpSpPr>
          <a:xfrm>
            <a:off x="5056724" y="5971448"/>
            <a:ext cx="600787" cy="600809"/>
            <a:chOff x="266768" y="1721375"/>
            <a:chExt cx="397907" cy="397887"/>
          </a:xfrm>
        </p:grpSpPr>
        <p:sp>
          <p:nvSpPr>
            <p:cNvPr id="2483" name="Google Shape;2483;p70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70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85" name="Google Shape;2485;p70"/>
          <p:cNvGrpSpPr/>
          <p:nvPr/>
        </p:nvGrpSpPr>
        <p:grpSpPr>
          <a:xfrm>
            <a:off x="5879737" y="5971448"/>
            <a:ext cx="600724" cy="600809"/>
            <a:chOff x="864491" y="1723250"/>
            <a:chExt cx="397866" cy="397887"/>
          </a:xfrm>
        </p:grpSpPr>
        <p:sp>
          <p:nvSpPr>
            <p:cNvPr id="2486" name="Google Shape;2486;p70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70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70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9" name="Google Shape;2489;p70"/>
          <p:cNvSpPr txBox="1"/>
          <p:nvPr/>
        </p:nvSpPr>
        <p:spPr>
          <a:xfrm rot="-5400000">
            <a:off x="-835333" y="5034444"/>
            <a:ext cx="2425600" cy="4513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" sz="1333" kern="0">
                <a:solidFill>
                  <a:srgbClr val="B7B7B7"/>
                </a:solidFill>
                <a:latin typeface="Montserrat"/>
                <a:ea typeface="Montserrat"/>
                <a:cs typeface="Montserrat"/>
                <a:sym typeface="Montserrat"/>
              </a:rPr>
              <a:t>www.yourweb.com</a:t>
            </a:r>
            <a:endParaRPr sz="1333" kern="0">
              <a:solidFill>
                <a:srgbClr val="B7B7B7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490" name="Google Shape;2490;p70"/>
          <p:cNvSpPr txBox="1"/>
          <p:nvPr/>
        </p:nvSpPr>
        <p:spPr>
          <a:xfrm rot="-5400000">
            <a:off x="-835333" y="1362678"/>
            <a:ext cx="2425600" cy="4513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algn="r" defTabSz="1219170" rtl="1">
              <a:buClr>
                <a:srgbClr val="000000"/>
              </a:buClr>
            </a:pPr>
            <a:r>
              <a:rPr lang="fa-IR" sz="1333" kern="0" dirty="0">
                <a:solidFill>
                  <a:srgbClr val="B7B7B7"/>
                </a:solidFill>
                <a:latin typeface="Shabnam" panose="020B0603030804020204" pitchFamily="34" charset="-78"/>
                <a:ea typeface="Montserrat"/>
                <a:cs typeface="Shabnam" panose="020B0603030804020204" pitchFamily="34" charset="-78"/>
                <a:sym typeface="Montserrat"/>
              </a:rPr>
              <a:t>نام شرکت شما </a:t>
            </a:r>
          </a:p>
        </p:txBody>
      </p:sp>
      <p:sp>
        <p:nvSpPr>
          <p:cNvPr id="21" name="Google Shape;2475;p70"/>
          <p:cNvSpPr txBox="1">
            <a:spLocks/>
          </p:cNvSpPr>
          <p:nvPr/>
        </p:nvSpPr>
        <p:spPr>
          <a:xfrm>
            <a:off x="3317492" y="4000803"/>
            <a:ext cx="5725200" cy="1863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Medium"/>
              <a:buNone/>
              <a:defRPr sz="16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 Medium"/>
              <a:buNone/>
              <a:defRPr sz="18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 Medium"/>
              <a:buNone/>
              <a:defRPr sz="18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 Medium"/>
              <a:buNone/>
              <a:defRPr sz="18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 Medium"/>
              <a:buNone/>
              <a:defRPr sz="18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 Medium"/>
              <a:buNone/>
              <a:defRPr sz="18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 Medium"/>
              <a:buNone/>
              <a:defRPr sz="18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 Medium"/>
              <a:buNone/>
              <a:defRPr sz="18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 Medium"/>
              <a:buNone/>
              <a:defRPr sz="18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pPr marL="0" indent="0" defTabSz="1219170" rtl="1">
              <a:buClr>
                <a:srgbClr val="FFFFFF"/>
              </a:buClr>
              <a:buSzPts val="1100"/>
            </a:pPr>
            <a:r>
              <a:rPr lang="fa-IR" sz="2400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</a:t>
            </a:r>
            <a:r>
              <a:rPr lang="fa-IR" sz="2400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</a:t>
            </a:r>
            <a:r>
              <a:rPr lang="fa-IR" sz="2400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:</a:t>
            </a:r>
          </a:p>
          <a:p>
            <a:pPr marL="0" indent="0" defTabSz="1219170" rtl="1">
              <a:buClr>
                <a:srgbClr val="FFFFFF"/>
              </a:buClr>
              <a:buSzPts val="1100"/>
            </a:pPr>
            <a:r>
              <a:rPr lang="en-US" sz="2400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091222222</a:t>
            </a:r>
            <a:endParaRPr lang="fa-IR" sz="2400" kern="0" dirty="0">
              <a:solidFill>
                <a:srgbClr val="FFFFF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marL="0" indent="0" defTabSz="1219170" rtl="1">
              <a:buClr>
                <a:srgbClr val="FFFFFF"/>
              </a:buClr>
              <a:buSzPts val="1100"/>
            </a:pPr>
            <a:r>
              <a:rPr lang="en-US" sz="2400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021333333</a:t>
            </a:r>
          </a:p>
          <a:p>
            <a:pPr marL="0" indent="0" defTabSz="1219170" rtl="1">
              <a:buClr>
                <a:srgbClr val="FFFFFF"/>
              </a:buClr>
              <a:buSzPts val="1100"/>
            </a:pPr>
            <a:r>
              <a:rPr lang="en-US" sz="2400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Mail@mail.com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794085" y="0"/>
            <a:ext cx="0" cy="70505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299093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1" name="Google Shape;2831;p99"/>
          <p:cNvSpPr txBox="1">
            <a:spLocks noGrp="1"/>
          </p:cNvSpPr>
          <p:nvPr>
            <p:ph type="title"/>
          </p:nvPr>
        </p:nvSpPr>
        <p:spPr>
          <a:xfrm>
            <a:off x="6298224" y="693238"/>
            <a:ext cx="5102400" cy="1727379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 rtl="1"/>
            <a:r>
              <a:rPr lang="fa-IR" sz="8800" dirty="0">
                <a:solidFill>
                  <a:srgbClr val="005C7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</a:t>
            </a:r>
            <a:r>
              <a:rPr lang="fa-IR" sz="8800" dirty="0" smtClean="0">
                <a:solidFill>
                  <a:srgbClr val="005C7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سپاس!</a:t>
            </a:r>
            <a:endParaRPr lang="fa-IR" sz="8800" dirty="0">
              <a:solidFill>
                <a:srgbClr val="005C7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33" name="Google Shape;2833;p99"/>
          <p:cNvSpPr txBox="1">
            <a:spLocks noGrp="1"/>
          </p:cNvSpPr>
          <p:nvPr>
            <p:ph type="subTitle" idx="2"/>
          </p:nvPr>
        </p:nvSpPr>
        <p:spPr>
          <a:xfrm>
            <a:off x="6730004" y="2392799"/>
            <a:ext cx="4232800" cy="574856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>
              <a:spcAft>
                <a:spcPts val="2133"/>
              </a:spcAft>
            </a:pPr>
            <a:r>
              <a:rPr lang="fa-IR" sz="3200" b="1" dirty="0"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32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934" name="Google Shape;2934;p99"/>
          <p:cNvGrpSpPr/>
          <p:nvPr/>
        </p:nvGrpSpPr>
        <p:grpSpPr>
          <a:xfrm>
            <a:off x="9287667" y="5381278"/>
            <a:ext cx="433931" cy="433879"/>
            <a:chOff x="4933458" y="1687279"/>
            <a:chExt cx="397907" cy="397907"/>
          </a:xfrm>
        </p:grpSpPr>
        <p:sp>
          <p:nvSpPr>
            <p:cNvPr id="2935" name="Google Shape;2935;p99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99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37" name="Google Shape;2937;p99"/>
          <p:cNvGrpSpPr/>
          <p:nvPr/>
        </p:nvGrpSpPr>
        <p:grpSpPr>
          <a:xfrm>
            <a:off x="8098615" y="5381304"/>
            <a:ext cx="433931" cy="433856"/>
            <a:chOff x="266768" y="1721375"/>
            <a:chExt cx="397907" cy="397887"/>
          </a:xfrm>
        </p:grpSpPr>
        <p:sp>
          <p:nvSpPr>
            <p:cNvPr id="2938" name="Google Shape;2938;p99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99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40" name="Google Shape;2940;p99"/>
          <p:cNvGrpSpPr/>
          <p:nvPr/>
        </p:nvGrpSpPr>
        <p:grpSpPr>
          <a:xfrm>
            <a:off x="8693056" y="5381304"/>
            <a:ext cx="433885" cy="433856"/>
            <a:chOff x="864491" y="1723250"/>
            <a:chExt cx="397866" cy="397887"/>
          </a:xfrm>
        </p:grpSpPr>
        <p:sp>
          <p:nvSpPr>
            <p:cNvPr id="2941" name="Google Shape;2941;p99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99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99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5" name="Google Shape;2833;p99"/>
          <p:cNvSpPr txBox="1">
            <a:spLocks/>
          </p:cNvSpPr>
          <p:nvPr/>
        </p:nvSpPr>
        <p:spPr>
          <a:xfrm>
            <a:off x="6793593" y="3746531"/>
            <a:ext cx="4232800" cy="574856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>
              <a:spcAft>
                <a:spcPts val="2133"/>
              </a:spcAft>
            </a:pPr>
            <a:r>
              <a:rPr lang="fa-IR" sz="2400" b="1" kern="0" dirty="0"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</a:p>
          <a:p>
            <a:pPr defTabSz="1219170">
              <a:spcBef>
                <a:spcPts val="1333"/>
              </a:spcBef>
            </a:pPr>
            <a:endParaRPr lang="fa-IR" sz="2400" b="1" kern="0" dirty="0"/>
          </a:p>
        </p:txBody>
      </p:sp>
      <p:sp>
        <p:nvSpPr>
          <p:cNvPr id="118" name="Google Shape;2833;p99"/>
          <p:cNvSpPr txBox="1">
            <a:spLocks/>
          </p:cNvSpPr>
          <p:nvPr/>
        </p:nvSpPr>
        <p:spPr>
          <a:xfrm>
            <a:off x="6719549" y="4159566"/>
            <a:ext cx="4232800" cy="111503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/>
            <a:r>
              <a:rPr lang="en-US" sz="2400" kern="0" dirty="0">
                <a:latin typeface="Shabnam" panose="020B0603030804020204" pitchFamily="34" charset="-78"/>
                <a:cs typeface="Shabnam" panose="020B0603030804020204" pitchFamily="34" charset="-78"/>
              </a:rPr>
              <a:t>0912222222</a:t>
            </a:r>
          </a:p>
          <a:p>
            <a:pPr algn="ctr" defTabSz="1219170" rtl="1"/>
            <a:r>
              <a:rPr lang="en-US" sz="2400" kern="0" dirty="0">
                <a:latin typeface="Shabnam" panose="020B0603030804020204" pitchFamily="34" charset="-78"/>
                <a:cs typeface="Shabnam" panose="020B0603030804020204" pitchFamily="34" charset="-78"/>
              </a:rPr>
              <a:t>mail@mail.com</a:t>
            </a:r>
          </a:p>
          <a:p>
            <a:pPr algn="ctr" defTabSz="1219170" rtl="1"/>
            <a:r>
              <a:rPr lang="en-US" sz="2400" kern="0" dirty="0">
                <a:latin typeface="Shabnam" panose="020B0603030804020204" pitchFamily="34" charset="-78"/>
                <a:cs typeface="Shabnam" panose="020B0603030804020204" pitchFamily="34" charset="-78"/>
              </a:rPr>
              <a:t>@ID</a:t>
            </a:r>
            <a:endParaRPr lang="fa-IR" sz="2400" kern="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412" y="113485"/>
            <a:ext cx="6640451" cy="66404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35481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7" name="Google Shape;3507;p74"/>
          <p:cNvGrpSpPr/>
          <p:nvPr/>
        </p:nvGrpSpPr>
        <p:grpSpPr>
          <a:xfrm>
            <a:off x="6812408" y="4693406"/>
            <a:ext cx="737643" cy="737643"/>
            <a:chOff x="4656348" y="3039373"/>
            <a:chExt cx="553232" cy="553232"/>
          </a:xfrm>
        </p:grpSpPr>
        <p:sp>
          <p:nvSpPr>
            <p:cNvPr id="3508" name="Google Shape;3508;p74"/>
            <p:cNvSpPr/>
            <p:nvPr/>
          </p:nvSpPr>
          <p:spPr>
            <a:xfrm>
              <a:off x="4656348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74"/>
            <p:cNvSpPr/>
            <p:nvPr/>
          </p:nvSpPr>
          <p:spPr>
            <a:xfrm>
              <a:off x="4835880" y="3176158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10" name="Google Shape;3510;p74"/>
          <p:cNvGrpSpPr/>
          <p:nvPr/>
        </p:nvGrpSpPr>
        <p:grpSpPr>
          <a:xfrm>
            <a:off x="7919080" y="4693406"/>
            <a:ext cx="737643" cy="737643"/>
            <a:chOff x="5486361" y="3039373"/>
            <a:chExt cx="553232" cy="553232"/>
          </a:xfrm>
        </p:grpSpPr>
        <p:sp>
          <p:nvSpPr>
            <p:cNvPr id="3511" name="Google Shape;3511;p74"/>
            <p:cNvSpPr/>
            <p:nvPr/>
          </p:nvSpPr>
          <p:spPr>
            <a:xfrm>
              <a:off x="5486361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512" name="Google Shape;3512;p74"/>
            <p:cNvGrpSpPr/>
            <p:nvPr/>
          </p:nvGrpSpPr>
          <p:grpSpPr>
            <a:xfrm>
              <a:off x="5648679" y="3201691"/>
              <a:ext cx="228595" cy="228595"/>
              <a:chOff x="3228807" y="3115646"/>
              <a:chExt cx="228595" cy="228595"/>
            </a:xfrm>
          </p:grpSpPr>
          <p:sp>
            <p:nvSpPr>
              <p:cNvPr id="3513" name="Google Shape;3513;p74"/>
              <p:cNvSpPr/>
              <p:nvPr/>
            </p:nvSpPr>
            <p:spPr>
              <a:xfrm>
                <a:off x="3228807" y="3115646"/>
                <a:ext cx="228595" cy="228595"/>
              </a:xfrm>
              <a:custGeom>
                <a:avLst/>
                <a:gdLst/>
                <a:ahLst/>
                <a:cxnLst/>
                <a:rect l="l" t="t" r="r" b="b"/>
                <a:pathLst>
                  <a:path w="8720" h="8720" extrusionOk="0">
                    <a:moveTo>
                      <a:pt x="6886" y="448"/>
                    </a:moveTo>
                    <a:cubicBezTo>
                      <a:pt x="7651" y="448"/>
                      <a:pt x="8272" y="1069"/>
                      <a:pt x="8272" y="1834"/>
                    </a:cubicBezTo>
                    <a:lnTo>
                      <a:pt x="8272" y="6872"/>
                    </a:lnTo>
                    <a:lnTo>
                      <a:pt x="8272" y="6886"/>
                    </a:lnTo>
                    <a:cubicBezTo>
                      <a:pt x="8272" y="7652"/>
                      <a:pt x="7651" y="8272"/>
                      <a:pt x="6872" y="8272"/>
                    </a:cubicBezTo>
                    <a:lnTo>
                      <a:pt x="1848" y="8272"/>
                    </a:lnTo>
                    <a:cubicBezTo>
                      <a:pt x="1069" y="8272"/>
                      <a:pt x="448" y="7652"/>
                      <a:pt x="448" y="6886"/>
                    </a:cubicBezTo>
                    <a:lnTo>
                      <a:pt x="448" y="1834"/>
                    </a:lnTo>
                    <a:cubicBezTo>
                      <a:pt x="448" y="1069"/>
                      <a:pt x="1069" y="448"/>
                      <a:pt x="1848" y="448"/>
                    </a:cubicBezTo>
                    <a:close/>
                    <a:moveTo>
                      <a:pt x="1848" y="1"/>
                    </a:moveTo>
                    <a:cubicBezTo>
                      <a:pt x="823" y="1"/>
                      <a:pt x="0" y="824"/>
                      <a:pt x="0" y="1834"/>
                    </a:cubicBezTo>
                    <a:lnTo>
                      <a:pt x="0" y="6872"/>
                    </a:lnTo>
                    <a:cubicBezTo>
                      <a:pt x="0" y="7897"/>
                      <a:pt x="823" y="8720"/>
                      <a:pt x="1848" y="8720"/>
                    </a:cubicBezTo>
                    <a:lnTo>
                      <a:pt x="6886" y="8720"/>
                    </a:lnTo>
                    <a:cubicBezTo>
                      <a:pt x="7897" y="8720"/>
                      <a:pt x="8719" y="7897"/>
                      <a:pt x="8719" y="6886"/>
                    </a:cubicBezTo>
                    <a:lnTo>
                      <a:pt x="8719" y="1834"/>
                    </a:lnTo>
                    <a:cubicBezTo>
                      <a:pt x="8719" y="824"/>
                      <a:pt x="7897" y="1"/>
                      <a:pt x="6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4" name="Google Shape;3514;p74"/>
              <p:cNvSpPr/>
              <p:nvPr/>
            </p:nvSpPr>
            <p:spPr>
              <a:xfrm>
                <a:off x="3262493" y="3169780"/>
                <a:ext cx="140408" cy="120274"/>
              </a:xfrm>
              <a:custGeom>
                <a:avLst/>
                <a:gdLst/>
                <a:ahLst/>
                <a:cxnLst/>
                <a:rect l="l" t="t" r="r" b="b"/>
                <a:pathLst>
                  <a:path w="5356" h="4588" extrusionOk="0">
                    <a:moveTo>
                      <a:pt x="3063" y="447"/>
                    </a:moveTo>
                    <a:cubicBezTo>
                      <a:pt x="4013" y="447"/>
                      <a:pt x="4923" y="1183"/>
                      <a:pt x="4923" y="2295"/>
                    </a:cubicBezTo>
                    <a:cubicBezTo>
                      <a:pt x="4908" y="3320"/>
                      <a:pt x="4085" y="4143"/>
                      <a:pt x="3075" y="4143"/>
                    </a:cubicBezTo>
                    <a:cubicBezTo>
                      <a:pt x="1429" y="4143"/>
                      <a:pt x="592" y="2151"/>
                      <a:pt x="1761" y="996"/>
                    </a:cubicBezTo>
                    <a:cubicBezTo>
                      <a:pt x="2140" y="617"/>
                      <a:pt x="2606" y="447"/>
                      <a:pt x="3063" y="447"/>
                    </a:cubicBezTo>
                    <a:close/>
                    <a:moveTo>
                      <a:pt x="3075" y="0"/>
                    </a:moveTo>
                    <a:cubicBezTo>
                      <a:pt x="1025" y="0"/>
                      <a:pt x="0" y="2468"/>
                      <a:pt x="1444" y="3912"/>
                    </a:cubicBezTo>
                    <a:cubicBezTo>
                      <a:pt x="1910" y="4379"/>
                      <a:pt x="2484" y="4587"/>
                      <a:pt x="3047" y="4587"/>
                    </a:cubicBezTo>
                    <a:cubicBezTo>
                      <a:pt x="4225" y="4587"/>
                      <a:pt x="5356" y="3673"/>
                      <a:pt x="5356" y="2295"/>
                    </a:cubicBezTo>
                    <a:cubicBezTo>
                      <a:pt x="5356" y="1025"/>
                      <a:pt x="4331" y="0"/>
                      <a:pt x="30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5" name="Google Shape;3515;p74"/>
              <p:cNvSpPr/>
              <p:nvPr/>
            </p:nvSpPr>
            <p:spPr>
              <a:xfrm>
                <a:off x="3389243" y="3144797"/>
                <a:ext cx="31065" cy="31039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84" extrusionOk="0">
                    <a:moveTo>
                      <a:pt x="593" y="0"/>
                    </a:moveTo>
                    <a:cubicBezTo>
                      <a:pt x="275" y="0"/>
                      <a:pt x="1" y="260"/>
                      <a:pt x="1" y="592"/>
                    </a:cubicBezTo>
                    <a:cubicBezTo>
                      <a:pt x="1" y="910"/>
                      <a:pt x="275" y="1184"/>
                      <a:pt x="593" y="1184"/>
                    </a:cubicBezTo>
                    <a:cubicBezTo>
                      <a:pt x="925" y="1184"/>
                      <a:pt x="1185" y="910"/>
                      <a:pt x="1185" y="592"/>
                    </a:cubicBezTo>
                    <a:cubicBezTo>
                      <a:pt x="1185" y="260"/>
                      <a:pt x="925" y="0"/>
                      <a:pt x="5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16" name="Google Shape;3516;p74"/>
          <p:cNvGrpSpPr/>
          <p:nvPr/>
        </p:nvGrpSpPr>
        <p:grpSpPr>
          <a:xfrm>
            <a:off x="9025753" y="4693406"/>
            <a:ext cx="737643" cy="737643"/>
            <a:chOff x="6322561" y="3039373"/>
            <a:chExt cx="553232" cy="553232"/>
          </a:xfrm>
        </p:grpSpPr>
        <p:sp>
          <p:nvSpPr>
            <p:cNvPr id="3517" name="Google Shape;3517;p74"/>
            <p:cNvSpPr/>
            <p:nvPr/>
          </p:nvSpPr>
          <p:spPr>
            <a:xfrm>
              <a:off x="6322561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518" name="Google Shape;3518;p74"/>
            <p:cNvGrpSpPr/>
            <p:nvPr/>
          </p:nvGrpSpPr>
          <p:grpSpPr>
            <a:xfrm>
              <a:off x="6489978" y="3222427"/>
              <a:ext cx="218397" cy="187123"/>
              <a:chOff x="3209868" y="3682541"/>
              <a:chExt cx="218397" cy="187123"/>
            </a:xfrm>
          </p:grpSpPr>
          <p:sp>
            <p:nvSpPr>
              <p:cNvPr id="3519" name="Google Shape;3519;p74"/>
              <p:cNvSpPr/>
              <p:nvPr/>
            </p:nvSpPr>
            <p:spPr>
              <a:xfrm>
                <a:off x="3225780" y="3752325"/>
                <a:ext cx="39375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4461" extrusionOk="0">
                    <a:moveTo>
                      <a:pt x="58" y="0"/>
                    </a:moveTo>
                    <a:cubicBezTo>
                      <a:pt x="29" y="0"/>
                      <a:pt x="0" y="29"/>
                      <a:pt x="0" y="58"/>
                    </a:cubicBezTo>
                    <a:lnTo>
                      <a:pt x="0" y="4403"/>
                    </a:lnTo>
                    <a:cubicBezTo>
                      <a:pt x="0" y="4432"/>
                      <a:pt x="29" y="4461"/>
                      <a:pt x="58" y="4461"/>
                    </a:cubicBezTo>
                    <a:lnTo>
                      <a:pt x="1444" y="4461"/>
                    </a:lnTo>
                    <a:cubicBezTo>
                      <a:pt x="1473" y="4461"/>
                      <a:pt x="1502" y="4446"/>
                      <a:pt x="1502" y="4403"/>
                    </a:cubicBezTo>
                    <a:lnTo>
                      <a:pt x="1502" y="58"/>
                    </a:lnTo>
                    <a:cubicBezTo>
                      <a:pt x="1502" y="29"/>
                      <a:pt x="1473" y="0"/>
                      <a:pt x="14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0" name="Google Shape;3520;p74"/>
              <p:cNvSpPr/>
              <p:nvPr/>
            </p:nvSpPr>
            <p:spPr>
              <a:xfrm>
                <a:off x="3209868" y="3682541"/>
                <a:ext cx="55287" cy="474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811" extrusionOk="0">
                    <a:moveTo>
                      <a:pt x="1208" y="0"/>
                    </a:moveTo>
                    <a:cubicBezTo>
                      <a:pt x="987" y="0"/>
                      <a:pt x="761" y="83"/>
                      <a:pt x="578" y="266"/>
                    </a:cubicBezTo>
                    <a:cubicBezTo>
                      <a:pt x="1" y="829"/>
                      <a:pt x="405" y="1810"/>
                      <a:pt x="1214" y="1810"/>
                    </a:cubicBezTo>
                    <a:cubicBezTo>
                      <a:pt x="1704" y="1810"/>
                      <a:pt x="2109" y="1406"/>
                      <a:pt x="2109" y="901"/>
                    </a:cubicBezTo>
                    <a:cubicBezTo>
                      <a:pt x="2109" y="355"/>
                      <a:pt x="1668" y="0"/>
                      <a:pt x="12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1" name="Google Shape;3521;p74"/>
              <p:cNvSpPr/>
              <p:nvPr/>
            </p:nvSpPr>
            <p:spPr>
              <a:xfrm>
                <a:off x="3303351" y="3752299"/>
                <a:ext cx="124914" cy="11736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477" extrusionOk="0">
                    <a:moveTo>
                      <a:pt x="2716" y="1"/>
                    </a:moveTo>
                    <a:cubicBezTo>
                      <a:pt x="2701" y="1"/>
                      <a:pt x="2686" y="1"/>
                      <a:pt x="2671" y="1"/>
                    </a:cubicBezTo>
                    <a:cubicBezTo>
                      <a:pt x="2180" y="1"/>
                      <a:pt x="1718" y="145"/>
                      <a:pt x="1314" y="434"/>
                    </a:cubicBezTo>
                    <a:cubicBezTo>
                      <a:pt x="1304" y="441"/>
                      <a:pt x="1294" y="444"/>
                      <a:pt x="1284" y="444"/>
                    </a:cubicBezTo>
                    <a:cubicBezTo>
                      <a:pt x="1248" y="444"/>
                      <a:pt x="1213" y="410"/>
                      <a:pt x="1213" y="376"/>
                    </a:cubicBezTo>
                    <a:lnTo>
                      <a:pt x="1213" y="59"/>
                    </a:lnTo>
                    <a:cubicBezTo>
                      <a:pt x="1213" y="30"/>
                      <a:pt x="1170" y="1"/>
                      <a:pt x="1141" y="1"/>
                    </a:cubicBezTo>
                    <a:lnTo>
                      <a:pt x="58" y="1"/>
                    </a:lnTo>
                    <a:cubicBezTo>
                      <a:pt x="29" y="1"/>
                      <a:pt x="1" y="30"/>
                      <a:pt x="1" y="59"/>
                    </a:cubicBezTo>
                    <a:lnTo>
                      <a:pt x="1" y="4389"/>
                    </a:lnTo>
                    <a:cubicBezTo>
                      <a:pt x="1" y="4433"/>
                      <a:pt x="29" y="4462"/>
                      <a:pt x="58" y="4462"/>
                    </a:cubicBezTo>
                    <a:lnTo>
                      <a:pt x="1430" y="4462"/>
                    </a:lnTo>
                    <a:cubicBezTo>
                      <a:pt x="1473" y="4462"/>
                      <a:pt x="1502" y="4433"/>
                      <a:pt x="1502" y="4389"/>
                    </a:cubicBezTo>
                    <a:lnTo>
                      <a:pt x="1502" y="2859"/>
                    </a:lnTo>
                    <a:cubicBezTo>
                      <a:pt x="1502" y="2354"/>
                      <a:pt x="1617" y="1502"/>
                      <a:pt x="2382" y="1502"/>
                    </a:cubicBezTo>
                    <a:cubicBezTo>
                      <a:pt x="3133" y="1502"/>
                      <a:pt x="3249" y="2354"/>
                      <a:pt x="3249" y="2859"/>
                    </a:cubicBezTo>
                    <a:lnTo>
                      <a:pt x="3249" y="4404"/>
                    </a:lnTo>
                    <a:cubicBezTo>
                      <a:pt x="3249" y="4433"/>
                      <a:pt x="3277" y="4462"/>
                      <a:pt x="3321" y="4462"/>
                    </a:cubicBezTo>
                    <a:lnTo>
                      <a:pt x="3321" y="4476"/>
                    </a:lnTo>
                    <a:lnTo>
                      <a:pt x="4692" y="4476"/>
                    </a:lnTo>
                    <a:cubicBezTo>
                      <a:pt x="4721" y="4476"/>
                      <a:pt x="4750" y="4433"/>
                      <a:pt x="4750" y="4404"/>
                    </a:cubicBezTo>
                    <a:lnTo>
                      <a:pt x="4750" y="2383"/>
                    </a:lnTo>
                    <a:cubicBezTo>
                      <a:pt x="4764" y="1806"/>
                      <a:pt x="4591" y="1243"/>
                      <a:pt x="4259" y="766"/>
                    </a:cubicBezTo>
                    <a:cubicBezTo>
                      <a:pt x="3893" y="287"/>
                      <a:pt x="3320" y="1"/>
                      <a:pt x="27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22" name="Google Shape;3522;p74"/>
          <p:cNvGrpSpPr/>
          <p:nvPr/>
        </p:nvGrpSpPr>
        <p:grpSpPr>
          <a:xfrm>
            <a:off x="10132425" y="4693406"/>
            <a:ext cx="737643" cy="737643"/>
            <a:chOff x="7146361" y="3039373"/>
            <a:chExt cx="553232" cy="553232"/>
          </a:xfrm>
        </p:grpSpPr>
        <p:sp>
          <p:nvSpPr>
            <p:cNvPr id="3523" name="Google Shape;3523;p74"/>
            <p:cNvSpPr/>
            <p:nvPr/>
          </p:nvSpPr>
          <p:spPr>
            <a:xfrm>
              <a:off x="7146361" y="3039373"/>
              <a:ext cx="553232" cy="553232"/>
            </a:xfrm>
            <a:custGeom>
              <a:avLst/>
              <a:gdLst/>
              <a:ahLst/>
              <a:cxnLst/>
              <a:rect l="l" t="t" r="r" b="b"/>
              <a:pathLst>
                <a:path w="11764" h="11764" extrusionOk="0">
                  <a:moveTo>
                    <a:pt x="11763" y="5867"/>
                  </a:moveTo>
                  <a:cubicBezTo>
                    <a:pt x="11763" y="9149"/>
                    <a:pt x="9149" y="11764"/>
                    <a:pt x="5897" y="11764"/>
                  </a:cubicBezTo>
                  <a:cubicBezTo>
                    <a:pt x="2614" y="11764"/>
                    <a:pt x="0" y="9149"/>
                    <a:pt x="0" y="5867"/>
                  </a:cubicBezTo>
                  <a:cubicBezTo>
                    <a:pt x="0" y="2614"/>
                    <a:pt x="2614" y="0"/>
                    <a:pt x="5897" y="0"/>
                  </a:cubicBezTo>
                  <a:cubicBezTo>
                    <a:pt x="9149" y="0"/>
                    <a:pt x="11763" y="2614"/>
                    <a:pt x="11763" y="58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74"/>
            <p:cNvSpPr/>
            <p:nvPr/>
          </p:nvSpPr>
          <p:spPr>
            <a:xfrm>
              <a:off x="7309098" y="3222257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2" name="Google Shape;5080;p58"/>
          <p:cNvSpPr/>
          <p:nvPr/>
        </p:nvSpPr>
        <p:spPr>
          <a:xfrm>
            <a:off x="6783360" y="2888633"/>
            <a:ext cx="4247600" cy="478307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6922;p122"/>
          <p:cNvSpPr txBox="1">
            <a:spLocks/>
          </p:cNvSpPr>
          <p:nvPr/>
        </p:nvSpPr>
        <p:spPr>
          <a:xfrm>
            <a:off x="6685059" y="530909"/>
            <a:ext cx="4436800" cy="12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defTabSz="1219170" rtl="1">
              <a:buClr>
                <a:srgbClr val="000000"/>
              </a:buClr>
            </a:pPr>
            <a:r>
              <a:rPr lang="fa-IR" sz="9600" b="1" kern="0" dirty="0">
                <a:solidFill>
                  <a:schemeClr val="accen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lang="fa-IR" sz="9600" b="1" kern="0" dirty="0">
              <a:solidFill>
                <a:schemeClr val="accent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4" name="Google Shape;14275;p55"/>
          <p:cNvSpPr txBox="1">
            <a:spLocks/>
          </p:cNvSpPr>
          <p:nvPr/>
        </p:nvSpPr>
        <p:spPr>
          <a:xfrm>
            <a:off x="6560077" y="1925412"/>
            <a:ext cx="4884332" cy="76224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9170">
              <a:spcBef>
                <a:spcPts val="0"/>
              </a:spcBef>
              <a:buClr>
                <a:srgbClr val="000000"/>
              </a:buClr>
              <a:buSzPts val="1100"/>
              <a:buNone/>
            </a:pPr>
            <a:r>
              <a:rPr lang="fa-IR" sz="3733" b="1" dirty="0">
                <a:solidFill>
                  <a:srgbClr val="000000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fa-IR" sz="3733" b="1" dirty="0">
              <a:solidFill>
                <a:srgbClr val="000000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265" name="Google Shape;14276;p55"/>
          <p:cNvSpPr txBox="1">
            <a:spLocks/>
          </p:cNvSpPr>
          <p:nvPr/>
        </p:nvSpPr>
        <p:spPr>
          <a:xfrm>
            <a:off x="7721387" y="2817747"/>
            <a:ext cx="2364144" cy="565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>
              <a:spcAft>
                <a:spcPts val="2133"/>
              </a:spcAft>
              <a:buClr>
                <a:srgbClr val="000000"/>
              </a:buClr>
              <a:buNone/>
            </a:pPr>
            <a:r>
              <a:rPr lang="fa-IR" sz="2133" b="1" kern="0" dirty="0">
                <a:solidFill>
                  <a:srgbClr val="FFFFFF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  <a:endParaRPr lang="fa-IR" sz="2133" b="1" kern="0" dirty="0">
              <a:solidFill>
                <a:srgbClr val="FFFFFF"/>
              </a:solidFill>
              <a:latin typeface="Shabnam" panose="020B0603030804020204" pitchFamily="34" charset="-78"/>
              <a:ea typeface="Poppins"/>
              <a:cs typeface="Shabnam" panose="020B0603030804020204" pitchFamily="34" charset="-78"/>
              <a:sym typeface="Poppins"/>
            </a:endParaRPr>
          </a:p>
        </p:txBody>
      </p:sp>
      <p:sp>
        <p:nvSpPr>
          <p:cNvPr id="266" name="Google Shape;14275;p55"/>
          <p:cNvSpPr txBox="1">
            <a:spLocks/>
          </p:cNvSpPr>
          <p:nvPr/>
        </p:nvSpPr>
        <p:spPr>
          <a:xfrm>
            <a:off x="6812408" y="3313576"/>
            <a:ext cx="4405600" cy="1338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000000"/>
              </a:buClr>
              <a:buSzPts val="1100"/>
            </a:pPr>
            <a:r>
              <a:rPr lang="en-US" sz="24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400" kern="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000000"/>
              </a:buClr>
              <a:buSzPts val="1100"/>
            </a:pPr>
            <a:r>
              <a:rPr lang="en-US" sz="24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400" kern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400" kern="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000000"/>
              </a:buClr>
              <a:buSzPts val="1100"/>
            </a:pPr>
            <a:r>
              <a:rPr lang="en-US" sz="2400" kern="0" dirty="0" smtClea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Tarhika.ir</a:t>
            </a:r>
            <a:endParaRPr lang="en-US" sz="2400" kern="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011" y="362468"/>
            <a:ext cx="5179872" cy="51798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80886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72"/>
          <p:cNvSpPr txBox="1">
            <a:spLocks noGrp="1"/>
          </p:cNvSpPr>
          <p:nvPr>
            <p:ph type="ctrTitle"/>
          </p:nvPr>
        </p:nvSpPr>
        <p:spPr>
          <a:xfrm>
            <a:off x="6493223" y="730467"/>
            <a:ext cx="4663200" cy="10880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lvl="0" algn="ctr" rtl="1"/>
            <a:r>
              <a:rPr lang="fa-IR" sz="6400" b="1" dirty="0"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dirty="0"/>
          </a:p>
        </p:txBody>
      </p:sp>
      <p:sp>
        <p:nvSpPr>
          <p:cNvPr id="928" name="Google Shape;928;p72"/>
          <p:cNvSpPr txBox="1">
            <a:spLocks noGrp="1"/>
          </p:cNvSpPr>
          <p:nvPr>
            <p:ph type="subTitle" idx="1"/>
          </p:nvPr>
        </p:nvSpPr>
        <p:spPr>
          <a:xfrm>
            <a:off x="6493223" y="1973522"/>
            <a:ext cx="4663200" cy="72225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 rtl="1">
              <a:buClr>
                <a:schemeClr val="lt1"/>
              </a:buClr>
              <a:buSzPts val="1100"/>
            </a:pPr>
            <a:r>
              <a:rPr lang="fa-IR" sz="2667" b="1" dirty="0"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sz="2667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929" name="Google Shape;929;p72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1424" r="41347"/>
          <a:stretch/>
        </p:blipFill>
        <p:spPr>
          <a:xfrm>
            <a:off x="965187" y="716200"/>
            <a:ext cx="4657341" cy="5425603"/>
          </a:xfrm>
          <a:prstGeom prst="rect">
            <a:avLst/>
          </a:prstGeom>
        </p:spPr>
      </p:pic>
      <p:cxnSp>
        <p:nvCxnSpPr>
          <p:cNvPr id="931" name="Google Shape;931;p72"/>
          <p:cNvCxnSpPr/>
          <p:nvPr/>
        </p:nvCxnSpPr>
        <p:spPr>
          <a:xfrm>
            <a:off x="6600167" y="1773256"/>
            <a:ext cx="46684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32" name="Google Shape;932;p72"/>
          <p:cNvCxnSpPr/>
          <p:nvPr/>
        </p:nvCxnSpPr>
        <p:spPr>
          <a:xfrm>
            <a:off x="6600167" y="716200"/>
            <a:ext cx="46684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33" name="Google Shape;933;p72"/>
          <p:cNvCxnSpPr/>
          <p:nvPr/>
        </p:nvCxnSpPr>
        <p:spPr>
          <a:xfrm>
            <a:off x="6600167" y="6141803"/>
            <a:ext cx="46684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34" name="Google Shape;934;p72"/>
          <p:cNvCxnSpPr/>
          <p:nvPr/>
        </p:nvCxnSpPr>
        <p:spPr>
          <a:xfrm>
            <a:off x="6600167" y="4766659"/>
            <a:ext cx="46684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35" name="Google Shape;935;p72"/>
          <p:cNvSpPr/>
          <p:nvPr/>
        </p:nvSpPr>
        <p:spPr>
          <a:xfrm>
            <a:off x="1653435" y="964203"/>
            <a:ext cx="579279" cy="579279"/>
          </a:xfrm>
          <a:custGeom>
            <a:avLst/>
            <a:gdLst/>
            <a:ahLst/>
            <a:cxnLst/>
            <a:rect l="l" t="t" r="r" b="b"/>
            <a:pathLst>
              <a:path w="19982" h="19982" extrusionOk="0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6" name="Google Shape;936;p72"/>
          <p:cNvGrpSpPr/>
          <p:nvPr/>
        </p:nvGrpSpPr>
        <p:grpSpPr>
          <a:xfrm>
            <a:off x="2558051" y="964395"/>
            <a:ext cx="579332" cy="579275"/>
            <a:chOff x="812101" y="2571761"/>
            <a:chExt cx="417066" cy="417024"/>
          </a:xfrm>
        </p:grpSpPr>
        <p:sp>
          <p:nvSpPr>
            <p:cNvPr id="937" name="Google Shape;937;p72"/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72"/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72"/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72"/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1" name="Google Shape;941;p72"/>
          <p:cNvGrpSpPr/>
          <p:nvPr/>
        </p:nvGrpSpPr>
        <p:grpSpPr>
          <a:xfrm>
            <a:off x="3462641" y="964395"/>
            <a:ext cx="579275" cy="579275"/>
            <a:chOff x="1323129" y="2571761"/>
            <a:chExt cx="417024" cy="417024"/>
          </a:xfrm>
        </p:grpSpPr>
        <p:sp>
          <p:nvSpPr>
            <p:cNvPr id="942" name="Google Shape;942;p72"/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72"/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72"/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72"/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6" name="Google Shape;946;p72"/>
          <p:cNvGrpSpPr/>
          <p:nvPr/>
        </p:nvGrpSpPr>
        <p:grpSpPr>
          <a:xfrm>
            <a:off x="4366800" y="963793"/>
            <a:ext cx="567480" cy="567480"/>
            <a:chOff x="2038375" y="3798025"/>
            <a:chExt cx="841792" cy="841792"/>
          </a:xfrm>
        </p:grpSpPr>
        <p:sp>
          <p:nvSpPr>
            <p:cNvPr id="947" name="Google Shape;947;p72"/>
            <p:cNvSpPr/>
            <p:nvPr/>
          </p:nvSpPr>
          <p:spPr>
            <a:xfrm>
              <a:off x="2186646" y="3907135"/>
              <a:ext cx="545341" cy="623694"/>
            </a:xfrm>
            <a:custGeom>
              <a:avLst/>
              <a:gdLst/>
              <a:ahLst/>
              <a:cxnLst/>
              <a:rect l="l" t="t" r="r" b="b"/>
              <a:pathLst>
                <a:path w="182541" h="208768" extrusionOk="0">
                  <a:moveTo>
                    <a:pt x="124804" y="12232"/>
                  </a:moveTo>
                  <a:cubicBezTo>
                    <a:pt x="127609" y="36012"/>
                    <a:pt x="146529" y="54932"/>
                    <a:pt x="170308" y="57737"/>
                  </a:cubicBezTo>
                  <a:lnTo>
                    <a:pt x="170308" y="78353"/>
                  </a:lnTo>
                  <a:cubicBezTo>
                    <a:pt x="157261" y="77276"/>
                    <a:pt x="144865" y="72710"/>
                    <a:pt x="134166" y="65011"/>
                  </a:cubicBezTo>
                  <a:cubicBezTo>
                    <a:pt x="133084" y="64247"/>
                    <a:pt x="131821" y="63855"/>
                    <a:pt x="130560" y="63855"/>
                  </a:cubicBezTo>
                  <a:cubicBezTo>
                    <a:pt x="129615" y="63855"/>
                    <a:pt x="128671" y="64075"/>
                    <a:pt x="127805" y="64522"/>
                  </a:cubicBezTo>
                  <a:cubicBezTo>
                    <a:pt x="125750" y="65566"/>
                    <a:pt x="124478" y="67686"/>
                    <a:pt x="124478" y="69970"/>
                  </a:cubicBezTo>
                  <a:lnTo>
                    <a:pt x="124478" y="140429"/>
                  </a:lnTo>
                  <a:cubicBezTo>
                    <a:pt x="124478" y="171352"/>
                    <a:pt x="99295" y="196535"/>
                    <a:pt x="68339" y="196535"/>
                  </a:cubicBezTo>
                  <a:cubicBezTo>
                    <a:pt x="37383" y="196535"/>
                    <a:pt x="12233" y="171352"/>
                    <a:pt x="12233" y="140429"/>
                  </a:cubicBezTo>
                  <a:cubicBezTo>
                    <a:pt x="12233" y="111527"/>
                    <a:pt x="34153" y="87682"/>
                    <a:pt x="62239" y="84616"/>
                  </a:cubicBezTo>
                  <a:lnTo>
                    <a:pt x="62239" y="105330"/>
                  </a:lnTo>
                  <a:cubicBezTo>
                    <a:pt x="45505" y="108265"/>
                    <a:pt x="32751" y="122879"/>
                    <a:pt x="32751" y="140429"/>
                  </a:cubicBezTo>
                  <a:cubicBezTo>
                    <a:pt x="32751" y="160033"/>
                    <a:pt x="48702" y="176017"/>
                    <a:pt x="68339" y="176017"/>
                  </a:cubicBezTo>
                  <a:cubicBezTo>
                    <a:pt x="87976" y="176017"/>
                    <a:pt x="103927" y="160033"/>
                    <a:pt x="103927" y="140429"/>
                  </a:cubicBezTo>
                  <a:lnTo>
                    <a:pt x="103927" y="12232"/>
                  </a:lnTo>
                  <a:close/>
                  <a:moveTo>
                    <a:pt x="97827" y="0"/>
                  </a:moveTo>
                  <a:cubicBezTo>
                    <a:pt x="94435" y="0"/>
                    <a:pt x="91695" y="2740"/>
                    <a:pt x="91695" y="6133"/>
                  </a:cubicBezTo>
                  <a:lnTo>
                    <a:pt x="91695" y="140429"/>
                  </a:lnTo>
                  <a:cubicBezTo>
                    <a:pt x="91695" y="153313"/>
                    <a:pt x="81224" y="163784"/>
                    <a:pt x="68339" y="163784"/>
                  </a:cubicBezTo>
                  <a:cubicBezTo>
                    <a:pt x="55454" y="163784"/>
                    <a:pt x="44983" y="153313"/>
                    <a:pt x="44983" y="140429"/>
                  </a:cubicBezTo>
                  <a:cubicBezTo>
                    <a:pt x="44983" y="127544"/>
                    <a:pt x="55454" y="117040"/>
                    <a:pt x="68339" y="117040"/>
                  </a:cubicBezTo>
                  <a:cubicBezTo>
                    <a:pt x="71731" y="117040"/>
                    <a:pt x="74471" y="114300"/>
                    <a:pt x="74471" y="110940"/>
                  </a:cubicBezTo>
                  <a:lnTo>
                    <a:pt x="74471" y="78190"/>
                  </a:lnTo>
                  <a:cubicBezTo>
                    <a:pt x="74471" y="74797"/>
                    <a:pt x="71731" y="72057"/>
                    <a:pt x="68339" y="72057"/>
                  </a:cubicBezTo>
                  <a:cubicBezTo>
                    <a:pt x="30663" y="72057"/>
                    <a:pt x="0" y="102720"/>
                    <a:pt x="0" y="140429"/>
                  </a:cubicBezTo>
                  <a:cubicBezTo>
                    <a:pt x="0" y="178104"/>
                    <a:pt x="30663" y="208767"/>
                    <a:pt x="68339" y="208767"/>
                  </a:cubicBezTo>
                  <a:cubicBezTo>
                    <a:pt x="106047" y="208767"/>
                    <a:pt x="136710" y="178104"/>
                    <a:pt x="136710" y="140429"/>
                  </a:cubicBezTo>
                  <a:lnTo>
                    <a:pt x="136710" y="80963"/>
                  </a:lnTo>
                  <a:cubicBezTo>
                    <a:pt x="148877" y="87454"/>
                    <a:pt x="162414" y="90846"/>
                    <a:pt x="176441" y="90846"/>
                  </a:cubicBezTo>
                  <a:cubicBezTo>
                    <a:pt x="179801" y="90846"/>
                    <a:pt x="182541" y="88106"/>
                    <a:pt x="182541" y="84746"/>
                  </a:cubicBezTo>
                  <a:lnTo>
                    <a:pt x="182541" y="51963"/>
                  </a:lnTo>
                  <a:cubicBezTo>
                    <a:pt x="182541" y="48604"/>
                    <a:pt x="179801" y="45864"/>
                    <a:pt x="176441" y="45864"/>
                  </a:cubicBezTo>
                  <a:cubicBezTo>
                    <a:pt x="154520" y="45864"/>
                    <a:pt x="136710" y="28020"/>
                    <a:pt x="136710" y="6133"/>
                  </a:cubicBezTo>
                  <a:cubicBezTo>
                    <a:pt x="136710" y="2740"/>
                    <a:pt x="133970" y="0"/>
                    <a:pt x="1305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72"/>
            <p:cNvSpPr/>
            <p:nvPr/>
          </p:nvSpPr>
          <p:spPr>
            <a:xfrm>
              <a:off x="2038375" y="3798025"/>
              <a:ext cx="841792" cy="841792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" name="Google Shape;928;p72"/>
          <p:cNvSpPr txBox="1">
            <a:spLocks/>
          </p:cNvSpPr>
          <p:nvPr/>
        </p:nvSpPr>
        <p:spPr>
          <a:xfrm>
            <a:off x="6605367" y="4205267"/>
            <a:ext cx="4663200" cy="6072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1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9pPr>
          </a:lstStyle>
          <a:p>
            <a:pPr marL="0" indent="0" algn="ctr" defTabSz="1219170" rtl="1">
              <a:buClr>
                <a:srgbClr val="FAFAFA"/>
              </a:buClr>
              <a:buSzPts val="1100"/>
            </a:pPr>
            <a:r>
              <a:rPr lang="fa-IR" sz="2400" b="1" kern="0" dirty="0">
                <a:solidFill>
                  <a:srgbClr val="0F101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</a:p>
        </p:txBody>
      </p:sp>
      <p:sp>
        <p:nvSpPr>
          <p:cNvPr id="25" name="Google Shape;928;p72"/>
          <p:cNvSpPr txBox="1">
            <a:spLocks/>
          </p:cNvSpPr>
          <p:nvPr/>
        </p:nvSpPr>
        <p:spPr>
          <a:xfrm>
            <a:off x="6717511" y="4680200"/>
            <a:ext cx="4663200" cy="13845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1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iro"/>
              <a:buNone/>
              <a:defRPr sz="2800" b="0" i="0" u="none" strike="noStrike" cap="none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9pPr>
          </a:lstStyle>
          <a:p>
            <a:pPr marL="0" indent="0" algn="ctr" defTabSz="1219170">
              <a:spcBef>
                <a:spcPts val="1333"/>
              </a:spcBef>
              <a:buClr>
                <a:srgbClr val="FAFAFA"/>
              </a:buClr>
              <a:buSzPts val="1100"/>
            </a:pPr>
            <a:r>
              <a:rPr lang="en-US" sz="2400" kern="0" dirty="0">
                <a:solidFill>
                  <a:srgbClr val="0F1010"/>
                </a:solidFill>
              </a:rPr>
              <a:t>youremail@mail.com </a:t>
            </a:r>
          </a:p>
          <a:p>
            <a:pPr marL="0" indent="0" algn="ctr" defTabSz="1219170">
              <a:buClr>
                <a:srgbClr val="FAFAFA"/>
              </a:buClr>
              <a:buSzPts val="1100"/>
            </a:pPr>
            <a:r>
              <a:rPr lang="en-US" sz="2400" kern="0" dirty="0">
                <a:solidFill>
                  <a:srgbClr val="0F1010"/>
                </a:solidFill>
              </a:rPr>
              <a:t>09122222222</a:t>
            </a:r>
          </a:p>
          <a:p>
            <a:pPr marL="0" indent="0" algn="ctr" defTabSz="1219170">
              <a:buClr>
                <a:srgbClr val="0F1010"/>
              </a:buClr>
            </a:pPr>
            <a:r>
              <a:rPr lang="en-US" sz="2400" kern="0" dirty="0">
                <a:solidFill>
                  <a:srgbClr val="0F1010"/>
                </a:solidFill>
              </a:rPr>
              <a:t>@</a:t>
            </a:r>
            <a:r>
              <a:rPr lang="en-US" sz="2400" kern="0" dirty="0" err="1">
                <a:solidFill>
                  <a:srgbClr val="0F1010"/>
                </a:solidFill>
              </a:rPr>
              <a:t>YourID</a:t>
            </a:r>
            <a:endParaRPr lang="en-US" sz="2400" kern="0" dirty="0">
              <a:solidFill>
                <a:srgbClr val="0F101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6538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val 2">
            <a:extLst>
              <a:ext uri="{FF2B5EF4-FFF2-40B4-BE49-F238E27FC236}">
                <a16:creationId xmlns:a16="http://schemas.microsoft.com/office/drawing/2014/main" id="{A0CF3B62-DB0F-4638-94E6-97B858867087}"/>
              </a:ext>
            </a:extLst>
          </p:cNvPr>
          <p:cNvSpPr/>
          <p:nvPr/>
        </p:nvSpPr>
        <p:spPr>
          <a:xfrm rot="8100000">
            <a:off x="998505" y="1013950"/>
            <a:ext cx="1844452" cy="16896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" name="Oval 2">
            <a:extLst>
              <a:ext uri="{FF2B5EF4-FFF2-40B4-BE49-F238E27FC236}">
                <a16:creationId xmlns:a16="http://schemas.microsoft.com/office/drawing/2014/main" id="{5F0DE6B8-9DA6-48F5-AF04-7278BEE6A96F}"/>
              </a:ext>
            </a:extLst>
          </p:cNvPr>
          <p:cNvSpPr/>
          <p:nvPr/>
        </p:nvSpPr>
        <p:spPr>
          <a:xfrm rot="19437896">
            <a:off x="2314619" y="4700669"/>
            <a:ext cx="1511918" cy="138505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8" name="Oval 2">
            <a:extLst>
              <a:ext uri="{FF2B5EF4-FFF2-40B4-BE49-F238E27FC236}">
                <a16:creationId xmlns:a16="http://schemas.microsoft.com/office/drawing/2014/main" id="{56472159-3837-4012-8E16-16B2FD021F97}"/>
              </a:ext>
            </a:extLst>
          </p:cNvPr>
          <p:cNvSpPr/>
          <p:nvPr/>
        </p:nvSpPr>
        <p:spPr>
          <a:xfrm rot="8100000">
            <a:off x="-424473" y="5170061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9" name="Oval 2">
            <a:extLst>
              <a:ext uri="{FF2B5EF4-FFF2-40B4-BE49-F238E27FC236}">
                <a16:creationId xmlns:a16="http://schemas.microsoft.com/office/drawing/2014/main" id="{C5F6E746-37D8-4A7A-AD33-6B6B1D014BD4}"/>
              </a:ext>
            </a:extLst>
          </p:cNvPr>
          <p:cNvSpPr/>
          <p:nvPr/>
        </p:nvSpPr>
        <p:spPr>
          <a:xfrm rot="900000">
            <a:off x="321825" y="4090744"/>
            <a:ext cx="921642" cy="84430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0" name="Oval 2">
            <a:extLst>
              <a:ext uri="{FF2B5EF4-FFF2-40B4-BE49-F238E27FC236}">
                <a16:creationId xmlns:a16="http://schemas.microsoft.com/office/drawing/2014/main" id="{993DAAA7-9B09-4DD2-9187-75E3581900E1}"/>
              </a:ext>
            </a:extLst>
          </p:cNvPr>
          <p:cNvSpPr/>
          <p:nvPr/>
        </p:nvSpPr>
        <p:spPr>
          <a:xfrm rot="3709911">
            <a:off x="1848179" y="4037013"/>
            <a:ext cx="844966" cy="77406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1" name="Oval 2">
            <a:extLst>
              <a:ext uri="{FF2B5EF4-FFF2-40B4-BE49-F238E27FC236}">
                <a16:creationId xmlns:a16="http://schemas.microsoft.com/office/drawing/2014/main" id="{034275C5-196F-49DE-9AF5-76EB1B2D8275}"/>
              </a:ext>
            </a:extLst>
          </p:cNvPr>
          <p:cNvSpPr/>
          <p:nvPr/>
        </p:nvSpPr>
        <p:spPr>
          <a:xfrm rot="8100000">
            <a:off x="2818578" y="1990373"/>
            <a:ext cx="1844452" cy="16896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2" name="Oval 2">
            <a:extLst>
              <a:ext uri="{FF2B5EF4-FFF2-40B4-BE49-F238E27FC236}">
                <a16:creationId xmlns:a16="http://schemas.microsoft.com/office/drawing/2014/main" id="{C3F37386-5866-4EED-9107-2A36F47353AE}"/>
              </a:ext>
            </a:extLst>
          </p:cNvPr>
          <p:cNvSpPr/>
          <p:nvPr/>
        </p:nvSpPr>
        <p:spPr>
          <a:xfrm rot="8100000">
            <a:off x="4228067" y="4747085"/>
            <a:ext cx="1844452" cy="16896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2585154" y="3662538"/>
            <a:ext cx="7021693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286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altLang="ko-KR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با تشکر از توجه شما</a:t>
            </a:r>
            <a:endParaRPr kumimoji="0" lang="ko-KR" altLang="en-US" sz="48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4108083" y="4608980"/>
            <a:ext cx="397583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286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altLang="ko-KR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2996017-F34D-4FCC-B4D0-5353373B867F}"/>
              </a:ext>
            </a:extLst>
          </p:cNvPr>
          <p:cNvGrpSpPr/>
          <p:nvPr/>
        </p:nvGrpSpPr>
        <p:grpSpPr>
          <a:xfrm>
            <a:off x="4990309" y="411254"/>
            <a:ext cx="1684634" cy="3475192"/>
            <a:chOff x="4753971" y="164845"/>
            <a:chExt cx="2236706" cy="4614047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76D4137-E416-4395-A1A3-7FF482623713}"/>
                </a:ext>
              </a:extLst>
            </p:cNvPr>
            <p:cNvGrpSpPr/>
            <p:nvPr userDrawn="1"/>
          </p:nvGrpSpPr>
          <p:grpSpPr>
            <a:xfrm rot="2654637" flipH="1">
              <a:off x="5503451" y="164845"/>
              <a:ext cx="971855" cy="4614047"/>
              <a:chOff x="3228371" y="1912891"/>
              <a:chExt cx="981075" cy="4248150"/>
            </a:xfrm>
            <a:solidFill>
              <a:schemeClr val="accent2">
                <a:alpha val="66000"/>
              </a:schemeClr>
            </a:solidFill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B64F4C6-47DE-4D4D-8110-C99190B41C34}"/>
                  </a:ext>
                </a:extLst>
              </p:cNvPr>
              <p:cNvSpPr/>
              <p:nvPr/>
            </p:nvSpPr>
            <p:spPr>
              <a:xfrm>
                <a:off x="3228371" y="5656216"/>
                <a:ext cx="466725" cy="504825"/>
              </a:xfrm>
              <a:custGeom>
                <a:avLst/>
                <a:gdLst>
                  <a:gd name="connsiteX0" fmla="*/ 356711 w 466725"/>
                  <a:gd name="connsiteY0" fmla="*/ 7144 h 504825"/>
                  <a:gd name="connsiteX1" fmla="*/ 7144 w 466725"/>
                  <a:gd name="connsiteY1" fmla="*/ 506254 h 504825"/>
                  <a:gd name="connsiteX2" fmla="*/ 156686 w 466725"/>
                  <a:gd name="connsiteY2" fmla="*/ 506254 h 504825"/>
                  <a:gd name="connsiteX3" fmla="*/ 466249 w 466725"/>
                  <a:gd name="connsiteY3" fmla="*/ 97631 h 504825"/>
                  <a:gd name="connsiteX4" fmla="*/ 436721 w 466725"/>
                  <a:gd name="connsiteY4" fmla="*/ 72866 h 504825"/>
                  <a:gd name="connsiteX5" fmla="*/ 356711 w 466725"/>
                  <a:gd name="connsiteY5" fmla="*/ 7144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725" h="504825">
                    <a:moveTo>
                      <a:pt x="356711" y="7144"/>
                    </a:moveTo>
                    <a:cubicBezTo>
                      <a:pt x="176689" y="160496"/>
                      <a:pt x="7144" y="320516"/>
                      <a:pt x="7144" y="506254"/>
                    </a:cubicBezTo>
                    <a:lnTo>
                      <a:pt x="156686" y="506254"/>
                    </a:lnTo>
                    <a:cubicBezTo>
                      <a:pt x="156686" y="372904"/>
                      <a:pt x="301466" y="238601"/>
                      <a:pt x="466249" y="97631"/>
                    </a:cubicBezTo>
                    <a:cubicBezTo>
                      <a:pt x="456724" y="89059"/>
                      <a:pt x="446246" y="81439"/>
                      <a:pt x="436721" y="72866"/>
                    </a:cubicBezTo>
                    <a:cubicBezTo>
                      <a:pt x="409099" y="50959"/>
                      <a:pt x="382429" y="29051"/>
                      <a:pt x="356711" y="71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6851FA2F-82CD-4325-B172-738E61F10BA8}"/>
                  </a:ext>
                </a:extLst>
              </p:cNvPr>
              <p:cNvSpPr/>
              <p:nvPr/>
            </p:nvSpPr>
            <p:spPr>
              <a:xfrm>
                <a:off x="3314064" y="1912891"/>
                <a:ext cx="409575" cy="552450"/>
              </a:xfrm>
              <a:custGeom>
                <a:avLst/>
                <a:gdLst>
                  <a:gd name="connsiteX0" fmla="*/ 310071 w 409575"/>
                  <a:gd name="connsiteY0" fmla="*/ 548164 h 552450"/>
                  <a:gd name="connsiteX1" fmla="*/ 325311 w 409575"/>
                  <a:gd name="connsiteY1" fmla="*/ 530066 h 552450"/>
                  <a:gd name="connsiteX2" fmla="*/ 402464 w 409575"/>
                  <a:gd name="connsiteY2" fmla="*/ 441484 h 552450"/>
                  <a:gd name="connsiteX3" fmla="*/ 203391 w 409575"/>
                  <a:gd name="connsiteY3" fmla="*/ 221456 h 552450"/>
                  <a:gd name="connsiteX4" fmla="*/ 172911 w 409575"/>
                  <a:gd name="connsiteY4" fmla="*/ 7144 h 552450"/>
                  <a:gd name="connsiteX5" fmla="*/ 7176 w 409575"/>
                  <a:gd name="connsiteY5" fmla="*/ 7144 h 552450"/>
                  <a:gd name="connsiteX6" fmla="*/ 79566 w 409575"/>
                  <a:gd name="connsiteY6" fmla="*/ 294799 h 552450"/>
                  <a:gd name="connsiteX7" fmla="*/ 310071 w 409575"/>
                  <a:gd name="connsiteY7" fmla="*/ 548164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9575" h="552450">
                    <a:moveTo>
                      <a:pt x="310071" y="548164"/>
                    </a:moveTo>
                    <a:cubicBezTo>
                      <a:pt x="314834" y="542449"/>
                      <a:pt x="320549" y="535781"/>
                      <a:pt x="325311" y="530066"/>
                    </a:cubicBezTo>
                    <a:cubicBezTo>
                      <a:pt x="351029" y="500539"/>
                      <a:pt x="376746" y="471011"/>
                      <a:pt x="402464" y="441484"/>
                    </a:cubicBezTo>
                    <a:cubicBezTo>
                      <a:pt x="329121" y="370046"/>
                      <a:pt x="240539" y="306229"/>
                      <a:pt x="203391" y="221456"/>
                    </a:cubicBezTo>
                    <a:cubicBezTo>
                      <a:pt x="172911" y="151924"/>
                      <a:pt x="165291" y="79534"/>
                      <a:pt x="172911" y="7144"/>
                    </a:cubicBezTo>
                    <a:lnTo>
                      <a:pt x="7176" y="7144"/>
                    </a:lnTo>
                    <a:cubicBezTo>
                      <a:pt x="6224" y="98584"/>
                      <a:pt x="26226" y="195739"/>
                      <a:pt x="79566" y="294799"/>
                    </a:cubicBezTo>
                    <a:cubicBezTo>
                      <a:pt x="131954" y="391954"/>
                      <a:pt x="227204" y="468154"/>
                      <a:pt x="310071" y="54816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1E9CDCB-BDD4-4CB0-A4D7-3435188C976D}"/>
                  </a:ext>
                </a:extLst>
              </p:cNvPr>
              <p:cNvSpPr/>
              <p:nvPr/>
            </p:nvSpPr>
            <p:spPr>
              <a:xfrm>
                <a:off x="3228371" y="1912891"/>
                <a:ext cx="981075" cy="4248150"/>
              </a:xfrm>
              <a:custGeom>
                <a:avLst/>
                <a:gdLst>
                  <a:gd name="connsiteX0" fmla="*/ 621506 w 981075"/>
                  <a:gd name="connsiteY0" fmla="*/ 3748564 h 4248150"/>
                  <a:gd name="connsiteX1" fmla="*/ 610076 w 981075"/>
                  <a:gd name="connsiteY1" fmla="*/ 3739039 h 4248150"/>
                  <a:gd name="connsiteX2" fmla="*/ 598646 w 981075"/>
                  <a:gd name="connsiteY2" fmla="*/ 3729514 h 4248150"/>
                  <a:gd name="connsiteX3" fmla="*/ 559594 w 981075"/>
                  <a:gd name="connsiteY3" fmla="*/ 3697129 h 4248150"/>
                  <a:gd name="connsiteX4" fmla="*/ 489109 w 981075"/>
                  <a:gd name="connsiteY4" fmla="*/ 3638074 h 4248150"/>
                  <a:gd name="connsiteX5" fmla="*/ 477679 w 981075"/>
                  <a:gd name="connsiteY5" fmla="*/ 3628549 h 4248150"/>
                  <a:gd name="connsiteX6" fmla="*/ 466249 w 981075"/>
                  <a:gd name="connsiteY6" fmla="*/ 3619024 h 4248150"/>
                  <a:gd name="connsiteX7" fmla="*/ 313849 w 981075"/>
                  <a:gd name="connsiteY7" fmla="*/ 3479959 h 4248150"/>
                  <a:gd name="connsiteX8" fmla="*/ 658654 w 981075"/>
                  <a:gd name="connsiteY8" fmla="*/ 3479959 h 4248150"/>
                  <a:gd name="connsiteX9" fmla="*/ 512921 w 981075"/>
                  <a:gd name="connsiteY9" fmla="*/ 3619024 h 4248150"/>
                  <a:gd name="connsiteX10" fmla="*/ 582454 w 981075"/>
                  <a:gd name="connsiteY10" fmla="*/ 3676174 h 4248150"/>
                  <a:gd name="connsiteX11" fmla="*/ 622459 w 981075"/>
                  <a:gd name="connsiteY11" fmla="*/ 3709511 h 4248150"/>
                  <a:gd name="connsiteX12" fmla="*/ 950119 w 981075"/>
                  <a:gd name="connsiteY12" fmla="*/ 3202781 h 4248150"/>
                  <a:gd name="connsiteX13" fmla="*/ 625316 w 981075"/>
                  <a:gd name="connsiteY13" fmla="*/ 2696051 h 4248150"/>
                  <a:gd name="connsiteX14" fmla="*/ 531971 w 981075"/>
                  <a:gd name="connsiteY14" fmla="*/ 2772251 h 4248150"/>
                  <a:gd name="connsiteX15" fmla="*/ 514826 w 981075"/>
                  <a:gd name="connsiteY15" fmla="*/ 2785586 h 4248150"/>
                  <a:gd name="connsiteX16" fmla="*/ 668179 w 981075"/>
                  <a:gd name="connsiteY16" fmla="*/ 2940844 h 4248150"/>
                  <a:gd name="connsiteX17" fmla="*/ 288131 w 981075"/>
                  <a:gd name="connsiteY17" fmla="*/ 2940844 h 4248150"/>
                  <a:gd name="connsiteX18" fmla="*/ 466249 w 981075"/>
                  <a:gd name="connsiteY18" fmla="*/ 2783681 h 4248150"/>
                  <a:gd name="connsiteX19" fmla="*/ 477679 w 981075"/>
                  <a:gd name="connsiteY19" fmla="*/ 2774156 h 4248150"/>
                  <a:gd name="connsiteX20" fmla="*/ 490061 w 981075"/>
                  <a:gd name="connsiteY20" fmla="*/ 2764631 h 4248150"/>
                  <a:gd name="connsiteX21" fmla="*/ 508159 w 981075"/>
                  <a:gd name="connsiteY21" fmla="*/ 2750344 h 4248150"/>
                  <a:gd name="connsiteX22" fmla="*/ 601504 w 981075"/>
                  <a:gd name="connsiteY22" fmla="*/ 2675096 h 4248150"/>
                  <a:gd name="connsiteX23" fmla="*/ 612934 w 981075"/>
                  <a:gd name="connsiteY23" fmla="*/ 2665571 h 4248150"/>
                  <a:gd name="connsiteX24" fmla="*/ 624364 w 981075"/>
                  <a:gd name="connsiteY24" fmla="*/ 2656046 h 4248150"/>
                  <a:gd name="connsiteX25" fmla="*/ 914876 w 981075"/>
                  <a:gd name="connsiteY25" fmla="*/ 2303621 h 4248150"/>
                  <a:gd name="connsiteX26" fmla="*/ 913924 w 981075"/>
                  <a:gd name="connsiteY26" fmla="*/ 2303621 h 4248150"/>
                  <a:gd name="connsiteX27" fmla="*/ 947261 w 981075"/>
                  <a:gd name="connsiteY27" fmla="*/ 2136934 h 4248150"/>
                  <a:gd name="connsiteX28" fmla="*/ 926306 w 981075"/>
                  <a:gd name="connsiteY28" fmla="*/ 1998821 h 4248150"/>
                  <a:gd name="connsiteX29" fmla="*/ 927259 w 981075"/>
                  <a:gd name="connsiteY29" fmla="*/ 1998821 h 4248150"/>
                  <a:gd name="connsiteX30" fmla="*/ 669131 w 981075"/>
                  <a:gd name="connsiteY30" fmla="*/ 1666399 h 4248150"/>
                  <a:gd name="connsiteX31" fmla="*/ 657701 w 981075"/>
                  <a:gd name="connsiteY31" fmla="*/ 1656874 h 4248150"/>
                  <a:gd name="connsiteX32" fmla="*/ 646271 w 981075"/>
                  <a:gd name="connsiteY32" fmla="*/ 1647349 h 4248150"/>
                  <a:gd name="connsiteX33" fmla="*/ 583406 w 981075"/>
                  <a:gd name="connsiteY33" fmla="*/ 1596866 h 4248150"/>
                  <a:gd name="connsiteX34" fmla="*/ 534829 w 981075"/>
                  <a:gd name="connsiteY34" fmla="*/ 1557814 h 4248150"/>
                  <a:gd name="connsiteX35" fmla="*/ 523399 w 981075"/>
                  <a:gd name="connsiteY35" fmla="*/ 1548289 h 4248150"/>
                  <a:gd name="connsiteX36" fmla="*/ 511969 w 981075"/>
                  <a:gd name="connsiteY36" fmla="*/ 1538764 h 4248150"/>
                  <a:gd name="connsiteX37" fmla="*/ 356711 w 981075"/>
                  <a:gd name="connsiteY37" fmla="*/ 1390174 h 4248150"/>
                  <a:gd name="connsiteX38" fmla="*/ 708184 w 981075"/>
                  <a:gd name="connsiteY38" fmla="*/ 1390174 h 4248150"/>
                  <a:gd name="connsiteX39" fmla="*/ 558641 w 981075"/>
                  <a:gd name="connsiteY39" fmla="*/ 1538764 h 4248150"/>
                  <a:gd name="connsiteX40" fmla="*/ 605314 w 981075"/>
                  <a:gd name="connsiteY40" fmla="*/ 1575911 h 4248150"/>
                  <a:gd name="connsiteX41" fmla="*/ 670084 w 981075"/>
                  <a:gd name="connsiteY41" fmla="*/ 1628299 h 4248150"/>
                  <a:gd name="connsiteX42" fmla="*/ 962501 w 981075"/>
                  <a:gd name="connsiteY42" fmla="*/ 1119664 h 4248150"/>
                  <a:gd name="connsiteX43" fmla="*/ 636746 w 981075"/>
                  <a:gd name="connsiteY43" fmla="*/ 585311 h 4248150"/>
                  <a:gd name="connsiteX44" fmla="*/ 579596 w 981075"/>
                  <a:gd name="connsiteY44" fmla="*/ 651034 h 4248150"/>
                  <a:gd name="connsiteX45" fmla="*/ 543401 w 981075"/>
                  <a:gd name="connsiteY45" fmla="*/ 691991 h 4248150"/>
                  <a:gd name="connsiteX46" fmla="*/ 715804 w 981075"/>
                  <a:gd name="connsiteY46" fmla="*/ 880586 h 4248150"/>
                  <a:gd name="connsiteX47" fmla="*/ 350044 w 981075"/>
                  <a:gd name="connsiteY47" fmla="*/ 880586 h 4248150"/>
                  <a:gd name="connsiteX48" fmla="*/ 500539 w 981075"/>
                  <a:gd name="connsiteY48" fmla="*/ 693896 h 4248150"/>
                  <a:gd name="connsiteX49" fmla="*/ 510064 w 981075"/>
                  <a:gd name="connsiteY49" fmla="*/ 682466 h 4248150"/>
                  <a:gd name="connsiteX50" fmla="*/ 519589 w 981075"/>
                  <a:gd name="connsiteY50" fmla="*/ 671036 h 4248150"/>
                  <a:gd name="connsiteX51" fmla="*/ 552926 w 981075"/>
                  <a:gd name="connsiteY51" fmla="*/ 633889 h 4248150"/>
                  <a:gd name="connsiteX52" fmla="*/ 612934 w 981075"/>
                  <a:gd name="connsiteY52" fmla="*/ 565309 h 4248150"/>
                  <a:gd name="connsiteX53" fmla="*/ 622459 w 981075"/>
                  <a:gd name="connsiteY53" fmla="*/ 553879 h 4248150"/>
                  <a:gd name="connsiteX54" fmla="*/ 631984 w 981075"/>
                  <a:gd name="connsiteY54" fmla="*/ 542449 h 4248150"/>
                  <a:gd name="connsiteX55" fmla="*/ 823436 w 981075"/>
                  <a:gd name="connsiteY55" fmla="*/ 295751 h 4248150"/>
                  <a:gd name="connsiteX56" fmla="*/ 911066 w 981075"/>
                  <a:gd name="connsiteY56" fmla="*/ 7144 h 4248150"/>
                  <a:gd name="connsiteX57" fmla="*/ 769144 w 981075"/>
                  <a:gd name="connsiteY57" fmla="*/ 7144 h 4248150"/>
                  <a:gd name="connsiteX58" fmla="*/ 696754 w 981075"/>
                  <a:gd name="connsiteY58" fmla="*/ 224314 h 4248150"/>
                  <a:gd name="connsiteX59" fmla="*/ 531019 w 981075"/>
                  <a:gd name="connsiteY59" fmla="*/ 439579 h 4248150"/>
                  <a:gd name="connsiteX60" fmla="*/ 521494 w 981075"/>
                  <a:gd name="connsiteY60" fmla="*/ 451009 h 4248150"/>
                  <a:gd name="connsiteX61" fmla="*/ 511969 w 981075"/>
                  <a:gd name="connsiteY61" fmla="*/ 462439 h 4248150"/>
                  <a:gd name="connsiteX62" fmla="*/ 437674 w 981075"/>
                  <a:gd name="connsiteY62" fmla="*/ 547211 h 4248150"/>
                  <a:gd name="connsiteX63" fmla="*/ 418624 w 981075"/>
                  <a:gd name="connsiteY63" fmla="*/ 568166 h 4248150"/>
                  <a:gd name="connsiteX64" fmla="*/ 409099 w 981075"/>
                  <a:gd name="connsiteY64" fmla="*/ 579596 h 4248150"/>
                  <a:gd name="connsiteX65" fmla="*/ 399574 w 981075"/>
                  <a:gd name="connsiteY65" fmla="*/ 591026 h 4248150"/>
                  <a:gd name="connsiteX66" fmla="*/ 102394 w 981075"/>
                  <a:gd name="connsiteY66" fmla="*/ 1115854 h 4248150"/>
                  <a:gd name="connsiteX67" fmla="*/ 399574 w 981075"/>
                  <a:gd name="connsiteY67" fmla="*/ 1623536 h 4248150"/>
                  <a:gd name="connsiteX68" fmla="*/ 411004 w 981075"/>
                  <a:gd name="connsiteY68" fmla="*/ 1633061 h 4248150"/>
                  <a:gd name="connsiteX69" fmla="*/ 422434 w 981075"/>
                  <a:gd name="connsiteY69" fmla="*/ 1642586 h 4248150"/>
                  <a:gd name="connsiteX70" fmla="*/ 485299 w 981075"/>
                  <a:gd name="connsiteY70" fmla="*/ 1693069 h 4248150"/>
                  <a:gd name="connsiteX71" fmla="*/ 534829 w 981075"/>
                  <a:gd name="connsiteY71" fmla="*/ 1733074 h 4248150"/>
                  <a:gd name="connsiteX72" fmla="*/ 547211 w 981075"/>
                  <a:gd name="connsiteY72" fmla="*/ 1742599 h 4248150"/>
                  <a:gd name="connsiteX73" fmla="*/ 558641 w 981075"/>
                  <a:gd name="connsiteY73" fmla="*/ 1752124 h 4248150"/>
                  <a:gd name="connsiteX74" fmla="*/ 707231 w 981075"/>
                  <a:gd name="connsiteY74" fmla="*/ 1894046 h 4248150"/>
                  <a:gd name="connsiteX75" fmla="*/ 338614 w 981075"/>
                  <a:gd name="connsiteY75" fmla="*/ 1894046 h 4248150"/>
                  <a:gd name="connsiteX76" fmla="*/ 509111 w 981075"/>
                  <a:gd name="connsiteY76" fmla="*/ 1751171 h 4248150"/>
                  <a:gd name="connsiteX77" fmla="*/ 462439 w 981075"/>
                  <a:gd name="connsiteY77" fmla="*/ 1714024 h 4248150"/>
                  <a:gd name="connsiteX78" fmla="*/ 396716 w 981075"/>
                  <a:gd name="connsiteY78" fmla="*/ 1660684 h 4248150"/>
                  <a:gd name="connsiteX79" fmla="*/ 81439 w 981075"/>
                  <a:gd name="connsiteY79" fmla="*/ 2095024 h 4248150"/>
                  <a:gd name="connsiteX80" fmla="*/ 368141 w 981075"/>
                  <a:gd name="connsiteY80" fmla="*/ 2641759 h 4248150"/>
                  <a:gd name="connsiteX81" fmla="*/ 388144 w 981075"/>
                  <a:gd name="connsiteY81" fmla="*/ 2625566 h 4248150"/>
                  <a:gd name="connsiteX82" fmla="*/ 479584 w 981075"/>
                  <a:gd name="connsiteY82" fmla="*/ 2552224 h 4248150"/>
                  <a:gd name="connsiteX83" fmla="*/ 350996 w 981075"/>
                  <a:gd name="connsiteY83" fmla="*/ 2404586 h 4248150"/>
                  <a:gd name="connsiteX84" fmla="*/ 680561 w 981075"/>
                  <a:gd name="connsiteY84" fmla="*/ 2404586 h 4248150"/>
                  <a:gd name="connsiteX85" fmla="*/ 524351 w 981075"/>
                  <a:gd name="connsiteY85" fmla="*/ 2554129 h 4248150"/>
                  <a:gd name="connsiteX86" fmla="*/ 512921 w 981075"/>
                  <a:gd name="connsiteY86" fmla="*/ 2563654 h 4248150"/>
                  <a:gd name="connsiteX87" fmla="*/ 501491 w 981075"/>
                  <a:gd name="connsiteY87" fmla="*/ 2573179 h 4248150"/>
                  <a:gd name="connsiteX88" fmla="*/ 410051 w 981075"/>
                  <a:gd name="connsiteY88" fmla="*/ 2646521 h 4248150"/>
                  <a:gd name="connsiteX89" fmla="*/ 390049 w 981075"/>
                  <a:gd name="connsiteY89" fmla="*/ 2662714 h 4248150"/>
                  <a:gd name="connsiteX90" fmla="*/ 378619 w 981075"/>
                  <a:gd name="connsiteY90" fmla="*/ 2672239 h 4248150"/>
                  <a:gd name="connsiteX91" fmla="*/ 367189 w 981075"/>
                  <a:gd name="connsiteY91" fmla="*/ 2681764 h 4248150"/>
                  <a:gd name="connsiteX92" fmla="*/ 7144 w 981075"/>
                  <a:gd name="connsiteY92" fmla="*/ 3192304 h 4248150"/>
                  <a:gd name="connsiteX93" fmla="*/ 355759 w 981075"/>
                  <a:gd name="connsiteY93" fmla="*/ 3710464 h 4248150"/>
                  <a:gd name="connsiteX94" fmla="*/ 367189 w 981075"/>
                  <a:gd name="connsiteY94" fmla="*/ 3719989 h 4248150"/>
                  <a:gd name="connsiteX95" fmla="*/ 378619 w 981075"/>
                  <a:gd name="connsiteY95" fmla="*/ 3729514 h 4248150"/>
                  <a:gd name="connsiteX96" fmla="*/ 456724 w 981075"/>
                  <a:gd name="connsiteY96" fmla="*/ 3794284 h 4248150"/>
                  <a:gd name="connsiteX97" fmla="*/ 488156 w 981075"/>
                  <a:gd name="connsiteY97" fmla="*/ 3820001 h 4248150"/>
                  <a:gd name="connsiteX98" fmla="*/ 499586 w 981075"/>
                  <a:gd name="connsiteY98" fmla="*/ 3829526 h 4248150"/>
                  <a:gd name="connsiteX99" fmla="*/ 511016 w 981075"/>
                  <a:gd name="connsiteY99" fmla="*/ 3839051 h 4248150"/>
                  <a:gd name="connsiteX100" fmla="*/ 830104 w 981075"/>
                  <a:gd name="connsiteY100" fmla="*/ 4247674 h 4248150"/>
                  <a:gd name="connsiteX101" fmla="*/ 979646 w 981075"/>
                  <a:gd name="connsiteY101" fmla="*/ 4247674 h 4248150"/>
                  <a:gd name="connsiteX102" fmla="*/ 621506 w 981075"/>
                  <a:gd name="connsiteY102" fmla="*/ 3748564 h 4248150"/>
                  <a:gd name="connsiteX103" fmla="*/ 252889 w 981075"/>
                  <a:gd name="connsiteY103" fmla="*/ 1080611 h 4248150"/>
                  <a:gd name="connsiteX104" fmla="*/ 285274 w 981075"/>
                  <a:gd name="connsiteY104" fmla="*/ 985361 h 4248150"/>
                  <a:gd name="connsiteX105" fmla="*/ 307181 w 981075"/>
                  <a:gd name="connsiteY105" fmla="*/ 944404 h 4248150"/>
                  <a:gd name="connsiteX106" fmla="*/ 759619 w 981075"/>
                  <a:gd name="connsiteY106" fmla="*/ 944404 h 4248150"/>
                  <a:gd name="connsiteX107" fmla="*/ 780574 w 981075"/>
                  <a:gd name="connsiteY107" fmla="*/ 985361 h 4248150"/>
                  <a:gd name="connsiteX108" fmla="*/ 810101 w 981075"/>
                  <a:gd name="connsiteY108" fmla="*/ 1080611 h 4248150"/>
                  <a:gd name="connsiteX109" fmla="*/ 812006 w 981075"/>
                  <a:gd name="connsiteY109" fmla="*/ 1099661 h 4248150"/>
                  <a:gd name="connsiteX110" fmla="*/ 250031 w 981075"/>
                  <a:gd name="connsiteY110" fmla="*/ 1099661 h 4248150"/>
                  <a:gd name="connsiteX111" fmla="*/ 252889 w 981075"/>
                  <a:gd name="connsiteY111" fmla="*/ 1080611 h 4248150"/>
                  <a:gd name="connsiteX112" fmla="*/ 306229 w 981075"/>
                  <a:gd name="connsiteY112" fmla="*/ 1319689 h 4248150"/>
                  <a:gd name="connsiteX113" fmla="*/ 273844 w 981075"/>
                  <a:gd name="connsiteY113" fmla="*/ 1253014 h 4248150"/>
                  <a:gd name="connsiteX114" fmla="*/ 252889 w 981075"/>
                  <a:gd name="connsiteY114" fmla="*/ 1167289 h 4248150"/>
                  <a:gd name="connsiteX115" fmla="*/ 809149 w 981075"/>
                  <a:gd name="connsiteY115" fmla="*/ 1167289 h 4248150"/>
                  <a:gd name="connsiteX116" fmla="*/ 787241 w 981075"/>
                  <a:gd name="connsiteY116" fmla="*/ 1253014 h 4248150"/>
                  <a:gd name="connsiteX117" fmla="*/ 754856 w 981075"/>
                  <a:gd name="connsiteY117" fmla="*/ 1319689 h 4248150"/>
                  <a:gd name="connsiteX118" fmla="*/ 753904 w 981075"/>
                  <a:gd name="connsiteY118" fmla="*/ 1321594 h 4248150"/>
                  <a:gd name="connsiteX119" fmla="*/ 308134 w 981075"/>
                  <a:gd name="connsiteY119" fmla="*/ 1321594 h 4248150"/>
                  <a:gd name="connsiteX120" fmla="*/ 306229 w 981075"/>
                  <a:gd name="connsiteY120" fmla="*/ 1319689 h 4248150"/>
                  <a:gd name="connsiteX121" fmla="*/ 230981 w 981075"/>
                  <a:gd name="connsiteY121" fmla="*/ 2097881 h 4248150"/>
                  <a:gd name="connsiteX122" fmla="*/ 230981 w 981075"/>
                  <a:gd name="connsiteY122" fmla="*/ 2097881 h 4248150"/>
                  <a:gd name="connsiteX123" fmla="*/ 255746 w 981075"/>
                  <a:gd name="connsiteY123" fmla="*/ 2002631 h 4248150"/>
                  <a:gd name="connsiteX124" fmla="*/ 279559 w 981075"/>
                  <a:gd name="connsiteY124" fmla="*/ 1963579 h 4248150"/>
                  <a:gd name="connsiteX125" fmla="*/ 751999 w 981075"/>
                  <a:gd name="connsiteY125" fmla="*/ 1963579 h 4248150"/>
                  <a:gd name="connsiteX126" fmla="*/ 769144 w 981075"/>
                  <a:gd name="connsiteY126" fmla="*/ 1997869 h 4248150"/>
                  <a:gd name="connsiteX127" fmla="*/ 769144 w 981075"/>
                  <a:gd name="connsiteY127" fmla="*/ 1997869 h 4248150"/>
                  <a:gd name="connsiteX128" fmla="*/ 771049 w 981075"/>
                  <a:gd name="connsiteY128" fmla="*/ 2002631 h 4248150"/>
                  <a:gd name="connsiteX129" fmla="*/ 796766 w 981075"/>
                  <a:gd name="connsiteY129" fmla="*/ 2097881 h 4248150"/>
                  <a:gd name="connsiteX130" fmla="*/ 798671 w 981075"/>
                  <a:gd name="connsiteY130" fmla="*/ 2118836 h 4248150"/>
                  <a:gd name="connsiteX131" fmla="*/ 551974 w 981075"/>
                  <a:gd name="connsiteY131" fmla="*/ 2118836 h 4248150"/>
                  <a:gd name="connsiteX132" fmla="*/ 551021 w 981075"/>
                  <a:gd name="connsiteY132" fmla="*/ 2118836 h 4248150"/>
                  <a:gd name="connsiteX133" fmla="*/ 231934 w 981075"/>
                  <a:gd name="connsiteY133" fmla="*/ 2118836 h 4248150"/>
                  <a:gd name="connsiteX134" fmla="*/ 230981 w 981075"/>
                  <a:gd name="connsiteY134" fmla="*/ 2097881 h 4248150"/>
                  <a:gd name="connsiteX135" fmla="*/ 305276 w 981075"/>
                  <a:gd name="connsiteY135" fmla="*/ 2340769 h 4248150"/>
                  <a:gd name="connsiteX136" fmla="*/ 296704 w 981075"/>
                  <a:gd name="connsiteY136" fmla="*/ 2327434 h 4248150"/>
                  <a:gd name="connsiteX137" fmla="*/ 264319 w 981075"/>
                  <a:gd name="connsiteY137" fmla="*/ 2260759 h 4248150"/>
                  <a:gd name="connsiteX138" fmla="*/ 240506 w 981075"/>
                  <a:gd name="connsiteY138" fmla="*/ 2186464 h 4248150"/>
                  <a:gd name="connsiteX139" fmla="*/ 551021 w 981075"/>
                  <a:gd name="connsiteY139" fmla="*/ 2186464 h 4248150"/>
                  <a:gd name="connsiteX140" fmla="*/ 551974 w 981075"/>
                  <a:gd name="connsiteY140" fmla="*/ 2186464 h 4248150"/>
                  <a:gd name="connsiteX141" fmla="*/ 794861 w 981075"/>
                  <a:gd name="connsiteY141" fmla="*/ 2186464 h 4248150"/>
                  <a:gd name="connsiteX142" fmla="*/ 773906 w 981075"/>
                  <a:gd name="connsiteY142" fmla="*/ 2260759 h 4248150"/>
                  <a:gd name="connsiteX143" fmla="*/ 753904 w 981075"/>
                  <a:gd name="connsiteY143" fmla="*/ 2303621 h 4248150"/>
                  <a:gd name="connsiteX144" fmla="*/ 754856 w 981075"/>
                  <a:gd name="connsiteY144" fmla="*/ 2303621 h 4248150"/>
                  <a:gd name="connsiteX145" fmla="*/ 740569 w 981075"/>
                  <a:gd name="connsiteY145" fmla="*/ 2328386 h 4248150"/>
                  <a:gd name="connsiteX146" fmla="*/ 731996 w 981075"/>
                  <a:gd name="connsiteY146" fmla="*/ 2341721 h 4248150"/>
                  <a:gd name="connsiteX147" fmla="*/ 305276 w 981075"/>
                  <a:gd name="connsiteY147" fmla="*/ 2341721 h 4248150"/>
                  <a:gd name="connsiteX148" fmla="*/ 158591 w 981075"/>
                  <a:gd name="connsiteY148" fmla="*/ 3162776 h 4248150"/>
                  <a:gd name="connsiteX149" fmla="*/ 190976 w 981075"/>
                  <a:gd name="connsiteY149" fmla="*/ 3067526 h 4248150"/>
                  <a:gd name="connsiteX150" fmla="*/ 227171 w 981075"/>
                  <a:gd name="connsiteY150" fmla="*/ 3011329 h 4248150"/>
                  <a:gd name="connsiteX151" fmla="*/ 723424 w 981075"/>
                  <a:gd name="connsiteY151" fmla="*/ 3011329 h 4248150"/>
                  <a:gd name="connsiteX152" fmla="*/ 759619 w 981075"/>
                  <a:gd name="connsiteY152" fmla="*/ 3067526 h 4248150"/>
                  <a:gd name="connsiteX153" fmla="*/ 795814 w 981075"/>
                  <a:gd name="connsiteY153" fmla="*/ 3162776 h 4248150"/>
                  <a:gd name="connsiteX154" fmla="*/ 797719 w 981075"/>
                  <a:gd name="connsiteY154" fmla="*/ 3174206 h 4248150"/>
                  <a:gd name="connsiteX155" fmla="*/ 157639 w 981075"/>
                  <a:gd name="connsiteY155" fmla="*/ 3174206 h 4248150"/>
                  <a:gd name="connsiteX156" fmla="*/ 158591 w 981075"/>
                  <a:gd name="connsiteY156" fmla="*/ 3162776 h 4248150"/>
                  <a:gd name="connsiteX157" fmla="*/ 236696 w 981075"/>
                  <a:gd name="connsiteY157" fmla="*/ 3391376 h 4248150"/>
                  <a:gd name="connsiteX158" fmla="*/ 193834 w 981075"/>
                  <a:gd name="connsiteY158" fmla="*/ 3324701 h 4248150"/>
                  <a:gd name="connsiteX159" fmla="*/ 163354 w 981075"/>
                  <a:gd name="connsiteY159" fmla="*/ 3244691 h 4248150"/>
                  <a:gd name="connsiteX160" fmla="*/ 796766 w 981075"/>
                  <a:gd name="connsiteY160" fmla="*/ 3244691 h 4248150"/>
                  <a:gd name="connsiteX161" fmla="*/ 770096 w 981075"/>
                  <a:gd name="connsiteY161" fmla="*/ 3324701 h 4248150"/>
                  <a:gd name="connsiteX162" fmla="*/ 730091 w 981075"/>
                  <a:gd name="connsiteY162" fmla="*/ 3391376 h 4248150"/>
                  <a:gd name="connsiteX163" fmla="*/ 717709 w 981075"/>
                  <a:gd name="connsiteY163" fmla="*/ 3408521 h 4248150"/>
                  <a:gd name="connsiteX164" fmla="*/ 250984 w 981075"/>
                  <a:gd name="connsiteY164" fmla="*/ 3408521 h 4248150"/>
                  <a:gd name="connsiteX165" fmla="*/ 236696 w 981075"/>
                  <a:gd name="connsiteY165" fmla="*/ 3391376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981075" h="4248150">
                    <a:moveTo>
                      <a:pt x="621506" y="3748564"/>
                    </a:moveTo>
                    <a:cubicBezTo>
                      <a:pt x="617696" y="3745706"/>
                      <a:pt x="613886" y="3741896"/>
                      <a:pt x="610076" y="3739039"/>
                    </a:cubicBezTo>
                    <a:cubicBezTo>
                      <a:pt x="606266" y="3736181"/>
                      <a:pt x="602456" y="3732371"/>
                      <a:pt x="598646" y="3729514"/>
                    </a:cubicBezTo>
                    <a:cubicBezTo>
                      <a:pt x="585311" y="3719036"/>
                      <a:pt x="572929" y="3707606"/>
                      <a:pt x="559594" y="3697129"/>
                    </a:cubicBezTo>
                    <a:cubicBezTo>
                      <a:pt x="535781" y="3678079"/>
                      <a:pt x="511969" y="3658076"/>
                      <a:pt x="489109" y="3638074"/>
                    </a:cubicBezTo>
                    <a:cubicBezTo>
                      <a:pt x="485299" y="3635216"/>
                      <a:pt x="481489" y="3631406"/>
                      <a:pt x="477679" y="3628549"/>
                    </a:cubicBezTo>
                    <a:cubicBezTo>
                      <a:pt x="473869" y="3625691"/>
                      <a:pt x="470059" y="3621881"/>
                      <a:pt x="466249" y="3619024"/>
                    </a:cubicBezTo>
                    <a:cubicBezTo>
                      <a:pt x="411956" y="3573304"/>
                      <a:pt x="359569" y="3526631"/>
                      <a:pt x="313849" y="3479959"/>
                    </a:cubicBezTo>
                    <a:lnTo>
                      <a:pt x="658654" y="3479959"/>
                    </a:lnTo>
                    <a:cubicBezTo>
                      <a:pt x="614839" y="3526631"/>
                      <a:pt x="565309" y="3573304"/>
                      <a:pt x="512921" y="3619024"/>
                    </a:cubicBezTo>
                    <a:cubicBezTo>
                      <a:pt x="535781" y="3638074"/>
                      <a:pt x="559594" y="3657124"/>
                      <a:pt x="582454" y="3676174"/>
                    </a:cubicBezTo>
                    <a:cubicBezTo>
                      <a:pt x="595789" y="3687604"/>
                      <a:pt x="609124" y="3698081"/>
                      <a:pt x="622459" y="3709511"/>
                    </a:cubicBezTo>
                    <a:cubicBezTo>
                      <a:pt x="796766" y="3557111"/>
                      <a:pt x="950119" y="3395186"/>
                      <a:pt x="950119" y="3202781"/>
                    </a:cubicBezTo>
                    <a:cubicBezTo>
                      <a:pt x="950119" y="3012281"/>
                      <a:pt x="794861" y="2857976"/>
                      <a:pt x="625316" y="2696051"/>
                    </a:cubicBezTo>
                    <a:cubicBezTo>
                      <a:pt x="593884" y="2721769"/>
                      <a:pt x="562451" y="2747486"/>
                      <a:pt x="531971" y="2772251"/>
                    </a:cubicBezTo>
                    <a:cubicBezTo>
                      <a:pt x="526256" y="2777014"/>
                      <a:pt x="520541" y="2781776"/>
                      <a:pt x="514826" y="2785586"/>
                    </a:cubicBezTo>
                    <a:cubicBezTo>
                      <a:pt x="570071" y="2837974"/>
                      <a:pt x="623411" y="2889409"/>
                      <a:pt x="668179" y="2940844"/>
                    </a:cubicBezTo>
                    <a:lnTo>
                      <a:pt x="288131" y="2940844"/>
                    </a:lnTo>
                    <a:cubicBezTo>
                      <a:pt x="339566" y="2888456"/>
                      <a:pt x="401479" y="2837021"/>
                      <a:pt x="466249" y="2783681"/>
                    </a:cubicBezTo>
                    <a:cubicBezTo>
                      <a:pt x="470059" y="2780824"/>
                      <a:pt x="473869" y="2777014"/>
                      <a:pt x="477679" y="2774156"/>
                    </a:cubicBezTo>
                    <a:cubicBezTo>
                      <a:pt x="481489" y="2771299"/>
                      <a:pt x="485299" y="2767489"/>
                      <a:pt x="490061" y="2764631"/>
                    </a:cubicBezTo>
                    <a:cubicBezTo>
                      <a:pt x="495776" y="2759869"/>
                      <a:pt x="501491" y="2755106"/>
                      <a:pt x="508159" y="2750344"/>
                    </a:cubicBezTo>
                    <a:cubicBezTo>
                      <a:pt x="538639" y="2725579"/>
                      <a:pt x="570071" y="2700814"/>
                      <a:pt x="601504" y="2675096"/>
                    </a:cubicBezTo>
                    <a:cubicBezTo>
                      <a:pt x="605314" y="2672239"/>
                      <a:pt x="609124" y="2668429"/>
                      <a:pt x="612934" y="2665571"/>
                    </a:cubicBezTo>
                    <a:cubicBezTo>
                      <a:pt x="616744" y="2662714"/>
                      <a:pt x="620554" y="2658904"/>
                      <a:pt x="624364" y="2656046"/>
                    </a:cubicBezTo>
                    <a:cubicBezTo>
                      <a:pt x="746284" y="2553176"/>
                      <a:pt x="860584" y="2438876"/>
                      <a:pt x="914876" y="2303621"/>
                    </a:cubicBezTo>
                    <a:lnTo>
                      <a:pt x="913924" y="2303621"/>
                    </a:lnTo>
                    <a:cubicBezTo>
                      <a:pt x="934879" y="2251234"/>
                      <a:pt x="947261" y="2195989"/>
                      <a:pt x="947261" y="2136934"/>
                    </a:cubicBezTo>
                    <a:cubicBezTo>
                      <a:pt x="947261" y="2087404"/>
                      <a:pt x="939641" y="2041684"/>
                      <a:pt x="926306" y="1998821"/>
                    </a:cubicBezTo>
                    <a:lnTo>
                      <a:pt x="927259" y="1998821"/>
                    </a:lnTo>
                    <a:cubicBezTo>
                      <a:pt x="884396" y="1863566"/>
                      <a:pt x="781526" y="1760696"/>
                      <a:pt x="669131" y="1666399"/>
                    </a:cubicBezTo>
                    <a:cubicBezTo>
                      <a:pt x="665321" y="1663541"/>
                      <a:pt x="661511" y="1659731"/>
                      <a:pt x="657701" y="1656874"/>
                    </a:cubicBezTo>
                    <a:cubicBezTo>
                      <a:pt x="653891" y="1654016"/>
                      <a:pt x="650081" y="1650206"/>
                      <a:pt x="646271" y="1647349"/>
                    </a:cubicBezTo>
                    <a:cubicBezTo>
                      <a:pt x="625316" y="1630204"/>
                      <a:pt x="604361" y="1614011"/>
                      <a:pt x="583406" y="1596866"/>
                    </a:cubicBezTo>
                    <a:cubicBezTo>
                      <a:pt x="567214" y="1583531"/>
                      <a:pt x="551021" y="1570196"/>
                      <a:pt x="534829" y="1557814"/>
                    </a:cubicBezTo>
                    <a:cubicBezTo>
                      <a:pt x="531019" y="1554956"/>
                      <a:pt x="527209" y="1551146"/>
                      <a:pt x="523399" y="1548289"/>
                    </a:cubicBezTo>
                    <a:cubicBezTo>
                      <a:pt x="519589" y="1545431"/>
                      <a:pt x="515779" y="1541621"/>
                      <a:pt x="511969" y="1538764"/>
                    </a:cubicBezTo>
                    <a:cubicBezTo>
                      <a:pt x="454819" y="1491139"/>
                      <a:pt x="400526" y="1442561"/>
                      <a:pt x="356711" y="1390174"/>
                    </a:cubicBezTo>
                    <a:lnTo>
                      <a:pt x="708184" y="1390174"/>
                    </a:lnTo>
                    <a:cubicBezTo>
                      <a:pt x="666274" y="1442561"/>
                      <a:pt x="613886" y="1492091"/>
                      <a:pt x="558641" y="1538764"/>
                    </a:cubicBezTo>
                    <a:cubicBezTo>
                      <a:pt x="573881" y="1551146"/>
                      <a:pt x="590074" y="1563529"/>
                      <a:pt x="605314" y="1575911"/>
                    </a:cubicBezTo>
                    <a:cubicBezTo>
                      <a:pt x="627221" y="1593056"/>
                      <a:pt x="648176" y="1610201"/>
                      <a:pt x="670084" y="1628299"/>
                    </a:cubicBezTo>
                    <a:cubicBezTo>
                      <a:pt x="826294" y="1495901"/>
                      <a:pt x="962501" y="1339691"/>
                      <a:pt x="962501" y="1119664"/>
                    </a:cubicBezTo>
                    <a:cubicBezTo>
                      <a:pt x="962501" y="919639"/>
                      <a:pt x="811054" y="753904"/>
                      <a:pt x="636746" y="585311"/>
                    </a:cubicBezTo>
                    <a:cubicBezTo>
                      <a:pt x="617696" y="607219"/>
                      <a:pt x="598646" y="629126"/>
                      <a:pt x="579596" y="651034"/>
                    </a:cubicBezTo>
                    <a:cubicBezTo>
                      <a:pt x="567214" y="664369"/>
                      <a:pt x="555784" y="678656"/>
                      <a:pt x="543401" y="691991"/>
                    </a:cubicBezTo>
                    <a:cubicBezTo>
                      <a:pt x="608171" y="755809"/>
                      <a:pt x="668179" y="817721"/>
                      <a:pt x="715804" y="880586"/>
                    </a:cubicBezTo>
                    <a:lnTo>
                      <a:pt x="350044" y="880586"/>
                    </a:lnTo>
                    <a:cubicBezTo>
                      <a:pt x="392906" y="820579"/>
                      <a:pt x="444341" y="757714"/>
                      <a:pt x="500539" y="693896"/>
                    </a:cubicBezTo>
                    <a:cubicBezTo>
                      <a:pt x="503396" y="690086"/>
                      <a:pt x="507206" y="686276"/>
                      <a:pt x="510064" y="682466"/>
                    </a:cubicBezTo>
                    <a:cubicBezTo>
                      <a:pt x="512921" y="678656"/>
                      <a:pt x="516731" y="674846"/>
                      <a:pt x="519589" y="671036"/>
                    </a:cubicBezTo>
                    <a:cubicBezTo>
                      <a:pt x="530066" y="658654"/>
                      <a:pt x="541496" y="646271"/>
                      <a:pt x="552926" y="633889"/>
                    </a:cubicBezTo>
                    <a:cubicBezTo>
                      <a:pt x="572929" y="611029"/>
                      <a:pt x="592931" y="588169"/>
                      <a:pt x="612934" y="565309"/>
                    </a:cubicBezTo>
                    <a:cubicBezTo>
                      <a:pt x="615791" y="561499"/>
                      <a:pt x="619601" y="557689"/>
                      <a:pt x="622459" y="553879"/>
                    </a:cubicBezTo>
                    <a:cubicBezTo>
                      <a:pt x="625316" y="550069"/>
                      <a:pt x="629126" y="546259"/>
                      <a:pt x="631984" y="542449"/>
                    </a:cubicBezTo>
                    <a:cubicBezTo>
                      <a:pt x="700564" y="463391"/>
                      <a:pt x="773906" y="384334"/>
                      <a:pt x="823436" y="295751"/>
                    </a:cubicBezTo>
                    <a:cubicBezTo>
                      <a:pt x="879634" y="191929"/>
                      <a:pt x="905351" y="96679"/>
                      <a:pt x="911066" y="7144"/>
                    </a:cubicBezTo>
                    <a:lnTo>
                      <a:pt x="769144" y="7144"/>
                    </a:lnTo>
                    <a:cubicBezTo>
                      <a:pt x="762476" y="83344"/>
                      <a:pt x="738664" y="159544"/>
                      <a:pt x="696754" y="224314"/>
                    </a:cubicBezTo>
                    <a:cubicBezTo>
                      <a:pt x="649129" y="297656"/>
                      <a:pt x="591026" y="369094"/>
                      <a:pt x="531019" y="439579"/>
                    </a:cubicBezTo>
                    <a:cubicBezTo>
                      <a:pt x="528161" y="443389"/>
                      <a:pt x="524351" y="447199"/>
                      <a:pt x="521494" y="451009"/>
                    </a:cubicBezTo>
                    <a:cubicBezTo>
                      <a:pt x="518636" y="454819"/>
                      <a:pt x="514826" y="458629"/>
                      <a:pt x="511969" y="462439"/>
                    </a:cubicBezTo>
                    <a:cubicBezTo>
                      <a:pt x="487204" y="491014"/>
                      <a:pt x="462439" y="519589"/>
                      <a:pt x="437674" y="547211"/>
                    </a:cubicBezTo>
                    <a:cubicBezTo>
                      <a:pt x="431006" y="554831"/>
                      <a:pt x="425291" y="561499"/>
                      <a:pt x="418624" y="568166"/>
                    </a:cubicBezTo>
                    <a:cubicBezTo>
                      <a:pt x="414814" y="571976"/>
                      <a:pt x="411956" y="575786"/>
                      <a:pt x="409099" y="579596"/>
                    </a:cubicBezTo>
                    <a:cubicBezTo>
                      <a:pt x="405289" y="583406"/>
                      <a:pt x="402431" y="587216"/>
                      <a:pt x="399574" y="591026"/>
                    </a:cubicBezTo>
                    <a:cubicBezTo>
                      <a:pt x="242411" y="772001"/>
                      <a:pt x="102394" y="943451"/>
                      <a:pt x="102394" y="1115854"/>
                    </a:cubicBezTo>
                    <a:cubicBezTo>
                      <a:pt x="102394" y="1344454"/>
                      <a:pt x="247174" y="1495901"/>
                      <a:pt x="399574" y="1623536"/>
                    </a:cubicBezTo>
                    <a:cubicBezTo>
                      <a:pt x="403384" y="1626394"/>
                      <a:pt x="407194" y="1630204"/>
                      <a:pt x="411004" y="1633061"/>
                    </a:cubicBezTo>
                    <a:cubicBezTo>
                      <a:pt x="414814" y="1635919"/>
                      <a:pt x="418624" y="1639729"/>
                      <a:pt x="422434" y="1642586"/>
                    </a:cubicBezTo>
                    <a:cubicBezTo>
                      <a:pt x="443389" y="1659731"/>
                      <a:pt x="464344" y="1676876"/>
                      <a:pt x="485299" y="1693069"/>
                    </a:cubicBezTo>
                    <a:cubicBezTo>
                      <a:pt x="502444" y="1706404"/>
                      <a:pt x="518636" y="1719739"/>
                      <a:pt x="534829" y="1733074"/>
                    </a:cubicBezTo>
                    <a:cubicBezTo>
                      <a:pt x="538639" y="1735931"/>
                      <a:pt x="542449" y="1739741"/>
                      <a:pt x="547211" y="1742599"/>
                    </a:cubicBezTo>
                    <a:cubicBezTo>
                      <a:pt x="551021" y="1745456"/>
                      <a:pt x="554831" y="1749266"/>
                      <a:pt x="558641" y="1752124"/>
                    </a:cubicBezTo>
                    <a:cubicBezTo>
                      <a:pt x="614839" y="1798796"/>
                      <a:pt x="666274" y="1845469"/>
                      <a:pt x="707231" y="1894046"/>
                    </a:cubicBezTo>
                    <a:lnTo>
                      <a:pt x="338614" y="1894046"/>
                    </a:lnTo>
                    <a:cubicBezTo>
                      <a:pt x="386239" y="1847374"/>
                      <a:pt x="445294" y="1800701"/>
                      <a:pt x="509111" y="1751171"/>
                    </a:cubicBezTo>
                    <a:cubicBezTo>
                      <a:pt x="493871" y="1738789"/>
                      <a:pt x="478631" y="1726406"/>
                      <a:pt x="462439" y="1714024"/>
                    </a:cubicBezTo>
                    <a:cubicBezTo>
                      <a:pt x="440531" y="1696879"/>
                      <a:pt x="418624" y="1678781"/>
                      <a:pt x="396716" y="1660684"/>
                    </a:cubicBezTo>
                    <a:cubicBezTo>
                      <a:pt x="230029" y="1790224"/>
                      <a:pt x="81439" y="1915954"/>
                      <a:pt x="81439" y="2095024"/>
                    </a:cubicBezTo>
                    <a:cubicBezTo>
                      <a:pt x="81439" y="2312194"/>
                      <a:pt x="216694" y="2487454"/>
                      <a:pt x="368141" y="2641759"/>
                    </a:cubicBezTo>
                    <a:cubicBezTo>
                      <a:pt x="374809" y="2636044"/>
                      <a:pt x="381476" y="2631281"/>
                      <a:pt x="388144" y="2625566"/>
                    </a:cubicBezTo>
                    <a:cubicBezTo>
                      <a:pt x="418624" y="2600801"/>
                      <a:pt x="449104" y="2576989"/>
                      <a:pt x="479584" y="2552224"/>
                    </a:cubicBezTo>
                    <a:cubicBezTo>
                      <a:pt x="432911" y="2504599"/>
                      <a:pt x="388144" y="2455069"/>
                      <a:pt x="350996" y="2404586"/>
                    </a:cubicBezTo>
                    <a:lnTo>
                      <a:pt x="680561" y="2404586"/>
                    </a:lnTo>
                    <a:cubicBezTo>
                      <a:pt x="635794" y="2456021"/>
                      <a:pt x="581501" y="2505551"/>
                      <a:pt x="524351" y="2554129"/>
                    </a:cubicBezTo>
                    <a:cubicBezTo>
                      <a:pt x="520541" y="2556986"/>
                      <a:pt x="516731" y="2560796"/>
                      <a:pt x="512921" y="2563654"/>
                    </a:cubicBezTo>
                    <a:cubicBezTo>
                      <a:pt x="509111" y="2566511"/>
                      <a:pt x="505301" y="2570321"/>
                      <a:pt x="501491" y="2573179"/>
                    </a:cubicBezTo>
                    <a:cubicBezTo>
                      <a:pt x="471964" y="2597944"/>
                      <a:pt x="440531" y="2622709"/>
                      <a:pt x="410051" y="2646521"/>
                    </a:cubicBezTo>
                    <a:cubicBezTo>
                      <a:pt x="403384" y="2652236"/>
                      <a:pt x="396716" y="2656999"/>
                      <a:pt x="390049" y="2662714"/>
                    </a:cubicBezTo>
                    <a:cubicBezTo>
                      <a:pt x="386239" y="2665571"/>
                      <a:pt x="382429" y="2669381"/>
                      <a:pt x="378619" y="2672239"/>
                    </a:cubicBezTo>
                    <a:cubicBezTo>
                      <a:pt x="374809" y="2675096"/>
                      <a:pt x="370999" y="2678906"/>
                      <a:pt x="367189" y="2681764"/>
                    </a:cubicBezTo>
                    <a:cubicBezTo>
                      <a:pt x="182404" y="2832259"/>
                      <a:pt x="7144" y="2988469"/>
                      <a:pt x="7144" y="3192304"/>
                    </a:cubicBezTo>
                    <a:cubicBezTo>
                      <a:pt x="7144" y="3388519"/>
                      <a:pt x="170974" y="3553301"/>
                      <a:pt x="355759" y="3710464"/>
                    </a:cubicBezTo>
                    <a:cubicBezTo>
                      <a:pt x="359569" y="3713321"/>
                      <a:pt x="363379" y="3717131"/>
                      <a:pt x="367189" y="3719989"/>
                    </a:cubicBezTo>
                    <a:cubicBezTo>
                      <a:pt x="370999" y="3722846"/>
                      <a:pt x="374809" y="3726656"/>
                      <a:pt x="378619" y="3729514"/>
                    </a:cubicBezTo>
                    <a:cubicBezTo>
                      <a:pt x="404336" y="3751421"/>
                      <a:pt x="431006" y="3773329"/>
                      <a:pt x="456724" y="3794284"/>
                    </a:cubicBezTo>
                    <a:cubicBezTo>
                      <a:pt x="467201" y="3802856"/>
                      <a:pt x="477679" y="3811429"/>
                      <a:pt x="488156" y="3820001"/>
                    </a:cubicBezTo>
                    <a:cubicBezTo>
                      <a:pt x="491966" y="3822859"/>
                      <a:pt x="495776" y="3826669"/>
                      <a:pt x="499586" y="3829526"/>
                    </a:cubicBezTo>
                    <a:cubicBezTo>
                      <a:pt x="503396" y="3832384"/>
                      <a:pt x="507206" y="3836194"/>
                      <a:pt x="511016" y="3839051"/>
                    </a:cubicBezTo>
                    <a:cubicBezTo>
                      <a:pt x="675799" y="3976211"/>
                      <a:pt x="830104" y="4116229"/>
                      <a:pt x="830104" y="4247674"/>
                    </a:cubicBezTo>
                    <a:lnTo>
                      <a:pt x="979646" y="4247674"/>
                    </a:lnTo>
                    <a:cubicBezTo>
                      <a:pt x="980599" y="4064794"/>
                      <a:pt x="807244" y="3903821"/>
                      <a:pt x="621506" y="3748564"/>
                    </a:cubicBezTo>
                    <a:close/>
                    <a:moveTo>
                      <a:pt x="252889" y="1080611"/>
                    </a:moveTo>
                    <a:cubicBezTo>
                      <a:pt x="257651" y="1050131"/>
                      <a:pt x="269081" y="1017746"/>
                      <a:pt x="285274" y="985361"/>
                    </a:cubicBezTo>
                    <a:cubicBezTo>
                      <a:pt x="291941" y="972026"/>
                      <a:pt x="299561" y="958691"/>
                      <a:pt x="307181" y="944404"/>
                    </a:cubicBezTo>
                    <a:lnTo>
                      <a:pt x="759619" y="944404"/>
                    </a:lnTo>
                    <a:cubicBezTo>
                      <a:pt x="767239" y="957739"/>
                      <a:pt x="774859" y="971074"/>
                      <a:pt x="780574" y="985361"/>
                    </a:cubicBezTo>
                    <a:cubicBezTo>
                      <a:pt x="794861" y="1016794"/>
                      <a:pt x="805339" y="1049179"/>
                      <a:pt x="810101" y="1080611"/>
                    </a:cubicBezTo>
                    <a:cubicBezTo>
                      <a:pt x="811054" y="1087279"/>
                      <a:pt x="812006" y="1092994"/>
                      <a:pt x="812006" y="1099661"/>
                    </a:cubicBezTo>
                    <a:lnTo>
                      <a:pt x="250031" y="1099661"/>
                    </a:lnTo>
                    <a:cubicBezTo>
                      <a:pt x="250984" y="1093946"/>
                      <a:pt x="251936" y="1087279"/>
                      <a:pt x="252889" y="1080611"/>
                    </a:cubicBezTo>
                    <a:close/>
                    <a:moveTo>
                      <a:pt x="306229" y="1319689"/>
                    </a:moveTo>
                    <a:cubicBezTo>
                      <a:pt x="293846" y="1298734"/>
                      <a:pt x="282416" y="1275874"/>
                      <a:pt x="273844" y="1253014"/>
                    </a:cubicBezTo>
                    <a:cubicBezTo>
                      <a:pt x="263366" y="1225391"/>
                      <a:pt x="256699" y="1196816"/>
                      <a:pt x="252889" y="1167289"/>
                    </a:cubicBezTo>
                    <a:lnTo>
                      <a:pt x="809149" y="1167289"/>
                    </a:lnTo>
                    <a:cubicBezTo>
                      <a:pt x="805339" y="1196816"/>
                      <a:pt x="797719" y="1226344"/>
                      <a:pt x="787241" y="1253014"/>
                    </a:cubicBezTo>
                    <a:cubicBezTo>
                      <a:pt x="778669" y="1275874"/>
                      <a:pt x="767239" y="1298734"/>
                      <a:pt x="754856" y="1319689"/>
                    </a:cubicBezTo>
                    <a:cubicBezTo>
                      <a:pt x="754856" y="1320641"/>
                      <a:pt x="753904" y="1320641"/>
                      <a:pt x="753904" y="1321594"/>
                    </a:cubicBezTo>
                    <a:lnTo>
                      <a:pt x="308134" y="1321594"/>
                    </a:lnTo>
                    <a:cubicBezTo>
                      <a:pt x="307181" y="1320641"/>
                      <a:pt x="307181" y="1320641"/>
                      <a:pt x="306229" y="1319689"/>
                    </a:cubicBezTo>
                    <a:close/>
                    <a:moveTo>
                      <a:pt x="230981" y="2097881"/>
                    </a:moveTo>
                    <a:cubicBezTo>
                      <a:pt x="230981" y="2097881"/>
                      <a:pt x="230981" y="2097881"/>
                      <a:pt x="230981" y="2097881"/>
                    </a:cubicBezTo>
                    <a:cubicBezTo>
                      <a:pt x="230981" y="2064544"/>
                      <a:pt x="240506" y="2033111"/>
                      <a:pt x="255746" y="2002631"/>
                    </a:cubicBezTo>
                    <a:cubicBezTo>
                      <a:pt x="262414" y="1989296"/>
                      <a:pt x="270986" y="1976914"/>
                      <a:pt x="279559" y="1963579"/>
                    </a:cubicBezTo>
                    <a:lnTo>
                      <a:pt x="751999" y="1963579"/>
                    </a:lnTo>
                    <a:cubicBezTo>
                      <a:pt x="758666" y="1975009"/>
                      <a:pt x="764381" y="1986439"/>
                      <a:pt x="769144" y="1997869"/>
                    </a:cubicBezTo>
                    <a:lnTo>
                      <a:pt x="769144" y="1997869"/>
                    </a:lnTo>
                    <a:cubicBezTo>
                      <a:pt x="770096" y="1999774"/>
                      <a:pt x="771049" y="2000726"/>
                      <a:pt x="771049" y="2002631"/>
                    </a:cubicBezTo>
                    <a:cubicBezTo>
                      <a:pt x="784384" y="2032159"/>
                      <a:pt x="792956" y="2064544"/>
                      <a:pt x="796766" y="2097881"/>
                    </a:cubicBezTo>
                    <a:cubicBezTo>
                      <a:pt x="797719" y="2104549"/>
                      <a:pt x="797719" y="2111216"/>
                      <a:pt x="798671" y="2118836"/>
                    </a:cubicBezTo>
                    <a:lnTo>
                      <a:pt x="551974" y="2118836"/>
                    </a:lnTo>
                    <a:lnTo>
                      <a:pt x="551021" y="2118836"/>
                    </a:lnTo>
                    <a:lnTo>
                      <a:pt x="231934" y="2118836"/>
                    </a:lnTo>
                    <a:cubicBezTo>
                      <a:pt x="230981" y="2112169"/>
                      <a:pt x="230981" y="2104549"/>
                      <a:pt x="230981" y="2097881"/>
                    </a:cubicBezTo>
                    <a:close/>
                    <a:moveTo>
                      <a:pt x="305276" y="2340769"/>
                    </a:moveTo>
                    <a:cubicBezTo>
                      <a:pt x="302419" y="2336006"/>
                      <a:pt x="299561" y="2331244"/>
                      <a:pt x="296704" y="2327434"/>
                    </a:cubicBezTo>
                    <a:cubicBezTo>
                      <a:pt x="284321" y="2305526"/>
                      <a:pt x="272891" y="2283619"/>
                      <a:pt x="264319" y="2260759"/>
                    </a:cubicBezTo>
                    <a:cubicBezTo>
                      <a:pt x="254794" y="2235994"/>
                      <a:pt x="246221" y="2211229"/>
                      <a:pt x="240506" y="2186464"/>
                    </a:cubicBezTo>
                    <a:lnTo>
                      <a:pt x="551021" y="2186464"/>
                    </a:lnTo>
                    <a:lnTo>
                      <a:pt x="551974" y="2186464"/>
                    </a:lnTo>
                    <a:lnTo>
                      <a:pt x="794861" y="2186464"/>
                    </a:lnTo>
                    <a:cubicBezTo>
                      <a:pt x="791051" y="2212181"/>
                      <a:pt x="783431" y="2236946"/>
                      <a:pt x="773906" y="2260759"/>
                    </a:cubicBezTo>
                    <a:cubicBezTo>
                      <a:pt x="768191" y="2275046"/>
                      <a:pt x="761524" y="2289334"/>
                      <a:pt x="753904" y="2303621"/>
                    </a:cubicBezTo>
                    <a:lnTo>
                      <a:pt x="754856" y="2303621"/>
                    </a:lnTo>
                    <a:cubicBezTo>
                      <a:pt x="750094" y="2312194"/>
                      <a:pt x="745331" y="2319814"/>
                      <a:pt x="740569" y="2328386"/>
                    </a:cubicBezTo>
                    <a:cubicBezTo>
                      <a:pt x="737711" y="2333149"/>
                      <a:pt x="734854" y="2337911"/>
                      <a:pt x="731996" y="2341721"/>
                    </a:cubicBezTo>
                    <a:lnTo>
                      <a:pt x="305276" y="2341721"/>
                    </a:lnTo>
                    <a:close/>
                    <a:moveTo>
                      <a:pt x="158591" y="3162776"/>
                    </a:moveTo>
                    <a:cubicBezTo>
                      <a:pt x="163354" y="3130391"/>
                      <a:pt x="173831" y="3098006"/>
                      <a:pt x="190976" y="3067526"/>
                    </a:cubicBezTo>
                    <a:cubicBezTo>
                      <a:pt x="201454" y="3048476"/>
                      <a:pt x="213836" y="3029426"/>
                      <a:pt x="227171" y="3011329"/>
                    </a:cubicBezTo>
                    <a:lnTo>
                      <a:pt x="723424" y="3011329"/>
                    </a:lnTo>
                    <a:cubicBezTo>
                      <a:pt x="736759" y="3030379"/>
                      <a:pt x="749141" y="3048476"/>
                      <a:pt x="759619" y="3067526"/>
                    </a:cubicBezTo>
                    <a:cubicBezTo>
                      <a:pt x="776764" y="3098959"/>
                      <a:pt x="789146" y="3131344"/>
                      <a:pt x="795814" y="3162776"/>
                    </a:cubicBezTo>
                    <a:cubicBezTo>
                      <a:pt x="796766" y="3166586"/>
                      <a:pt x="796766" y="3170396"/>
                      <a:pt x="797719" y="3174206"/>
                    </a:cubicBezTo>
                    <a:lnTo>
                      <a:pt x="157639" y="3174206"/>
                    </a:lnTo>
                    <a:cubicBezTo>
                      <a:pt x="157639" y="3170396"/>
                      <a:pt x="157639" y="3166586"/>
                      <a:pt x="158591" y="3162776"/>
                    </a:cubicBezTo>
                    <a:close/>
                    <a:moveTo>
                      <a:pt x="236696" y="3391376"/>
                    </a:moveTo>
                    <a:cubicBezTo>
                      <a:pt x="220504" y="3369469"/>
                      <a:pt x="205264" y="3346609"/>
                      <a:pt x="193834" y="3324701"/>
                    </a:cubicBezTo>
                    <a:cubicBezTo>
                      <a:pt x="179546" y="3298031"/>
                      <a:pt x="169069" y="3271361"/>
                      <a:pt x="163354" y="3244691"/>
                    </a:cubicBezTo>
                    <a:lnTo>
                      <a:pt x="796766" y="3244691"/>
                    </a:lnTo>
                    <a:cubicBezTo>
                      <a:pt x="792004" y="3271361"/>
                      <a:pt x="782479" y="3298031"/>
                      <a:pt x="770096" y="3324701"/>
                    </a:cubicBezTo>
                    <a:cubicBezTo>
                      <a:pt x="759619" y="3347561"/>
                      <a:pt x="746284" y="3369469"/>
                      <a:pt x="730091" y="3391376"/>
                    </a:cubicBezTo>
                    <a:cubicBezTo>
                      <a:pt x="726281" y="3397091"/>
                      <a:pt x="721519" y="3402806"/>
                      <a:pt x="717709" y="3408521"/>
                    </a:cubicBezTo>
                    <a:lnTo>
                      <a:pt x="250984" y="3408521"/>
                    </a:lnTo>
                    <a:cubicBezTo>
                      <a:pt x="245269" y="3402806"/>
                      <a:pt x="240506" y="3397091"/>
                      <a:pt x="236696" y="33913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953A101-27DF-49C9-9BFB-BC60025E8D31}"/>
                </a:ext>
              </a:extLst>
            </p:cNvPr>
            <p:cNvSpPr/>
            <p:nvPr userDrawn="1"/>
          </p:nvSpPr>
          <p:spPr>
            <a:xfrm>
              <a:off x="4753971" y="1422241"/>
              <a:ext cx="2236706" cy="2236707"/>
            </a:xfrm>
            <a:prstGeom prst="ellipse">
              <a:avLst/>
            </a:prstGeom>
            <a:noFill/>
            <a:ln w="190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50FFA98-2BEB-4FEA-B100-16FDF0055723}"/>
                </a:ext>
              </a:extLst>
            </p:cNvPr>
            <p:cNvSpPr/>
            <p:nvPr/>
          </p:nvSpPr>
          <p:spPr>
            <a:xfrm rot="2654637" flipH="1">
              <a:off x="5586186" y="2143220"/>
              <a:ext cx="326647" cy="278481"/>
            </a:xfrm>
            <a:custGeom>
              <a:avLst/>
              <a:gdLst>
                <a:gd name="connsiteX0" fmla="*/ 312351 w 326647"/>
                <a:gd name="connsiteY0" fmla="*/ 1925 h 278481"/>
                <a:gd name="connsiteX1" fmla="*/ 160006 w 326647"/>
                <a:gd name="connsiteY1" fmla="*/ 0 h 278481"/>
                <a:gd name="connsiteX2" fmla="*/ 168367 w 326647"/>
                <a:gd name="connsiteY2" fmla="*/ 25774 h 278481"/>
                <a:gd name="connsiteX3" fmla="*/ 177567 w 326647"/>
                <a:gd name="connsiteY3" fmla="*/ 79053 h 278481"/>
                <a:gd name="connsiteX4" fmla="*/ 179454 w 326647"/>
                <a:gd name="connsiteY4" fmla="*/ 101812 h 278481"/>
                <a:gd name="connsiteX5" fmla="*/ 928 w 326647"/>
                <a:gd name="connsiteY5" fmla="*/ 101812 h 278481"/>
                <a:gd name="connsiteX6" fmla="*/ 0 w 326647"/>
                <a:gd name="connsiteY6" fmla="*/ 175265 h 278481"/>
                <a:gd name="connsiteX7" fmla="*/ 175680 w 326647"/>
                <a:gd name="connsiteY7" fmla="*/ 175265 h 278481"/>
                <a:gd name="connsiteX8" fmla="*/ 154921 w 326647"/>
                <a:gd name="connsiteY8" fmla="*/ 255959 h 278481"/>
                <a:gd name="connsiteX9" fmla="*/ 146164 w 326647"/>
                <a:gd name="connsiteY9" fmla="*/ 276534 h 278481"/>
                <a:gd name="connsiteX10" fmla="*/ 300272 w 326647"/>
                <a:gd name="connsiteY10" fmla="*/ 278481 h 278481"/>
                <a:gd name="connsiteX11" fmla="*/ 317919 w 326647"/>
                <a:gd name="connsiteY11" fmla="*/ 214707 h 278481"/>
                <a:gd name="connsiteX12" fmla="*/ 326647 w 326647"/>
                <a:gd name="connsiteY12" fmla="*/ 121469 h 278481"/>
                <a:gd name="connsiteX13" fmla="*/ 321221 w 326647"/>
                <a:gd name="connsiteY13" fmla="*/ 43749 h 27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647" h="278481">
                  <a:moveTo>
                    <a:pt x="312351" y="1925"/>
                  </a:moveTo>
                  <a:lnTo>
                    <a:pt x="160006" y="0"/>
                  </a:lnTo>
                  <a:lnTo>
                    <a:pt x="168367" y="25774"/>
                  </a:lnTo>
                  <a:cubicBezTo>
                    <a:pt x="172613" y="43103"/>
                    <a:pt x="175679" y="60948"/>
                    <a:pt x="177567" y="79053"/>
                  </a:cubicBezTo>
                  <a:cubicBezTo>
                    <a:pt x="178511" y="86295"/>
                    <a:pt x="178511" y="93536"/>
                    <a:pt x="179454" y="101812"/>
                  </a:cubicBezTo>
                  <a:lnTo>
                    <a:pt x="928" y="101812"/>
                  </a:lnTo>
                  <a:lnTo>
                    <a:pt x="0" y="175265"/>
                  </a:lnTo>
                  <a:lnTo>
                    <a:pt x="175680" y="175265"/>
                  </a:lnTo>
                  <a:cubicBezTo>
                    <a:pt x="171905" y="203197"/>
                    <a:pt x="164357" y="230095"/>
                    <a:pt x="154921" y="255959"/>
                  </a:cubicBezTo>
                  <a:lnTo>
                    <a:pt x="146164" y="276534"/>
                  </a:lnTo>
                  <a:lnTo>
                    <a:pt x="300272" y="278481"/>
                  </a:lnTo>
                  <a:lnTo>
                    <a:pt x="317919" y="214707"/>
                  </a:lnTo>
                  <a:cubicBezTo>
                    <a:pt x="323580" y="184576"/>
                    <a:pt x="326647" y="153540"/>
                    <a:pt x="326647" y="121469"/>
                  </a:cubicBezTo>
                  <a:cubicBezTo>
                    <a:pt x="326647" y="94571"/>
                    <a:pt x="324760" y="68708"/>
                    <a:pt x="321221" y="43749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4270098" y="5283549"/>
            <a:ext cx="3800830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286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altLang="ko-KR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ارتباط با من:</a:t>
            </a:r>
          </a:p>
          <a:p>
            <a:pPr marL="0" marR="0" lvl="0" indent="0" algn="ctr" defTabSz="914286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395A6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091222222</a:t>
            </a:r>
          </a:p>
          <a:p>
            <a:pPr marL="0" marR="0" lvl="0" indent="0" algn="ctr" defTabSz="914286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395A6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mail@mail.com</a:t>
            </a:r>
            <a:endParaRPr kumimoji="0" lang="ko-K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2395A6"/>
              </a:solidFill>
              <a:effectLst/>
              <a:uLnTx/>
              <a:uFillTx/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L-Shape 13">
            <a:extLst>
              <a:ext uri="{FF2B5EF4-FFF2-40B4-BE49-F238E27FC236}">
                <a16:creationId xmlns:a16="http://schemas.microsoft.com/office/drawing/2014/main" id="{AF873063-66C7-466B-980F-03214AFDD80E}"/>
              </a:ext>
            </a:extLst>
          </p:cNvPr>
          <p:cNvSpPr/>
          <p:nvPr/>
        </p:nvSpPr>
        <p:spPr>
          <a:xfrm>
            <a:off x="2829708" y="3986315"/>
            <a:ext cx="671044" cy="671044"/>
          </a:xfrm>
          <a:prstGeom prst="corner">
            <a:avLst>
              <a:gd name="adj1" fmla="val 16112"/>
              <a:gd name="adj2" fmla="val 14373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L-Shape 14">
            <a:extLst>
              <a:ext uri="{FF2B5EF4-FFF2-40B4-BE49-F238E27FC236}">
                <a16:creationId xmlns:a16="http://schemas.microsoft.com/office/drawing/2014/main" id="{DFBD33EE-E18C-49F7-B552-AF913DCBF567}"/>
              </a:ext>
            </a:extLst>
          </p:cNvPr>
          <p:cNvSpPr/>
          <p:nvPr/>
        </p:nvSpPr>
        <p:spPr>
          <a:xfrm rot="10800000">
            <a:off x="8652034" y="3315271"/>
            <a:ext cx="671044" cy="671044"/>
          </a:xfrm>
          <a:prstGeom prst="corner">
            <a:avLst>
              <a:gd name="adj1" fmla="val 16112"/>
              <a:gd name="adj2" fmla="val 15683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405064" y="411254"/>
            <a:ext cx="11381872" cy="603549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">
            <a:extLst>
              <a:ext uri="{FF2B5EF4-FFF2-40B4-BE49-F238E27FC236}">
                <a16:creationId xmlns:a16="http://schemas.microsoft.com/office/drawing/2014/main" id="{A0CF3B62-DB0F-4638-94E6-97B858867087}"/>
              </a:ext>
            </a:extLst>
          </p:cNvPr>
          <p:cNvSpPr/>
          <p:nvPr/>
        </p:nvSpPr>
        <p:spPr>
          <a:xfrm rot="8100000">
            <a:off x="9509792" y="1149685"/>
            <a:ext cx="1844452" cy="16896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8" name="Oval 2">
            <a:extLst>
              <a:ext uri="{FF2B5EF4-FFF2-40B4-BE49-F238E27FC236}">
                <a16:creationId xmlns:a16="http://schemas.microsoft.com/office/drawing/2014/main" id="{5F0DE6B8-9DA6-48F5-AF04-7278BEE6A96F}"/>
              </a:ext>
            </a:extLst>
          </p:cNvPr>
          <p:cNvSpPr/>
          <p:nvPr/>
        </p:nvSpPr>
        <p:spPr>
          <a:xfrm rot="19437896">
            <a:off x="7425600" y="1200648"/>
            <a:ext cx="1511918" cy="138505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9" name="Oval 2">
            <a:extLst>
              <a:ext uri="{FF2B5EF4-FFF2-40B4-BE49-F238E27FC236}">
                <a16:creationId xmlns:a16="http://schemas.microsoft.com/office/drawing/2014/main" id="{C5F6E746-37D8-4A7A-AD33-6B6B1D014BD4}"/>
              </a:ext>
            </a:extLst>
          </p:cNvPr>
          <p:cNvSpPr/>
          <p:nvPr/>
        </p:nvSpPr>
        <p:spPr>
          <a:xfrm rot="900000">
            <a:off x="8085302" y="5231564"/>
            <a:ext cx="921642" cy="84430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0" name="Oval 2">
            <a:extLst>
              <a:ext uri="{FF2B5EF4-FFF2-40B4-BE49-F238E27FC236}">
                <a16:creationId xmlns:a16="http://schemas.microsoft.com/office/drawing/2014/main" id="{C3F37386-5866-4EED-9107-2A36F47353AE}"/>
              </a:ext>
            </a:extLst>
          </p:cNvPr>
          <p:cNvSpPr/>
          <p:nvPr/>
        </p:nvSpPr>
        <p:spPr>
          <a:xfrm rot="8100000">
            <a:off x="9574506" y="3844301"/>
            <a:ext cx="1844452" cy="16896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167517503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66" b="17838"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783714" y="402540"/>
            <a:ext cx="11408228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fa-IR" sz="64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با سپاس از توجه شما</a:t>
            </a:r>
            <a:endParaRPr lang="en-US" sz="64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783912" y="1715752"/>
            <a:ext cx="11408089" cy="6667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3733" b="1" kern="0" dirty="0">
                <a:solidFill>
                  <a:srgbClr val="2D406A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ko-KR" altLang="en-US" sz="3733" b="1" kern="0" dirty="0">
              <a:solidFill>
                <a:srgbClr val="2D406A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4859534" y="2963334"/>
            <a:ext cx="3405876" cy="50276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2667" b="1" kern="0" dirty="0">
                <a:solidFill>
                  <a:srgbClr val="2D406A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ارتباط با من</a:t>
            </a:r>
            <a:endParaRPr lang="ko-KR" altLang="en-US" sz="2667" b="1" kern="0" dirty="0">
              <a:solidFill>
                <a:srgbClr val="2D406A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4859534" y="3550866"/>
            <a:ext cx="340587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fa-IR" altLang="ko-KR" sz="2400" kern="0" dirty="0">
                <a:solidFill>
                  <a:srgbClr val="2D406A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0912000000</a:t>
            </a:r>
          </a:p>
          <a:p>
            <a:pPr algn="ctr" defTabSz="1219170">
              <a:buClr>
                <a:srgbClr val="000000"/>
              </a:buClr>
            </a:pPr>
            <a:r>
              <a:rPr lang="en-US" altLang="ko-KR" sz="2400" kern="0" dirty="0">
                <a:solidFill>
                  <a:srgbClr val="2D406A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mail@mail.com</a:t>
            </a:r>
            <a:endParaRPr lang="ko-KR" altLang="en-US" sz="2400" kern="0" dirty="0">
              <a:solidFill>
                <a:srgbClr val="2D406A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59429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" name="Google Shape;5120;p59"/>
          <p:cNvSpPr txBox="1">
            <a:spLocks noGrp="1"/>
          </p:cNvSpPr>
          <p:nvPr>
            <p:ph type="subTitle" idx="1"/>
          </p:nvPr>
        </p:nvSpPr>
        <p:spPr>
          <a:xfrm>
            <a:off x="3806200" y="2954182"/>
            <a:ext cx="4579600" cy="82707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>
              <a:buClr>
                <a:schemeClr val="lt1"/>
              </a:buClr>
              <a:buSzPts val="1100"/>
            </a:pPr>
            <a:r>
              <a:rPr lang="fa-IR" sz="3600" b="1" dirty="0" smtClean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sz="3600" b="1" dirty="0">
              <a:solidFill>
                <a:schemeClr val="tx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122" name="Google Shape;5122;p59"/>
          <p:cNvSpPr txBox="1">
            <a:spLocks noGrp="1"/>
          </p:cNvSpPr>
          <p:nvPr>
            <p:ph type="title"/>
          </p:nvPr>
        </p:nvSpPr>
        <p:spPr>
          <a:xfrm>
            <a:off x="960000" y="1662804"/>
            <a:ext cx="10272000" cy="1117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lvl="0" rtl="1"/>
            <a:r>
              <a:rPr lang="fa-IR" sz="6000" b="1" dirty="0">
                <a:latin typeface="Shabnam" panose="020B0603030804020204" pitchFamily="34" charset="-78"/>
                <a:cs typeface="Shabnam" panose="020B0603030804020204" pitchFamily="34" charset="-78"/>
              </a:rPr>
              <a:t>با تشکر از </a:t>
            </a:r>
            <a:r>
              <a:rPr lang="fa-IR" sz="6000" b="1" dirty="0" smtClean="0">
                <a:latin typeface="Shabnam" panose="020B0603030804020204" pitchFamily="34" charset="-78"/>
                <a:cs typeface="Shabnam" panose="020B0603030804020204" pitchFamily="34" charset="-78"/>
              </a:rPr>
              <a:t>اساتید و حضار گرامی</a:t>
            </a:r>
            <a:endParaRPr sz="6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Google Shape;5120;p59"/>
          <p:cNvSpPr txBox="1">
            <a:spLocks/>
          </p:cNvSpPr>
          <p:nvPr/>
        </p:nvSpPr>
        <p:spPr>
          <a:xfrm>
            <a:off x="3806200" y="4862809"/>
            <a:ext cx="4579600" cy="148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None/>
              <a:defRPr sz="1600" b="0" i="0" u="none" strike="noStrike" cap="none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None/>
              <a:defRPr sz="1600" b="0" i="0" u="none" strike="noStrike" cap="none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None/>
              <a:defRPr sz="1600" b="0" i="0" u="none" strike="noStrike" cap="none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None/>
              <a:defRPr sz="1600" b="0" i="0" u="none" strike="noStrike" cap="none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None/>
              <a:defRPr sz="1600" b="0" i="0" u="none" strike="noStrike" cap="none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None/>
              <a:defRPr sz="1600" b="0" i="0" u="none" strike="noStrike" cap="none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None/>
              <a:defRPr sz="1600" b="0" i="0" u="none" strike="noStrike" cap="none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BeeZee"/>
              <a:buNone/>
              <a:defRPr sz="1600" b="0" i="0" u="none" strike="noStrike" cap="none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BeeZee"/>
              <a:buNone/>
              <a:defRPr sz="1600" b="0" i="0" u="none" strike="noStrike" cap="none">
                <a:solidFill>
                  <a:schemeClr val="dk1"/>
                </a:solidFill>
                <a:latin typeface="ABeeZee"/>
                <a:ea typeface="ABeeZee"/>
                <a:cs typeface="ABeeZee"/>
                <a:sym typeface="ABeeZee"/>
              </a:defRPr>
            </a:lvl9pPr>
          </a:lstStyle>
          <a:p>
            <a:pPr marL="0" indent="0" defTabSz="1219170">
              <a:buClr>
                <a:srgbClr val="F9F9F9"/>
              </a:buClr>
              <a:buSzPts val="1100"/>
            </a:pPr>
            <a:r>
              <a:rPr lang="fa-IR" sz="2800" b="1" kern="0" dirty="0">
                <a:solidFill>
                  <a:srgbClr val="7A0C0C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  <a:endParaRPr lang="fa-IR" sz="2800" b="1" kern="0" dirty="0">
              <a:solidFill>
                <a:srgbClr val="25303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marL="0" indent="0" defTabSz="1219170">
              <a:buClr>
                <a:srgbClr val="F9F9F9"/>
              </a:buClr>
              <a:buSzPts val="1100"/>
            </a:pPr>
            <a:r>
              <a:rPr lang="en-US" sz="2133" kern="0" dirty="0">
                <a:solidFill>
                  <a:srgbClr val="25303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youremail@gmail.com </a:t>
            </a:r>
          </a:p>
          <a:p>
            <a:pPr marL="0" indent="0" defTabSz="1219170">
              <a:buClr>
                <a:srgbClr val="F9F9F9"/>
              </a:buClr>
              <a:buSzPts val="1100"/>
            </a:pPr>
            <a:r>
              <a:rPr lang="en-US" sz="2133" kern="0" dirty="0">
                <a:solidFill>
                  <a:srgbClr val="25303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09122222222</a:t>
            </a:r>
          </a:p>
          <a:p>
            <a:pPr marL="0" indent="0" defTabSz="1219170">
              <a:buClr>
                <a:srgbClr val="253035"/>
              </a:buClr>
            </a:pPr>
            <a:r>
              <a:rPr lang="en-US" sz="2133" kern="0" dirty="0">
                <a:solidFill>
                  <a:srgbClr val="25303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@</a:t>
            </a:r>
            <a:r>
              <a:rPr lang="en-US" sz="2133" kern="0" dirty="0" err="1">
                <a:solidFill>
                  <a:srgbClr val="25303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MyId</a:t>
            </a:r>
            <a:endParaRPr lang="en-US" sz="2133" kern="0" dirty="0">
              <a:solidFill>
                <a:srgbClr val="25303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480194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" name="Google Shape;1361;p58"/>
          <p:cNvSpPr/>
          <p:nvPr/>
        </p:nvSpPr>
        <p:spPr>
          <a:xfrm>
            <a:off x="-1" y="2518601"/>
            <a:ext cx="7110637" cy="10052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64" name="Google Shape;1364;p58"/>
          <p:cNvSpPr/>
          <p:nvPr/>
        </p:nvSpPr>
        <p:spPr>
          <a:xfrm>
            <a:off x="7111400" y="0"/>
            <a:ext cx="5102417" cy="6858011"/>
          </a:xfrm>
          <a:custGeom>
            <a:avLst/>
            <a:gdLst/>
            <a:ahLst/>
            <a:cxnLst/>
            <a:rect l="l" t="t" r="r" b="b"/>
            <a:pathLst>
              <a:path w="32561" h="53756" extrusionOk="0">
                <a:moveTo>
                  <a:pt x="0" y="0"/>
                </a:moveTo>
                <a:lnTo>
                  <a:pt x="0" y="53755"/>
                </a:lnTo>
                <a:lnTo>
                  <a:pt x="32560" y="53755"/>
                </a:lnTo>
                <a:lnTo>
                  <a:pt x="325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65" name="Google Shape;1365;p58"/>
          <p:cNvGrpSpPr/>
          <p:nvPr/>
        </p:nvGrpSpPr>
        <p:grpSpPr>
          <a:xfrm>
            <a:off x="7128515" y="285800"/>
            <a:ext cx="6391851" cy="6634517"/>
            <a:chOff x="4572011" y="-4"/>
            <a:chExt cx="5221531" cy="5419767"/>
          </a:xfrm>
        </p:grpSpPr>
        <p:sp>
          <p:nvSpPr>
            <p:cNvPr id="1366" name="Google Shape;1366;p58"/>
            <p:cNvSpPr/>
            <p:nvPr/>
          </p:nvSpPr>
          <p:spPr>
            <a:xfrm>
              <a:off x="4572011" y="-4"/>
              <a:ext cx="3348655" cy="2325873"/>
            </a:xfrm>
            <a:custGeom>
              <a:avLst/>
              <a:gdLst/>
              <a:ahLst/>
              <a:cxnLst/>
              <a:rect l="l" t="t" r="r" b="b"/>
              <a:pathLst>
                <a:path w="37619" h="26129" extrusionOk="0">
                  <a:moveTo>
                    <a:pt x="12373" y="1599"/>
                  </a:moveTo>
                  <a:lnTo>
                    <a:pt x="12348" y="3020"/>
                  </a:lnTo>
                  <a:lnTo>
                    <a:pt x="12037" y="3020"/>
                  </a:lnTo>
                  <a:lnTo>
                    <a:pt x="12373" y="1599"/>
                  </a:lnTo>
                  <a:close/>
                  <a:moveTo>
                    <a:pt x="12770" y="1599"/>
                  </a:moveTo>
                  <a:lnTo>
                    <a:pt x="13106" y="3020"/>
                  </a:lnTo>
                  <a:lnTo>
                    <a:pt x="12796" y="3020"/>
                  </a:lnTo>
                  <a:lnTo>
                    <a:pt x="12770" y="1599"/>
                  </a:lnTo>
                  <a:close/>
                  <a:moveTo>
                    <a:pt x="12348" y="3219"/>
                  </a:moveTo>
                  <a:lnTo>
                    <a:pt x="12339" y="3908"/>
                  </a:lnTo>
                  <a:lnTo>
                    <a:pt x="11822" y="3908"/>
                  </a:lnTo>
                  <a:lnTo>
                    <a:pt x="11994" y="3219"/>
                  </a:lnTo>
                  <a:close/>
                  <a:moveTo>
                    <a:pt x="13157" y="3219"/>
                  </a:moveTo>
                  <a:lnTo>
                    <a:pt x="13321" y="3908"/>
                  </a:lnTo>
                  <a:lnTo>
                    <a:pt x="12804" y="3908"/>
                  </a:lnTo>
                  <a:lnTo>
                    <a:pt x="12796" y="3219"/>
                  </a:lnTo>
                  <a:close/>
                  <a:moveTo>
                    <a:pt x="12330" y="4106"/>
                  </a:moveTo>
                  <a:lnTo>
                    <a:pt x="12322" y="4804"/>
                  </a:lnTo>
                  <a:lnTo>
                    <a:pt x="11607" y="4804"/>
                  </a:lnTo>
                  <a:lnTo>
                    <a:pt x="11770" y="4106"/>
                  </a:lnTo>
                  <a:close/>
                  <a:moveTo>
                    <a:pt x="13373" y="4106"/>
                  </a:moveTo>
                  <a:lnTo>
                    <a:pt x="13537" y="4804"/>
                  </a:lnTo>
                  <a:lnTo>
                    <a:pt x="12821" y="4804"/>
                  </a:lnTo>
                  <a:lnTo>
                    <a:pt x="12813" y="4106"/>
                  </a:lnTo>
                  <a:close/>
                  <a:moveTo>
                    <a:pt x="13071" y="780"/>
                  </a:moveTo>
                  <a:lnTo>
                    <a:pt x="31096" y="5045"/>
                  </a:lnTo>
                  <a:lnTo>
                    <a:pt x="13838" y="5045"/>
                  </a:lnTo>
                  <a:lnTo>
                    <a:pt x="12830" y="1039"/>
                  </a:lnTo>
                  <a:cubicBezTo>
                    <a:pt x="12908" y="996"/>
                    <a:pt x="12968" y="935"/>
                    <a:pt x="13020" y="858"/>
                  </a:cubicBezTo>
                  <a:cubicBezTo>
                    <a:pt x="13037" y="832"/>
                    <a:pt x="13054" y="806"/>
                    <a:pt x="13071" y="780"/>
                  </a:cubicBezTo>
                  <a:close/>
                  <a:moveTo>
                    <a:pt x="12313" y="5002"/>
                  </a:moveTo>
                  <a:lnTo>
                    <a:pt x="12304" y="5700"/>
                  </a:lnTo>
                  <a:lnTo>
                    <a:pt x="11391" y="5700"/>
                  </a:lnTo>
                  <a:lnTo>
                    <a:pt x="11564" y="5002"/>
                  </a:lnTo>
                  <a:close/>
                  <a:moveTo>
                    <a:pt x="13588" y="5002"/>
                  </a:moveTo>
                  <a:lnTo>
                    <a:pt x="13752" y="5700"/>
                  </a:lnTo>
                  <a:lnTo>
                    <a:pt x="12839" y="5700"/>
                  </a:lnTo>
                  <a:lnTo>
                    <a:pt x="12830" y="5002"/>
                  </a:lnTo>
                  <a:close/>
                  <a:moveTo>
                    <a:pt x="14596" y="5329"/>
                  </a:moveTo>
                  <a:lnTo>
                    <a:pt x="14596" y="5881"/>
                  </a:lnTo>
                  <a:lnTo>
                    <a:pt x="14596" y="6182"/>
                  </a:lnTo>
                  <a:lnTo>
                    <a:pt x="14036" y="5329"/>
                  </a:lnTo>
                  <a:close/>
                  <a:moveTo>
                    <a:pt x="18163" y="5321"/>
                  </a:moveTo>
                  <a:cubicBezTo>
                    <a:pt x="18155" y="5424"/>
                    <a:pt x="18155" y="5588"/>
                    <a:pt x="18155" y="5872"/>
                  </a:cubicBezTo>
                  <a:lnTo>
                    <a:pt x="18163" y="5872"/>
                  </a:lnTo>
                  <a:lnTo>
                    <a:pt x="18163" y="6182"/>
                  </a:lnTo>
                  <a:lnTo>
                    <a:pt x="17603" y="5321"/>
                  </a:lnTo>
                  <a:close/>
                  <a:moveTo>
                    <a:pt x="18922" y="5321"/>
                  </a:moveTo>
                  <a:lnTo>
                    <a:pt x="18362" y="6182"/>
                  </a:lnTo>
                  <a:lnTo>
                    <a:pt x="18362" y="5321"/>
                  </a:lnTo>
                  <a:close/>
                  <a:moveTo>
                    <a:pt x="19947" y="5321"/>
                  </a:moveTo>
                  <a:cubicBezTo>
                    <a:pt x="19947" y="5424"/>
                    <a:pt x="19947" y="5588"/>
                    <a:pt x="19947" y="5872"/>
                  </a:cubicBezTo>
                  <a:lnTo>
                    <a:pt x="19947" y="6182"/>
                  </a:lnTo>
                  <a:lnTo>
                    <a:pt x="19395" y="5321"/>
                  </a:lnTo>
                  <a:close/>
                  <a:moveTo>
                    <a:pt x="20705" y="5321"/>
                  </a:moveTo>
                  <a:lnTo>
                    <a:pt x="20154" y="6182"/>
                  </a:lnTo>
                  <a:lnTo>
                    <a:pt x="20154" y="5321"/>
                  </a:lnTo>
                  <a:close/>
                  <a:moveTo>
                    <a:pt x="21739" y="5321"/>
                  </a:moveTo>
                  <a:cubicBezTo>
                    <a:pt x="21730" y="5424"/>
                    <a:pt x="21730" y="5588"/>
                    <a:pt x="21730" y="5872"/>
                  </a:cubicBezTo>
                  <a:lnTo>
                    <a:pt x="21739" y="5872"/>
                  </a:lnTo>
                  <a:lnTo>
                    <a:pt x="21739" y="6182"/>
                  </a:lnTo>
                  <a:lnTo>
                    <a:pt x="21179" y="5321"/>
                  </a:lnTo>
                  <a:close/>
                  <a:moveTo>
                    <a:pt x="22497" y="5321"/>
                  </a:moveTo>
                  <a:lnTo>
                    <a:pt x="21937" y="6182"/>
                  </a:lnTo>
                  <a:lnTo>
                    <a:pt x="21937" y="5321"/>
                  </a:lnTo>
                  <a:close/>
                  <a:moveTo>
                    <a:pt x="23523" y="5321"/>
                  </a:moveTo>
                  <a:cubicBezTo>
                    <a:pt x="23523" y="5424"/>
                    <a:pt x="23523" y="5588"/>
                    <a:pt x="23523" y="5872"/>
                  </a:cubicBezTo>
                  <a:lnTo>
                    <a:pt x="23523" y="6182"/>
                  </a:lnTo>
                  <a:lnTo>
                    <a:pt x="22963" y="5321"/>
                  </a:lnTo>
                  <a:close/>
                  <a:moveTo>
                    <a:pt x="24289" y="5321"/>
                  </a:moveTo>
                  <a:lnTo>
                    <a:pt x="23729" y="6182"/>
                  </a:lnTo>
                  <a:lnTo>
                    <a:pt x="23729" y="5321"/>
                  </a:lnTo>
                  <a:close/>
                  <a:moveTo>
                    <a:pt x="25315" y="5321"/>
                  </a:moveTo>
                  <a:cubicBezTo>
                    <a:pt x="25306" y="5424"/>
                    <a:pt x="25306" y="5588"/>
                    <a:pt x="25306" y="5872"/>
                  </a:cubicBezTo>
                  <a:lnTo>
                    <a:pt x="25315" y="5872"/>
                  </a:lnTo>
                  <a:lnTo>
                    <a:pt x="25315" y="6182"/>
                  </a:lnTo>
                  <a:lnTo>
                    <a:pt x="24755" y="5321"/>
                  </a:lnTo>
                  <a:close/>
                  <a:moveTo>
                    <a:pt x="26073" y="5321"/>
                  </a:moveTo>
                  <a:lnTo>
                    <a:pt x="25513" y="6182"/>
                  </a:lnTo>
                  <a:lnTo>
                    <a:pt x="25513" y="5321"/>
                  </a:lnTo>
                  <a:close/>
                  <a:moveTo>
                    <a:pt x="27098" y="5321"/>
                  </a:moveTo>
                  <a:cubicBezTo>
                    <a:pt x="27098" y="5424"/>
                    <a:pt x="27098" y="5588"/>
                    <a:pt x="27098" y="5872"/>
                  </a:cubicBezTo>
                  <a:lnTo>
                    <a:pt x="27098" y="6182"/>
                  </a:lnTo>
                  <a:lnTo>
                    <a:pt x="26547" y="5321"/>
                  </a:lnTo>
                  <a:close/>
                  <a:moveTo>
                    <a:pt x="27865" y="5321"/>
                  </a:moveTo>
                  <a:lnTo>
                    <a:pt x="27305" y="6182"/>
                  </a:lnTo>
                  <a:lnTo>
                    <a:pt x="27305" y="5321"/>
                  </a:lnTo>
                  <a:close/>
                  <a:moveTo>
                    <a:pt x="28890" y="5321"/>
                  </a:moveTo>
                  <a:cubicBezTo>
                    <a:pt x="28882" y="5424"/>
                    <a:pt x="28882" y="5588"/>
                    <a:pt x="28890" y="5872"/>
                  </a:cubicBezTo>
                  <a:lnTo>
                    <a:pt x="28890" y="6182"/>
                  </a:lnTo>
                  <a:lnTo>
                    <a:pt x="28330" y="5321"/>
                  </a:lnTo>
                  <a:close/>
                  <a:moveTo>
                    <a:pt x="29649" y="5321"/>
                  </a:moveTo>
                  <a:lnTo>
                    <a:pt x="29088" y="6182"/>
                  </a:lnTo>
                  <a:lnTo>
                    <a:pt x="29088" y="5321"/>
                  </a:lnTo>
                  <a:close/>
                  <a:moveTo>
                    <a:pt x="30682" y="5321"/>
                  </a:moveTo>
                  <a:lnTo>
                    <a:pt x="30682" y="5872"/>
                  </a:lnTo>
                  <a:lnTo>
                    <a:pt x="30682" y="6182"/>
                  </a:lnTo>
                  <a:lnTo>
                    <a:pt x="30122" y="5321"/>
                  </a:lnTo>
                  <a:close/>
                  <a:moveTo>
                    <a:pt x="32466" y="5329"/>
                  </a:moveTo>
                  <a:lnTo>
                    <a:pt x="32466" y="5872"/>
                  </a:lnTo>
                  <a:lnTo>
                    <a:pt x="32466" y="6182"/>
                  </a:lnTo>
                  <a:lnTo>
                    <a:pt x="31906" y="5329"/>
                  </a:lnTo>
                  <a:close/>
                  <a:moveTo>
                    <a:pt x="15355" y="5329"/>
                  </a:moveTo>
                  <a:lnTo>
                    <a:pt x="14795" y="6191"/>
                  </a:lnTo>
                  <a:lnTo>
                    <a:pt x="14795" y="5329"/>
                  </a:lnTo>
                  <a:close/>
                  <a:moveTo>
                    <a:pt x="16380" y="5329"/>
                  </a:moveTo>
                  <a:lnTo>
                    <a:pt x="16380" y="5881"/>
                  </a:lnTo>
                  <a:lnTo>
                    <a:pt x="16380" y="6191"/>
                  </a:lnTo>
                  <a:lnTo>
                    <a:pt x="15820" y="5329"/>
                  </a:lnTo>
                  <a:close/>
                  <a:moveTo>
                    <a:pt x="17138" y="5329"/>
                  </a:moveTo>
                  <a:lnTo>
                    <a:pt x="16578" y="6191"/>
                  </a:lnTo>
                  <a:lnTo>
                    <a:pt x="16578" y="5329"/>
                  </a:lnTo>
                  <a:close/>
                  <a:moveTo>
                    <a:pt x="31432" y="5329"/>
                  </a:moveTo>
                  <a:lnTo>
                    <a:pt x="30872" y="6191"/>
                  </a:lnTo>
                  <a:lnTo>
                    <a:pt x="30872" y="5329"/>
                  </a:lnTo>
                  <a:close/>
                  <a:moveTo>
                    <a:pt x="33224" y="5329"/>
                  </a:moveTo>
                  <a:lnTo>
                    <a:pt x="32664" y="6191"/>
                  </a:lnTo>
                  <a:lnTo>
                    <a:pt x="32664" y="5329"/>
                  </a:lnTo>
                  <a:close/>
                  <a:moveTo>
                    <a:pt x="31768" y="5476"/>
                  </a:moveTo>
                  <a:lnTo>
                    <a:pt x="32294" y="6286"/>
                  </a:lnTo>
                  <a:lnTo>
                    <a:pt x="31768" y="6286"/>
                  </a:lnTo>
                  <a:cubicBezTo>
                    <a:pt x="31768" y="6010"/>
                    <a:pt x="31768" y="5691"/>
                    <a:pt x="31768" y="5476"/>
                  </a:cubicBezTo>
                  <a:close/>
                  <a:moveTo>
                    <a:pt x="33353" y="5493"/>
                  </a:moveTo>
                  <a:lnTo>
                    <a:pt x="33353" y="5881"/>
                  </a:lnTo>
                  <a:cubicBezTo>
                    <a:pt x="33353" y="6027"/>
                    <a:pt x="33362" y="6174"/>
                    <a:pt x="33362" y="6286"/>
                  </a:cubicBezTo>
                  <a:lnTo>
                    <a:pt x="33353" y="6294"/>
                  </a:lnTo>
                  <a:lnTo>
                    <a:pt x="32836" y="6294"/>
                  </a:lnTo>
                  <a:lnTo>
                    <a:pt x="33353" y="5493"/>
                  </a:lnTo>
                  <a:close/>
                  <a:moveTo>
                    <a:pt x="12158" y="927"/>
                  </a:moveTo>
                  <a:cubicBezTo>
                    <a:pt x="12192" y="970"/>
                    <a:pt x="12244" y="1013"/>
                    <a:pt x="12296" y="1039"/>
                  </a:cubicBezTo>
                  <a:lnTo>
                    <a:pt x="10935" y="6424"/>
                  </a:lnTo>
                  <a:lnTo>
                    <a:pt x="3301" y="6424"/>
                  </a:lnTo>
                  <a:lnTo>
                    <a:pt x="12158" y="927"/>
                  </a:lnTo>
                  <a:close/>
                  <a:moveTo>
                    <a:pt x="12296" y="5898"/>
                  </a:moveTo>
                  <a:lnTo>
                    <a:pt x="12287" y="6424"/>
                  </a:lnTo>
                  <a:lnTo>
                    <a:pt x="11219" y="6424"/>
                  </a:lnTo>
                  <a:lnTo>
                    <a:pt x="11348" y="5898"/>
                  </a:lnTo>
                  <a:close/>
                  <a:moveTo>
                    <a:pt x="13786" y="5898"/>
                  </a:moveTo>
                  <a:lnTo>
                    <a:pt x="13916" y="6424"/>
                  </a:lnTo>
                  <a:lnTo>
                    <a:pt x="12847" y="6424"/>
                  </a:lnTo>
                  <a:lnTo>
                    <a:pt x="12839" y="5898"/>
                  </a:lnTo>
                  <a:close/>
                  <a:moveTo>
                    <a:pt x="13993" y="5640"/>
                  </a:moveTo>
                  <a:lnTo>
                    <a:pt x="14502" y="6424"/>
                  </a:lnTo>
                  <a:lnTo>
                    <a:pt x="14191" y="6424"/>
                  </a:lnTo>
                  <a:lnTo>
                    <a:pt x="13993" y="5640"/>
                  </a:lnTo>
                  <a:close/>
                  <a:moveTo>
                    <a:pt x="15484" y="5485"/>
                  </a:moveTo>
                  <a:lnTo>
                    <a:pt x="15484" y="5881"/>
                  </a:lnTo>
                  <a:lnTo>
                    <a:pt x="15484" y="6424"/>
                  </a:lnTo>
                  <a:lnTo>
                    <a:pt x="14872" y="6424"/>
                  </a:lnTo>
                  <a:lnTo>
                    <a:pt x="15484" y="5485"/>
                  </a:lnTo>
                  <a:close/>
                  <a:moveTo>
                    <a:pt x="17465" y="5476"/>
                  </a:moveTo>
                  <a:lnTo>
                    <a:pt x="18077" y="6424"/>
                  </a:lnTo>
                  <a:lnTo>
                    <a:pt x="17465" y="6424"/>
                  </a:lnTo>
                  <a:cubicBezTo>
                    <a:pt x="17465" y="6122"/>
                    <a:pt x="17465" y="5726"/>
                    <a:pt x="17465" y="5476"/>
                  </a:cubicBezTo>
                  <a:close/>
                  <a:moveTo>
                    <a:pt x="19051" y="5485"/>
                  </a:moveTo>
                  <a:lnTo>
                    <a:pt x="19051" y="5872"/>
                  </a:lnTo>
                  <a:lnTo>
                    <a:pt x="19051" y="6424"/>
                  </a:lnTo>
                  <a:lnTo>
                    <a:pt x="18439" y="6424"/>
                  </a:lnTo>
                  <a:lnTo>
                    <a:pt x="19051" y="5485"/>
                  </a:lnTo>
                  <a:close/>
                  <a:moveTo>
                    <a:pt x="19258" y="5476"/>
                  </a:moveTo>
                  <a:lnTo>
                    <a:pt x="19869" y="6424"/>
                  </a:lnTo>
                  <a:lnTo>
                    <a:pt x="19258" y="6424"/>
                  </a:lnTo>
                  <a:lnTo>
                    <a:pt x="19258" y="5476"/>
                  </a:lnTo>
                  <a:close/>
                  <a:moveTo>
                    <a:pt x="20843" y="5485"/>
                  </a:moveTo>
                  <a:lnTo>
                    <a:pt x="20843" y="5872"/>
                  </a:lnTo>
                  <a:lnTo>
                    <a:pt x="20843" y="6424"/>
                  </a:lnTo>
                  <a:lnTo>
                    <a:pt x="20231" y="6424"/>
                  </a:lnTo>
                  <a:lnTo>
                    <a:pt x="20843" y="5485"/>
                  </a:lnTo>
                  <a:close/>
                  <a:moveTo>
                    <a:pt x="21050" y="5476"/>
                  </a:moveTo>
                  <a:lnTo>
                    <a:pt x="21661" y="6424"/>
                  </a:lnTo>
                  <a:lnTo>
                    <a:pt x="21050" y="6424"/>
                  </a:lnTo>
                  <a:lnTo>
                    <a:pt x="21050" y="5476"/>
                  </a:lnTo>
                  <a:close/>
                  <a:moveTo>
                    <a:pt x="22626" y="5485"/>
                  </a:moveTo>
                  <a:lnTo>
                    <a:pt x="22626" y="5872"/>
                  </a:lnTo>
                  <a:lnTo>
                    <a:pt x="22626" y="6424"/>
                  </a:lnTo>
                  <a:lnTo>
                    <a:pt x="22015" y="6424"/>
                  </a:lnTo>
                  <a:lnTo>
                    <a:pt x="22626" y="5485"/>
                  </a:lnTo>
                  <a:close/>
                  <a:moveTo>
                    <a:pt x="22833" y="5476"/>
                  </a:moveTo>
                  <a:lnTo>
                    <a:pt x="23445" y="6424"/>
                  </a:lnTo>
                  <a:lnTo>
                    <a:pt x="22833" y="6424"/>
                  </a:lnTo>
                  <a:lnTo>
                    <a:pt x="22833" y="5476"/>
                  </a:lnTo>
                  <a:close/>
                  <a:moveTo>
                    <a:pt x="24419" y="5485"/>
                  </a:moveTo>
                  <a:lnTo>
                    <a:pt x="24419" y="5872"/>
                  </a:lnTo>
                  <a:lnTo>
                    <a:pt x="24419" y="6424"/>
                  </a:lnTo>
                  <a:lnTo>
                    <a:pt x="23807" y="6424"/>
                  </a:lnTo>
                  <a:lnTo>
                    <a:pt x="24419" y="5485"/>
                  </a:lnTo>
                  <a:close/>
                  <a:moveTo>
                    <a:pt x="24625" y="5476"/>
                  </a:moveTo>
                  <a:lnTo>
                    <a:pt x="25237" y="6424"/>
                  </a:lnTo>
                  <a:lnTo>
                    <a:pt x="24625" y="6424"/>
                  </a:lnTo>
                  <a:lnTo>
                    <a:pt x="24625" y="5476"/>
                  </a:lnTo>
                  <a:close/>
                  <a:moveTo>
                    <a:pt x="26211" y="5485"/>
                  </a:moveTo>
                  <a:lnTo>
                    <a:pt x="26211" y="5872"/>
                  </a:lnTo>
                  <a:lnTo>
                    <a:pt x="26211" y="6424"/>
                  </a:lnTo>
                  <a:lnTo>
                    <a:pt x="25599" y="6424"/>
                  </a:lnTo>
                  <a:lnTo>
                    <a:pt x="26211" y="5485"/>
                  </a:lnTo>
                  <a:close/>
                  <a:moveTo>
                    <a:pt x="26409" y="5476"/>
                  </a:moveTo>
                  <a:lnTo>
                    <a:pt x="27021" y="6424"/>
                  </a:lnTo>
                  <a:lnTo>
                    <a:pt x="26409" y="6424"/>
                  </a:lnTo>
                  <a:lnTo>
                    <a:pt x="26409" y="5476"/>
                  </a:lnTo>
                  <a:close/>
                  <a:moveTo>
                    <a:pt x="27994" y="5485"/>
                  </a:moveTo>
                  <a:lnTo>
                    <a:pt x="27994" y="5872"/>
                  </a:lnTo>
                  <a:lnTo>
                    <a:pt x="27994" y="6424"/>
                  </a:lnTo>
                  <a:lnTo>
                    <a:pt x="27383" y="6424"/>
                  </a:lnTo>
                  <a:lnTo>
                    <a:pt x="27994" y="5485"/>
                  </a:lnTo>
                  <a:close/>
                  <a:moveTo>
                    <a:pt x="28201" y="5476"/>
                  </a:moveTo>
                  <a:lnTo>
                    <a:pt x="28813" y="6424"/>
                  </a:lnTo>
                  <a:lnTo>
                    <a:pt x="28201" y="6424"/>
                  </a:lnTo>
                  <a:lnTo>
                    <a:pt x="28201" y="5476"/>
                  </a:lnTo>
                  <a:close/>
                  <a:moveTo>
                    <a:pt x="29786" y="5485"/>
                  </a:moveTo>
                  <a:lnTo>
                    <a:pt x="29786" y="5872"/>
                  </a:lnTo>
                  <a:lnTo>
                    <a:pt x="29786" y="6424"/>
                  </a:lnTo>
                  <a:lnTo>
                    <a:pt x="29175" y="6424"/>
                  </a:lnTo>
                  <a:lnTo>
                    <a:pt x="29786" y="5485"/>
                  </a:lnTo>
                  <a:close/>
                  <a:moveTo>
                    <a:pt x="29985" y="5476"/>
                  </a:moveTo>
                  <a:lnTo>
                    <a:pt x="30596" y="6424"/>
                  </a:lnTo>
                  <a:lnTo>
                    <a:pt x="29985" y="6424"/>
                  </a:lnTo>
                  <a:lnTo>
                    <a:pt x="29985" y="5476"/>
                  </a:lnTo>
                  <a:close/>
                  <a:moveTo>
                    <a:pt x="33552" y="5476"/>
                  </a:moveTo>
                  <a:lnTo>
                    <a:pt x="34172" y="6424"/>
                  </a:lnTo>
                  <a:lnTo>
                    <a:pt x="33715" y="6424"/>
                  </a:lnTo>
                  <a:lnTo>
                    <a:pt x="33715" y="6286"/>
                  </a:lnTo>
                  <a:lnTo>
                    <a:pt x="33552" y="6286"/>
                  </a:lnTo>
                  <a:lnTo>
                    <a:pt x="33552" y="5476"/>
                  </a:lnTo>
                  <a:close/>
                  <a:moveTo>
                    <a:pt x="15673" y="5476"/>
                  </a:moveTo>
                  <a:lnTo>
                    <a:pt x="15682" y="5485"/>
                  </a:lnTo>
                  <a:lnTo>
                    <a:pt x="16302" y="6432"/>
                  </a:lnTo>
                  <a:lnTo>
                    <a:pt x="15691" y="6432"/>
                  </a:lnTo>
                  <a:cubicBezTo>
                    <a:pt x="15673" y="6122"/>
                    <a:pt x="15673" y="5726"/>
                    <a:pt x="15673" y="5476"/>
                  </a:cubicBezTo>
                  <a:close/>
                  <a:moveTo>
                    <a:pt x="17276" y="5493"/>
                  </a:moveTo>
                  <a:lnTo>
                    <a:pt x="17276" y="5881"/>
                  </a:lnTo>
                  <a:cubicBezTo>
                    <a:pt x="17267" y="6096"/>
                    <a:pt x="17267" y="6312"/>
                    <a:pt x="17267" y="6424"/>
                  </a:cubicBezTo>
                  <a:lnTo>
                    <a:pt x="17276" y="6432"/>
                  </a:lnTo>
                  <a:lnTo>
                    <a:pt x="16664" y="6432"/>
                  </a:lnTo>
                  <a:lnTo>
                    <a:pt x="17276" y="5493"/>
                  </a:lnTo>
                  <a:close/>
                  <a:moveTo>
                    <a:pt x="31570" y="5493"/>
                  </a:moveTo>
                  <a:lnTo>
                    <a:pt x="31570" y="5881"/>
                  </a:lnTo>
                  <a:lnTo>
                    <a:pt x="31570" y="6294"/>
                  </a:lnTo>
                  <a:lnTo>
                    <a:pt x="31199" y="6294"/>
                  </a:lnTo>
                  <a:lnTo>
                    <a:pt x="31199" y="6432"/>
                  </a:lnTo>
                  <a:lnTo>
                    <a:pt x="30958" y="6432"/>
                  </a:lnTo>
                  <a:lnTo>
                    <a:pt x="31570" y="5493"/>
                  </a:lnTo>
                  <a:close/>
                  <a:moveTo>
                    <a:pt x="11882" y="7104"/>
                  </a:moveTo>
                  <a:lnTo>
                    <a:pt x="11882" y="9887"/>
                  </a:lnTo>
                  <a:lnTo>
                    <a:pt x="7333" y="9887"/>
                  </a:lnTo>
                  <a:lnTo>
                    <a:pt x="7333" y="7104"/>
                  </a:lnTo>
                  <a:close/>
                  <a:moveTo>
                    <a:pt x="16500" y="7104"/>
                  </a:moveTo>
                  <a:lnTo>
                    <a:pt x="17784" y="9973"/>
                  </a:lnTo>
                  <a:lnTo>
                    <a:pt x="17784" y="10904"/>
                  </a:lnTo>
                  <a:lnTo>
                    <a:pt x="15992" y="10904"/>
                  </a:lnTo>
                  <a:lnTo>
                    <a:pt x="15992" y="9887"/>
                  </a:lnTo>
                  <a:lnTo>
                    <a:pt x="13235" y="9887"/>
                  </a:lnTo>
                  <a:lnTo>
                    <a:pt x="13235" y="7104"/>
                  </a:lnTo>
                  <a:close/>
                  <a:moveTo>
                    <a:pt x="33250" y="6906"/>
                  </a:moveTo>
                  <a:lnTo>
                    <a:pt x="32561" y="12868"/>
                  </a:lnTo>
                  <a:lnTo>
                    <a:pt x="31871" y="6906"/>
                  </a:lnTo>
                  <a:close/>
                  <a:moveTo>
                    <a:pt x="32559" y="16055"/>
                  </a:moveTo>
                  <a:cubicBezTo>
                    <a:pt x="32654" y="16055"/>
                    <a:pt x="32748" y="16064"/>
                    <a:pt x="32845" y="16082"/>
                  </a:cubicBezTo>
                  <a:lnTo>
                    <a:pt x="32871" y="16151"/>
                  </a:lnTo>
                  <a:cubicBezTo>
                    <a:pt x="32811" y="16194"/>
                    <a:pt x="32733" y="16220"/>
                    <a:pt x="32656" y="16220"/>
                  </a:cubicBezTo>
                  <a:cubicBezTo>
                    <a:pt x="32646" y="16221"/>
                    <a:pt x="32637" y="16221"/>
                    <a:pt x="32628" y="16221"/>
                  </a:cubicBezTo>
                  <a:cubicBezTo>
                    <a:pt x="32508" y="16221"/>
                    <a:pt x="32391" y="16170"/>
                    <a:pt x="32311" y="16074"/>
                  </a:cubicBezTo>
                  <a:cubicBezTo>
                    <a:pt x="32395" y="16062"/>
                    <a:pt x="32477" y="16055"/>
                    <a:pt x="32559" y="16055"/>
                  </a:cubicBezTo>
                  <a:close/>
                  <a:moveTo>
                    <a:pt x="32199" y="16280"/>
                  </a:moveTo>
                  <a:cubicBezTo>
                    <a:pt x="32320" y="16397"/>
                    <a:pt x="32477" y="16457"/>
                    <a:pt x="32637" y="16457"/>
                  </a:cubicBezTo>
                  <a:cubicBezTo>
                    <a:pt x="32749" y="16457"/>
                    <a:pt x="32863" y="16427"/>
                    <a:pt x="32966" y="16366"/>
                  </a:cubicBezTo>
                  <a:lnTo>
                    <a:pt x="35594" y="22527"/>
                  </a:lnTo>
                  <a:lnTo>
                    <a:pt x="29537" y="22527"/>
                  </a:lnTo>
                  <a:lnTo>
                    <a:pt x="32199" y="16280"/>
                  </a:lnTo>
                  <a:close/>
                  <a:moveTo>
                    <a:pt x="28175" y="25344"/>
                  </a:moveTo>
                  <a:lnTo>
                    <a:pt x="28175" y="25939"/>
                  </a:lnTo>
                  <a:lnTo>
                    <a:pt x="27719" y="25939"/>
                  </a:lnTo>
                  <a:lnTo>
                    <a:pt x="27719" y="25344"/>
                  </a:lnTo>
                  <a:close/>
                  <a:moveTo>
                    <a:pt x="28839" y="25344"/>
                  </a:moveTo>
                  <a:lnTo>
                    <a:pt x="28839" y="25939"/>
                  </a:lnTo>
                  <a:lnTo>
                    <a:pt x="28382" y="25939"/>
                  </a:lnTo>
                  <a:lnTo>
                    <a:pt x="28382" y="25344"/>
                  </a:lnTo>
                  <a:close/>
                  <a:moveTo>
                    <a:pt x="29493" y="25344"/>
                  </a:moveTo>
                  <a:lnTo>
                    <a:pt x="29493" y="25939"/>
                  </a:lnTo>
                  <a:lnTo>
                    <a:pt x="29037" y="25939"/>
                  </a:lnTo>
                  <a:lnTo>
                    <a:pt x="29037" y="25344"/>
                  </a:lnTo>
                  <a:close/>
                  <a:moveTo>
                    <a:pt x="30157" y="25344"/>
                  </a:moveTo>
                  <a:lnTo>
                    <a:pt x="30157" y="25939"/>
                  </a:lnTo>
                  <a:lnTo>
                    <a:pt x="29700" y="25939"/>
                  </a:lnTo>
                  <a:lnTo>
                    <a:pt x="29700" y="25344"/>
                  </a:lnTo>
                  <a:close/>
                  <a:moveTo>
                    <a:pt x="30812" y="25344"/>
                  </a:moveTo>
                  <a:lnTo>
                    <a:pt x="30812" y="25939"/>
                  </a:lnTo>
                  <a:lnTo>
                    <a:pt x="30355" y="25939"/>
                  </a:lnTo>
                  <a:lnTo>
                    <a:pt x="30355" y="25344"/>
                  </a:lnTo>
                  <a:close/>
                  <a:moveTo>
                    <a:pt x="31475" y="25344"/>
                  </a:moveTo>
                  <a:lnTo>
                    <a:pt x="31475" y="25939"/>
                  </a:lnTo>
                  <a:lnTo>
                    <a:pt x="31018" y="25939"/>
                  </a:lnTo>
                  <a:lnTo>
                    <a:pt x="31018" y="25344"/>
                  </a:lnTo>
                  <a:close/>
                  <a:moveTo>
                    <a:pt x="32139" y="25344"/>
                  </a:moveTo>
                  <a:lnTo>
                    <a:pt x="32139" y="25939"/>
                  </a:lnTo>
                  <a:lnTo>
                    <a:pt x="31673" y="25939"/>
                  </a:lnTo>
                  <a:lnTo>
                    <a:pt x="31673" y="25344"/>
                  </a:lnTo>
                  <a:close/>
                  <a:moveTo>
                    <a:pt x="32793" y="25344"/>
                  </a:moveTo>
                  <a:lnTo>
                    <a:pt x="32793" y="25939"/>
                  </a:lnTo>
                  <a:lnTo>
                    <a:pt x="32337" y="25939"/>
                  </a:lnTo>
                  <a:lnTo>
                    <a:pt x="32337" y="25344"/>
                  </a:lnTo>
                  <a:close/>
                  <a:moveTo>
                    <a:pt x="33457" y="25344"/>
                  </a:moveTo>
                  <a:lnTo>
                    <a:pt x="33457" y="25939"/>
                  </a:lnTo>
                  <a:lnTo>
                    <a:pt x="32992" y="25939"/>
                  </a:lnTo>
                  <a:lnTo>
                    <a:pt x="32992" y="25344"/>
                  </a:lnTo>
                  <a:close/>
                  <a:moveTo>
                    <a:pt x="34112" y="25344"/>
                  </a:moveTo>
                  <a:lnTo>
                    <a:pt x="34112" y="25939"/>
                  </a:lnTo>
                  <a:lnTo>
                    <a:pt x="33655" y="25939"/>
                  </a:lnTo>
                  <a:lnTo>
                    <a:pt x="33655" y="25344"/>
                  </a:lnTo>
                  <a:close/>
                  <a:moveTo>
                    <a:pt x="34775" y="25344"/>
                  </a:moveTo>
                  <a:lnTo>
                    <a:pt x="34775" y="25939"/>
                  </a:lnTo>
                  <a:lnTo>
                    <a:pt x="34310" y="25939"/>
                  </a:lnTo>
                  <a:lnTo>
                    <a:pt x="34310" y="25344"/>
                  </a:lnTo>
                  <a:close/>
                  <a:moveTo>
                    <a:pt x="35430" y="25344"/>
                  </a:moveTo>
                  <a:lnTo>
                    <a:pt x="35430" y="25939"/>
                  </a:lnTo>
                  <a:lnTo>
                    <a:pt x="34973" y="25939"/>
                  </a:lnTo>
                  <a:lnTo>
                    <a:pt x="34973" y="25344"/>
                  </a:lnTo>
                  <a:close/>
                  <a:moveTo>
                    <a:pt x="36093" y="25344"/>
                  </a:moveTo>
                  <a:lnTo>
                    <a:pt x="36093" y="25939"/>
                  </a:lnTo>
                  <a:lnTo>
                    <a:pt x="35637" y="25939"/>
                  </a:lnTo>
                  <a:lnTo>
                    <a:pt x="35628" y="25344"/>
                  </a:lnTo>
                  <a:close/>
                  <a:moveTo>
                    <a:pt x="36748" y="25344"/>
                  </a:moveTo>
                  <a:lnTo>
                    <a:pt x="36748" y="25939"/>
                  </a:lnTo>
                  <a:lnTo>
                    <a:pt x="36291" y="25939"/>
                  </a:lnTo>
                  <a:lnTo>
                    <a:pt x="36291" y="25344"/>
                  </a:lnTo>
                  <a:close/>
                  <a:moveTo>
                    <a:pt x="37412" y="25344"/>
                  </a:moveTo>
                  <a:lnTo>
                    <a:pt x="37412" y="25939"/>
                  </a:lnTo>
                  <a:lnTo>
                    <a:pt x="36946" y="25939"/>
                  </a:lnTo>
                  <a:lnTo>
                    <a:pt x="36946" y="25344"/>
                  </a:lnTo>
                  <a:close/>
                  <a:moveTo>
                    <a:pt x="12572" y="0"/>
                  </a:moveTo>
                  <a:cubicBezTo>
                    <a:pt x="12296" y="0"/>
                    <a:pt x="12020" y="186"/>
                    <a:pt x="12020" y="556"/>
                  </a:cubicBezTo>
                  <a:cubicBezTo>
                    <a:pt x="12012" y="625"/>
                    <a:pt x="12020" y="694"/>
                    <a:pt x="12046" y="763"/>
                  </a:cubicBezTo>
                  <a:lnTo>
                    <a:pt x="2930" y="6424"/>
                  </a:lnTo>
                  <a:lnTo>
                    <a:pt x="1586" y="6424"/>
                  </a:lnTo>
                  <a:lnTo>
                    <a:pt x="1586" y="7346"/>
                  </a:lnTo>
                  <a:lnTo>
                    <a:pt x="1819" y="7346"/>
                  </a:lnTo>
                  <a:lnTo>
                    <a:pt x="1819" y="7716"/>
                  </a:lnTo>
                  <a:lnTo>
                    <a:pt x="1" y="7716"/>
                  </a:lnTo>
                  <a:lnTo>
                    <a:pt x="1" y="10396"/>
                  </a:lnTo>
                  <a:lnTo>
                    <a:pt x="5127" y="10396"/>
                  </a:lnTo>
                  <a:lnTo>
                    <a:pt x="5127" y="7716"/>
                  </a:lnTo>
                  <a:lnTo>
                    <a:pt x="3309" y="7716"/>
                  </a:lnTo>
                  <a:lnTo>
                    <a:pt x="3309" y="7346"/>
                  </a:lnTo>
                  <a:lnTo>
                    <a:pt x="6661" y="7346"/>
                  </a:lnTo>
                  <a:lnTo>
                    <a:pt x="6661" y="12334"/>
                  </a:lnTo>
                  <a:lnTo>
                    <a:pt x="18474" y="12334"/>
                  </a:lnTo>
                  <a:lnTo>
                    <a:pt x="18474" y="9827"/>
                  </a:lnTo>
                  <a:lnTo>
                    <a:pt x="17078" y="6699"/>
                  </a:lnTo>
                  <a:lnTo>
                    <a:pt x="31199" y="6699"/>
                  </a:lnTo>
                  <a:lnTo>
                    <a:pt x="31199" y="6906"/>
                  </a:lnTo>
                  <a:lnTo>
                    <a:pt x="31673" y="6906"/>
                  </a:lnTo>
                  <a:lnTo>
                    <a:pt x="32388" y="13084"/>
                  </a:lnTo>
                  <a:lnTo>
                    <a:pt x="31742" y="13084"/>
                  </a:lnTo>
                  <a:lnTo>
                    <a:pt x="31742" y="13540"/>
                  </a:lnTo>
                  <a:lnTo>
                    <a:pt x="31906" y="13540"/>
                  </a:lnTo>
                  <a:lnTo>
                    <a:pt x="31906" y="14678"/>
                  </a:lnTo>
                  <a:lnTo>
                    <a:pt x="32414" y="14678"/>
                  </a:lnTo>
                  <a:lnTo>
                    <a:pt x="32414" y="15126"/>
                  </a:lnTo>
                  <a:cubicBezTo>
                    <a:pt x="32414" y="15255"/>
                    <a:pt x="32518" y="15358"/>
                    <a:pt x="32647" y="15358"/>
                  </a:cubicBezTo>
                  <a:cubicBezTo>
                    <a:pt x="32888" y="15358"/>
                    <a:pt x="33086" y="15565"/>
                    <a:pt x="33078" y="15806"/>
                  </a:cubicBezTo>
                  <a:cubicBezTo>
                    <a:pt x="33069" y="15875"/>
                    <a:pt x="33052" y="15927"/>
                    <a:pt x="33026" y="15987"/>
                  </a:cubicBezTo>
                  <a:lnTo>
                    <a:pt x="33017" y="15962"/>
                  </a:lnTo>
                  <a:cubicBezTo>
                    <a:pt x="32992" y="15927"/>
                    <a:pt x="32948" y="15850"/>
                    <a:pt x="32569" y="15850"/>
                  </a:cubicBezTo>
                  <a:cubicBezTo>
                    <a:pt x="32449" y="15850"/>
                    <a:pt x="32337" y="15858"/>
                    <a:pt x="32225" y="15893"/>
                  </a:cubicBezTo>
                  <a:cubicBezTo>
                    <a:pt x="32225" y="15884"/>
                    <a:pt x="32225" y="15884"/>
                    <a:pt x="32225" y="15884"/>
                  </a:cubicBezTo>
                  <a:cubicBezTo>
                    <a:pt x="32207" y="15832"/>
                    <a:pt x="32164" y="15789"/>
                    <a:pt x="32113" y="15789"/>
                  </a:cubicBezTo>
                  <a:cubicBezTo>
                    <a:pt x="32044" y="15789"/>
                    <a:pt x="31992" y="15858"/>
                    <a:pt x="32009" y="15927"/>
                  </a:cubicBezTo>
                  <a:cubicBezTo>
                    <a:pt x="32018" y="15987"/>
                    <a:pt x="32044" y="16048"/>
                    <a:pt x="32070" y="16108"/>
                  </a:cubicBezTo>
                  <a:lnTo>
                    <a:pt x="29330" y="22527"/>
                  </a:lnTo>
                  <a:lnTo>
                    <a:pt x="28072" y="22527"/>
                  </a:lnTo>
                  <a:lnTo>
                    <a:pt x="28072" y="25146"/>
                  </a:lnTo>
                  <a:lnTo>
                    <a:pt x="27529" y="25146"/>
                  </a:lnTo>
                  <a:lnTo>
                    <a:pt x="27529" y="26128"/>
                  </a:lnTo>
                  <a:lnTo>
                    <a:pt x="37618" y="26128"/>
                  </a:lnTo>
                  <a:lnTo>
                    <a:pt x="37618" y="25146"/>
                  </a:lnTo>
                  <a:lnTo>
                    <a:pt x="37084" y="25146"/>
                  </a:lnTo>
                  <a:lnTo>
                    <a:pt x="37084" y="22527"/>
                  </a:lnTo>
                  <a:lnTo>
                    <a:pt x="35818" y="22527"/>
                  </a:lnTo>
                  <a:lnTo>
                    <a:pt x="33138" y="16237"/>
                  </a:lnTo>
                  <a:cubicBezTo>
                    <a:pt x="33509" y="15841"/>
                    <a:pt x="33259" y="15186"/>
                    <a:pt x="32716" y="15134"/>
                  </a:cubicBezTo>
                  <a:cubicBezTo>
                    <a:pt x="32681" y="15126"/>
                    <a:pt x="32656" y="15091"/>
                    <a:pt x="32656" y="15057"/>
                  </a:cubicBezTo>
                  <a:lnTo>
                    <a:pt x="32656" y="14678"/>
                  </a:lnTo>
                  <a:lnTo>
                    <a:pt x="33233" y="14678"/>
                  </a:lnTo>
                  <a:lnTo>
                    <a:pt x="33233" y="13540"/>
                  </a:lnTo>
                  <a:lnTo>
                    <a:pt x="33396" y="13540"/>
                  </a:lnTo>
                  <a:lnTo>
                    <a:pt x="33396" y="13084"/>
                  </a:lnTo>
                  <a:lnTo>
                    <a:pt x="32750" y="13084"/>
                  </a:lnTo>
                  <a:lnTo>
                    <a:pt x="33465" y="6906"/>
                  </a:lnTo>
                  <a:lnTo>
                    <a:pt x="33724" y="6906"/>
                  </a:lnTo>
                  <a:lnTo>
                    <a:pt x="33724" y="6708"/>
                  </a:lnTo>
                  <a:lnTo>
                    <a:pt x="34637" y="6708"/>
                  </a:lnTo>
                  <a:lnTo>
                    <a:pt x="34361" y="6337"/>
                  </a:lnTo>
                  <a:lnTo>
                    <a:pt x="33655" y="5243"/>
                  </a:lnTo>
                  <a:lnTo>
                    <a:pt x="33526" y="5045"/>
                  </a:lnTo>
                  <a:lnTo>
                    <a:pt x="31535" y="5045"/>
                  </a:lnTo>
                  <a:lnTo>
                    <a:pt x="31561" y="4950"/>
                  </a:lnTo>
                  <a:lnTo>
                    <a:pt x="13123" y="582"/>
                  </a:lnTo>
                  <a:cubicBezTo>
                    <a:pt x="13123" y="573"/>
                    <a:pt x="13123" y="565"/>
                    <a:pt x="13123" y="556"/>
                  </a:cubicBezTo>
                  <a:cubicBezTo>
                    <a:pt x="13123" y="186"/>
                    <a:pt x="12847" y="0"/>
                    <a:pt x="12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58"/>
            <p:cNvSpPr/>
            <p:nvPr/>
          </p:nvSpPr>
          <p:spPr>
            <a:xfrm>
              <a:off x="5265349" y="1097907"/>
              <a:ext cx="850627" cy="2895302"/>
            </a:xfrm>
            <a:custGeom>
              <a:avLst/>
              <a:gdLst/>
              <a:ahLst/>
              <a:cxnLst/>
              <a:rect l="l" t="t" r="r" b="b"/>
              <a:pathLst>
                <a:path w="9556" h="32526" extrusionOk="0">
                  <a:moveTo>
                    <a:pt x="4498" y="2034"/>
                  </a:moveTo>
                  <a:lnTo>
                    <a:pt x="4498" y="2757"/>
                  </a:lnTo>
                  <a:lnTo>
                    <a:pt x="3395" y="2042"/>
                  </a:lnTo>
                  <a:lnTo>
                    <a:pt x="3395" y="2034"/>
                  </a:lnTo>
                  <a:close/>
                  <a:moveTo>
                    <a:pt x="6153" y="2094"/>
                  </a:moveTo>
                  <a:lnTo>
                    <a:pt x="6153" y="2103"/>
                  </a:lnTo>
                  <a:lnTo>
                    <a:pt x="5058" y="2818"/>
                  </a:lnTo>
                  <a:lnTo>
                    <a:pt x="5058" y="2094"/>
                  </a:lnTo>
                  <a:close/>
                  <a:moveTo>
                    <a:pt x="3395" y="2275"/>
                  </a:moveTo>
                  <a:lnTo>
                    <a:pt x="4257" y="2835"/>
                  </a:lnTo>
                  <a:lnTo>
                    <a:pt x="3395" y="2835"/>
                  </a:lnTo>
                  <a:lnTo>
                    <a:pt x="3395" y="2275"/>
                  </a:lnTo>
                  <a:close/>
                  <a:moveTo>
                    <a:pt x="6161" y="2335"/>
                  </a:moveTo>
                  <a:lnTo>
                    <a:pt x="6161" y="2895"/>
                  </a:lnTo>
                  <a:lnTo>
                    <a:pt x="5300" y="2895"/>
                  </a:lnTo>
                  <a:lnTo>
                    <a:pt x="6161" y="2335"/>
                  </a:lnTo>
                  <a:close/>
                  <a:moveTo>
                    <a:pt x="4257" y="3033"/>
                  </a:moveTo>
                  <a:lnTo>
                    <a:pt x="3395" y="3593"/>
                  </a:lnTo>
                  <a:lnTo>
                    <a:pt x="3395" y="3033"/>
                  </a:lnTo>
                  <a:close/>
                  <a:moveTo>
                    <a:pt x="6153" y="3033"/>
                  </a:moveTo>
                  <a:lnTo>
                    <a:pt x="6161" y="3093"/>
                  </a:lnTo>
                  <a:lnTo>
                    <a:pt x="6161" y="3653"/>
                  </a:lnTo>
                  <a:lnTo>
                    <a:pt x="5300" y="3093"/>
                  </a:lnTo>
                  <a:cubicBezTo>
                    <a:pt x="5627" y="3033"/>
                    <a:pt x="5989" y="3033"/>
                    <a:pt x="6153" y="3033"/>
                  </a:cubicBezTo>
                  <a:close/>
                  <a:moveTo>
                    <a:pt x="4498" y="3111"/>
                  </a:moveTo>
                  <a:lnTo>
                    <a:pt x="4498" y="3731"/>
                  </a:lnTo>
                  <a:lnTo>
                    <a:pt x="3559" y="3731"/>
                  </a:lnTo>
                  <a:lnTo>
                    <a:pt x="4498" y="3111"/>
                  </a:lnTo>
                  <a:close/>
                  <a:moveTo>
                    <a:pt x="5058" y="3180"/>
                  </a:moveTo>
                  <a:lnTo>
                    <a:pt x="5997" y="3791"/>
                  </a:lnTo>
                  <a:lnTo>
                    <a:pt x="5058" y="3791"/>
                  </a:lnTo>
                  <a:lnTo>
                    <a:pt x="5058" y="3180"/>
                  </a:lnTo>
                  <a:close/>
                  <a:moveTo>
                    <a:pt x="4498" y="3929"/>
                  </a:moveTo>
                  <a:lnTo>
                    <a:pt x="4498" y="4541"/>
                  </a:lnTo>
                  <a:lnTo>
                    <a:pt x="3551" y="3929"/>
                  </a:lnTo>
                  <a:close/>
                  <a:moveTo>
                    <a:pt x="5997" y="3938"/>
                  </a:moveTo>
                  <a:lnTo>
                    <a:pt x="5058" y="4610"/>
                  </a:lnTo>
                  <a:lnTo>
                    <a:pt x="5058" y="3938"/>
                  </a:lnTo>
                  <a:close/>
                  <a:moveTo>
                    <a:pt x="3395" y="4067"/>
                  </a:moveTo>
                  <a:lnTo>
                    <a:pt x="4257" y="4627"/>
                  </a:lnTo>
                  <a:lnTo>
                    <a:pt x="3395" y="4627"/>
                  </a:lnTo>
                  <a:lnTo>
                    <a:pt x="3395" y="4067"/>
                  </a:lnTo>
                  <a:close/>
                  <a:moveTo>
                    <a:pt x="6161" y="4127"/>
                  </a:moveTo>
                  <a:lnTo>
                    <a:pt x="6161" y="4679"/>
                  </a:lnTo>
                  <a:lnTo>
                    <a:pt x="5300" y="4679"/>
                  </a:lnTo>
                  <a:lnTo>
                    <a:pt x="6161" y="4127"/>
                  </a:lnTo>
                  <a:close/>
                  <a:moveTo>
                    <a:pt x="4257" y="4817"/>
                  </a:moveTo>
                  <a:lnTo>
                    <a:pt x="3395" y="5377"/>
                  </a:lnTo>
                  <a:lnTo>
                    <a:pt x="3395" y="4817"/>
                  </a:lnTo>
                  <a:close/>
                  <a:moveTo>
                    <a:pt x="6161" y="4877"/>
                  </a:moveTo>
                  <a:lnTo>
                    <a:pt x="6161" y="5437"/>
                  </a:lnTo>
                  <a:lnTo>
                    <a:pt x="5300" y="4877"/>
                  </a:lnTo>
                  <a:close/>
                  <a:moveTo>
                    <a:pt x="4498" y="4903"/>
                  </a:moveTo>
                  <a:lnTo>
                    <a:pt x="4498" y="5514"/>
                  </a:lnTo>
                  <a:lnTo>
                    <a:pt x="3559" y="5514"/>
                  </a:lnTo>
                  <a:lnTo>
                    <a:pt x="4498" y="4903"/>
                  </a:lnTo>
                  <a:close/>
                  <a:moveTo>
                    <a:pt x="5058" y="4903"/>
                  </a:moveTo>
                  <a:lnTo>
                    <a:pt x="5997" y="5514"/>
                  </a:lnTo>
                  <a:lnTo>
                    <a:pt x="5601" y="5514"/>
                  </a:lnTo>
                  <a:lnTo>
                    <a:pt x="5058" y="5583"/>
                  </a:lnTo>
                  <a:lnTo>
                    <a:pt x="5058" y="4903"/>
                  </a:lnTo>
                  <a:close/>
                  <a:moveTo>
                    <a:pt x="4498" y="5713"/>
                  </a:moveTo>
                  <a:lnTo>
                    <a:pt x="4498" y="6333"/>
                  </a:lnTo>
                  <a:lnTo>
                    <a:pt x="3551" y="5713"/>
                  </a:lnTo>
                  <a:close/>
                  <a:moveTo>
                    <a:pt x="5997" y="5782"/>
                  </a:moveTo>
                  <a:lnTo>
                    <a:pt x="5058" y="6393"/>
                  </a:lnTo>
                  <a:lnTo>
                    <a:pt x="5058" y="5782"/>
                  </a:lnTo>
                  <a:close/>
                  <a:moveTo>
                    <a:pt x="3395" y="5850"/>
                  </a:moveTo>
                  <a:lnTo>
                    <a:pt x="4257" y="6410"/>
                  </a:lnTo>
                  <a:lnTo>
                    <a:pt x="3395" y="6410"/>
                  </a:lnTo>
                  <a:lnTo>
                    <a:pt x="3395" y="5850"/>
                  </a:lnTo>
                  <a:close/>
                  <a:moveTo>
                    <a:pt x="6161" y="5911"/>
                  </a:moveTo>
                  <a:lnTo>
                    <a:pt x="6161" y="6410"/>
                  </a:lnTo>
                  <a:lnTo>
                    <a:pt x="5610" y="6410"/>
                  </a:lnTo>
                  <a:lnTo>
                    <a:pt x="5300" y="6471"/>
                  </a:lnTo>
                  <a:lnTo>
                    <a:pt x="6161" y="5911"/>
                  </a:lnTo>
                  <a:close/>
                  <a:moveTo>
                    <a:pt x="4257" y="6609"/>
                  </a:moveTo>
                  <a:lnTo>
                    <a:pt x="3395" y="7169"/>
                  </a:lnTo>
                  <a:lnTo>
                    <a:pt x="3395" y="6609"/>
                  </a:lnTo>
                  <a:close/>
                  <a:moveTo>
                    <a:pt x="6161" y="6660"/>
                  </a:moveTo>
                  <a:lnTo>
                    <a:pt x="6161" y="7220"/>
                  </a:lnTo>
                  <a:lnTo>
                    <a:pt x="5300" y="6660"/>
                  </a:lnTo>
                  <a:close/>
                  <a:moveTo>
                    <a:pt x="4498" y="6686"/>
                  </a:moveTo>
                  <a:lnTo>
                    <a:pt x="4498" y="7307"/>
                  </a:lnTo>
                  <a:lnTo>
                    <a:pt x="3947" y="7307"/>
                  </a:lnTo>
                  <a:lnTo>
                    <a:pt x="3559" y="7298"/>
                  </a:lnTo>
                  <a:lnTo>
                    <a:pt x="4498" y="6686"/>
                  </a:lnTo>
                  <a:close/>
                  <a:moveTo>
                    <a:pt x="5058" y="6695"/>
                  </a:moveTo>
                  <a:lnTo>
                    <a:pt x="5997" y="7307"/>
                  </a:lnTo>
                  <a:lnTo>
                    <a:pt x="5601" y="7307"/>
                  </a:lnTo>
                  <a:lnTo>
                    <a:pt x="5058" y="7367"/>
                  </a:lnTo>
                  <a:lnTo>
                    <a:pt x="5058" y="6695"/>
                  </a:lnTo>
                  <a:close/>
                  <a:moveTo>
                    <a:pt x="4498" y="7505"/>
                  </a:moveTo>
                  <a:lnTo>
                    <a:pt x="4498" y="8116"/>
                  </a:lnTo>
                  <a:lnTo>
                    <a:pt x="3551" y="7505"/>
                  </a:lnTo>
                  <a:close/>
                  <a:moveTo>
                    <a:pt x="5997" y="7574"/>
                  </a:moveTo>
                  <a:lnTo>
                    <a:pt x="5058" y="8185"/>
                  </a:lnTo>
                  <a:lnTo>
                    <a:pt x="5058" y="7574"/>
                  </a:lnTo>
                  <a:close/>
                  <a:moveTo>
                    <a:pt x="3395" y="7643"/>
                  </a:moveTo>
                  <a:lnTo>
                    <a:pt x="4257" y="8194"/>
                  </a:lnTo>
                  <a:lnTo>
                    <a:pt x="3395" y="8194"/>
                  </a:lnTo>
                  <a:lnTo>
                    <a:pt x="3395" y="7643"/>
                  </a:lnTo>
                  <a:close/>
                  <a:moveTo>
                    <a:pt x="6161" y="7694"/>
                  </a:moveTo>
                  <a:lnTo>
                    <a:pt x="6161" y="8254"/>
                  </a:lnTo>
                  <a:lnTo>
                    <a:pt x="5300" y="8254"/>
                  </a:lnTo>
                  <a:lnTo>
                    <a:pt x="6161" y="7694"/>
                  </a:lnTo>
                  <a:close/>
                  <a:moveTo>
                    <a:pt x="4257" y="8401"/>
                  </a:moveTo>
                  <a:lnTo>
                    <a:pt x="3395" y="8952"/>
                  </a:lnTo>
                  <a:lnTo>
                    <a:pt x="3395" y="8401"/>
                  </a:lnTo>
                  <a:close/>
                  <a:moveTo>
                    <a:pt x="6161" y="8444"/>
                  </a:moveTo>
                  <a:lnTo>
                    <a:pt x="6161" y="9004"/>
                  </a:lnTo>
                  <a:lnTo>
                    <a:pt x="5300" y="8444"/>
                  </a:lnTo>
                  <a:close/>
                  <a:moveTo>
                    <a:pt x="4498" y="8478"/>
                  </a:moveTo>
                  <a:lnTo>
                    <a:pt x="4498" y="9090"/>
                  </a:lnTo>
                  <a:lnTo>
                    <a:pt x="3559" y="9090"/>
                  </a:lnTo>
                  <a:lnTo>
                    <a:pt x="4498" y="8478"/>
                  </a:lnTo>
                  <a:close/>
                  <a:moveTo>
                    <a:pt x="5058" y="8478"/>
                  </a:moveTo>
                  <a:lnTo>
                    <a:pt x="5997" y="9090"/>
                  </a:lnTo>
                  <a:lnTo>
                    <a:pt x="5601" y="9090"/>
                  </a:lnTo>
                  <a:lnTo>
                    <a:pt x="5058" y="9159"/>
                  </a:lnTo>
                  <a:lnTo>
                    <a:pt x="5058" y="8478"/>
                  </a:lnTo>
                  <a:close/>
                  <a:moveTo>
                    <a:pt x="4498" y="9288"/>
                  </a:moveTo>
                  <a:lnTo>
                    <a:pt x="4498" y="9909"/>
                  </a:lnTo>
                  <a:lnTo>
                    <a:pt x="3551" y="9288"/>
                  </a:lnTo>
                  <a:close/>
                  <a:moveTo>
                    <a:pt x="5997" y="9357"/>
                  </a:moveTo>
                  <a:lnTo>
                    <a:pt x="5058" y="9969"/>
                  </a:lnTo>
                  <a:lnTo>
                    <a:pt x="5058" y="9357"/>
                  </a:lnTo>
                  <a:close/>
                  <a:moveTo>
                    <a:pt x="3395" y="9426"/>
                  </a:moveTo>
                  <a:lnTo>
                    <a:pt x="4257" y="9986"/>
                  </a:lnTo>
                  <a:lnTo>
                    <a:pt x="3395" y="9986"/>
                  </a:lnTo>
                  <a:lnTo>
                    <a:pt x="3395" y="9426"/>
                  </a:lnTo>
                  <a:close/>
                  <a:moveTo>
                    <a:pt x="6161" y="9478"/>
                  </a:moveTo>
                  <a:lnTo>
                    <a:pt x="6161" y="10038"/>
                  </a:lnTo>
                  <a:lnTo>
                    <a:pt x="5300" y="10038"/>
                  </a:lnTo>
                  <a:lnTo>
                    <a:pt x="6161" y="9478"/>
                  </a:lnTo>
                  <a:close/>
                  <a:moveTo>
                    <a:pt x="4257" y="10184"/>
                  </a:moveTo>
                  <a:lnTo>
                    <a:pt x="3395" y="10744"/>
                  </a:lnTo>
                  <a:lnTo>
                    <a:pt x="3395" y="10184"/>
                  </a:lnTo>
                  <a:close/>
                  <a:moveTo>
                    <a:pt x="6161" y="10227"/>
                  </a:moveTo>
                  <a:lnTo>
                    <a:pt x="6161" y="10787"/>
                  </a:lnTo>
                  <a:lnTo>
                    <a:pt x="5300" y="10227"/>
                  </a:lnTo>
                  <a:close/>
                  <a:moveTo>
                    <a:pt x="4498" y="10262"/>
                  </a:moveTo>
                  <a:lnTo>
                    <a:pt x="4498" y="10882"/>
                  </a:lnTo>
                  <a:lnTo>
                    <a:pt x="3947" y="10882"/>
                  </a:lnTo>
                  <a:lnTo>
                    <a:pt x="3559" y="10874"/>
                  </a:lnTo>
                  <a:lnTo>
                    <a:pt x="4498" y="10262"/>
                  </a:lnTo>
                  <a:close/>
                  <a:moveTo>
                    <a:pt x="5058" y="10331"/>
                  </a:moveTo>
                  <a:lnTo>
                    <a:pt x="5997" y="10942"/>
                  </a:lnTo>
                  <a:lnTo>
                    <a:pt x="5058" y="10942"/>
                  </a:lnTo>
                  <a:lnTo>
                    <a:pt x="5058" y="10331"/>
                  </a:lnTo>
                  <a:close/>
                  <a:moveTo>
                    <a:pt x="4498" y="11080"/>
                  </a:moveTo>
                  <a:lnTo>
                    <a:pt x="4498" y="11692"/>
                  </a:lnTo>
                  <a:lnTo>
                    <a:pt x="3551" y="11080"/>
                  </a:lnTo>
                  <a:close/>
                  <a:moveTo>
                    <a:pt x="5997" y="11149"/>
                  </a:moveTo>
                  <a:lnTo>
                    <a:pt x="5058" y="11761"/>
                  </a:lnTo>
                  <a:lnTo>
                    <a:pt x="5058" y="11149"/>
                  </a:lnTo>
                  <a:close/>
                  <a:moveTo>
                    <a:pt x="3395" y="11218"/>
                  </a:moveTo>
                  <a:lnTo>
                    <a:pt x="4257" y="11770"/>
                  </a:lnTo>
                  <a:lnTo>
                    <a:pt x="3395" y="11770"/>
                  </a:lnTo>
                  <a:lnTo>
                    <a:pt x="3395" y="11218"/>
                  </a:lnTo>
                  <a:close/>
                  <a:moveTo>
                    <a:pt x="6161" y="11261"/>
                  </a:moveTo>
                  <a:lnTo>
                    <a:pt x="6161" y="11821"/>
                  </a:lnTo>
                  <a:lnTo>
                    <a:pt x="5300" y="11821"/>
                  </a:lnTo>
                  <a:lnTo>
                    <a:pt x="6161" y="11261"/>
                  </a:lnTo>
                  <a:close/>
                  <a:moveTo>
                    <a:pt x="4257" y="11976"/>
                  </a:moveTo>
                  <a:lnTo>
                    <a:pt x="3395" y="12536"/>
                  </a:lnTo>
                  <a:lnTo>
                    <a:pt x="3395" y="11976"/>
                  </a:lnTo>
                  <a:close/>
                  <a:moveTo>
                    <a:pt x="6161" y="12019"/>
                  </a:moveTo>
                  <a:lnTo>
                    <a:pt x="6161" y="12571"/>
                  </a:lnTo>
                  <a:lnTo>
                    <a:pt x="5300" y="12019"/>
                  </a:lnTo>
                  <a:close/>
                  <a:moveTo>
                    <a:pt x="4498" y="12054"/>
                  </a:moveTo>
                  <a:lnTo>
                    <a:pt x="4498" y="12666"/>
                  </a:lnTo>
                  <a:lnTo>
                    <a:pt x="3559" y="12666"/>
                  </a:lnTo>
                  <a:lnTo>
                    <a:pt x="4498" y="12054"/>
                  </a:lnTo>
                  <a:close/>
                  <a:moveTo>
                    <a:pt x="5058" y="12123"/>
                  </a:moveTo>
                  <a:lnTo>
                    <a:pt x="5997" y="12735"/>
                  </a:lnTo>
                  <a:lnTo>
                    <a:pt x="5058" y="12735"/>
                  </a:lnTo>
                  <a:lnTo>
                    <a:pt x="5058" y="12123"/>
                  </a:lnTo>
                  <a:close/>
                  <a:moveTo>
                    <a:pt x="4498" y="12864"/>
                  </a:moveTo>
                  <a:lnTo>
                    <a:pt x="4498" y="13484"/>
                  </a:lnTo>
                  <a:lnTo>
                    <a:pt x="3551" y="12864"/>
                  </a:lnTo>
                  <a:close/>
                  <a:moveTo>
                    <a:pt x="5997" y="12872"/>
                  </a:moveTo>
                  <a:lnTo>
                    <a:pt x="5058" y="13545"/>
                  </a:lnTo>
                  <a:lnTo>
                    <a:pt x="5058" y="12872"/>
                  </a:lnTo>
                  <a:close/>
                  <a:moveTo>
                    <a:pt x="3395" y="13002"/>
                  </a:moveTo>
                  <a:lnTo>
                    <a:pt x="4257" y="13562"/>
                  </a:lnTo>
                  <a:lnTo>
                    <a:pt x="3395" y="13562"/>
                  </a:lnTo>
                  <a:lnTo>
                    <a:pt x="3395" y="13002"/>
                  </a:lnTo>
                  <a:close/>
                  <a:moveTo>
                    <a:pt x="6161" y="13045"/>
                  </a:moveTo>
                  <a:lnTo>
                    <a:pt x="6161" y="13605"/>
                  </a:lnTo>
                  <a:lnTo>
                    <a:pt x="5300" y="13605"/>
                  </a:lnTo>
                  <a:lnTo>
                    <a:pt x="6161" y="13045"/>
                  </a:lnTo>
                  <a:close/>
                  <a:moveTo>
                    <a:pt x="4257" y="13760"/>
                  </a:moveTo>
                  <a:lnTo>
                    <a:pt x="3395" y="14320"/>
                  </a:lnTo>
                  <a:lnTo>
                    <a:pt x="3395" y="13760"/>
                  </a:lnTo>
                  <a:close/>
                  <a:moveTo>
                    <a:pt x="6161" y="13803"/>
                  </a:moveTo>
                  <a:lnTo>
                    <a:pt x="6161" y="14354"/>
                  </a:lnTo>
                  <a:lnTo>
                    <a:pt x="5300" y="13803"/>
                  </a:lnTo>
                  <a:close/>
                  <a:moveTo>
                    <a:pt x="4498" y="13846"/>
                  </a:moveTo>
                  <a:lnTo>
                    <a:pt x="4498" y="14458"/>
                  </a:lnTo>
                  <a:lnTo>
                    <a:pt x="3559" y="14458"/>
                  </a:lnTo>
                  <a:lnTo>
                    <a:pt x="4498" y="13846"/>
                  </a:lnTo>
                  <a:close/>
                  <a:moveTo>
                    <a:pt x="5058" y="13846"/>
                  </a:moveTo>
                  <a:lnTo>
                    <a:pt x="5997" y="14458"/>
                  </a:lnTo>
                  <a:lnTo>
                    <a:pt x="5601" y="14458"/>
                  </a:lnTo>
                  <a:lnTo>
                    <a:pt x="5058" y="14527"/>
                  </a:lnTo>
                  <a:lnTo>
                    <a:pt x="5058" y="13846"/>
                  </a:lnTo>
                  <a:close/>
                  <a:moveTo>
                    <a:pt x="4498" y="14656"/>
                  </a:moveTo>
                  <a:lnTo>
                    <a:pt x="4498" y="15268"/>
                  </a:lnTo>
                  <a:lnTo>
                    <a:pt x="3551" y="14656"/>
                  </a:lnTo>
                  <a:close/>
                  <a:moveTo>
                    <a:pt x="5997" y="14725"/>
                  </a:moveTo>
                  <a:lnTo>
                    <a:pt x="5058" y="15337"/>
                  </a:lnTo>
                  <a:lnTo>
                    <a:pt x="5058" y="14725"/>
                  </a:lnTo>
                  <a:close/>
                  <a:moveTo>
                    <a:pt x="3395" y="14794"/>
                  </a:moveTo>
                  <a:lnTo>
                    <a:pt x="4257" y="15354"/>
                  </a:lnTo>
                  <a:lnTo>
                    <a:pt x="3395" y="15354"/>
                  </a:lnTo>
                  <a:lnTo>
                    <a:pt x="3395" y="14794"/>
                  </a:lnTo>
                  <a:close/>
                  <a:moveTo>
                    <a:pt x="6161" y="14828"/>
                  </a:moveTo>
                  <a:lnTo>
                    <a:pt x="6161" y="15354"/>
                  </a:lnTo>
                  <a:lnTo>
                    <a:pt x="5610" y="15354"/>
                  </a:lnTo>
                  <a:lnTo>
                    <a:pt x="5300" y="15388"/>
                  </a:lnTo>
                  <a:lnTo>
                    <a:pt x="5300" y="15388"/>
                  </a:lnTo>
                  <a:lnTo>
                    <a:pt x="6161" y="14828"/>
                  </a:lnTo>
                  <a:close/>
                  <a:moveTo>
                    <a:pt x="4257" y="15552"/>
                  </a:moveTo>
                  <a:lnTo>
                    <a:pt x="3395" y="16112"/>
                  </a:lnTo>
                  <a:lnTo>
                    <a:pt x="3395" y="15552"/>
                  </a:lnTo>
                  <a:close/>
                  <a:moveTo>
                    <a:pt x="6161" y="15586"/>
                  </a:moveTo>
                  <a:lnTo>
                    <a:pt x="6161" y="16147"/>
                  </a:lnTo>
                  <a:lnTo>
                    <a:pt x="5300" y="15586"/>
                  </a:lnTo>
                  <a:close/>
                  <a:moveTo>
                    <a:pt x="4498" y="15630"/>
                  </a:moveTo>
                  <a:lnTo>
                    <a:pt x="4498" y="16241"/>
                  </a:lnTo>
                  <a:lnTo>
                    <a:pt x="3559" y="16241"/>
                  </a:lnTo>
                  <a:lnTo>
                    <a:pt x="4498" y="15630"/>
                  </a:lnTo>
                  <a:close/>
                  <a:moveTo>
                    <a:pt x="5058" y="15699"/>
                  </a:moveTo>
                  <a:lnTo>
                    <a:pt x="5997" y="16310"/>
                  </a:lnTo>
                  <a:lnTo>
                    <a:pt x="5058" y="16310"/>
                  </a:lnTo>
                  <a:lnTo>
                    <a:pt x="5058" y="15699"/>
                  </a:lnTo>
                  <a:close/>
                  <a:moveTo>
                    <a:pt x="4498" y="16448"/>
                  </a:moveTo>
                  <a:lnTo>
                    <a:pt x="4498" y="17060"/>
                  </a:lnTo>
                  <a:lnTo>
                    <a:pt x="3551" y="16448"/>
                  </a:lnTo>
                  <a:close/>
                  <a:moveTo>
                    <a:pt x="5997" y="16508"/>
                  </a:moveTo>
                  <a:lnTo>
                    <a:pt x="5058" y="17120"/>
                  </a:lnTo>
                  <a:lnTo>
                    <a:pt x="5058" y="16508"/>
                  </a:lnTo>
                  <a:close/>
                  <a:moveTo>
                    <a:pt x="3395" y="16577"/>
                  </a:moveTo>
                  <a:lnTo>
                    <a:pt x="4257" y="17137"/>
                  </a:lnTo>
                  <a:lnTo>
                    <a:pt x="3395" y="17137"/>
                  </a:lnTo>
                  <a:lnTo>
                    <a:pt x="3395" y="16577"/>
                  </a:lnTo>
                  <a:close/>
                  <a:moveTo>
                    <a:pt x="6161" y="16612"/>
                  </a:moveTo>
                  <a:lnTo>
                    <a:pt x="6161" y="17172"/>
                  </a:lnTo>
                  <a:lnTo>
                    <a:pt x="5300" y="17172"/>
                  </a:lnTo>
                  <a:lnTo>
                    <a:pt x="6161" y="16612"/>
                  </a:lnTo>
                  <a:close/>
                  <a:moveTo>
                    <a:pt x="4257" y="17336"/>
                  </a:moveTo>
                  <a:lnTo>
                    <a:pt x="3395" y="17896"/>
                  </a:lnTo>
                  <a:lnTo>
                    <a:pt x="3395" y="17336"/>
                  </a:lnTo>
                  <a:close/>
                  <a:moveTo>
                    <a:pt x="6161" y="17370"/>
                  </a:moveTo>
                  <a:lnTo>
                    <a:pt x="6161" y="17930"/>
                  </a:lnTo>
                  <a:lnTo>
                    <a:pt x="5300" y="17370"/>
                  </a:lnTo>
                  <a:close/>
                  <a:moveTo>
                    <a:pt x="4498" y="17413"/>
                  </a:moveTo>
                  <a:lnTo>
                    <a:pt x="4498" y="18033"/>
                  </a:lnTo>
                  <a:lnTo>
                    <a:pt x="3947" y="18033"/>
                  </a:lnTo>
                  <a:lnTo>
                    <a:pt x="3559" y="18025"/>
                  </a:lnTo>
                  <a:lnTo>
                    <a:pt x="4498" y="17413"/>
                  </a:lnTo>
                  <a:close/>
                  <a:moveTo>
                    <a:pt x="5058" y="17482"/>
                  </a:moveTo>
                  <a:lnTo>
                    <a:pt x="5997" y="18094"/>
                  </a:lnTo>
                  <a:lnTo>
                    <a:pt x="5601" y="18094"/>
                  </a:lnTo>
                  <a:lnTo>
                    <a:pt x="5058" y="18102"/>
                  </a:lnTo>
                  <a:lnTo>
                    <a:pt x="5058" y="17482"/>
                  </a:lnTo>
                  <a:close/>
                  <a:moveTo>
                    <a:pt x="4498" y="18232"/>
                  </a:moveTo>
                  <a:lnTo>
                    <a:pt x="4498" y="18852"/>
                  </a:lnTo>
                  <a:lnTo>
                    <a:pt x="3551" y="18232"/>
                  </a:lnTo>
                  <a:close/>
                  <a:moveTo>
                    <a:pt x="5997" y="18301"/>
                  </a:moveTo>
                  <a:lnTo>
                    <a:pt x="5058" y="18912"/>
                  </a:lnTo>
                  <a:lnTo>
                    <a:pt x="5058" y="18301"/>
                  </a:lnTo>
                  <a:close/>
                  <a:moveTo>
                    <a:pt x="3395" y="18369"/>
                  </a:moveTo>
                  <a:lnTo>
                    <a:pt x="4257" y="18921"/>
                  </a:lnTo>
                  <a:lnTo>
                    <a:pt x="3395" y="18921"/>
                  </a:lnTo>
                  <a:lnTo>
                    <a:pt x="3395" y="18369"/>
                  </a:lnTo>
                  <a:close/>
                  <a:moveTo>
                    <a:pt x="6161" y="18395"/>
                  </a:moveTo>
                  <a:lnTo>
                    <a:pt x="6161" y="18955"/>
                  </a:lnTo>
                  <a:lnTo>
                    <a:pt x="5300" y="18955"/>
                  </a:lnTo>
                  <a:lnTo>
                    <a:pt x="6161" y="18395"/>
                  </a:lnTo>
                  <a:close/>
                  <a:moveTo>
                    <a:pt x="4257" y="19128"/>
                  </a:moveTo>
                  <a:lnTo>
                    <a:pt x="3395" y="19688"/>
                  </a:lnTo>
                  <a:lnTo>
                    <a:pt x="3395" y="19128"/>
                  </a:lnTo>
                  <a:close/>
                  <a:moveTo>
                    <a:pt x="6161" y="19154"/>
                  </a:moveTo>
                  <a:lnTo>
                    <a:pt x="6161" y="19714"/>
                  </a:lnTo>
                  <a:lnTo>
                    <a:pt x="5300" y="19154"/>
                  </a:lnTo>
                  <a:close/>
                  <a:moveTo>
                    <a:pt x="4498" y="19205"/>
                  </a:moveTo>
                  <a:lnTo>
                    <a:pt x="4498" y="19817"/>
                  </a:lnTo>
                  <a:lnTo>
                    <a:pt x="3559" y="19817"/>
                  </a:lnTo>
                  <a:lnTo>
                    <a:pt x="4498" y="19205"/>
                  </a:lnTo>
                  <a:close/>
                  <a:moveTo>
                    <a:pt x="5058" y="19274"/>
                  </a:moveTo>
                  <a:lnTo>
                    <a:pt x="5997" y="19886"/>
                  </a:lnTo>
                  <a:lnTo>
                    <a:pt x="5058" y="19886"/>
                  </a:lnTo>
                  <a:lnTo>
                    <a:pt x="5058" y="19274"/>
                  </a:lnTo>
                  <a:close/>
                  <a:moveTo>
                    <a:pt x="4498" y="20024"/>
                  </a:moveTo>
                  <a:lnTo>
                    <a:pt x="4498" y="20635"/>
                  </a:lnTo>
                  <a:lnTo>
                    <a:pt x="3551" y="20024"/>
                  </a:lnTo>
                  <a:close/>
                  <a:moveTo>
                    <a:pt x="5997" y="20024"/>
                  </a:moveTo>
                  <a:lnTo>
                    <a:pt x="5058" y="20704"/>
                  </a:lnTo>
                  <a:lnTo>
                    <a:pt x="5058" y="20024"/>
                  </a:lnTo>
                  <a:close/>
                  <a:moveTo>
                    <a:pt x="3395" y="20153"/>
                  </a:moveTo>
                  <a:lnTo>
                    <a:pt x="4257" y="20713"/>
                  </a:lnTo>
                  <a:lnTo>
                    <a:pt x="3395" y="20713"/>
                  </a:lnTo>
                  <a:lnTo>
                    <a:pt x="3395" y="20153"/>
                  </a:lnTo>
                  <a:close/>
                  <a:moveTo>
                    <a:pt x="6161" y="20179"/>
                  </a:moveTo>
                  <a:lnTo>
                    <a:pt x="6161" y="20739"/>
                  </a:lnTo>
                  <a:lnTo>
                    <a:pt x="5300" y="20739"/>
                  </a:lnTo>
                  <a:lnTo>
                    <a:pt x="6161" y="20179"/>
                  </a:lnTo>
                  <a:close/>
                  <a:moveTo>
                    <a:pt x="4257" y="20911"/>
                  </a:moveTo>
                  <a:lnTo>
                    <a:pt x="3395" y="21471"/>
                  </a:lnTo>
                  <a:lnTo>
                    <a:pt x="3395" y="20911"/>
                  </a:lnTo>
                  <a:close/>
                  <a:moveTo>
                    <a:pt x="6161" y="20937"/>
                  </a:moveTo>
                  <a:lnTo>
                    <a:pt x="6161" y="21497"/>
                  </a:lnTo>
                  <a:lnTo>
                    <a:pt x="5300" y="20937"/>
                  </a:lnTo>
                  <a:close/>
                  <a:moveTo>
                    <a:pt x="4498" y="20989"/>
                  </a:moveTo>
                  <a:lnTo>
                    <a:pt x="4498" y="21609"/>
                  </a:lnTo>
                  <a:lnTo>
                    <a:pt x="3947" y="21609"/>
                  </a:lnTo>
                  <a:lnTo>
                    <a:pt x="3559" y="21600"/>
                  </a:lnTo>
                  <a:lnTo>
                    <a:pt x="4498" y="20989"/>
                  </a:lnTo>
                  <a:close/>
                  <a:moveTo>
                    <a:pt x="5058" y="21058"/>
                  </a:moveTo>
                  <a:lnTo>
                    <a:pt x="5997" y="21669"/>
                  </a:lnTo>
                  <a:lnTo>
                    <a:pt x="5601" y="21669"/>
                  </a:lnTo>
                  <a:lnTo>
                    <a:pt x="5058" y="21678"/>
                  </a:lnTo>
                  <a:lnTo>
                    <a:pt x="5058" y="21058"/>
                  </a:lnTo>
                  <a:close/>
                  <a:moveTo>
                    <a:pt x="4498" y="21807"/>
                  </a:moveTo>
                  <a:lnTo>
                    <a:pt x="4498" y="22428"/>
                  </a:lnTo>
                  <a:lnTo>
                    <a:pt x="3551" y="21807"/>
                  </a:lnTo>
                  <a:close/>
                  <a:moveTo>
                    <a:pt x="5997" y="21816"/>
                  </a:moveTo>
                  <a:lnTo>
                    <a:pt x="5058" y="22488"/>
                  </a:lnTo>
                  <a:lnTo>
                    <a:pt x="5058" y="21816"/>
                  </a:lnTo>
                  <a:close/>
                  <a:moveTo>
                    <a:pt x="3395" y="21945"/>
                  </a:moveTo>
                  <a:lnTo>
                    <a:pt x="4257" y="22505"/>
                  </a:lnTo>
                  <a:lnTo>
                    <a:pt x="3395" y="22505"/>
                  </a:lnTo>
                  <a:lnTo>
                    <a:pt x="3395" y="21945"/>
                  </a:lnTo>
                  <a:close/>
                  <a:moveTo>
                    <a:pt x="6161" y="21962"/>
                  </a:moveTo>
                  <a:lnTo>
                    <a:pt x="6161" y="22522"/>
                  </a:lnTo>
                  <a:lnTo>
                    <a:pt x="5300" y="22522"/>
                  </a:lnTo>
                  <a:lnTo>
                    <a:pt x="6161" y="21962"/>
                  </a:lnTo>
                  <a:close/>
                  <a:moveTo>
                    <a:pt x="4257" y="22703"/>
                  </a:moveTo>
                  <a:lnTo>
                    <a:pt x="3395" y="23263"/>
                  </a:lnTo>
                  <a:lnTo>
                    <a:pt x="3395" y="22703"/>
                  </a:lnTo>
                  <a:close/>
                  <a:moveTo>
                    <a:pt x="6161" y="22721"/>
                  </a:moveTo>
                  <a:lnTo>
                    <a:pt x="6161" y="23281"/>
                  </a:lnTo>
                  <a:lnTo>
                    <a:pt x="5300" y="22721"/>
                  </a:lnTo>
                  <a:close/>
                  <a:moveTo>
                    <a:pt x="4498" y="22781"/>
                  </a:moveTo>
                  <a:lnTo>
                    <a:pt x="4498" y="23393"/>
                  </a:lnTo>
                  <a:lnTo>
                    <a:pt x="3559" y="23393"/>
                  </a:lnTo>
                  <a:lnTo>
                    <a:pt x="4498" y="22781"/>
                  </a:lnTo>
                  <a:close/>
                  <a:moveTo>
                    <a:pt x="5058" y="22781"/>
                  </a:moveTo>
                  <a:lnTo>
                    <a:pt x="5997" y="23393"/>
                  </a:lnTo>
                  <a:lnTo>
                    <a:pt x="5601" y="23393"/>
                  </a:lnTo>
                  <a:lnTo>
                    <a:pt x="5058" y="23461"/>
                  </a:lnTo>
                  <a:lnTo>
                    <a:pt x="5058" y="22781"/>
                  </a:lnTo>
                  <a:close/>
                  <a:moveTo>
                    <a:pt x="4498" y="23599"/>
                  </a:moveTo>
                  <a:lnTo>
                    <a:pt x="4498" y="24211"/>
                  </a:lnTo>
                  <a:lnTo>
                    <a:pt x="3551" y="23599"/>
                  </a:lnTo>
                  <a:close/>
                  <a:moveTo>
                    <a:pt x="5997" y="23660"/>
                  </a:moveTo>
                  <a:lnTo>
                    <a:pt x="5058" y="24280"/>
                  </a:lnTo>
                  <a:lnTo>
                    <a:pt x="5058" y="23660"/>
                  </a:lnTo>
                  <a:close/>
                  <a:moveTo>
                    <a:pt x="3395" y="23729"/>
                  </a:moveTo>
                  <a:lnTo>
                    <a:pt x="4257" y="24289"/>
                  </a:lnTo>
                  <a:lnTo>
                    <a:pt x="3395" y="24289"/>
                  </a:lnTo>
                  <a:lnTo>
                    <a:pt x="3395" y="23729"/>
                  </a:lnTo>
                  <a:close/>
                  <a:moveTo>
                    <a:pt x="6161" y="23754"/>
                  </a:moveTo>
                  <a:lnTo>
                    <a:pt x="6161" y="24289"/>
                  </a:lnTo>
                  <a:lnTo>
                    <a:pt x="5610" y="24289"/>
                  </a:lnTo>
                  <a:lnTo>
                    <a:pt x="5300" y="24306"/>
                  </a:lnTo>
                  <a:lnTo>
                    <a:pt x="6161" y="23754"/>
                  </a:lnTo>
                  <a:close/>
                  <a:moveTo>
                    <a:pt x="4257" y="24495"/>
                  </a:moveTo>
                  <a:lnTo>
                    <a:pt x="3395" y="25055"/>
                  </a:lnTo>
                  <a:lnTo>
                    <a:pt x="3395" y="24495"/>
                  </a:lnTo>
                  <a:close/>
                  <a:moveTo>
                    <a:pt x="6161" y="24504"/>
                  </a:moveTo>
                  <a:lnTo>
                    <a:pt x="6161" y="25064"/>
                  </a:lnTo>
                  <a:lnTo>
                    <a:pt x="5300" y="24504"/>
                  </a:lnTo>
                  <a:close/>
                  <a:moveTo>
                    <a:pt x="4498" y="24573"/>
                  </a:moveTo>
                  <a:lnTo>
                    <a:pt x="4498" y="25185"/>
                  </a:lnTo>
                  <a:lnTo>
                    <a:pt x="3551" y="25185"/>
                  </a:lnTo>
                  <a:lnTo>
                    <a:pt x="4498" y="24573"/>
                  </a:lnTo>
                  <a:close/>
                  <a:moveTo>
                    <a:pt x="5058" y="24633"/>
                  </a:moveTo>
                  <a:lnTo>
                    <a:pt x="5997" y="25245"/>
                  </a:lnTo>
                  <a:lnTo>
                    <a:pt x="5601" y="25245"/>
                  </a:lnTo>
                  <a:lnTo>
                    <a:pt x="5058" y="25254"/>
                  </a:lnTo>
                  <a:lnTo>
                    <a:pt x="5058" y="24633"/>
                  </a:lnTo>
                  <a:close/>
                  <a:moveTo>
                    <a:pt x="4498" y="25383"/>
                  </a:moveTo>
                  <a:lnTo>
                    <a:pt x="4498" y="26003"/>
                  </a:lnTo>
                  <a:lnTo>
                    <a:pt x="3551" y="25383"/>
                  </a:lnTo>
                  <a:close/>
                  <a:moveTo>
                    <a:pt x="5997" y="25452"/>
                  </a:moveTo>
                  <a:lnTo>
                    <a:pt x="5058" y="26064"/>
                  </a:lnTo>
                  <a:lnTo>
                    <a:pt x="5058" y="25452"/>
                  </a:lnTo>
                  <a:close/>
                  <a:moveTo>
                    <a:pt x="3395" y="25521"/>
                  </a:moveTo>
                  <a:lnTo>
                    <a:pt x="4248" y="26081"/>
                  </a:lnTo>
                  <a:lnTo>
                    <a:pt x="3395" y="26081"/>
                  </a:lnTo>
                  <a:lnTo>
                    <a:pt x="3395" y="25521"/>
                  </a:lnTo>
                  <a:close/>
                  <a:moveTo>
                    <a:pt x="6161" y="25538"/>
                  </a:moveTo>
                  <a:lnTo>
                    <a:pt x="6161" y="26089"/>
                  </a:lnTo>
                  <a:lnTo>
                    <a:pt x="5300" y="26089"/>
                  </a:lnTo>
                  <a:lnTo>
                    <a:pt x="6161" y="25538"/>
                  </a:lnTo>
                  <a:close/>
                  <a:moveTo>
                    <a:pt x="4257" y="26279"/>
                  </a:moveTo>
                  <a:lnTo>
                    <a:pt x="3395" y="26839"/>
                  </a:lnTo>
                  <a:lnTo>
                    <a:pt x="3395" y="26279"/>
                  </a:lnTo>
                  <a:close/>
                  <a:moveTo>
                    <a:pt x="6161" y="26288"/>
                  </a:moveTo>
                  <a:lnTo>
                    <a:pt x="6161" y="26848"/>
                  </a:lnTo>
                  <a:lnTo>
                    <a:pt x="5300" y="26288"/>
                  </a:lnTo>
                  <a:close/>
                  <a:moveTo>
                    <a:pt x="4498" y="26365"/>
                  </a:moveTo>
                  <a:lnTo>
                    <a:pt x="4498" y="26985"/>
                  </a:lnTo>
                  <a:lnTo>
                    <a:pt x="3947" y="26985"/>
                  </a:lnTo>
                  <a:lnTo>
                    <a:pt x="3551" y="26977"/>
                  </a:lnTo>
                  <a:lnTo>
                    <a:pt x="4498" y="26365"/>
                  </a:lnTo>
                  <a:close/>
                  <a:moveTo>
                    <a:pt x="5058" y="26425"/>
                  </a:moveTo>
                  <a:lnTo>
                    <a:pt x="5997" y="27037"/>
                  </a:lnTo>
                  <a:lnTo>
                    <a:pt x="5058" y="27037"/>
                  </a:lnTo>
                  <a:lnTo>
                    <a:pt x="5058" y="26425"/>
                  </a:lnTo>
                  <a:close/>
                  <a:moveTo>
                    <a:pt x="4498" y="27175"/>
                  </a:moveTo>
                  <a:lnTo>
                    <a:pt x="4498" y="27787"/>
                  </a:lnTo>
                  <a:lnTo>
                    <a:pt x="3551" y="27175"/>
                  </a:lnTo>
                  <a:close/>
                  <a:moveTo>
                    <a:pt x="5997" y="27235"/>
                  </a:moveTo>
                  <a:lnTo>
                    <a:pt x="5058" y="27856"/>
                  </a:lnTo>
                  <a:lnTo>
                    <a:pt x="5058" y="27235"/>
                  </a:lnTo>
                  <a:close/>
                  <a:moveTo>
                    <a:pt x="3395" y="27313"/>
                  </a:moveTo>
                  <a:lnTo>
                    <a:pt x="4248" y="27873"/>
                  </a:lnTo>
                  <a:lnTo>
                    <a:pt x="3395" y="27873"/>
                  </a:lnTo>
                  <a:lnTo>
                    <a:pt x="3395" y="27313"/>
                  </a:lnTo>
                  <a:close/>
                  <a:moveTo>
                    <a:pt x="6161" y="27321"/>
                  </a:moveTo>
                  <a:lnTo>
                    <a:pt x="6161" y="27873"/>
                  </a:lnTo>
                  <a:lnTo>
                    <a:pt x="5610" y="27873"/>
                  </a:lnTo>
                  <a:lnTo>
                    <a:pt x="5300" y="27881"/>
                  </a:lnTo>
                  <a:lnTo>
                    <a:pt x="6161" y="27321"/>
                  </a:lnTo>
                  <a:close/>
                  <a:moveTo>
                    <a:pt x="4257" y="28071"/>
                  </a:moveTo>
                  <a:lnTo>
                    <a:pt x="3395" y="28631"/>
                  </a:lnTo>
                  <a:lnTo>
                    <a:pt x="3395" y="28071"/>
                  </a:lnTo>
                  <a:close/>
                  <a:moveTo>
                    <a:pt x="6161" y="28071"/>
                  </a:moveTo>
                  <a:lnTo>
                    <a:pt x="6161" y="28631"/>
                  </a:lnTo>
                  <a:lnTo>
                    <a:pt x="5300" y="28071"/>
                  </a:lnTo>
                  <a:close/>
                  <a:moveTo>
                    <a:pt x="4498" y="28149"/>
                  </a:moveTo>
                  <a:lnTo>
                    <a:pt x="4498" y="28769"/>
                  </a:lnTo>
                  <a:lnTo>
                    <a:pt x="3947" y="28769"/>
                  </a:lnTo>
                  <a:lnTo>
                    <a:pt x="3551" y="28760"/>
                  </a:lnTo>
                  <a:lnTo>
                    <a:pt x="4498" y="28149"/>
                  </a:lnTo>
                  <a:close/>
                  <a:moveTo>
                    <a:pt x="5058" y="28209"/>
                  </a:moveTo>
                  <a:lnTo>
                    <a:pt x="5997" y="28821"/>
                  </a:lnTo>
                  <a:lnTo>
                    <a:pt x="5601" y="28821"/>
                  </a:lnTo>
                  <a:lnTo>
                    <a:pt x="5058" y="28829"/>
                  </a:lnTo>
                  <a:lnTo>
                    <a:pt x="5058" y="28209"/>
                  </a:lnTo>
                  <a:close/>
                  <a:moveTo>
                    <a:pt x="4498" y="28958"/>
                  </a:moveTo>
                  <a:lnTo>
                    <a:pt x="4498" y="29579"/>
                  </a:lnTo>
                  <a:lnTo>
                    <a:pt x="3551" y="28958"/>
                  </a:lnTo>
                  <a:close/>
                  <a:moveTo>
                    <a:pt x="5997" y="29027"/>
                  </a:moveTo>
                  <a:lnTo>
                    <a:pt x="5058" y="29639"/>
                  </a:lnTo>
                  <a:lnTo>
                    <a:pt x="5058" y="29027"/>
                  </a:lnTo>
                  <a:close/>
                  <a:moveTo>
                    <a:pt x="3395" y="29096"/>
                  </a:moveTo>
                  <a:lnTo>
                    <a:pt x="4248" y="29656"/>
                  </a:lnTo>
                  <a:lnTo>
                    <a:pt x="3395" y="29656"/>
                  </a:lnTo>
                  <a:lnTo>
                    <a:pt x="3395" y="29096"/>
                  </a:lnTo>
                  <a:close/>
                  <a:moveTo>
                    <a:pt x="6161" y="29105"/>
                  </a:moveTo>
                  <a:lnTo>
                    <a:pt x="6161" y="29665"/>
                  </a:lnTo>
                  <a:lnTo>
                    <a:pt x="5300" y="29665"/>
                  </a:lnTo>
                  <a:lnTo>
                    <a:pt x="6161" y="29105"/>
                  </a:lnTo>
                  <a:close/>
                  <a:moveTo>
                    <a:pt x="4257" y="29855"/>
                  </a:moveTo>
                  <a:lnTo>
                    <a:pt x="3395" y="30415"/>
                  </a:lnTo>
                  <a:lnTo>
                    <a:pt x="3395" y="29855"/>
                  </a:lnTo>
                  <a:close/>
                  <a:moveTo>
                    <a:pt x="6161" y="29855"/>
                  </a:moveTo>
                  <a:lnTo>
                    <a:pt x="6161" y="30415"/>
                  </a:lnTo>
                  <a:lnTo>
                    <a:pt x="5300" y="29855"/>
                  </a:lnTo>
                  <a:close/>
                  <a:moveTo>
                    <a:pt x="4498" y="29941"/>
                  </a:moveTo>
                  <a:lnTo>
                    <a:pt x="4498" y="30552"/>
                  </a:lnTo>
                  <a:lnTo>
                    <a:pt x="3551" y="30552"/>
                  </a:lnTo>
                  <a:lnTo>
                    <a:pt x="4498" y="29941"/>
                  </a:lnTo>
                  <a:close/>
                  <a:moveTo>
                    <a:pt x="5058" y="30001"/>
                  </a:moveTo>
                  <a:lnTo>
                    <a:pt x="5997" y="30613"/>
                  </a:lnTo>
                  <a:lnTo>
                    <a:pt x="5058" y="30613"/>
                  </a:lnTo>
                  <a:lnTo>
                    <a:pt x="5058" y="30001"/>
                  </a:lnTo>
                  <a:close/>
                  <a:moveTo>
                    <a:pt x="4498" y="30751"/>
                  </a:moveTo>
                  <a:lnTo>
                    <a:pt x="4498" y="31362"/>
                  </a:lnTo>
                  <a:lnTo>
                    <a:pt x="3551" y="30751"/>
                  </a:lnTo>
                  <a:close/>
                  <a:moveTo>
                    <a:pt x="5997" y="30751"/>
                  </a:moveTo>
                  <a:lnTo>
                    <a:pt x="5058" y="31431"/>
                  </a:lnTo>
                  <a:lnTo>
                    <a:pt x="5058" y="30751"/>
                  </a:lnTo>
                  <a:close/>
                  <a:moveTo>
                    <a:pt x="3395" y="30888"/>
                  </a:moveTo>
                  <a:lnTo>
                    <a:pt x="4257" y="31449"/>
                  </a:lnTo>
                  <a:lnTo>
                    <a:pt x="3395" y="31449"/>
                  </a:lnTo>
                  <a:lnTo>
                    <a:pt x="3395" y="30888"/>
                  </a:lnTo>
                  <a:close/>
                  <a:moveTo>
                    <a:pt x="6161" y="30949"/>
                  </a:moveTo>
                  <a:lnTo>
                    <a:pt x="6161" y="31509"/>
                  </a:lnTo>
                  <a:lnTo>
                    <a:pt x="5300" y="31509"/>
                  </a:lnTo>
                  <a:lnTo>
                    <a:pt x="6161" y="30949"/>
                  </a:lnTo>
                  <a:close/>
                  <a:moveTo>
                    <a:pt x="4257" y="31647"/>
                  </a:moveTo>
                  <a:lnTo>
                    <a:pt x="3395" y="32207"/>
                  </a:lnTo>
                  <a:lnTo>
                    <a:pt x="3395" y="31647"/>
                  </a:lnTo>
                  <a:close/>
                  <a:moveTo>
                    <a:pt x="6161" y="31707"/>
                  </a:moveTo>
                  <a:lnTo>
                    <a:pt x="6161" y="32267"/>
                  </a:lnTo>
                  <a:lnTo>
                    <a:pt x="5300" y="31707"/>
                  </a:lnTo>
                  <a:close/>
                  <a:moveTo>
                    <a:pt x="1" y="0"/>
                  </a:moveTo>
                  <a:lnTo>
                    <a:pt x="1" y="1000"/>
                  </a:lnTo>
                  <a:lnTo>
                    <a:pt x="2318" y="1000"/>
                  </a:lnTo>
                  <a:lnTo>
                    <a:pt x="2318" y="2034"/>
                  </a:lnTo>
                  <a:lnTo>
                    <a:pt x="3120" y="2034"/>
                  </a:lnTo>
                  <a:lnTo>
                    <a:pt x="3120" y="32439"/>
                  </a:lnTo>
                  <a:lnTo>
                    <a:pt x="3214" y="32439"/>
                  </a:lnTo>
                  <a:lnTo>
                    <a:pt x="3275" y="32525"/>
                  </a:lnTo>
                  <a:lnTo>
                    <a:pt x="4498" y="31724"/>
                  </a:lnTo>
                  <a:lnTo>
                    <a:pt x="4498" y="32439"/>
                  </a:lnTo>
                  <a:lnTo>
                    <a:pt x="5058" y="32439"/>
                  </a:lnTo>
                  <a:lnTo>
                    <a:pt x="5058" y="31724"/>
                  </a:lnTo>
                  <a:lnTo>
                    <a:pt x="6282" y="32525"/>
                  </a:lnTo>
                  <a:lnTo>
                    <a:pt x="6342" y="32439"/>
                  </a:lnTo>
                  <a:lnTo>
                    <a:pt x="6437" y="32439"/>
                  </a:lnTo>
                  <a:lnTo>
                    <a:pt x="6437" y="2034"/>
                  </a:lnTo>
                  <a:lnTo>
                    <a:pt x="7238" y="2034"/>
                  </a:lnTo>
                  <a:lnTo>
                    <a:pt x="7238" y="1000"/>
                  </a:lnTo>
                  <a:lnTo>
                    <a:pt x="9556" y="1000"/>
                  </a:lnTo>
                  <a:lnTo>
                    <a:pt x="955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58"/>
            <p:cNvSpPr/>
            <p:nvPr/>
          </p:nvSpPr>
          <p:spPr>
            <a:xfrm>
              <a:off x="5072899" y="3631096"/>
              <a:ext cx="1356055" cy="1788667"/>
            </a:xfrm>
            <a:custGeom>
              <a:avLst/>
              <a:gdLst/>
              <a:ahLst/>
              <a:cxnLst/>
              <a:rect l="l" t="t" r="r" b="b"/>
              <a:pathLst>
                <a:path w="15234" h="20094" extrusionOk="0">
                  <a:moveTo>
                    <a:pt x="4980" y="4972"/>
                  </a:moveTo>
                  <a:lnTo>
                    <a:pt x="4980" y="8608"/>
                  </a:lnTo>
                  <a:lnTo>
                    <a:pt x="1189" y="8608"/>
                  </a:lnTo>
                  <a:lnTo>
                    <a:pt x="1189" y="4972"/>
                  </a:lnTo>
                  <a:close/>
                  <a:moveTo>
                    <a:pt x="10813" y="4972"/>
                  </a:moveTo>
                  <a:lnTo>
                    <a:pt x="10813" y="8608"/>
                  </a:lnTo>
                  <a:lnTo>
                    <a:pt x="8780" y="8608"/>
                  </a:lnTo>
                  <a:lnTo>
                    <a:pt x="8780" y="4972"/>
                  </a:lnTo>
                  <a:close/>
                  <a:moveTo>
                    <a:pt x="14036" y="4972"/>
                  </a:moveTo>
                  <a:lnTo>
                    <a:pt x="14036" y="8608"/>
                  </a:lnTo>
                  <a:lnTo>
                    <a:pt x="12002" y="8608"/>
                  </a:lnTo>
                  <a:lnTo>
                    <a:pt x="12002" y="4972"/>
                  </a:lnTo>
                  <a:close/>
                  <a:moveTo>
                    <a:pt x="4980" y="9461"/>
                  </a:moveTo>
                  <a:lnTo>
                    <a:pt x="4980" y="13106"/>
                  </a:lnTo>
                  <a:lnTo>
                    <a:pt x="1189" y="13106"/>
                  </a:lnTo>
                  <a:lnTo>
                    <a:pt x="1189" y="9461"/>
                  </a:lnTo>
                  <a:close/>
                  <a:moveTo>
                    <a:pt x="10813" y="9461"/>
                  </a:moveTo>
                  <a:lnTo>
                    <a:pt x="10813" y="13106"/>
                  </a:lnTo>
                  <a:lnTo>
                    <a:pt x="8780" y="13106"/>
                  </a:lnTo>
                  <a:lnTo>
                    <a:pt x="8780" y="9461"/>
                  </a:lnTo>
                  <a:close/>
                  <a:moveTo>
                    <a:pt x="14036" y="9461"/>
                  </a:moveTo>
                  <a:lnTo>
                    <a:pt x="14036" y="13106"/>
                  </a:lnTo>
                  <a:lnTo>
                    <a:pt x="12002" y="13106"/>
                  </a:lnTo>
                  <a:lnTo>
                    <a:pt x="12002" y="9461"/>
                  </a:lnTo>
                  <a:close/>
                  <a:moveTo>
                    <a:pt x="4980" y="13959"/>
                  </a:moveTo>
                  <a:lnTo>
                    <a:pt x="4980" y="17603"/>
                  </a:lnTo>
                  <a:lnTo>
                    <a:pt x="1189" y="17603"/>
                  </a:lnTo>
                  <a:lnTo>
                    <a:pt x="1189" y="13959"/>
                  </a:lnTo>
                  <a:close/>
                  <a:moveTo>
                    <a:pt x="10813" y="13959"/>
                  </a:moveTo>
                  <a:lnTo>
                    <a:pt x="10813" y="17603"/>
                  </a:lnTo>
                  <a:lnTo>
                    <a:pt x="8771" y="17603"/>
                  </a:lnTo>
                  <a:lnTo>
                    <a:pt x="8771" y="13959"/>
                  </a:lnTo>
                  <a:close/>
                  <a:moveTo>
                    <a:pt x="14036" y="13959"/>
                  </a:moveTo>
                  <a:lnTo>
                    <a:pt x="14036" y="17603"/>
                  </a:lnTo>
                  <a:lnTo>
                    <a:pt x="12002" y="17603"/>
                  </a:lnTo>
                  <a:lnTo>
                    <a:pt x="12002" y="13959"/>
                  </a:lnTo>
                  <a:close/>
                  <a:moveTo>
                    <a:pt x="4989" y="1"/>
                  </a:moveTo>
                  <a:lnTo>
                    <a:pt x="4989" y="4119"/>
                  </a:lnTo>
                  <a:lnTo>
                    <a:pt x="0" y="4119"/>
                  </a:lnTo>
                  <a:lnTo>
                    <a:pt x="0" y="20093"/>
                  </a:lnTo>
                  <a:lnTo>
                    <a:pt x="1189" y="20093"/>
                  </a:lnTo>
                  <a:lnTo>
                    <a:pt x="1189" y="18448"/>
                  </a:lnTo>
                  <a:lnTo>
                    <a:pt x="4989" y="18448"/>
                  </a:lnTo>
                  <a:lnTo>
                    <a:pt x="4989" y="20085"/>
                  </a:lnTo>
                  <a:lnTo>
                    <a:pt x="8780" y="20085"/>
                  </a:lnTo>
                  <a:lnTo>
                    <a:pt x="8780" y="18448"/>
                  </a:lnTo>
                  <a:lnTo>
                    <a:pt x="10813" y="18448"/>
                  </a:lnTo>
                  <a:lnTo>
                    <a:pt x="10813" y="20085"/>
                  </a:lnTo>
                  <a:lnTo>
                    <a:pt x="12002" y="20085"/>
                  </a:lnTo>
                  <a:lnTo>
                    <a:pt x="12002" y="18448"/>
                  </a:lnTo>
                  <a:lnTo>
                    <a:pt x="14044" y="18448"/>
                  </a:lnTo>
                  <a:lnTo>
                    <a:pt x="14044" y="20085"/>
                  </a:lnTo>
                  <a:lnTo>
                    <a:pt x="15233" y="20085"/>
                  </a:lnTo>
                  <a:lnTo>
                    <a:pt x="15233" y="1293"/>
                  </a:lnTo>
                  <a:lnTo>
                    <a:pt x="14044" y="1293"/>
                  </a:lnTo>
                  <a:lnTo>
                    <a:pt x="14044" y="4119"/>
                  </a:lnTo>
                  <a:lnTo>
                    <a:pt x="12002" y="4119"/>
                  </a:lnTo>
                  <a:lnTo>
                    <a:pt x="12002" y="1293"/>
                  </a:lnTo>
                  <a:lnTo>
                    <a:pt x="10813" y="1293"/>
                  </a:lnTo>
                  <a:lnTo>
                    <a:pt x="10813" y="4119"/>
                  </a:lnTo>
                  <a:lnTo>
                    <a:pt x="8780" y="4119"/>
                  </a:lnTo>
                  <a:lnTo>
                    <a:pt x="87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58"/>
            <p:cNvSpPr/>
            <p:nvPr/>
          </p:nvSpPr>
          <p:spPr>
            <a:xfrm>
              <a:off x="7824708" y="2402422"/>
              <a:ext cx="1968834" cy="2597013"/>
            </a:xfrm>
            <a:custGeom>
              <a:avLst/>
              <a:gdLst/>
              <a:ahLst/>
              <a:cxnLst/>
              <a:rect l="l" t="t" r="r" b="b"/>
              <a:pathLst>
                <a:path w="22118" h="29175" extrusionOk="0">
                  <a:moveTo>
                    <a:pt x="7238" y="7221"/>
                  </a:moveTo>
                  <a:lnTo>
                    <a:pt x="7238" y="12511"/>
                  </a:lnTo>
                  <a:lnTo>
                    <a:pt x="1732" y="12511"/>
                  </a:lnTo>
                  <a:lnTo>
                    <a:pt x="1732" y="7221"/>
                  </a:lnTo>
                  <a:close/>
                  <a:moveTo>
                    <a:pt x="12752" y="7213"/>
                  </a:moveTo>
                  <a:lnTo>
                    <a:pt x="15707" y="7221"/>
                  </a:lnTo>
                  <a:lnTo>
                    <a:pt x="15707" y="12511"/>
                  </a:lnTo>
                  <a:lnTo>
                    <a:pt x="12752" y="12511"/>
                  </a:lnTo>
                  <a:lnTo>
                    <a:pt x="12752" y="7213"/>
                  </a:lnTo>
                  <a:close/>
                  <a:moveTo>
                    <a:pt x="20394" y="7213"/>
                  </a:moveTo>
                  <a:lnTo>
                    <a:pt x="20394" y="12511"/>
                  </a:lnTo>
                  <a:lnTo>
                    <a:pt x="17439" y="12511"/>
                  </a:lnTo>
                  <a:lnTo>
                    <a:pt x="17439" y="7213"/>
                  </a:lnTo>
                  <a:close/>
                  <a:moveTo>
                    <a:pt x="7238" y="13743"/>
                  </a:moveTo>
                  <a:lnTo>
                    <a:pt x="7238" y="19034"/>
                  </a:lnTo>
                  <a:lnTo>
                    <a:pt x="1732" y="19034"/>
                  </a:lnTo>
                  <a:lnTo>
                    <a:pt x="1732" y="13743"/>
                  </a:lnTo>
                  <a:close/>
                  <a:moveTo>
                    <a:pt x="15707" y="13743"/>
                  </a:moveTo>
                  <a:lnTo>
                    <a:pt x="15707" y="19034"/>
                  </a:lnTo>
                  <a:lnTo>
                    <a:pt x="12752" y="19034"/>
                  </a:lnTo>
                  <a:lnTo>
                    <a:pt x="12752" y="13743"/>
                  </a:lnTo>
                  <a:close/>
                  <a:moveTo>
                    <a:pt x="20394" y="13743"/>
                  </a:moveTo>
                  <a:lnTo>
                    <a:pt x="20394" y="19034"/>
                  </a:lnTo>
                  <a:lnTo>
                    <a:pt x="17439" y="19034"/>
                  </a:lnTo>
                  <a:lnTo>
                    <a:pt x="17439" y="13743"/>
                  </a:lnTo>
                  <a:close/>
                  <a:moveTo>
                    <a:pt x="7238" y="20266"/>
                  </a:moveTo>
                  <a:lnTo>
                    <a:pt x="7238" y="25556"/>
                  </a:lnTo>
                  <a:lnTo>
                    <a:pt x="1732" y="25556"/>
                  </a:lnTo>
                  <a:lnTo>
                    <a:pt x="1732" y="20266"/>
                  </a:lnTo>
                  <a:close/>
                  <a:moveTo>
                    <a:pt x="15707" y="20266"/>
                  </a:moveTo>
                  <a:lnTo>
                    <a:pt x="15707" y="25556"/>
                  </a:lnTo>
                  <a:lnTo>
                    <a:pt x="12752" y="25556"/>
                  </a:lnTo>
                  <a:lnTo>
                    <a:pt x="12752" y="20266"/>
                  </a:lnTo>
                  <a:close/>
                  <a:moveTo>
                    <a:pt x="20394" y="20266"/>
                  </a:moveTo>
                  <a:lnTo>
                    <a:pt x="20394" y="25556"/>
                  </a:lnTo>
                  <a:lnTo>
                    <a:pt x="17439" y="25556"/>
                  </a:lnTo>
                  <a:lnTo>
                    <a:pt x="17439" y="20266"/>
                  </a:lnTo>
                  <a:close/>
                  <a:moveTo>
                    <a:pt x="7238" y="1"/>
                  </a:moveTo>
                  <a:lnTo>
                    <a:pt x="7238" y="5980"/>
                  </a:lnTo>
                  <a:lnTo>
                    <a:pt x="0" y="5980"/>
                  </a:lnTo>
                  <a:lnTo>
                    <a:pt x="0" y="29175"/>
                  </a:lnTo>
                  <a:lnTo>
                    <a:pt x="1732" y="29175"/>
                  </a:lnTo>
                  <a:lnTo>
                    <a:pt x="1732" y="26788"/>
                  </a:lnTo>
                  <a:lnTo>
                    <a:pt x="7238" y="26788"/>
                  </a:lnTo>
                  <a:lnTo>
                    <a:pt x="7238" y="29175"/>
                  </a:lnTo>
                  <a:lnTo>
                    <a:pt x="12752" y="29175"/>
                  </a:lnTo>
                  <a:lnTo>
                    <a:pt x="12752" y="26788"/>
                  </a:lnTo>
                  <a:lnTo>
                    <a:pt x="15707" y="26788"/>
                  </a:lnTo>
                  <a:lnTo>
                    <a:pt x="15707" y="29175"/>
                  </a:lnTo>
                  <a:lnTo>
                    <a:pt x="17431" y="29175"/>
                  </a:lnTo>
                  <a:lnTo>
                    <a:pt x="17431" y="26788"/>
                  </a:lnTo>
                  <a:lnTo>
                    <a:pt x="20394" y="26788"/>
                  </a:lnTo>
                  <a:lnTo>
                    <a:pt x="20394" y="29175"/>
                  </a:lnTo>
                  <a:lnTo>
                    <a:pt x="22118" y="29175"/>
                  </a:lnTo>
                  <a:lnTo>
                    <a:pt x="22118" y="1879"/>
                  </a:lnTo>
                  <a:lnTo>
                    <a:pt x="20394" y="1879"/>
                  </a:lnTo>
                  <a:lnTo>
                    <a:pt x="20394" y="5980"/>
                  </a:lnTo>
                  <a:lnTo>
                    <a:pt x="17431" y="5980"/>
                  </a:lnTo>
                  <a:lnTo>
                    <a:pt x="17431" y="1879"/>
                  </a:lnTo>
                  <a:lnTo>
                    <a:pt x="15707" y="1879"/>
                  </a:lnTo>
                  <a:lnTo>
                    <a:pt x="15707" y="5980"/>
                  </a:lnTo>
                  <a:lnTo>
                    <a:pt x="12752" y="5980"/>
                  </a:lnTo>
                  <a:lnTo>
                    <a:pt x="127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58"/>
            <p:cNvSpPr/>
            <p:nvPr/>
          </p:nvSpPr>
          <p:spPr>
            <a:xfrm>
              <a:off x="6682735" y="422194"/>
              <a:ext cx="1968834" cy="2597013"/>
            </a:xfrm>
            <a:custGeom>
              <a:avLst/>
              <a:gdLst/>
              <a:ahLst/>
              <a:cxnLst/>
              <a:rect l="l" t="t" r="r" b="b"/>
              <a:pathLst>
                <a:path w="22118" h="29175" extrusionOk="0">
                  <a:moveTo>
                    <a:pt x="7238" y="7221"/>
                  </a:moveTo>
                  <a:lnTo>
                    <a:pt x="7238" y="12511"/>
                  </a:lnTo>
                  <a:lnTo>
                    <a:pt x="1732" y="12511"/>
                  </a:lnTo>
                  <a:lnTo>
                    <a:pt x="1732" y="7221"/>
                  </a:lnTo>
                  <a:close/>
                  <a:moveTo>
                    <a:pt x="15698" y="7221"/>
                  </a:moveTo>
                  <a:lnTo>
                    <a:pt x="15698" y="12511"/>
                  </a:lnTo>
                  <a:lnTo>
                    <a:pt x="12743" y="12511"/>
                  </a:lnTo>
                  <a:lnTo>
                    <a:pt x="12743" y="7221"/>
                  </a:lnTo>
                  <a:close/>
                  <a:moveTo>
                    <a:pt x="20394" y="7221"/>
                  </a:moveTo>
                  <a:lnTo>
                    <a:pt x="20394" y="12511"/>
                  </a:lnTo>
                  <a:lnTo>
                    <a:pt x="17439" y="12511"/>
                  </a:lnTo>
                  <a:lnTo>
                    <a:pt x="17439" y="7221"/>
                  </a:lnTo>
                  <a:close/>
                  <a:moveTo>
                    <a:pt x="7238" y="13743"/>
                  </a:moveTo>
                  <a:lnTo>
                    <a:pt x="7238" y="19033"/>
                  </a:lnTo>
                  <a:lnTo>
                    <a:pt x="1732" y="19033"/>
                  </a:lnTo>
                  <a:lnTo>
                    <a:pt x="1732" y="13743"/>
                  </a:lnTo>
                  <a:close/>
                  <a:moveTo>
                    <a:pt x="15698" y="13743"/>
                  </a:moveTo>
                  <a:lnTo>
                    <a:pt x="15698" y="19033"/>
                  </a:lnTo>
                  <a:lnTo>
                    <a:pt x="12743" y="19033"/>
                  </a:lnTo>
                  <a:lnTo>
                    <a:pt x="12743" y="13743"/>
                  </a:lnTo>
                  <a:close/>
                  <a:moveTo>
                    <a:pt x="20394" y="13743"/>
                  </a:moveTo>
                  <a:lnTo>
                    <a:pt x="20394" y="19033"/>
                  </a:lnTo>
                  <a:lnTo>
                    <a:pt x="17439" y="19033"/>
                  </a:lnTo>
                  <a:lnTo>
                    <a:pt x="17439" y="13743"/>
                  </a:lnTo>
                  <a:close/>
                  <a:moveTo>
                    <a:pt x="7238" y="20265"/>
                  </a:moveTo>
                  <a:lnTo>
                    <a:pt x="7238" y="25556"/>
                  </a:lnTo>
                  <a:lnTo>
                    <a:pt x="1732" y="25556"/>
                  </a:lnTo>
                  <a:lnTo>
                    <a:pt x="1732" y="20265"/>
                  </a:lnTo>
                  <a:close/>
                  <a:moveTo>
                    <a:pt x="15698" y="20265"/>
                  </a:moveTo>
                  <a:lnTo>
                    <a:pt x="15698" y="25556"/>
                  </a:lnTo>
                  <a:lnTo>
                    <a:pt x="12743" y="25556"/>
                  </a:lnTo>
                  <a:lnTo>
                    <a:pt x="12743" y="20265"/>
                  </a:lnTo>
                  <a:close/>
                  <a:moveTo>
                    <a:pt x="20394" y="20265"/>
                  </a:moveTo>
                  <a:lnTo>
                    <a:pt x="20394" y="25556"/>
                  </a:lnTo>
                  <a:lnTo>
                    <a:pt x="17439" y="25556"/>
                  </a:lnTo>
                  <a:lnTo>
                    <a:pt x="17439" y="20265"/>
                  </a:lnTo>
                  <a:close/>
                  <a:moveTo>
                    <a:pt x="7238" y="1"/>
                  </a:moveTo>
                  <a:lnTo>
                    <a:pt x="7238" y="5980"/>
                  </a:lnTo>
                  <a:lnTo>
                    <a:pt x="0" y="5980"/>
                  </a:lnTo>
                  <a:lnTo>
                    <a:pt x="0" y="29174"/>
                  </a:lnTo>
                  <a:lnTo>
                    <a:pt x="1732" y="29174"/>
                  </a:lnTo>
                  <a:lnTo>
                    <a:pt x="1732" y="26796"/>
                  </a:lnTo>
                  <a:lnTo>
                    <a:pt x="7238" y="26796"/>
                  </a:lnTo>
                  <a:lnTo>
                    <a:pt x="7238" y="29174"/>
                  </a:lnTo>
                  <a:lnTo>
                    <a:pt x="12743" y="29174"/>
                  </a:lnTo>
                  <a:lnTo>
                    <a:pt x="12743" y="26796"/>
                  </a:lnTo>
                  <a:lnTo>
                    <a:pt x="15698" y="26796"/>
                  </a:lnTo>
                  <a:lnTo>
                    <a:pt x="15698" y="29174"/>
                  </a:lnTo>
                  <a:lnTo>
                    <a:pt x="17430" y="29174"/>
                  </a:lnTo>
                  <a:lnTo>
                    <a:pt x="17430" y="26796"/>
                  </a:lnTo>
                  <a:lnTo>
                    <a:pt x="20386" y="26796"/>
                  </a:lnTo>
                  <a:lnTo>
                    <a:pt x="20386" y="29174"/>
                  </a:lnTo>
                  <a:lnTo>
                    <a:pt x="22117" y="29174"/>
                  </a:lnTo>
                  <a:lnTo>
                    <a:pt x="22117" y="1879"/>
                  </a:lnTo>
                  <a:lnTo>
                    <a:pt x="20386" y="1879"/>
                  </a:lnTo>
                  <a:lnTo>
                    <a:pt x="20386" y="5980"/>
                  </a:lnTo>
                  <a:lnTo>
                    <a:pt x="17430" y="5980"/>
                  </a:lnTo>
                  <a:lnTo>
                    <a:pt x="17430" y="1879"/>
                  </a:lnTo>
                  <a:lnTo>
                    <a:pt x="15698" y="1879"/>
                  </a:lnTo>
                  <a:lnTo>
                    <a:pt x="15698" y="5980"/>
                  </a:lnTo>
                  <a:lnTo>
                    <a:pt x="12743" y="5980"/>
                  </a:lnTo>
                  <a:lnTo>
                    <a:pt x="127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58"/>
            <p:cNvSpPr/>
            <p:nvPr/>
          </p:nvSpPr>
          <p:spPr>
            <a:xfrm>
              <a:off x="5747810" y="679074"/>
              <a:ext cx="2266411" cy="3770408"/>
            </a:xfrm>
            <a:custGeom>
              <a:avLst/>
              <a:gdLst/>
              <a:ahLst/>
              <a:cxnLst/>
              <a:rect l="l" t="t" r="r" b="b"/>
              <a:pathLst>
                <a:path w="25461" h="42357" extrusionOk="0">
                  <a:moveTo>
                    <a:pt x="24926" y="543"/>
                  </a:moveTo>
                  <a:lnTo>
                    <a:pt x="24926" y="41822"/>
                  </a:lnTo>
                  <a:lnTo>
                    <a:pt x="534" y="41822"/>
                  </a:lnTo>
                  <a:lnTo>
                    <a:pt x="534" y="543"/>
                  </a:lnTo>
                  <a:close/>
                  <a:moveTo>
                    <a:pt x="0" y="0"/>
                  </a:moveTo>
                  <a:lnTo>
                    <a:pt x="0" y="42356"/>
                  </a:lnTo>
                  <a:lnTo>
                    <a:pt x="25460" y="42356"/>
                  </a:lnTo>
                  <a:lnTo>
                    <a:pt x="254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58"/>
            <p:cNvSpPr/>
            <p:nvPr/>
          </p:nvSpPr>
          <p:spPr>
            <a:xfrm>
              <a:off x="5974799" y="1649355"/>
              <a:ext cx="1260185" cy="423444"/>
            </a:xfrm>
            <a:custGeom>
              <a:avLst/>
              <a:gdLst/>
              <a:ahLst/>
              <a:cxnLst/>
              <a:rect l="l" t="t" r="r" b="b"/>
              <a:pathLst>
                <a:path w="14157" h="4757" extrusionOk="0">
                  <a:moveTo>
                    <a:pt x="1" y="0"/>
                  </a:moveTo>
                  <a:lnTo>
                    <a:pt x="1" y="4756"/>
                  </a:lnTo>
                  <a:lnTo>
                    <a:pt x="14157" y="475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58"/>
            <p:cNvSpPr/>
            <p:nvPr/>
          </p:nvSpPr>
          <p:spPr>
            <a:xfrm>
              <a:off x="7094518" y="1289646"/>
              <a:ext cx="688887" cy="1181941"/>
            </a:xfrm>
            <a:custGeom>
              <a:avLst/>
              <a:gdLst/>
              <a:ahLst/>
              <a:cxnLst/>
              <a:rect l="l" t="t" r="r" b="b"/>
              <a:pathLst>
                <a:path w="7739" h="13278" extrusionOk="0">
                  <a:moveTo>
                    <a:pt x="1" y="0"/>
                  </a:moveTo>
                  <a:lnTo>
                    <a:pt x="1" y="13277"/>
                  </a:lnTo>
                  <a:lnTo>
                    <a:pt x="7738" y="13277"/>
                  </a:lnTo>
                  <a:lnTo>
                    <a:pt x="77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58"/>
            <p:cNvSpPr/>
            <p:nvPr/>
          </p:nvSpPr>
          <p:spPr>
            <a:xfrm>
              <a:off x="5999367" y="2018233"/>
              <a:ext cx="1090701" cy="2567104"/>
            </a:xfrm>
            <a:custGeom>
              <a:avLst/>
              <a:gdLst/>
              <a:ahLst/>
              <a:cxnLst/>
              <a:rect l="l" t="t" r="r" b="b"/>
              <a:pathLst>
                <a:path w="12253" h="28839" extrusionOk="0">
                  <a:moveTo>
                    <a:pt x="0" y="0"/>
                  </a:moveTo>
                  <a:lnTo>
                    <a:pt x="0" y="28838"/>
                  </a:lnTo>
                  <a:lnTo>
                    <a:pt x="12252" y="28838"/>
                  </a:lnTo>
                  <a:lnTo>
                    <a:pt x="122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58"/>
            <p:cNvSpPr/>
            <p:nvPr/>
          </p:nvSpPr>
          <p:spPr>
            <a:xfrm>
              <a:off x="7073066" y="2384797"/>
              <a:ext cx="663518" cy="2199739"/>
            </a:xfrm>
            <a:custGeom>
              <a:avLst/>
              <a:gdLst/>
              <a:ahLst/>
              <a:cxnLst/>
              <a:rect l="l" t="t" r="r" b="b"/>
              <a:pathLst>
                <a:path w="7454" h="24712" extrusionOk="0">
                  <a:moveTo>
                    <a:pt x="1" y="1"/>
                  </a:moveTo>
                  <a:lnTo>
                    <a:pt x="1" y="24711"/>
                  </a:lnTo>
                  <a:lnTo>
                    <a:pt x="7453" y="24711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58"/>
            <p:cNvSpPr/>
            <p:nvPr/>
          </p:nvSpPr>
          <p:spPr>
            <a:xfrm>
              <a:off x="6027763" y="588653"/>
              <a:ext cx="42994" cy="4017336"/>
            </a:xfrm>
            <a:custGeom>
              <a:avLst/>
              <a:gdLst/>
              <a:ahLst/>
              <a:cxnLst/>
              <a:rect l="l" t="t" r="r" b="b"/>
              <a:pathLst>
                <a:path w="483" h="45131" extrusionOk="0">
                  <a:moveTo>
                    <a:pt x="0" y="0"/>
                  </a:moveTo>
                  <a:lnTo>
                    <a:pt x="0" y="45131"/>
                  </a:lnTo>
                  <a:lnTo>
                    <a:pt x="483" y="45131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58"/>
            <p:cNvSpPr/>
            <p:nvPr/>
          </p:nvSpPr>
          <p:spPr>
            <a:xfrm>
              <a:off x="6378215" y="265706"/>
              <a:ext cx="43083" cy="4340282"/>
            </a:xfrm>
            <a:custGeom>
              <a:avLst/>
              <a:gdLst/>
              <a:ahLst/>
              <a:cxnLst/>
              <a:rect l="l" t="t" r="r" b="b"/>
              <a:pathLst>
                <a:path w="484" h="48759" extrusionOk="0">
                  <a:moveTo>
                    <a:pt x="1" y="1"/>
                  </a:moveTo>
                  <a:lnTo>
                    <a:pt x="1" y="48759"/>
                  </a:lnTo>
                  <a:lnTo>
                    <a:pt x="483" y="48759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58"/>
            <p:cNvSpPr/>
            <p:nvPr/>
          </p:nvSpPr>
          <p:spPr>
            <a:xfrm>
              <a:off x="6728756" y="436793"/>
              <a:ext cx="42994" cy="4169196"/>
            </a:xfrm>
            <a:custGeom>
              <a:avLst/>
              <a:gdLst/>
              <a:ahLst/>
              <a:cxnLst/>
              <a:rect l="l" t="t" r="r" b="b"/>
              <a:pathLst>
                <a:path w="483" h="46837" extrusionOk="0">
                  <a:moveTo>
                    <a:pt x="0" y="0"/>
                  </a:moveTo>
                  <a:lnTo>
                    <a:pt x="0" y="46837"/>
                  </a:lnTo>
                  <a:lnTo>
                    <a:pt x="483" y="46837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58"/>
            <p:cNvSpPr/>
            <p:nvPr/>
          </p:nvSpPr>
          <p:spPr>
            <a:xfrm>
              <a:off x="5892727" y="588653"/>
              <a:ext cx="135125" cy="4017336"/>
            </a:xfrm>
            <a:custGeom>
              <a:avLst/>
              <a:gdLst/>
              <a:ahLst/>
              <a:cxnLst/>
              <a:rect l="l" t="t" r="r" b="b"/>
              <a:pathLst>
                <a:path w="1518" h="45131" extrusionOk="0">
                  <a:moveTo>
                    <a:pt x="1" y="0"/>
                  </a:moveTo>
                  <a:lnTo>
                    <a:pt x="1" y="45131"/>
                  </a:lnTo>
                  <a:lnTo>
                    <a:pt x="1517" y="45131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1E1D2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58"/>
            <p:cNvSpPr/>
            <p:nvPr/>
          </p:nvSpPr>
          <p:spPr>
            <a:xfrm>
              <a:off x="5711759" y="265706"/>
              <a:ext cx="1382136" cy="4733017"/>
            </a:xfrm>
            <a:custGeom>
              <a:avLst/>
              <a:gdLst/>
              <a:ahLst/>
              <a:cxnLst/>
              <a:rect l="l" t="t" r="r" b="b"/>
              <a:pathLst>
                <a:path w="15527" h="53171" extrusionOk="0">
                  <a:moveTo>
                    <a:pt x="3714" y="11684"/>
                  </a:moveTo>
                  <a:lnTo>
                    <a:pt x="7177" y="11693"/>
                  </a:lnTo>
                  <a:lnTo>
                    <a:pt x="7177" y="15329"/>
                  </a:lnTo>
                  <a:lnTo>
                    <a:pt x="3714" y="15329"/>
                  </a:lnTo>
                  <a:lnTo>
                    <a:pt x="3714" y="11684"/>
                  </a:lnTo>
                  <a:close/>
                  <a:moveTo>
                    <a:pt x="7651" y="11684"/>
                  </a:moveTo>
                  <a:lnTo>
                    <a:pt x="11115" y="11693"/>
                  </a:lnTo>
                  <a:lnTo>
                    <a:pt x="11115" y="15329"/>
                  </a:lnTo>
                  <a:lnTo>
                    <a:pt x="7651" y="15329"/>
                  </a:lnTo>
                  <a:lnTo>
                    <a:pt x="7651" y="11684"/>
                  </a:lnTo>
                  <a:close/>
                  <a:moveTo>
                    <a:pt x="11597" y="11684"/>
                  </a:moveTo>
                  <a:lnTo>
                    <a:pt x="15052" y="11693"/>
                  </a:lnTo>
                  <a:lnTo>
                    <a:pt x="15052" y="15329"/>
                  </a:lnTo>
                  <a:lnTo>
                    <a:pt x="11597" y="15329"/>
                  </a:lnTo>
                  <a:lnTo>
                    <a:pt x="11597" y="11684"/>
                  </a:lnTo>
                  <a:close/>
                  <a:moveTo>
                    <a:pt x="7177" y="15803"/>
                  </a:moveTo>
                  <a:lnTo>
                    <a:pt x="7177" y="19447"/>
                  </a:lnTo>
                  <a:lnTo>
                    <a:pt x="3714" y="19447"/>
                  </a:lnTo>
                  <a:lnTo>
                    <a:pt x="3714" y="15803"/>
                  </a:lnTo>
                  <a:close/>
                  <a:moveTo>
                    <a:pt x="11115" y="15803"/>
                  </a:moveTo>
                  <a:lnTo>
                    <a:pt x="11115" y="19447"/>
                  </a:lnTo>
                  <a:lnTo>
                    <a:pt x="7651" y="19447"/>
                  </a:lnTo>
                  <a:lnTo>
                    <a:pt x="7651" y="15803"/>
                  </a:lnTo>
                  <a:close/>
                  <a:moveTo>
                    <a:pt x="15052" y="15803"/>
                  </a:moveTo>
                  <a:lnTo>
                    <a:pt x="15052" y="19447"/>
                  </a:lnTo>
                  <a:lnTo>
                    <a:pt x="11597" y="19447"/>
                  </a:lnTo>
                  <a:lnTo>
                    <a:pt x="11597" y="15803"/>
                  </a:lnTo>
                  <a:close/>
                  <a:moveTo>
                    <a:pt x="7177" y="19921"/>
                  </a:moveTo>
                  <a:lnTo>
                    <a:pt x="7177" y="23566"/>
                  </a:lnTo>
                  <a:lnTo>
                    <a:pt x="3714" y="23566"/>
                  </a:lnTo>
                  <a:lnTo>
                    <a:pt x="3714" y="19921"/>
                  </a:lnTo>
                  <a:close/>
                  <a:moveTo>
                    <a:pt x="11115" y="19921"/>
                  </a:moveTo>
                  <a:lnTo>
                    <a:pt x="11115" y="23566"/>
                  </a:lnTo>
                  <a:lnTo>
                    <a:pt x="7651" y="23566"/>
                  </a:lnTo>
                  <a:lnTo>
                    <a:pt x="7651" y="19921"/>
                  </a:lnTo>
                  <a:close/>
                  <a:moveTo>
                    <a:pt x="15052" y="19921"/>
                  </a:moveTo>
                  <a:lnTo>
                    <a:pt x="15052" y="23566"/>
                  </a:lnTo>
                  <a:lnTo>
                    <a:pt x="11597" y="23566"/>
                  </a:lnTo>
                  <a:lnTo>
                    <a:pt x="11597" y="19921"/>
                  </a:lnTo>
                  <a:close/>
                  <a:moveTo>
                    <a:pt x="7177" y="24048"/>
                  </a:moveTo>
                  <a:lnTo>
                    <a:pt x="7177" y="27684"/>
                  </a:lnTo>
                  <a:lnTo>
                    <a:pt x="3714" y="27684"/>
                  </a:lnTo>
                  <a:lnTo>
                    <a:pt x="3714" y="24048"/>
                  </a:lnTo>
                  <a:close/>
                  <a:moveTo>
                    <a:pt x="11115" y="24048"/>
                  </a:moveTo>
                  <a:lnTo>
                    <a:pt x="11115" y="27684"/>
                  </a:lnTo>
                  <a:lnTo>
                    <a:pt x="7651" y="27684"/>
                  </a:lnTo>
                  <a:lnTo>
                    <a:pt x="7651" y="24048"/>
                  </a:lnTo>
                  <a:close/>
                  <a:moveTo>
                    <a:pt x="15052" y="24048"/>
                  </a:moveTo>
                  <a:lnTo>
                    <a:pt x="15052" y="27684"/>
                  </a:lnTo>
                  <a:lnTo>
                    <a:pt x="11597" y="27684"/>
                  </a:lnTo>
                  <a:lnTo>
                    <a:pt x="11597" y="24048"/>
                  </a:lnTo>
                  <a:close/>
                  <a:moveTo>
                    <a:pt x="15052" y="28166"/>
                  </a:moveTo>
                  <a:lnTo>
                    <a:pt x="15052" y="31802"/>
                  </a:lnTo>
                  <a:lnTo>
                    <a:pt x="11597" y="31802"/>
                  </a:lnTo>
                  <a:lnTo>
                    <a:pt x="11597" y="28166"/>
                  </a:lnTo>
                  <a:close/>
                  <a:moveTo>
                    <a:pt x="7177" y="28166"/>
                  </a:moveTo>
                  <a:lnTo>
                    <a:pt x="7177" y="31811"/>
                  </a:lnTo>
                  <a:lnTo>
                    <a:pt x="3714" y="31811"/>
                  </a:lnTo>
                  <a:lnTo>
                    <a:pt x="3714" y="28166"/>
                  </a:lnTo>
                  <a:close/>
                  <a:moveTo>
                    <a:pt x="11115" y="28166"/>
                  </a:moveTo>
                  <a:lnTo>
                    <a:pt x="11115" y="31811"/>
                  </a:lnTo>
                  <a:lnTo>
                    <a:pt x="7651" y="31802"/>
                  </a:lnTo>
                  <a:lnTo>
                    <a:pt x="7651" y="28166"/>
                  </a:lnTo>
                  <a:close/>
                  <a:moveTo>
                    <a:pt x="7177" y="32285"/>
                  </a:moveTo>
                  <a:lnTo>
                    <a:pt x="7177" y="35921"/>
                  </a:lnTo>
                  <a:lnTo>
                    <a:pt x="3714" y="35921"/>
                  </a:lnTo>
                  <a:lnTo>
                    <a:pt x="3714" y="32285"/>
                  </a:lnTo>
                  <a:close/>
                  <a:moveTo>
                    <a:pt x="11115" y="32285"/>
                  </a:moveTo>
                  <a:lnTo>
                    <a:pt x="11115" y="35921"/>
                  </a:lnTo>
                  <a:lnTo>
                    <a:pt x="7651" y="35921"/>
                  </a:lnTo>
                  <a:lnTo>
                    <a:pt x="7651" y="32285"/>
                  </a:lnTo>
                  <a:close/>
                  <a:moveTo>
                    <a:pt x="15052" y="32285"/>
                  </a:moveTo>
                  <a:lnTo>
                    <a:pt x="15052" y="35921"/>
                  </a:lnTo>
                  <a:lnTo>
                    <a:pt x="11597" y="35921"/>
                  </a:lnTo>
                  <a:lnTo>
                    <a:pt x="11597" y="32285"/>
                  </a:lnTo>
                  <a:close/>
                  <a:moveTo>
                    <a:pt x="7177" y="36403"/>
                  </a:moveTo>
                  <a:lnTo>
                    <a:pt x="7177" y="40039"/>
                  </a:lnTo>
                  <a:lnTo>
                    <a:pt x="3714" y="40039"/>
                  </a:lnTo>
                  <a:lnTo>
                    <a:pt x="3714" y="36403"/>
                  </a:lnTo>
                  <a:close/>
                  <a:moveTo>
                    <a:pt x="11115" y="36403"/>
                  </a:moveTo>
                  <a:lnTo>
                    <a:pt x="11115" y="40039"/>
                  </a:lnTo>
                  <a:lnTo>
                    <a:pt x="7651" y="40039"/>
                  </a:lnTo>
                  <a:lnTo>
                    <a:pt x="7651" y="36403"/>
                  </a:lnTo>
                  <a:close/>
                  <a:moveTo>
                    <a:pt x="15052" y="36403"/>
                  </a:moveTo>
                  <a:lnTo>
                    <a:pt x="15052" y="40039"/>
                  </a:lnTo>
                  <a:lnTo>
                    <a:pt x="11597" y="40039"/>
                  </a:lnTo>
                  <a:lnTo>
                    <a:pt x="11597" y="36403"/>
                  </a:lnTo>
                  <a:close/>
                  <a:moveTo>
                    <a:pt x="7177" y="40522"/>
                  </a:moveTo>
                  <a:lnTo>
                    <a:pt x="7177" y="44166"/>
                  </a:lnTo>
                  <a:lnTo>
                    <a:pt x="3714" y="44166"/>
                  </a:lnTo>
                  <a:lnTo>
                    <a:pt x="3714" y="40522"/>
                  </a:lnTo>
                  <a:close/>
                  <a:moveTo>
                    <a:pt x="11115" y="40522"/>
                  </a:moveTo>
                  <a:lnTo>
                    <a:pt x="11115" y="44166"/>
                  </a:lnTo>
                  <a:lnTo>
                    <a:pt x="7651" y="44166"/>
                  </a:lnTo>
                  <a:lnTo>
                    <a:pt x="7651" y="40522"/>
                  </a:lnTo>
                  <a:close/>
                  <a:moveTo>
                    <a:pt x="15052" y="40522"/>
                  </a:moveTo>
                  <a:lnTo>
                    <a:pt x="15052" y="44166"/>
                  </a:lnTo>
                  <a:lnTo>
                    <a:pt x="11597" y="44166"/>
                  </a:lnTo>
                  <a:lnTo>
                    <a:pt x="11597" y="40522"/>
                  </a:lnTo>
                  <a:close/>
                  <a:moveTo>
                    <a:pt x="7177" y="44640"/>
                  </a:moveTo>
                  <a:lnTo>
                    <a:pt x="7177" y="48285"/>
                  </a:lnTo>
                  <a:lnTo>
                    <a:pt x="3714" y="48285"/>
                  </a:lnTo>
                  <a:lnTo>
                    <a:pt x="3714" y="44649"/>
                  </a:lnTo>
                  <a:lnTo>
                    <a:pt x="7177" y="44640"/>
                  </a:lnTo>
                  <a:close/>
                  <a:moveTo>
                    <a:pt x="11115" y="44640"/>
                  </a:moveTo>
                  <a:lnTo>
                    <a:pt x="11115" y="48285"/>
                  </a:lnTo>
                  <a:lnTo>
                    <a:pt x="7651" y="48285"/>
                  </a:lnTo>
                  <a:lnTo>
                    <a:pt x="7651" y="44640"/>
                  </a:lnTo>
                  <a:close/>
                  <a:moveTo>
                    <a:pt x="15052" y="44640"/>
                  </a:moveTo>
                  <a:lnTo>
                    <a:pt x="15052" y="48285"/>
                  </a:lnTo>
                  <a:lnTo>
                    <a:pt x="11597" y="48285"/>
                  </a:lnTo>
                  <a:lnTo>
                    <a:pt x="11597" y="44640"/>
                  </a:lnTo>
                  <a:close/>
                  <a:moveTo>
                    <a:pt x="7177" y="1"/>
                  </a:moveTo>
                  <a:lnTo>
                    <a:pt x="7177" y="11202"/>
                  </a:lnTo>
                  <a:lnTo>
                    <a:pt x="3714" y="11202"/>
                  </a:lnTo>
                  <a:lnTo>
                    <a:pt x="3714" y="3628"/>
                  </a:lnTo>
                  <a:lnTo>
                    <a:pt x="1723" y="3628"/>
                  </a:lnTo>
                  <a:lnTo>
                    <a:pt x="1723" y="48759"/>
                  </a:lnTo>
                  <a:lnTo>
                    <a:pt x="0" y="48759"/>
                  </a:lnTo>
                  <a:lnTo>
                    <a:pt x="0" y="53170"/>
                  </a:lnTo>
                  <a:lnTo>
                    <a:pt x="15526" y="53170"/>
                  </a:lnTo>
                  <a:lnTo>
                    <a:pt x="15526" y="285"/>
                  </a:lnTo>
                  <a:lnTo>
                    <a:pt x="15052" y="285"/>
                  </a:lnTo>
                  <a:lnTo>
                    <a:pt x="15052" y="11202"/>
                  </a:lnTo>
                  <a:lnTo>
                    <a:pt x="11597" y="11202"/>
                  </a:lnTo>
                  <a:lnTo>
                    <a:pt x="11597" y="1922"/>
                  </a:lnTo>
                  <a:lnTo>
                    <a:pt x="11115" y="1922"/>
                  </a:lnTo>
                  <a:lnTo>
                    <a:pt x="11115" y="11202"/>
                  </a:lnTo>
                  <a:lnTo>
                    <a:pt x="7651" y="11202"/>
                  </a:lnTo>
                  <a:lnTo>
                    <a:pt x="7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58"/>
            <p:cNvSpPr/>
            <p:nvPr/>
          </p:nvSpPr>
          <p:spPr>
            <a:xfrm>
              <a:off x="7691275" y="374660"/>
              <a:ext cx="42994" cy="4231328"/>
            </a:xfrm>
            <a:custGeom>
              <a:avLst/>
              <a:gdLst/>
              <a:ahLst/>
              <a:cxnLst/>
              <a:rect l="l" t="t" r="r" b="b"/>
              <a:pathLst>
                <a:path w="483" h="47535" extrusionOk="0">
                  <a:moveTo>
                    <a:pt x="0" y="0"/>
                  </a:moveTo>
                  <a:lnTo>
                    <a:pt x="0" y="47535"/>
                  </a:lnTo>
                  <a:lnTo>
                    <a:pt x="483" y="4753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58"/>
            <p:cNvSpPr/>
            <p:nvPr/>
          </p:nvSpPr>
          <p:spPr>
            <a:xfrm>
              <a:off x="7734180" y="374660"/>
              <a:ext cx="135837" cy="4231328"/>
            </a:xfrm>
            <a:custGeom>
              <a:avLst/>
              <a:gdLst/>
              <a:ahLst/>
              <a:cxnLst/>
              <a:rect l="l" t="t" r="r" b="b"/>
              <a:pathLst>
                <a:path w="1526" h="47535" extrusionOk="0">
                  <a:moveTo>
                    <a:pt x="1" y="0"/>
                  </a:moveTo>
                  <a:lnTo>
                    <a:pt x="1" y="47535"/>
                  </a:lnTo>
                  <a:lnTo>
                    <a:pt x="1526" y="47535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1E1D2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58"/>
            <p:cNvSpPr/>
            <p:nvPr/>
          </p:nvSpPr>
          <p:spPr>
            <a:xfrm>
              <a:off x="7094518" y="291075"/>
              <a:ext cx="956555" cy="4706846"/>
            </a:xfrm>
            <a:custGeom>
              <a:avLst/>
              <a:gdLst/>
              <a:ahLst/>
              <a:cxnLst/>
              <a:rect l="l" t="t" r="r" b="b"/>
              <a:pathLst>
                <a:path w="10746" h="52877" extrusionOk="0">
                  <a:moveTo>
                    <a:pt x="7023" y="11399"/>
                  </a:moveTo>
                  <a:lnTo>
                    <a:pt x="7023" y="15044"/>
                  </a:lnTo>
                  <a:lnTo>
                    <a:pt x="483" y="15044"/>
                  </a:lnTo>
                  <a:lnTo>
                    <a:pt x="483" y="11399"/>
                  </a:lnTo>
                  <a:close/>
                  <a:moveTo>
                    <a:pt x="7023" y="15518"/>
                  </a:moveTo>
                  <a:lnTo>
                    <a:pt x="7023" y="19162"/>
                  </a:lnTo>
                  <a:lnTo>
                    <a:pt x="483" y="19162"/>
                  </a:lnTo>
                  <a:lnTo>
                    <a:pt x="483" y="15518"/>
                  </a:lnTo>
                  <a:close/>
                  <a:moveTo>
                    <a:pt x="7023" y="19636"/>
                  </a:moveTo>
                  <a:lnTo>
                    <a:pt x="7023" y="23281"/>
                  </a:lnTo>
                  <a:lnTo>
                    <a:pt x="483" y="23281"/>
                  </a:lnTo>
                  <a:lnTo>
                    <a:pt x="483" y="19636"/>
                  </a:lnTo>
                  <a:close/>
                  <a:moveTo>
                    <a:pt x="7023" y="23763"/>
                  </a:moveTo>
                  <a:lnTo>
                    <a:pt x="7023" y="27399"/>
                  </a:lnTo>
                  <a:lnTo>
                    <a:pt x="483" y="27399"/>
                  </a:lnTo>
                  <a:lnTo>
                    <a:pt x="483" y="23763"/>
                  </a:lnTo>
                  <a:close/>
                  <a:moveTo>
                    <a:pt x="7023" y="27881"/>
                  </a:moveTo>
                  <a:lnTo>
                    <a:pt x="7023" y="31526"/>
                  </a:lnTo>
                  <a:lnTo>
                    <a:pt x="483" y="31526"/>
                  </a:lnTo>
                  <a:lnTo>
                    <a:pt x="483" y="27881"/>
                  </a:lnTo>
                  <a:close/>
                  <a:moveTo>
                    <a:pt x="7023" y="32000"/>
                  </a:moveTo>
                  <a:lnTo>
                    <a:pt x="7023" y="35636"/>
                  </a:lnTo>
                  <a:lnTo>
                    <a:pt x="483" y="35636"/>
                  </a:lnTo>
                  <a:lnTo>
                    <a:pt x="483" y="32000"/>
                  </a:lnTo>
                  <a:close/>
                  <a:moveTo>
                    <a:pt x="7023" y="36118"/>
                  </a:moveTo>
                  <a:lnTo>
                    <a:pt x="7023" y="39754"/>
                  </a:lnTo>
                  <a:lnTo>
                    <a:pt x="483" y="39754"/>
                  </a:lnTo>
                  <a:lnTo>
                    <a:pt x="483" y="36118"/>
                  </a:lnTo>
                  <a:close/>
                  <a:moveTo>
                    <a:pt x="7023" y="40237"/>
                  </a:moveTo>
                  <a:lnTo>
                    <a:pt x="7023" y="43881"/>
                  </a:lnTo>
                  <a:lnTo>
                    <a:pt x="483" y="43881"/>
                  </a:lnTo>
                  <a:lnTo>
                    <a:pt x="483" y="40237"/>
                  </a:lnTo>
                  <a:close/>
                  <a:moveTo>
                    <a:pt x="7023" y="44355"/>
                  </a:moveTo>
                  <a:lnTo>
                    <a:pt x="7023" y="48000"/>
                  </a:lnTo>
                  <a:lnTo>
                    <a:pt x="483" y="48000"/>
                  </a:lnTo>
                  <a:lnTo>
                    <a:pt x="483" y="44364"/>
                  </a:lnTo>
                  <a:lnTo>
                    <a:pt x="7023" y="44355"/>
                  </a:lnTo>
                  <a:close/>
                  <a:moveTo>
                    <a:pt x="1" y="0"/>
                  </a:moveTo>
                  <a:lnTo>
                    <a:pt x="1" y="52876"/>
                  </a:lnTo>
                  <a:lnTo>
                    <a:pt x="10745" y="52876"/>
                  </a:lnTo>
                  <a:lnTo>
                    <a:pt x="10745" y="48474"/>
                  </a:lnTo>
                  <a:lnTo>
                    <a:pt x="9022" y="48474"/>
                  </a:lnTo>
                  <a:lnTo>
                    <a:pt x="9022" y="939"/>
                  </a:lnTo>
                  <a:lnTo>
                    <a:pt x="7023" y="939"/>
                  </a:lnTo>
                  <a:lnTo>
                    <a:pt x="7023" y="10917"/>
                  </a:lnTo>
                  <a:lnTo>
                    <a:pt x="483" y="10917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58"/>
            <p:cNvSpPr/>
            <p:nvPr/>
          </p:nvSpPr>
          <p:spPr>
            <a:xfrm>
              <a:off x="5771577" y="679074"/>
              <a:ext cx="2218877" cy="48335"/>
            </a:xfrm>
            <a:custGeom>
              <a:avLst/>
              <a:gdLst/>
              <a:ahLst/>
              <a:cxnLst/>
              <a:rect l="l" t="t" r="r" b="b"/>
              <a:pathLst>
                <a:path w="24927" h="543" extrusionOk="0">
                  <a:moveTo>
                    <a:pt x="0" y="0"/>
                  </a:moveTo>
                  <a:lnTo>
                    <a:pt x="0" y="543"/>
                  </a:lnTo>
                  <a:lnTo>
                    <a:pt x="24926" y="543"/>
                  </a:lnTo>
                  <a:lnTo>
                    <a:pt x="249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14274;p55"/>
          <p:cNvSpPr txBox="1">
            <a:spLocks/>
          </p:cNvSpPr>
          <p:nvPr/>
        </p:nvSpPr>
        <p:spPr>
          <a:xfrm>
            <a:off x="0" y="566454"/>
            <a:ext cx="7077955" cy="19041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nton"/>
              <a:buNone/>
              <a:defRPr sz="60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 rtl="1">
              <a:buClr>
                <a:srgbClr val="1E1D2E"/>
              </a:buClr>
            </a:pPr>
            <a:r>
              <a:rPr lang="fa-IR" sz="11733" b="1" kern="0" dirty="0">
                <a:solidFill>
                  <a:srgbClr val="1E1D2E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lang="en-US" sz="11733" b="1" kern="0" dirty="0">
              <a:solidFill>
                <a:srgbClr val="1E1D2E"/>
              </a:solidFill>
            </a:endParaRPr>
          </a:p>
        </p:txBody>
      </p:sp>
      <p:sp>
        <p:nvSpPr>
          <p:cNvPr id="43" name="Google Shape;14275;p55"/>
          <p:cNvSpPr txBox="1">
            <a:spLocks/>
          </p:cNvSpPr>
          <p:nvPr/>
        </p:nvSpPr>
        <p:spPr>
          <a:xfrm>
            <a:off x="1096811" y="2593591"/>
            <a:ext cx="4884332" cy="96758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9170">
              <a:spcBef>
                <a:spcPts val="0"/>
              </a:spcBef>
              <a:buClr>
                <a:srgbClr val="1E1D2E"/>
              </a:buClr>
              <a:buSzPts val="1100"/>
              <a:buNone/>
            </a:pPr>
            <a:r>
              <a:rPr lang="fa-IR" sz="4800" b="1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fa-IR" sz="4800" b="1" dirty="0">
              <a:solidFill>
                <a:srgbClr val="FFFFFF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44" name="Google Shape;14276;p55"/>
          <p:cNvSpPr txBox="1">
            <a:spLocks/>
          </p:cNvSpPr>
          <p:nvPr/>
        </p:nvSpPr>
        <p:spPr>
          <a:xfrm>
            <a:off x="373976" y="4141000"/>
            <a:ext cx="6067600" cy="604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>
              <a:spcAft>
                <a:spcPts val="2133"/>
              </a:spcAft>
              <a:buClr>
                <a:srgbClr val="1E1D2E"/>
              </a:buClr>
              <a:buNone/>
            </a:pPr>
            <a:r>
              <a:rPr lang="fa-IR" sz="2667" b="1" kern="0" dirty="0">
                <a:solidFill>
                  <a:srgbClr val="1E1D2E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  <a:endParaRPr lang="fa-IR" sz="2667" b="1" kern="0" dirty="0">
              <a:solidFill>
                <a:srgbClr val="1E1D2E"/>
              </a:solidFill>
              <a:latin typeface="Shabnam" panose="020B0603030804020204" pitchFamily="34" charset="-78"/>
              <a:ea typeface="Poppins"/>
              <a:cs typeface="Shabnam" panose="020B0603030804020204" pitchFamily="34" charset="-78"/>
              <a:sym typeface="Poppins"/>
            </a:endParaRPr>
          </a:p>
        </p:txBody>
      </p:sp>
      <p:sp>
        <p:nvSpPr>
          <p:cNvPr id="45" name="Google Shape;14275;p55"/>
          <p:cNvSpPr txBox="1">
            <a:spLocks/>
          </p:cNvSpPr>
          <p:nvPr/>
        </p:nvSpPr>
        <p:spPr>
          <a:xfrm>
            <a:off x="1303583" y="4631625"/>
            <a:ext cx="4405600" cy="16742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1E1D2E"/>
              </a:buClr>
              <a:buSzPts val="1100"/>
            </a:pPr>
            <a:r>
              <a:rPr lang="en-US" sz="2667" kern="0" dirty="0">
                <a:solidFill>
                  <a:srgbClr val="1E1D2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667" kern="0" dirty="0">
              <a:solidFill>
                <a:srgbClr val="1E1D2E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1E1D2E"/>
              </a:buClr>
              <a:buSzPts val="1100"/>
            </a:pPr>
            <a:r>
              <a:rPr lang="en-US" sz="2667" kern="0" dirty="0">
                <a:solidFill>
                  <a:srgbClr val="1E1D2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667" kern="0" dirty="0" err="1">
                <a:solidFill>
                  <a:srgbClr val="1E1D2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667" kern="0" dirty="0">
              <a:solidFill>
                <a:srgbClr val="1E1D2E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1E1D2E"/>
              </a:buClr>
              <a:buSzPts val="1100"/>
            </a:pPr>
            <a:r>
              <a:rPr lang="en-US" sz="2667" kern="0" dirty="0">
                <a:solidFill>
                  <a:srgbClr val="1E1D2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</p:spTree>
    <p:extLst>
      <p:ext uri="{BB962C8B-B14F-4D97-AF65-F5344CB8AC3E}">
        <p14:creationId xmlns:p14="http://schemas.microsoft.com/office/powerpoint/2010/main" val="455044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1" name="Google Shape;5211;p41"/>
          <p:cNvGrpSpPr/>
          <p:nvPr/>
        </p:nvGrpSpPr>
        <p:grpSpPr>
          <a:xfrm>
            <a:off x="7800631" y="5834448"/>
            <a:ext cx="2269055" cy="475820"/>
            <a:chOff x="6715392" y="1485332"/>
            <a:chExt cx="1701791" cy="356865"/>
          </a:xfrm>
        </p:grpSpPr>
        <p:grpSp>
          <p:nvGrpSpPr>
            <p:cNvPr id="5212" name="Google Shape;5212;p41"/>
            <p:cNvGrpSpPr/>
            <p:nvPr/>
          </p:nvGrpSpPr>
          <p:grpSpPr>
            <a:xfrm>
              <a:off x="6715392" y="1485332"/>
              <a:ext cx="356865" cy="356865"/>
              <a:chOff x="2866317" y="3817357"/>
              <a:chExt cx="356865" cy="356865"/>
            </a:xfrm>
          </p:grpSpPr>
          <p:sp>
            <p:nvSpPr>
              <p:cNvPr id="5213" name="Google Shape;5213;p41"/>
              <p:cNvSpPr/>
              <p:nvPr/>
            </p:nvSpPr>
            <p:spPr>
              <a:xfrm>
                <a:off x="2866317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799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799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7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2928367" y="3894561"/>
                <a:ext cx="194175" cy="279662"/>
              </a:xfrm>
              <a:custGeom>
                <a:avLst/>
                <a:gdLst/>
                <a:ahLst/>
                <a:cxnLst/>
                <a:rect l="l" t="t" r="r" b="b"/>
                <a:pathLst>
                  <a:path w="7407" h="10668" extrusionOk="0">
                    <a:moveTo>
                      <a:pt x="6208" y="0"/>
                    </a:moveTo>
                    <a:cubicBezTo>
                      <a:pt x="4086" y="14"/>
                      <a:pt x="2079" y="1732"/>
                      <a:pt x="2079" y="3854"/>
                    </a:cubicBezTo>
                    <a:lnTo>
                      <a:pt x="2079" y="4114"/>
                    </a:lnTo>
                    <a:cubicBezTo>
                      <a:pt x="2079" y="4129"/>
                      <a:pt x="2051" y="4157"/>
                      <a:pt x="2036" y="4157"/>
                    </a:cubicBezTo>
                    <a:lnTo>
                      <a:pt x="174" y="4157"/>
                    </a:lnTo>
                    <a:cubicBezTo>
                      <a:pt x="73" y="4157"/>
                      <a:pt x="1" y="4230"/>
                      <a:pt x="1" y="4331"/>
                    </a:cubicBezTo>
                    <a:lnTo>
                      <a:pt x="1" y="6048"/>
                    </a:lnTo>
                    <a:cubicBezTo>
                      <a:pt x="1" y="6149"/>
                      <a:pt x="73" y="6236"/>
                      <a:pt x="174" y="6236"/>
                    </a:cubicBezTo>
                    <a:lnTo>
                      <a:pt x="2036" y="6236"/>
                    </a:lnTo>
                    <a:cubicBezTo>
                      <a:pt x="2051" y="6236"/>
                      <a:pt x="2079" y="6251"/>
                      <a:pt x="2079" y="6279"/>
                    </a:cubicBezTo>
                    <a:lnTo>
                      <a:pt x="2079" y="10220"/>
                    </a:lnTo>
                    <a:cubicBezTo>
                      <a:pt x="2079" y="10235"/>
                      <a:pt x="2079" y="10249"/>
                      <a:pt x="2108" y="10264"/>
                    </a:cubicBezTo>
                    <a:cubicBezTo>
                      <a:pt x="2743" y="10495"/>
                      <a:pt x="3422" y="10624"/>
                      <a:pt x="4100" y="10668"/>
                    </a:cubicBezTo>
                    <a:cubicBezTo>
                      <a:pt x="4129" y="10668"/>
                      <a:pt x="4144" y="10639"/>
                      <a:pt x="4144" y="10624"/>
                    </a:cubicBezTo>
                    <a:lnTo>
                      <a:pt x="4144" y="6279"/>
                    </a:lnTo>
                    <a:cubicBezTo>
                      <a:pt x="4144" y="6251"/>
                      <a:pt x="4158" y="6236"/>
                      <a:pt x="4187" y="6236"/>
                    </a:cubicBezTo>
                    <a:lnTo>
                      <a:pt x="7218" y="6236"/>
                    </a:lnTo>
                    <a:cubicBezTo>
                      <a:pt x="7319" y="6236"/>
                      <a:pt x="7406" y="6149"/>
                      <a:pt x="7406" y="6048"/>
                    </a:cubicBezTo>
                    <a:lnTo>
                      <a:pt x="7406" y="4331"/>
                    </a:lnTo>
                    <a:cubicBezTo>
                      <a:pt x="7406" y="4230"/>
                      <a:pt x="7319" y="4143"/>
                      <a:pt x="7218" y="4143"/>
                    </a:cubicBezTo>
                    <a:lnTo>
                      <a:pt x="4187" y="4143"/>
                    </a:lnTo>
                    <a:cubicBezTo>
                      <a:pt x="4158" y="4143"/>
                      <a:pt x="4144" y="4129"/>
                      <a:pt x="4144" y="4100"/>
                    </a:cubicBezTo>
                    <a:lnTo>
                      <a:pt x="4144" y="3854"/>
                    </a:lnTo>
                    <a:cubicBezTo>
                      <a:pt x="4144" y="2714"/>
                      <a:pt x="5068" y="2079"/>
                      <a:pt x="6208" y="2079"/>
                    </a:cubicBezTo>
                    <a:lnTo>
                      <a:pt x="7218" y="2079"/>
                    </a:lnTo>
                    <a:cubicBezTo>
                      <a:pt x="7319" y="2079"/>
                      <a:pt x="7406" y="1992"/>
                      <a:pt x="7406" y="1891"/>
                    </a:cubicBezTo>
                    <a:lnTo>
                      <a:pt x="7406" y="173"/>
                    </a:lnTo>
                    <a:cubicBezTo>
                      <a:pt x="7406" y="72"/>
                      <a:pt x="7319" y="0"/>
                      <a:pt x="72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15" name="Google Shape;5215;p41"/>
            <p:cNvGrpSpPr/>
            <p:nvPr/>
          </p:nvGrpSpPr>
          <p:grpSpPr>
            <a:xfrm>
              <a:off x="7163825" y="1485332"/>
              <a:ext cx="356865" cy="356498"/>
              <a:chOff x="3314750" y="3817357"/>
              <a:chExt cx="356865" cy="356498"/>
            </a:xfrm>
          </p:grpSpPr>
          <p:sp>
            <p:nvSpPr>
              <p:cNvPr id="5216" name="Google Shape;5216;p41"/>
              <p:cNvSpPr/>
              <p:nvPr/>
            </p:nvSpPr>
            <p:spPr>
              <a:xfrm>
                <a:off x="3314750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3379082" y="3881296"/>
                <a:ext cx="228595" cy="228595"/>
              </a:xfrm>
              <a:custGeom>
                <a:avLst/>
                <a:gdLst/>
                <a:ahLst/>
                <a:cxnLst/>
                <a:rect l="l" t="t" r="r" b="b"/>
                <a:pathLst>
                  <a:path w="8720" h="8720" extrusionOk="0">
                    <a:moveTo>
                      <a:pt x="6886" y="448"/>
                    </a:moveTo>
                    <a:cubicBezTo>
                      <a:pt x="7651" y="448"/>
                      <a:pt x="8272" y="1069"/>
                      <a:pt x="8272" y="1834"/>
                    </a:cubicBezTo>
                    <a:lnTo>
                      <a:pt x="8272" y="6872"/>
                    </a:lnTo>
                    <a:lnTo>
                      <a:pt x="8272" y="6886"/>
                    </a:lnTo>
                    <a:cubicBezTo>
                      <a:pt x="8272" y="7652"/>
                      <a:pt x="7651" y="8272"/>
                      <a:pt x="6872" y="8272"/>
                    </a:cubicBezTo>
                    <a:lnTo>
                      <a:pt x="1848" y="8272"/>
                    </a:lnTo>
                    <a:cubicBezTo>
                      <a:pt x="1069" y="8272"/>
                      <a:pt x="448" y="7652"/>
                      <a:pt x="448" y="6886"/>
                    </a:cubicBezTo>
                    <a:lnTo>
                      <a:pt x="448" y="1834"/>
                    </a:lnTo>
                    <a:cubicBezTo>
                      <a:pt x="448" y="1069"/>
                      <a:pt x="1069" y="448"/>
                      <a:pt x="1848" y="448"/>
                    </a:cubicBezTo>
                    <a:close/>
                    <a:moveTo>
                      <a:pt x="1848" y="1"/>
                    </a:moveTo>
                    <a:cubicBezTo>
                      <a:pt x="823" y="1"/>
                      <a:pt x="0" y="824"/>
                      <a:pt x="0" y="1834"/>
                    </a:cubicBezTo>
                    <a:lnTo>
                      <a:pt x="0" y="6872"/>
                    </a:lnTo>
                    <a:cubicBezTo>
                      <a:pt x="0" y="7897"/>
                      <a:pt x="823" y="8720"/>
                      <a:pt x="1848" y="8720"/>
                    </a:cubicBezTo>
                    <a:lnTo>
                      <a:pt x="6886" y="8720"/>
                    </a:lnTo>
                    <a:cubicBezTo>
                      <a:pt x="7897" y="8720"/>
                      <a:pt x="8719" y="7897"/>
                      <a:pt x="8719" y="6886"/>
                    </a:cubicBezTo>
                    <a:lnTo>
                      <a:pt x="8719" y="1834"/>
                    </a:lnTo>
                    <a:cubicBezTo>
                      <a:pt x="8719" y="824"/>
                      <a:pt x="7897" y="1"/>
                      <a:pt x="68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3412768" y="3935430"/>
                <a:ext cx="140408" cy="120274"/>
              </a:xfrm>
              <a:custGeom>
                <a:avLst/>
                <a:gdLst/>
                <a:ahLst/>
                <a:cxnLst/>
                <a:rect l="l" t="t" r="r" b="b"/>
                <a:pathLst>
                  <a:path w="5356" h="4588" extrusionOk="0">
                    <a:moveTo>
                      <a:pt x="3063" y="447"/>
                    </a:moveTo>
                    <a:cubicBezTo>
                      <a:pt x="4013" y="447"/>
                      <a:pt x="4923" y="1183"/>
                      <a:pt x="4923" y="2295"/>
                    </a:cubicBezTo>
                    <a:cubicBezTo>
                      <a:pt x="4908" y="3320"/>
                      <a:pt x="4085" y="4143"/>
                      <a:pt x="3075" y="4143"/>
                    </a:cubicBezTo>
                    <a:cubicBezTo>
                      <a:pt x="1429" y="4143"/>
                      <a:pt x="592" y="2151"/>
                      <a:pt x="1761" y="996"/>
                    </a:cubicBezTo>
                    <a:cubicBezTo>
                      <a:pt x="2140" y="617"/>
                      <a:pt x="2606" y="447"/>
                      <a:pt x="3063" y="447"/>
                    </a:cubicBezTo>
                    <a:close/>
                    <a:moveTo>
                      <a:pt x="3075" y="0"/>
                    </a:moveTo>
                    <a:cubicBezTo>
                      <a:pt x="1025" y="0"/>
                      <a:pt x="0" y="2468"/>
                      <a:pt x="1444" y="3912"/>
                    </a:cubicBezTo>
                    <a:cubicBezTo>
                      <a:pt x="1910" y="4379"/>
                      <a:pt x="2484" y="4587"/>
                      <a:pt x="3047" y="4587"/>
                    </a:cubicBezTo>
                    <a:cubicBezTo>
                      <a:pt x="4225" y="4587"/>
                      <a:pt x="5356" y="3673"/>
                      <a:pt x="5356" y="2295"/>
                    </a:cubicBezTo>
                    <a:cubicBezTo>
                      <a:pt x="5356" y="1025"/>
                      <a:pt x="4331" y="0"/>
                      <a:pt x="30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3539518" y="3910447"/>
                <a:ext cx="31065" cy="31039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84" extrusionOk="0">
                    <a:moveTo>
                      <a:pt x="593" y="0"/>
                    </a:moveTo>
                    <a:cubicBezTo>
                      <a:pt x="275" y="0"/>
                      <a:pt x="1" y="260"/>
                      <a:pt x="1" y="592"/>
                    </a:cubicBezTo>
                    <a:cubicBezTo>
                      <a:pt x="1" y="910"/>
                      <a:pt x="275" y="1184"/>
                      <a:pt x="593" y="1184"/>
                    </a:cubicBezTo>
                    <a:cubicBezTo>
                      <a:pt x="925" y="1184"/>
                      <a:pt x="1185" y="910"/>
                      <a:pt x="1185" y="592"/>
                    </a:cubicBezTo>
                    <a:cubicBezTo>
                      <a:pt x="1185" y="260"/>
                      <a:pt x="925" y="0"/>
                      <a:pt x="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20" name="Google Shape;5220;p41"/>
            <p:cNvGrpSpPr/>
            <p:nvPr/>
          </p:nvGrpSpPr>
          <p:grpSpPr>
            <a:xfrm>
              <a:off x="7612259" y="1485332"/>
              <a:ext cx="356865" cy="356498"/>
              <a:chOff x="3763184" y="3817357"/>
              <a:chExt cx="356865" cy="356498"/>
            </a:xfrm>
          </p:grpSpPr>
          <p:sp>
            <p:nvSpPr>
              <p:cNvPr id="5221" name="Google Shape;5221;p41"/>
              <p:cNvSpPr/>
              <p:nvPr/>
            </p:nvSpPr>
            <p:spPr>
              <a:xfrm>
                <a:off x="3763184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3848330" y="3964188"/>
                <a:ext cx="39375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4461" extrusionOk="0">
                    <a:moveTo>
                      <a:pt x="58" y="0"/>
                    </a:moveTo>
                    <a:cubicBezTo>
                      <a:pt x="29" y="0"/>
                      <a:pt x="0" y="29"/>
                      <a:pt x="0" y="58"/>
                    </a:cubicBezTo>
                    <a:lnTo>
                      <a:pt x="0" y="4403"/>
                    </a:lnTo>
                    <a:cubicBezTo>
                      <a:pt x="0" y="4432"/>
                      <a:pt x="29" y="4461"/>
                      <a:pt x="58" y="4461"/>
                    </a:cubicBezTo>
                    <a:lnTo>
                      <a:pt x="1444" y="4461"/>
                    </a:lnTo>
                    <a:cubicBezTo>
                      <a:pt x="1473" y="4461"/>
                      <a:pt x="1502" y="4446"/>
                      <a:pt x="1502" y="4403"/>
                    </a:cubicBezTo>
                    <a:lnTo>
                      <a:pt x="1502" y="58"/>
                    </a:lnTo>
                    <a:cubicBezTo>
                      <a:pt x="1502" y="29"/>
                      <a:pt x="1473" y="0"/>
                      <a:pt x="1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3832418" y="3894403"/>
                <a:ext cx="55287" cy="474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811" extrusionOk="0">
                    <a:moveTo>
                      <a:pt x="1208" y="0"/>
                    </a:moveTo>
                    <a:cubicBezTo>
                      <a:pt x="987" y="0"/>
                      <a:pt x="761" y="83"/>
                      <a:pt x="578" y="266"/>
                    </a:cubicBezTo>
                    <a:cubicBezTo>
                      <a:pt x="1" y="829"/>
                      <a:pt x="405" y="1810"/>
                      <a:pt x="1214" y="1810"/>
                    </a:cubicBezTo>
                    <a:cubicBezTo>
                      <a:pt x="1704" y="1810"/>
                      <a:pt x="2109" y="1406"/>
                      <a:pt x="2109" y="901"/>
                    </a:cubicBezTo>
                    <a:cubicBezTo>
                      <a:pt x="2109" y="355"/>
                      <a:pt x="1668" y="0"/>
                      <a:pt x="12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3925901" y="3964161"/>
                <a:ext cx="124914" cy="11736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477" extrusionOk="0">
                    <a:moveTo>
                      <a:pt x="2716" y="1"/>
                    </a:moveTo>
                    <a:cubicBezTo>
                      <a:pt x="2701" y="1"/>
                      <a:pt x="2686" y="1"/>
                      <a:pt x="2671" y="1"/>
                    </a:cubicBezTo>
                    <a:cubicBezTo>
                      <a:pt x="2180" y="1"/>
                      <a:pt x="1718" y="145"/>
                      <a:pt x="1314" y="434"/>
                    </a:cubicBezTo>
                    <a:cubicBezTo>
                      <a:pt x="1304" y="441"/>
                      <a:pt x="1294" y="444"/>
                      <a:pt x="1284" y="444"/>
                    </a:cubicBezTo>
                    <a:cubicBezTo>
                      <a:pt x="1248" y="444"/>
                      <a:pt x="1213" y="410"/>
                      <a:pt x="1213" y="376"/>
                    </a:cubicBezTo>
                    <a:lnTo>
                      <a:pt x="1213" y="59"/>
                    </a:lnTo>
                    <a:cubicBezTo>
                      <a:pt x="1213" y="30"/>
                      <a:pt x="1170" y="1"/>
                      <a:pt x="1141" y="1"/>
                    </a:cubicBezTo>
                    <a:lnTo>
                      <a:pt x="58" y="1"/>
                    </a:lnTo>
                    <a:cubicBezTo>
                      <a:pt x="29" y="1"/>
                      <a:pt x="1" y="30"/>
                      <a:pt x="1" y="59"/>
                    </a:cubicBezTo>
                    <a:lnTo>
                      <a:pt x="1" y="4389"/>
                    </a:lnTo>
                    <a:cubicBezTo>
                      <a:pt x="1" y="4433"/>
                      <a:pt x="29" y="4462"/>
                      <a:pt x="58" y="4462"/>
                    </a:cubicBezTo>
                    <a:lnTo>
                      <a:pt x="1430" y="4462"/>
                    </a:lnTo>
                    <a:cubicBezTo>
                      <a:pt x="1473" y="4462"/>
                      <a:pt x="1502" y="4433"/>
                      <a:pt x="1502" y="4389"/>
                    </a:cubicBezTo>
                    <a:lnTo>
                      <a:pt x="1502" y="2859"/>
                    </a:lnTo>
                    <a:cubicBezTo>
                      <a:pt x="1502" y="2354"/>
                      <a:pt x="1617" y="1502"/>
                      <a:pt x="2382" y="1502"/>
                    </a:cubicBezTo>
                    <a:cubicBezTo>
                      <a:pt x="3133" y="1502"/>
                      <a:pt x="3249" y="2354"/>
                      <a:pt x="3249" y="2859"/>
                    </a:cubicBezTo>
                    <a:lnTo>
                      <a:pt x="3249" y="4404"/>
                    </a:lnTo>
                    <a:cubicBezTo>
                      <a:pt x="3249" y="4433"/>
                      <a:pt x="3277" y="4462"/>
                      <a:pt x="3321" y="4462"/>
                    </a:cubicBezTo>
                    <a:lnTo>
                      <a:pt x="3321" y="4476"/>
                    </a:lnTo>
                    <a:lnTo>
                      <a:pt x="4692" y="4476"/>
                    </a:lnTo>
                    <a:cubicBezTo>
                      <a:pt x="4721" y="4476"/>
                      <a:pt x="4750" y="4433"/>
                      <a:pt x="4750" y="4404"/>
                    </a:cubicBezTo>
                    <a:lnTo>
                      <a:pt x="4750" y="2383"/>
                    </a:lnTo>
                    <a:cubicBezTo>
                      <a:pt x="4764" y="1806"/>
                      <a:pt x="4591" y="1243"/>
                      <a:pt x="4259" y="766"/>
                    </a:cubicBezTo>
                    <a:cubicBezTo>
                      <a:pt x="3893" y="287"/>
                      <a:pt x="3320" y="1"/>
                      <a:pt x="27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25" name="Google Shape;5225;p41"/>
            <p:cNvGrpSpPr/>
            <p:nvPr/>
          </p:nvGrpSpPr>
          <p:grpSpPr>
            <a:xfrm>
              <a:off x="8060685" y="1485520"/>
              <a:ext cx="356498" cy="356498"/>
              <a:chOff x="4211985" y="3817357"/>
              <a:chExt cx="356498" cy="356498"/>
            </a:xfrm>
          </p:grpSpPr>
          <p:sp>
            <p:nvSpPr>
              <p:cNvPr id="5226" name="Google Shape;5226;p41"/>
              <p:cNvSpPr/>
              <p:nvPr/>
            </p:nvSpPr>
            <p:spPr>
              <a:xfrm>
                <a:off x="4211985" y="3817357"/>
                <a:ext cx="356498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599" h="13599" extrusionOk="0">
                    <a:moveTo>
                      <a:pt x="6800" y="0"/>
                    </a:moveTo>
                    <a:cubicBezTo>
                      <a:pt x="3047" y="0"/>
                      <a:pt x="1" y="3046"/>
                      <a:pt x="1" y="6799"/>
                    </a:cubicBezTo>
                    <a:cubicBezTo>
                      <a:pt x="1" y="10552"/>
                      <a:pt x="3047" y="13598"/>
                      <a:pt x="6800" y="13598"/>
                    </a:cubicBezTo>
                    <a:cubicBezTo>
                      <a:pt x="10553" y="13598"/>
                      <a:pt x="13599" y="10552"/>
                      <a:pt x="13599" y="6799"/>
                    </a:cubicBezTo>
                    <a:cubicBezTo>
                      <a:pt x="13599" y="3046"/>
                      <a:pt x="10553" y="0"/>
                      <a:pt x="68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4288061" y="3909555"/>
                <a:ext cx="227756" cy="187463"/>
              </a:xfrm>
              <a:custGeom>
                <a:avLst/>
                <a:gdLst/>
                <a:ahLst/>
                <a:cxnLst/>
                <a:rect l="l" t="t" r="r" b="b"/>
                <a:pathLst>
                  <a:path w="8688" h="7151" extrusionOk="0">
                    <a:moveTo>
                      <a:pt x="5678" y="0"/>
                    </a:moveTo>
                    <a:cubicBezTo>
                      <a:pt x="4639" y="0"/>
                      <a:pt x="3643" y="810"/>
                      <a:pt x="3652" y="2026"/>
                    </a:cubicBezTo>
                    <a:lnTo>
                      <a:pt x="3652" y="2070"/>
                    </a:lnTo>
                    <a:lnTo>
                      <a:pt x="3551" y="2070"/>
                    </a:lnTo>
                    <a:cubicBezTo>
                      <a:pt x="3219" y="2012"/>
                      <a:pt x="2887" y="1940"/>
                      <a:pt x="2570" y="1839"/>
                    </a:cubicBezTo>
                    <a:cubicBezTo>
                      <a:pt x="1819" y="1579"/>
                      <a:pt x="1155" y="1160"/>
                      <a:pt x="592" y="612"/>
                    </a:cubicBezTo>
                    <a:lnTo>
                      <a:pt x="390" y="410"/>
                    </a:lnTo>
                    <a:cubicBezTo>
                      <a:pt x="375" y="395"/>
                      <a:pt x="358" y="388"/>
                      <a:pt x="342" y="388"/>
                    </a:cubicBezTo>
                    <a:cubicBezTo>
                      <a:pt x="312" y="388"/>
                      <a:pt x="284" y="410"/>
                      <a:pt x="275" y="438"/>
                    </a:cubicBezTo>
                    <a:lnTo>
                      <a:pt x="202" y="727"/>
                    </a:lnTo>
                    <a:cubicBezTo>
                      <a:pt x="0" y="1492"/>
                      <a:pt x="318" y="2301"/>
                      <a:pt x="982" y="2734"/>
                    </a:cubicBezTo>
                    <a:cubicBezTo>
                      <a:pt x="852" y="2734"/>
                      <a:pt x="708" y="2719"/>
                      <a:pt x="578" y="2690"/>
                    </a:cubicBezTo>
                    <a:lnTo>
                      <a:pt x="332" y="2633"/>
                    </a:lnTo>
                    <a:cubicBezTo>
                      <a:pt x="327" y="2631"/>
                      <a:pt x="321" y="2630"/>
                      <a:pt x="315" y="2630"/>
                    </a:cubicBezTo>
                    <a:cubicBezTo>
                      <a:pt x="278" y="2630"/>
                      <a:pt x="246" y="2667"/>
                      <a:pt x="246" y="2705"/>
                    </a:cubicBezTo>
                    <a:lnTo>
                      <a:pt x="289" y="2950"/>
                    </a:lnTo>
                    <a:cubicBezTo>
                      <a:pt x="390" y="3513"/>
                      <a:pt x="751" y="3990"/>
                      <a:pt x="1256" y="4221"/>
                    </a:cubicBezTo>
                    <a:cubicBezTo>
                      <a:pt x="1314" y="4249"/>
                      <a:pt x="1299" y="4336"/>
                      <a:pt x="1242" y="4350"/>
                    </a:cubicBezTo>
                    <a:lnTo>
                      <a:pt x="967" y="4350"/>
                    </a:lnTo>
                    <a:cubicBezTo>
                      <a:pt x="910" y="4365"/>
                      <a:pt x="881" y="4408"/>
                      <a:pt x="910" y="4452"/>
                    </a:cubicBezTo>
                    <a:lnTo>
                      <a:pt x="1040" y="4697"/>
                    </a:lnTo>
                    <a:cubicBezTo>
                      <a:pt x="1314" y="5173"/>
                      <a:pt x="1790" y="5491"/>
                      <a:pt x="2324" y="5563"/>
                    </a:cubicBezTo>
                    <a:cubicBezTo>
                      <a:pt x="2382" y="5577"/>
                      <a:pt x="2397" y="5650"/>
                      <a:pt x="2353" y="5693"/>
                    </a:cubicBezTo>
                    <a:cubicBezTo>
                      <a:pt x="1891" y="6025"/>
                      <a:pt x="1357" y="6256"/>
                      <a:pt x="794" y="6357"/>
                    </a:cubicBezTo>
                    <a:lnTo>
                      <a:pt x="188" y="6458"/>
                    </a:lnTo>
                    <a:cubicBezTo>
                      <a:pt x="116" y="6472"/>
                      <a:pt x="116" y="6559"/>
                      <a:pt x="174" y="6588"/>
                    </a:cubicBezTo>
                    <a:lnTo>
                      <a:pt x="751" y="6804"/>
                    </a:lnTo>
                    <a:cubicBezTo>
                      <a:pt x="1328" y="7035"/>
                      <a:pt x="1949" y="7151"/>
                      <a:pt x="2570" y="7151"/>
                    </a:cubicBezTo>
                    <a:cubicBezTo>
                      <a:pt x="5385" y="7136"/>
                      <a:pt x="7680" y="4870"/>
                      <a:pt x="7694" y="2055"/>
                    </a:cubicBezTo>
                    <a:lnTo>
                      <a:pt x="7694" y="2026"/>
                    </a:lnTo>
                    <a:lnTo>
                      <a:pt x="7694" y="1983"/>
                    </a:lnTo>
                    <a:lnTo>
                      <a:pt x="7694" y="1969"/>
                    </a:lnTo>
                    <a:cubicBezTo>
                      <a:pt x="7896" y="1839"/>
                      <a:pt x="8070" y="1680"/>
                      <a:pt x="8243" y="1507"/>
                    </a:cubicBezTo>
                    <a:lnTo>
                      <a:pt x="8647" y="1088"/>
                    </a:lnTo>
                    <a:cubicBezTo>
                      <a:pt x="8687" y="1048"/>
                      <a:pt x="8653" y="971"/>
                      <a:pt x="8591" y="971"/>
                    </a:cubicBezTo>
                    <a:cubicBezTo>
                      <a:pt x="8586" y="971"/>
                      <a:pt x="8580" y="971"/>
                      <a:pt x="8575" y="973"/>
                    </a:cubicBezTo>
                    <a:lnTo>
                      <a:pt x="8012" y="1117"/>
                    </a:lnTo>
                    <a:lnTo>
                      <a:pt x="7824" y="1146"/>
                    </a:lnTo>
                    <a:cubicBezTo>
                      <a:pt x="7820" y="1147"/>
                      <a:pt x="7816" y="1147"/>
                      <a:pt x="7812" y="1147"/>
                    </a:cubicBezTo>
                    <a:cubicBezTo>
                      <a:pt x="7761" y="1147"/>
                      <a:pt x="7728" y="1070"/>
                      <a:pt x="7781" y="1030"/>
                    </a:cubicBezTo>
                    <a:cubicBezTo>
                      <a:pt x="7839" y="973"/>
                      <a:pt x="7896" y="915"/>
                      <a:pt x="7954" y="857"/>
                    </a:cubicBezTo>
                    <a:lnTo>
                      <a:pt x="8402" y="366"/>
                    </a:lnTo>
                    <a:cubicBezTo>
                      <a:pt x="8439" y="329"/>
                      <a:pt x="8401" y="259"/>
                      <a:pt x="8353" y="259"/>
                    </a:cubicBezTo>
                    <a:cubicBezTo>
                      <a:pt x="8346" y="259"/>
                      <a:pt x="8338" y="261"/>
                      <a:pt x="8330" y="265"/>
                    </a:cubicBezTo>
                    <a:lnTo>
                      <a:pt x="7709" y="467"/>
                    </a:lnTo>
                    <a:cubicBezTo>
                      <a:pt x="7521" y="525"/>
                      <a:pt x="7334" y="583"/>
                      <a:pt x="7131" y="612"/>
                    </a:cubicBezTo>
                    <a:cubicBezTo>
                      <a:pt x="7117" y="612"/>
                      <a:pt x="7088" y="597"/>
                      <a:pt x="7074" y="583"/>
                    </a:cubicBezTo>
                    <a:cubicBezTo>
                      <a:pt x="6667" y="180"/>
                      <a:pt x="6168" y="0"/>
                      <a:pt x="56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230" name="Google Shape;5230;p41"/>
          <p:cNvGrpSpPr/>
          <p:nvPr/>
        </p:nvGrpSpPr>
        <p:grpSpPr>
          <a:xfrm>
            <a:off x="-241512" y="-472144"/>
            <a:ext cx="6543848" cy="7951104"/>
            <a:chOff x="-181134" y="-354108"/>
            <a:chExt cx="4907886" cy="5963328"/>
          </a:xfrm>
        </p:grpSpPr>
        <p:sp>
          <p:nvSpPr>
            <p:cNvPr id="5231" name="Google Shape;5231;p41"/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41"/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41"/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41"/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41"/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41"/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41"/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41"/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41"/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41"/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41"/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41"/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41"/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41"/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41"/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41"/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41"/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41"/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41"/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41"/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41"/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41"/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41"/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54" name="Google Shape;5254;p41"/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5255" name="Google Shape;5255;p41"/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62" name="Google Shape;5262;p41"/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41"/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41"/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41"/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41"/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41"/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41"/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41"/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41"/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41"/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41"/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41"/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41"/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41"/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41"/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41"/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41"/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41"/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41"/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41"/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41"/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41"/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41"/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41"/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41"/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41"/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41"/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41"/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41"/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41"/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41"/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41"/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41"/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41"/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41"/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41"/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41"/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41"/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41"/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41"/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41"/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41"/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41"/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41"/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41"/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41"/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41"/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41"/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41"/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41"/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41"/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41"/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41"/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41"/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41"/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41"/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41"/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41"/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41"/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41"/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41"/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41"/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41"/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41"/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41"/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41"/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41"/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41"/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41"/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41"/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41"/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41"/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41"/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41"/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41"/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41"/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41"/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41"/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41"/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41"/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41"/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343" name="Google Shape;5343;p41"/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5344" name="Google Shape;5344;p41"/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24" name="Google Shape;5424;p41"/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41"/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41"/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41"/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41"/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41"/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41"/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431" name="Google Shape;5431;p41"/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5432" name="Google Shape;5432;p41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3" name="Google Shape;5433;p41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4" name="Google Shape;5434;p41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5" name="Google Shape;5435;p41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6" name="Google Shape;5436;p41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7" name="Google Shape;5437;p41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8" name="Google Shape;5438;p41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9" name="Google Shape;5439;p41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0" name="Google Shape;5440;p41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1" name="Google Shape;5441;p41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2" name="Google Shape;5442;p41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3" name="Google Shape;5443;p41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4" name="Google Shape;5444;p41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5" name="Google Shape;5445;p41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6" name="Google Shape;5446;p41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7" name="Google Shape;5447;p41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8" name="Google Shape;5448;p41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9" name="Google Shape;5449;p41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0" name="Google Shape;5450;p41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1" name="Google Shape;5451;p41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2" name="Google Shape;5452;p41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3" name="Google Shape;5453;p41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454" name="Google Shape;5454;p41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5455" name="Google Shape;5455;p41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56" name="Google Shape;5456;p41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57" name="Google Shape;5457;p41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58" name="Google Shape;5458;p41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59" name="Google Shape;5459;p41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0" name="Google Shape;5460;p41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1" name="Google Shape;5461;p41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2" name="Google Shape;5462;p41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3" name="Google Shape;5463;p41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4" name="Google Shape;5464;p41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5" name="Google Shape;5465;p41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6" name="Google Shape;5466;p41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7" name="Google Shape;5467;p41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8" name="Google Shape;5468;p41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69" name="Google Shape;5469;p41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0" name="Google Shape;5470;p41"/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1" name="Google Shape;5471;p41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2" name="Google Shape;5472;p41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3" name="Google Shape;5473;p41"/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4" name="Google Shape;5474;p41"/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5" name="Google Shape;5475;p41"/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6" name="Google Shape;5476;p41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7" name="Google Shape;5477;p41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8" name="Google Shape;5478;p41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9" name="Google Shape;5479;p41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0" name="Google Shape;5480;p41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1" name="Google Shape;5481;p41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2" name="Google Shape;5482;p41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3" name="Google Shape;5483;p41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4" name="Google Shape;5484;p41"/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5" name="Google Shape;5485;p41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6" name="Google Shape;5486;p41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7" name="Google Shape;5487;p41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8" name="Google Shape;5488;p41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9" name="Google Shape;5489;p41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0" name="Google Shape;5490;p41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1" name="Google Shape;5491;p41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2" name="Google Shape;5492;p41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3" name="Google Shape;5493;p41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4" name="Google Shape;5494;p41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5" name="Google Shape;5495;p41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6" name="Google Shape;5496;p41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7" name="Google Shape;5497;p41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8" name="Google Shape;5498;p41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9" name="Google Shape;5499;p41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0" name="Google Shape;5500;p41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1" name="Google Shape;5501;p41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2" name="Google Shape;5502;p41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3" name="Google Shape;5503;p41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4" name="Google Shape;5504;p41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5" name="Google Shape;5505;p41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6" name="Google Shape;5506;p41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7" name="Google Shape;5507;p41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8" name="Google Shape;5508;p41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9" name="Google Shape;5509;p41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0" name="Google Shape;5510;p41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511" name="Google Shape;5511;p41"/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5512" name="Google Shape;5512;p41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3" name="Google Shape;5513;p41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4" name="Google Shape;5514;p41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5" name="Google Shape;5515;p41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6" name="Google Shape;5516;p41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7" name="Google Shape;5517;p41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8" name="Google Shape;5518;p41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9" name="Google Shape;5519;p41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0" name="Google Shape;5520;p41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1" name="Google Shape;5521;p41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22" name="Google Shape;5522;p41"/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41"/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41"/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525" name="Google Shape;5525;p41"/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5526" name="Google Shape;5526;p41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7" name="Google Shape;5527;p41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8" name="Google Shape;5528;p41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9" name="Google Shape;5529;p41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0" name="Google Shape;5530;p41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1" name="Google Shape;5531;p41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2" name="Google Shape;5532;p41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3" name="Google Shape;5533;p41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4" name="Google Shape;5534;p41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5" name="Google Shape;5535;p41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6" name="Google Shape;5536;p41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7" name="Google Shape;5537;p41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8" name="Google Shape;5538;p41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9" name="Google Shape;5539;p41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0" name="Google Shape;5540;p41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1" name="Google Shape;5541;p41"/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2" name="Google Shape;5542;p41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3" name="Google Shape;5543;p41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4" name="Google Shape;5544;p41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5" name="Google Shape;5545;p41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6" name="Google Shape;5546;p41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7" name="Google Shape;5547;p41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8" name="Google Shape;5548;p41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9" name="Google Shape;5549;p41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0" name="Google Shape;5550;p41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1" name="Google Shape;5551;p41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2" name="Google Shape;5552;p41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3" name="Google Shape;5553;p41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4" name="Google Shape;5554;p41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5" name="Google Shape;5555;p41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6" name="Google Shape;5556;p41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7" name="Google Shape;5557;p41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8" name="Google Shape;5558;p41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9" name="Google Shape;5559;p41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0" name="Google Shape;5560;p41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1" name="Google Shape;5561;p41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2" name="Google Shape;5562;p41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3" name="Google Shape;5563;p41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4" name="Google Shape;5564;p41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5" name="Google Shape;5565;p41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6" name="Google Shape;5566;p41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7" name="Google Shape;5567;p41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8" name="Google Shape;5568;p41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9" name="Google Shape;5569;p41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0" name="Google Shape;5570;p41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1" name="Google Shape;5571;p41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2" name="Google Shape;5572;p41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3" name="Google Shape;5573;p41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4" name="Google Shape;5574;p41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5" name="Google Shape;5575;p41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6" name="Google Shape;5576;p41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7" name="Google Shape;5577;p41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8" name="Google Shape;5578;p41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9" name="Google Shape;5579;p41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0" name="Google Shape;5580;p41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1" name="Google Shape;5581;p41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2" name="Google Shape;5582;p41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3" name="Google Shape;5583;p41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41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41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41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41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41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9" name="Google Shape;5589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0" name="Google Shape;5590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1" name="Google Shape;5591;p41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2" name="Google Shape;5592;p41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3" name="Google Shape;5593;p41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4" name="Google Shape;5594;p41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5" name="Google Shape;5595;p41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6" name="Google Shape;5596;p41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7" name="Google Shape;5597;p41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8" name="Google Shape;5598;p41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9" name="Google Shape;5599;p41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0" name="Google Shape;5600;p41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1" name="Google Shape;5601;p41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2" name="Google Shape;5602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3" name="Google Shape;5603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4" name="Google Shape;5604;p41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41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6" name="Google Shape;5606;p41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7" name="Google Shape;5607;p41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8" name="Google Shape;5608;p41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9" name="Google Shape;5609;p41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610" name="Google Shape;5610;p41"/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41"/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612" name="Google Shape;5612;p41"/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5613" name="Google Shape;5613;p41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4" name="Google Shape;5614;p41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5" name="Google Shape;5615;p41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6" name="Google Shape;5616;p41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7" name="Google Shape;5617;p41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41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19" name="Google Shape;5619;p41"/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5620" name="Google Shape;5620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1" name="Google Shape;5621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2" name="Google Shape;5622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3" name="Google Shape;5623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4" name="Google Shape;5624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5" name="Google Shape;5625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626" name="Google Shape;5626;p41"/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627" name="Google Shape;5627;p41"/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5628" name="Google Shape;5628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9" name="Google Shape;5629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0" name="Google Shape;5630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1" name="Google Shape;5631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2" name="Google Shape;5632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3" name="Google Shape;5633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634" name="Google Shape;5634;p41"/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635" name="Google Shape;5635;p41"/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5636" name="Google Shape;5636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7" name="Google Shape;5637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8" name="Google Shape;5638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9" name="Google Shape;5639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0" name="Google Shape;5640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38" name="Google Shape;2831;p99"/>
          <p:cNvSpPr txBox="1">
            <a:spLocks noGrp="1"/>
          </p:cNvSpPr>
          <p:nvPr>
            <p:ph type="title"/>
          </p:nvPr>
        </p:nvSpPr>
        <p:spPr>
          <a:xfrm>
            <a:off x="6188453" y="763496"/>
            <a:ext cx="5102400" cy="1727379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 rtl="1"/>
            <a:r>
              <a:rPr lang="fa-IR" sz="9600" dirty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lang="fa-IR" sz="9600" dirty="0">
              <a:solidFill>
                <a:schemeClr val="tx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39" name="Google Shape;2833;p99"/>
          <p:cNvSpPr txBox="1">
            <a:spLocks noGrp="1"/>
          </p:cNvSpPr>
          <p:nvPr>
            <p:ph type="subTitle" idx="2"/>
          </p:nvPr>
        </p:nvSpPr>
        <p:spPr>
          <a:xfrm>
            <a:off x="6715299" y="2576127"/>
            <a:ext cx="4232800" cy="72536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>
              <a:spcAft>
                <a:spcPts val="2133"/>
              </a:spcAft>
            </a:pPr>
            <a:r>
              <a:rPr lang="fa-IR" sz="4000" b="1" dirty="0">
                <a:solidFill>
                  <a:schemeClr val="accen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4000" b="1" dirty="0">
              <a:solidFill>
                <a:schemeClr val="accent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40" name="Google Shape;2833;p99"/>
          <p:cNvSpPr txBox="1">
            <a:spLocks/>
          </p:cNvSpPr>
          <p:nvPr/>
        </p:nvSpPr>
        <p:spPr>
          <a:xfrm>
            <a:off x="6757962" y="3768727"/>
            <a:ext cx="4232800" cy="574856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>
              <a:spcAft>
                <a:spcPts val="2133"/>
              </a:spcAft>
            </a:pPr>
            <a:r>
              <a:rPr lang="fa-IR" sz="2400" b="1" kern="0" dirty="0">
                <a:solidFill>
                  <a:srgbClr val="0C0044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ارتباط با من</a:t>
            </a:r>
          </a:p>
          <a:p>
            <a:pPr defTabSz="1219170">
              <a:spcBef>
                <a:spcPts val="1333"/>
              </a:spcBef>
            </a:pPr>
            <a:endParaRPr lang="fa-IR" sz="2400" b="1" kern="0" dirty="0">
              <a:solidFill>
                <a:srgbClr val="0C0044"/>
              </a:solidFill>
            </a:endParaRPr>
          </a:p>
        </p:txBody>
      </p:sp>
      <p:sp>
        <p:nvSpPr>
          <p:cNvPr id="441" name="Google Shape;2833;p99"/>
          <p:cNvSpPr txBox="1">
            <a:spLocks/>
          </p:cNvSpPr>
          <p:nvPr/>
        </p:nvSpPr>
        <p:spPr>
          <a:xfrm>
            <a:off x="6744715" y="4350393"/>
            <a:ext cx="4232800" cy="111503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/>
            <a:r>
              <a:rPr lang="en-US" sz="2400" kern="0" dirty="0">
                <a:solidFill>
                  <a:srgbClr val="0C0044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0912222222</a:t>
            </a:r>
          </a:p>
          <a:p>
            <a:pPr algn="ctr" defTabSz="1219170" rtl="1"/>
            <a:r>
              <a:rPr lang="en-US" sz="2400" kern="0" dirty="0">
                <a:solidFill>
                  <a:srgbClr val="0C0044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mail@mail.com</a:t>
            </a:r>
          </a:p>
          <a:p>
            <a:pPr algn="ctr" defTabSz="1219170" rtl="1"/>
            <a:r>
              <a:rPr lang="en-US" sz="2400" kern="0" dirty="0">
                <a:solidFill>
                  <a:srgbClr val="0C0044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@ID</a:t>
            </a:r>
            <a:endParaRPr lang="fa-IR" sz="2400" kern="0" dirty="0">
              <a:solidFill>
                <a:srgbClr val="0C0044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014758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Google Shape;6922;p122"/>
          <p:cNvSpPr txBox="1">
            <a:spLocks/>
          </p:cNvSpPr>
          <p:nvPr/>
        </p:nvSpPr>
        <p:spPr>
          <a:xfrm>
            <a:off x="5978476" y="2092020"/>
            <a:ext cx="6047269" cy="2673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80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</a:t>
            </a:r>
            <a:r>
              <a:rPr lang="fa-IR" sz="80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</a:t>
            </a:r>
          </a:p>
          <a:p>
            <a:pPr algn="ctr" defTabSz="1219170" rtl="1">
              <a:buClr>
                <a:srgbClr val="212529"/>
              </a:buClr>
            </a:pPr>
            <a:r>
              <a:rPr lang="fa-IR" sz="80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از توجه شما</a:t>
            </a:r>
            <a:endParaRPr lang="fa-IR" sz="80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123710" y="1870360"/>
            <a:ext cx="5666509" cy="3006437"/>
          </a:xfrm>
          <a:prstGeom prst="rect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2850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71"/>
          <p:cNvSpPr txBox="1">
            <a:spLocks noGrp="1"/>
          </p:cNvSpPr>
          <p:nvPr>
            <p:ph type="ctrTitle"/>
          </p:nvPr>
        </p:nvSpPr>
        <p:spPr>
          <a:xfrm>
            <a:off x="3239900" y="792700"/>
            <a:ext cx="5712000" cy="1330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rtl="1"/>
            <a:r>
              <a:rPr lang="fa-IR" sz="9600" b="1" dirty="0"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sz="9600" dirty="0"/>
          </a:p>
        </p:txBody>
      </p:sp>
      <p:cxnSp>
        <p:nvCxnSpPr>
          <p:cNvPr id="1068" name="Google Shape;1068;p71"/>
          <p:cNvCxnSpPr/>
          <p:nvPr/>
        </p:nvCxnSpPr>
        <p:spPr>
          <a:xfrm>
            <a:off x="3827000" y="2296000"/>
            <a:ext cx="4538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69" name="Google Shape;1069;p71"/>
          <p:cNvSpPr/>
          <p:nvPr/>
        </p:nvSpPr>
        <p:spPr>
          <a:xfrm>
            <a:off x="4122798" y="5613506"/>
            <a:ext cx="652505" cy="653263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70" name="Google Shape;1070;p71"/>
          <p:cNvGrpSpPr/>
          <p:nvPr/>
        </p:nvGrpSpPr>
        <p:grpSpPr>
          <a:xfrm>
            <a:off x="5170913" y="5613805"/>
            <a:ext cx="653215" cy="652540"/>
            <a:chOff x="3303268" y="3817349"/>
            <a:chExt cx="346056" cy="345674"/>
          </a:xfrm>
        </p:grpSpPr>
        <p:sp>
          <p:nvSpPr>
            <p:cNvPr id="1071" name="Google Shape;1071;p71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71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71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71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5" name="Google Shape;1075;p71"/>
          <p:cNvGrpSpPr/>
          <p:nvPr/>
        </p:nvGrpSpPr>
        <p:grpSpPr>
          <a:xfrm>
            <a:off x="6219737" y="5613805"/>
            <a:ext cx="653215" cy="652540"/>
            <a:chOff x="3752358" y="3817349"/>
            <a:chExt cx="346056" cy="345674"/>
          </a:xfrm>
        </p:grpSpPr>
        <p:sp>
          <p:nvSpPr>
            <p:cNvPr id="1076" name="Google Shape;1076;p71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71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71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71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0" name="Google Shape;1080;p71"/>
          <p:cNvGrpSpPr/>
          <p:nvPr/>
        </p:nvGrpSpPr>
        <p:grpSpPr>
          <a:xfrm>
            <a:off x="7268560" y="5613805"/>
            <a:ext cx="653155" cy="652540"/>
            <a:chOff x="4201447" y="3817349"/>
            <a:chExt cx="346024" cy="345674"/>
          </a:xfrm>
        </p:grpSpPr>
        <p:sp>
          <p:nvSpPr>
            <p:cNvPr id="1081" name="Google Shape;1081;p71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71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" name="Google Shape;5080;p58"/>
          <p:cNvSpPr/>
          <p:nvPr/>
        </p:nvSpPr>
        <p:spPr>
          <a:xfrm>
            <a:off x="4796653" y="3467029"/>
            <a:ext cx="2872097" cy="522627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4275;p55"/>
          <p:cNvSpPr txBox="1">
            <a:spLocks/>
          </p:cNvSpPr>
          <p:nvPr/>
        </p:nvSpPr>
        <p:spPr>
          <a:xfrm>
            <a:off x="3777570" y="2513497"/>
            <a:ext cx="4884332" cy="76224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9170">
              <a:spcBef>
                <a:spcPts val="0"/>
              </a:spcBef>
              <a:buClr>
                <a:srgbClr val="13234B"/>
              </a:buClr>
              <a:buSzPts val="1100"/>
              <a:buNone/>
            </a:pPr>
            <a:r>
              <a:rPr lang="fa-IR" sz="4267" b="1" dirty="0">
                <a:solidFill>
                  <a:srgbClr val="13234B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fa-IR" sz="4267" b="1" dirty="0">
              <a:solidFill>
                <a:srgbClr val="13234B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24" name="Google Shape;14276;p55"/>
          <p:cNvSpPr txBox="1">
            <a:spLocks/>
          </p:cNvSpPr>
          <p:nvPr/>
        </p:nvSpPr>
        <p:spPr>
          <a:xfrm>
            <a:off x="5029009" y="3407963"/>
            <a:ext cx="2340040" cy="565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>
              <a:spcAft>
                <a:spcPts val="2133"/>
              </a:spcAft>
              <a:buClr>
                <a:srgbClr val="13234B"/>
              </a:buClr>
              <a:buNone/>
            </a:pPr>
            <a:r>
              <a:rPr lang="fa-IR" sz="2133" b="1" kern="0" dirty="0">
                <a:solidFill>
                  <a:srgbClr val="FFFFFF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  <a:endParaRPr lang="fa-IR" sz="2133" b="1" kern="0" dirty="0">
              <a:solidFill>
                <a:srgbClr val="FFFFFF"/>
              </a:solidFill>
              <a:latin typeface="Shabnam" panose="020B0603030804020204" pitchFamily="34" charset="-78"/>
              <a:ea typeface="Poppins"/>
              <a:cs typeface="Shabnam" panose="020B0603030804020204" pitchFamily="34" charset="-78"/>
              <a:sym typeface="Poppins"/>
            </a:endParaRPr>
          </a:p>
        </p:txBody>
      </p:sp>
      <p:sp>
        <p:nvSpPr>
          <p:cNvPr id="25" name="Google Shape;14275;p55"/>
          <p:cNvSpPr txBox="1">
            <a:spLocks/>
          </p:cNvSpPr>
          <p:nvPr/>
        </p:nvSpPr>
        <p:spPr>
          <a:xfrm>
            <a:off x="4029901" y="3939607"/>
            <a:ext cx="4405600" cy="1338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13234B"/>
              </a:buClr>
              <a:buSzPts val="1100"/>
            </a:pPr>
            <a:r>
              <a:rPr lang="en-US" sz="2133" kern="0" dirty="0">
                <a:solidFill>
                  <a:srgbClr val="13234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133" kern="0" dirty="0">
              <a:solidFill>
                <a:srgbClr val="13234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13234B"/>
              </a:buClr>
              <a:buSzPts val="1100"/>
            </a:pPr>
            <a:r>
              <a:rPr lang="en-US" sz="2133" kern="0" dirty="0">
                <a:solidFill>
                  <a:srgbClr val="13234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133" kern="0" dirty="0" err="1">
                <a:solidFill>
                  <a:srgbClr val="13234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133" kern="0" dirty="0">
              <a:solidFill>
                <a:srgbClr val="13234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13234B"/>
              </a:buClr>
              <a:buSzPts val="1100"/>
            </a:pPr>
            <a:r>
              <a:rPr lang="en-US" sz="2133" kern="0" dirty="0">
                <a:solidFill>
                  <a:srgbClr val="13234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  <p:sp>
        <p:nvSpPr>
          <p:cNvPr id="26" name="Rectangle 25"/>
          <p:cNvSpPr/>
          <p:nvPr/>
        </p:nvSpPr>
        <p:spPr>
          <a:xfrm>
            <a:off x="4604563" y="6389401"/>
            <a:ext cx="3256275" cy="502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rtl="1">
              <a:buClr>
                <a:srgbClr val="000000"/>
              </a:buClr>
            </a:pPr>
            <a:r>
              <a:rPr lang="en-US" sz="2667" b="1" kern="0" dirty="0">
                <a:solidFill>
                  <a:srgbClr val="13234B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Tarhika.ir</a:t>
            </a:r>
            <a:endParaRPr lang="fa-IR" sz="2667" b="1" kern="0" dirty="0">
              <a:solidFill>
                <a:srgbClr val="13234B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54696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54"/>
          <p:cNvSpPr/>
          <p:nvPr/>
        </p:nvSpPr>
        <p:spPr>
          <a:xfrm>
            <a:off x="7983879" y="4734899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3" name="Google Shape;1243;p54"/>
          <p:cNvGrpSpPr/>
          <p:nvPr/>
        </p:nvGrpSpPr>
        <p:grpSpPr>
          <a:xfrm>
            <a:off x="8583175" y="4734899"/>
            <a:ext cx="461408" cy="460899"/>
            <a:chOff x="3303268" y="3817349"/>
            <a:chExt cx="346056" cy="345674"/>
          </a:xfrm>
        </p:grpSpPr>
        <p:sp>
          <p:nvSpPr>
            <p:cNvPr id="1244" name="Google Shape;1244;p54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54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54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54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54"/>
          <p:cNvGrpSpPr/>
          <p:nvPr/>
        </p:nvGrpSpPr>
        <p:grpSpPr>
          <a:xfrm>
            <a:off x="9181960" y="4734899"/>
            <a:ext cx="461408" cy="460899"/>
            <a:chOff x="3752358" y="3817349"/>
            <a:chExt cx="346056" cy="345674"/>
          </a:xfrm>
        </p:grpSpPr>
        <p:sp>
          <p:nvSpPr>
            <p:cNvPr id="1249" name="Google Shape;1249;p54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54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54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54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3" name="Google Shape;1253;p54"/>
          <p:cNvGrpSpPr/>
          <p:nvPr/>
        </p:nvGrpSpPr>
        <p:grpSpPr>
          <a:xfrm>
            <a:off x="9780747" y="4734899"/>
            <a:ext cx="461365" cy="460899"/>
            <a:chOff x="4201447" y="3817349"/>
            <a:chExt cx="346024" cy="345674"/>
          </a:xfrm>
        </p:grpSpPr>
        <p:sp>
          <p:nvSpPr>
            <p:cNvPr id="1254" name="Google Shape;1254;p54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54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" name="Google Shape;5080;p58"/>
          <p:cNvSpPr/>
          <p:nvPr/>
        </p:nvSpPr>
        <p:spPr>
          <a:xfrm>
            <a:off x="1919891" y="3699642"/>
            <a:ext cx="2732691" cy="4067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6922;p122"/>
          <p:cNvSpPr txBox="1">
            <a:spLocks noGrp="1"/>
          </p:cNvSpPr>
          <p:nvPr>
            <p:ph type="title"/>
          </p:nvPr>
        </p:nvSpPr>
        <p:spPr>
          <a:xfrm>
            <a:off x="1004098" y="1265164"/>
            <a:ext cx="4759349" cy="127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rtl="1"/>
            <a:r>
              <a:rPr lang="fa-IR" sz="9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  <a:endParaRPr lang="fa-IR" sz="96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Google Shape;14275;p55"/>
          <p:cNvSpPr txBox="1">
            <a:spLocks/>
          </p:cNvSpPr>
          <p:nvPr/>
        </p:nvSpPr>
        <p:spPr>
          <a:xfrm>
            <a:off x="879115" y="2689403"/>
            <a:ext cx="4884332" cy="76224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9170">
              <a:spcBef>
                <a:spcPts val="0"/>
              </a:spcBef>
              <a:buClr>
                <a:srgbClr val="000000"/>
              </a:buClr>
              <a:buSzPts val="1100"/>
              <a:buNone/>
            </a:pPr>
            <a:r>
              <a:rPr lang="fa-IR" sz="4267" b="1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  <a:sym typeface="Arial"/>
              </a:rPr>
              <a:t>آیا سوالی دارید؟</a:t>
            </a:r>
            <a:endParaRPr lang="fa-IR" sz="4267" b="1" dirty="0">
              <a:solidFill>
                <a:srgbClr val="FFFFFF"/>
              </a:solidFill>
              <a:latin typeface="Shabnam" panose="020B0603030804020204" pitchFamily="34" charset="-78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24" name="Google Shape;14276;p55"/>
          <p:cNvSpPr txBox="1">
            <a:spLocks/>
          </p:cNvSpPr>
          <p:nvPr/>
        </p:nvSpPr>
        <p:spPr>
          <a:xfrm>
            <a:off x="2078538" y="3577238"/>
            <a:ext cx="2287919" cy="565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 defTabSz="1219170">
              <a:spcAft>
                <a:spcPts val="2133"/>
              </a:spcAft>
              <a:buClr>
                <a:srgbClr val="000000"/>
              </a:buClr>
              <a:buNone/>
            </a:pPr>
            <a:r>
              <a:rPr lang="fa-IR" sz="2133" b="1" kern="0" dirty="0">
                <a:solidFill>
                  <a:srgbClr val="FFFFFF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  <a:endParaRPr lang="fa-IR" sz="2133" b="1" kern="0" dirty="0">
              <a:solidFill>
                <a:srgbClr val="FFFFFF"/>
              </a:solidFill>
              <a:latin typeface="Shabnam" panose="020B0603030804020204" pitchFamily="34" charset="-78"/>
              <a:ea typeface="Poppins"/>
              <a:cs typeface="Shabnam" panose="020B0603030804020204" pitchFamily="34" charset="-78"/>
              <a:sym typeface="Poppins"/>
            </a:endParaRPr>
          </a:p>
        </p:txBody>
      </p:sp>
      <p:sp>
        <p:nvSpPr>
          <p:cNvPr id="25" name="Google Shape;14275;p55"/>
          <p:cNvSpPr txBox="1">
            <a:spLocks/>
          </p:cNvSpPr>
          <p:nvPr/>
        </p:nvSpPr>
        <p:spPr>
          <a:xfrm>
            <a:off x="1131447" y="4151907"/>
            <a:ext cx="4405600" cy="1338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 defTabSz="1219170">
              <a:buClr>
                <a:srgbClr val="000000"/>
              </a:buClr>
              <a:buSzPts val="1100"/>
            </a:pPr>
            <a:r>
              <a:rPr lang="en-US" sz="2133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2133" kern="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000000"/>
              </a:buClr>
              <a:buSzPts val="1100"/>
            </a:pPr>
            <a:r>
              <a:rPr lang="en-US" sz="2133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2133" kern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2133" kern="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defTabSz="1219170">
              <a:buClr>
                <a:srgbClr val="000000"/>
              </a:buClr>
              <a:buSzPts val="1100"/>
            </a:pPr>
            <a:r>
              <a:rPr lang="en-US" sz="2133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</p:spTree>
    <p:extLst>
      <p:ext uri="{BB962C8B-B14F-4D97-AF65-F5344CB8AC3E}">
        <p14:creationId xmlns:p14="http://schemas.microsoft.com/office/powerpoint/2010/main" val="27776017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/>
        </p:nvSpPr>
        <p:spPr>
          <a:xfrm>
            <a:off x="2821816" y="3065977"/>
            <a:ext cx="65483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1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fa-IR" sz="4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ارائه توسط سایت طرحیکا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/>
        </p:nvSpPr>
        <p:spPr>
          <a:xfrm>
            <a:off x="2758717" y="3922704"/>
            <a:ext cx="66745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1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www.Tarhika.ir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/>
        </p:nvSpPr>
        <p:spPr>
          <a:xfrm>
            <a:off x="2587629" y="1255143"/>
            <a:ext cx="701674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1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fa-IR" sz="66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با تشکر از شما</a:t>
            </a:r>
            <a:endParaRPr kumimoji="0" lang="en-US" sz="6600" b="1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/>
        </p:nvSpPr>
        <p:spPr>
          <a:xfrm>
            <a:off x="3462500" y="4825596"/>
            <a:ext cx="526699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1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مرجع </a:t>
            </a:r>
            <a:r>
              <a:rPr kumimoji="0" lang="fa-IR" sz="3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دانلود</a:t>
            </a: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 انواع </a:t>
            </a: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قالب </a:t>
            </a:r>
            <a:r>
              <a:rPr kumimoji="0" lang="fa-IR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های پاورپوینت </a:t>
            </a: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و طرح های گرافیکی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76387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6922;p122"/>
          <p:cNvSpPr txBox="1">
            <a:spLocks/>
          </p:cNvSpPr>
          <p:nvPr/>
        </p:nvSpPr>
        <p:spPr>
          <a:xfrm>
            <a:off x="3072365" y="2063946"/>
            <a:ext cx="6047269" cy="2673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88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</a:t>
            </a:r>
            <a:r>
              <a:rPr lang="fa-IR" sz="88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</a:t>
            </a:r>
          </a:p>
          <a:p>
            <a:pPr algn="ctr" defTabSz="1219170" rtl="1">
              <a:buClr>
                <a:srgbClr val="212529"/>
              </a:buClr>
            </a:pPr>
            <a:r>
              <a:rPr lang="fa-IR" sz="8800" b="1" kern="0" dirty="0" smtClean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از توجه شما!</a:t>
            </a:r>
            <a:endParaRPr lang="fa-IR" sz="88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950053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3240;p87"/>
          <p:cNvSpPr txBox="1">
            <a:spLocks/>
          </p:cNvSpPr>
          <p:nvPr/>
        </p:nvSpPr>
        <p:spPr>
          <a:xfrm>
            <a:off x="2194854" y="2261937"/>
            <a:ext cx="7652083" cy="1464601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algn="ctr" rtl="1">
              <a:buClr>
                <a:srgbClr val="000000"/>
              </a:buClr>
              <a:defRPr/>
            </a:pPr>
            <a:r>
              <a:rPr lang="fa-IR" sz="7200" b="1" kern="0" dirty="0" smtClean="0">
                <a:solidFill>
                  <a:schemeClr val="accent5">
                    <a:lumMod val="50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سپاس و تشکر!</a:t>
            </a:r>
            <a:endParaRPr lang="en-US" sz="7200" b="1" kern="0" dirty="0">
              <a:solidFill>
                <a:schemeClr val="accent5">
                  <a:lumMod val="50000"/>
                </a:schemeClr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Google Shape;827;p69"/>
          <p:cNvSpPr txBox="1">
            <a:spLocks/>
          </p:cNvSpPr>
          <p:nvPr/>
        </p:nvSpPr>
        <p:spPr>
          <a:xfrm>
            <a:off x="3674695" y="3726538"/>
            <a:ext cx="4692400" cy="6405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18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jalla One"/>
              <a:buNone/>
              <a:defRPr sz="2000" b="1" i="0" u="none" strike="noStrike" cap="none">
                <a:solidFill>
                  <a:schemeClr val="dk1"/>
                </a:solidFill>
                <a:latin typeface="Fjalla One"/>
                <a:ea typeface="Fjalla One"/>
                <a:cs typeface="Fjalla One"/>
                <a:sym typeface="Fjalla One"/>
              </a:defRPr>
            </a:lvl9pPr>
          </a:lstStyle>
          <a:p>
            <a:pPr algn="ctr" defTabSz="1219170" rtl="1">
              <a:buClr>
                <a:srgbClr val="263238"/>
              </a:buClr>
              <a:defRPr/>
            </a:pPr>
            <a:r>
              <a:rPr lang="fa-IR" sz="3600" kern="0" dirty="0">
                <a:solidFill>
                  <a:srgbClr val="EB304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  <a:endParaRPr lang="fa-IR" sz="3600" kern="0" dirty="0">
              <a:solidFill>
                <a:srgbClr val="EB304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60644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61474" y="481264"/>
            <a:ext cx="5165558" cy="580724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593558" y="1434768"/>
            <a:ext cx="5005137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sz="4000" dirty="0" smtClean="0">
                <a:solidFill>
                  <a:srgbClr val="002060"/>
                </a:solidFill>
                <a:latin typeface="Shekasteh_Beta" panose="02000503000000020003" pitchFamily="2" charset="-78"/>
                <a:cs typeface="Shekasteh_Beta" panose="02000503000000020003" pitchFamily="2" charset="-78"/>
              </a:rPr>
              <a:t>زندگی صحنه ی یکتای هنرمندی ماست</a:t>
            </a:r>
          </a:p>
          <a:p>
            <a:pPr algn="ctr" rtl="1"/>
            <a:endParaRPr lang="fa-IR" sz="4000" dirty="0" smtClean="0">
              <a:solidFill>
                <a:srgbClr val="002060"/>
              </a:solidFill>
              <a:latin typeface="Shekasteh_Beta" panose="02000503000000020003" pitchFamily="2" charset="-78"/>
              <a:cs typeface="Shekasteh_Beta" panose="02000503000000020003" pitchFamily="2" charset="-78"/>
            </a:endParaRPr>
          </a:p>
          <a:p>
            <a:pPr algn="ctr" rtl="1"/>
            <a:r>
              <a:rPr lang="fa-IR" sz="4000" dirty="0" smtClean="0">
                <a:solidFill>
                  <a:srgbClr val="002060"/>
                </a:solidFill>
                <a:latin typeface="Shekasteh_Beta" panose="02000503000000020003" pitchFamily="2" charset="-78"/>
                <a:cs typeface="Shekasteh_Beta" panose="02000503000000020003" pitchFamily="2" charset="-78"/>
              </a:rPr>
              <a:t>هر کسی نغمه ی خود خواند و از صحنه رود</a:t>
            </a:r>
          </a:p>
          <a:p>
            <a:pPr algn="ctr" rtl="1"/>
            <a:endParaRPr lang="fa-IR" sz="4000" dirty="0" smtClean="0">
              <a:solidFill>
                <a:srgbClr val="002060"/>
              </a:solidFill>
              <a:latin typeface="Shekasteh_Beta" panose="02000503000000020003" pitchFamily="2" charset="-78"/>
              <a:cs typeface="Shekasteh_Beta" panose="02000503000000020003" pitchFamily="2" charset="-78"/>
            </a:endParaRPr>
          </a:p>
          <a:p>
            <a:pPr algn="ctr" rtl="1"/>
            <a:r>
              <a:rPr lang="fa-IR" sz="4000" dirty="0" smtClean="0">
                <a:solidFill>
                  <a:srgbClr val="002060"/>
                </a:solidFill>
                <a:latin typeface="Shekasteh_Beta" panose="02000503000000020003" pitchFamily="2" charset="-78"/>
                <a:cs typeface="Shekasteh_Beta" panose="02000503000000020003" pitchFamily="2" charset="-78"/>
              </a:rPr>
              <a:t>صحنه پیوسته به جاست</a:t>
            </a:r>
          </a:p>
          <a:p>
            <a:pPr algn="ctr" rtl="1"/>
            <a:endParaRPr lang="fa-IR" sz="4000" dirty="0" smtClean="0">
              <a:solidFill>
                <a:srgbClr val="002060"/>
              </a:solidFill>
              <a:latin typeface="Shekasteh_Beta" panose="02000503000000020003" pitchFamily="2" charset="-78"/>
              <a:cs typeface="Shekasteh_Beta" panose="02000503000000020003" pitchFamily="2" charset="-78"/>
            </a:endParaRPr>
          </a:p>
          <a:p>
            <a:pPr algn="ctr" rtl="1"/>
            <a:r>
              <a:rPr lang="fa-IR" sz="4000" dirty="0" smtClean="0">
                <a:solidFill>
                  <a:srgbClr val="002060"/>
                </a:solidFill>
                <a:latin typeface="Shekasteh_Beta" panose="02000503000000020003" pitchFamily="2" charset="-78"/>
                <a:cs typeface="Shekasteh_Beta" panose="02000503000000020003" pitchFamily="2" charset="-78"/>
              </a:rPr>
              <a:t>خرم آن نغمه که مردم بسپارند به یاد</a:t>
            </a:r>
            <a:endParaRPr lang="en-US" sz="4000" dirty="0">
              <a:solidFill>
                <a:srgbClr val="002060"/>
              </a:solidFill>
              <a:latin typeface="Shekasteh_Beta" panose="02000503000000020003" pitchFamily="2" charset="-78"/>
              <a:cs typeface="Shekasteh_Beta" panose="02000503000000020003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53980" y="689811"/>
            <a:ext cx="10651957" cy="5390147"/>
          </a:xfrm>
          <a:prstGeom prst="rect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Google Shape;6922;p122"/>
          <p:cNvSpPr txBox="1">
            <a:spLocks/>
          </p:cNvSpPr>
          <p:nvPr/>
        </p:nvSpPr>
        <p:spPr>
          <a:xfrm>
            <a:off x="5743074" y="2063947"/>
            <a:ext cx="5662863" cy="2673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7200" b="1" kern="0" dirty="0">
                <a:solidFill>
                  <a:srgbClr val="00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</a:t>
            </a:r>
            <a:r>
              <a:rPr lang="fa-IR" sz="7200" b="1" kern="0" dirty="0" smtClean="0">
                <a:solidFill>
                  <a:srgbClr val="00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</a:t>
            </a:r>
          </a:p>
          <a:p>
            <a:pPr algn="ctr" defTabSz="1219170" rtl="1">
              <a:buClr>
                <a:srgbClr val="212529"/>
              </a:buClr>
            </a:pPr>
            <a:r>
              <a:rPr lang="fa-IR" sz="7200" b="1" kern="0" dirty="0" smtClean="0">
                <a:solidFill>
                  <a:srgbClr val="00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از توجه شما!</a:t>
            </a:r>
            <a:endParaRPr lang="fa-IR" sz="7200" b="1" kern="0" dirty="0">
              <a:solidFill>
                <a:srgbClr val="00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405937" y="481264"/>
            <a:ext cx="208547" cy="208547"/>
          </a:xfrm>
          <a:prstGeom prst="rect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11405937" y="6079958"/>
            <a:ext cx="208547" cy="208547"/>
          </a:xfrm>
          <a:prstGeom prst="rect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95661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0" cy="6858000"/>
          </a:xfrm>
          <a:prstGeom prst="rect">
            <a:avLst/>
          </a:prstGeom>
        </p:spPr>
      </p:pic>
      <p:sp>
        <p:nvSpPr>
          <p:cNvPr id="4" name="Google Shape;6922;p122"/>
          <p:cNvSpPr txBox="1">
            <a:spLocks/>
          </p:cNvSpPr>
          <p:nvPr/>
        </p:nvSpPr>
        <p:spPr>
          <a:xfrm>
            <a:off x="7074568" y="2092020"/>
            <a:ext cx="4854924" cy="2673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 ExtraBold"/>
              <a:buNone/>
              <a:defRPr sz="60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2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algn="ctr" defTabSz="1219170" rtl="1">
              <a:buClr>
                <a:srgbClr val="212529"/>
              </a:buClr>
            </a:pPr>
            <a:r>
              <a:rPr lang="fa-IR" sz="8000" b="1" kern="0" dirty="0" smtClean="0">
                <a:solidFill>
                  <a:srgbClr val="EB304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سپاس از توجه شما</a:t>
            </a:r>
            <a:endParaRPr lang="fa-IR" sz="8000" b="1" kern="0" dirty="0">
              <a:solidFill>
                <a:srgbClr val="EB304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090610" y="208547"/>
            <a:ext cx="4854924" cy="6384758"/>
          </a:xfrm>
          <a:prstGeom prst="rect">
            <a:avLst/>
          </a:prstGeom>
          <a:noFill/>
          <a:ln>
            <a:solidFill>
              <a:srgbClr val="DC001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5690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Virtual ">
  <a:themeElements>
    <a:clrScheme name="Simple Light">
      <a:dk1>
        <a:srgbClr val="000000"/>
      </a:dk1>
      <a:lt1>
        <a:srgbClr val="FFFFFF"/>
      </a:lt1>
      <a:dk2>
        <a:srgbClr val="818181"/>
      </a:dk2>
      <a:lt2>
        <a:srgbClr val="E6E6E6"/>
      </a:lt2>
      <a:accent1>
        <a:srgbClr val="380A4E"/>
      </a:accent1>
      <a:accent2>
        <a:srgbClr val="511A6B"/>
      </a:accent2>
      <a:accent3>
        <a:srgbClr val="6B288B"/>
      </a:accent3>
      <a:accent4>
        <a:srgbClr val="8441A4"/>
      </a:accent4>
      <a:accent5>
        <a:srgbClr val="A155C5"/>
      </a:accent5>
      <a:accent6>
        <a:srgbClr val="BD6DE2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Co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D70265"/>
      </a:hlink>
      <a:folHlink>
        <a:srgbClr val="D70265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44">
  <a:themeElements>
    <a:clrScheme name="Simple Light">
      <a:dk1>
        <a:srgbClr val="11182B"/>
      </a:dk1>
      <a:lt1>
        <a:srgbClr val="FFFFFF"/>
      </a:lt1>
      <a:dk2>
        <a:srgbClr val="E52C4C"/>
      </a:dk2>
      <a:lt2>
        <a:srgbClr val="EFEFEF"/>
      </a:lt2>
      <a:accent1>
        <a:srgbClr val="D9D9D9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1182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Stu">
  <a:themeElements>
    <a:clrScheme name="Simple Light">
      <a:dk1>
        <a:srgbClr val="1B4058"/>
      </a:dk1>
      <a:lt1>
        <a:srgbClr val="F5FBFF"/>
      </a:lt1>
      <a:dk2>
        <a:srgbClr val="4C6172"/>
      </a:dk2>
      <a:lt2>
        <a:srgbClr val="C7D3E0"/>
      </a:lt2>
      <a:accent1>
        <a:srgbClr val="B40758"/>
      </a:accent1>
      <a:accent2>
        <a:srgbClr val="670DD5"/>
      </a:accent2>
      <a:accent3>
        <a:srgbClr val="F07027"/>
      </a:accent3>
      <a:accent4>
        <a:srgbClr val="299E3E"/>
      </a:accent4>
      <a:accent5>
        <a:srgbClr val="FFFFFF"/>
      </a:accent5>
      <a:accent6>
        <a:srgbClr val="FFFFFF"/>
      </a:accent6>
      <a:hlink>
        <a:srgbClr val="6666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Personal">
  <a:themeElements>
    <a:clrScheme name="Simple Light">
      <a:dk1>
        <a:srgbClr val="132356"/>
      </a:dk1>
      <a:lt1>
        <a:srgbClr val="FFFFFF"/>
      </a:lt1>
      <a:dk2>
        <a:srgbClr val="132356"/>
      </a:dk2>
      <a:lt2>
        <a:srgbClr val="2B3C82"/>
      </a:lt2>
      <a:accent1>
        <a:srgbClr val="1E2C68"/>
      </a:accent1>
      <a:accent2>
        <a:srgbClr val="E6E6E6"/>
      </a:accent2>
      <a:accent3>
        <a:srgbClr val="D5D5D5"/>
      </a:accent3>
      <a:accent4>
        <a:srgbClr val="EBBE31"/>
      </a:accent4>
      <a:accent5>
        <a:srgbClr val="CCA21D"/>
      </a:accent5>
      <a:accent6>
        <a:srgbClr val="EBBE31"/>
      </a:accent6>
      <a:hlink>
        <a:srgbClr val="13235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Ci">
  <a:themeElements>
    <a:clrScheme name="Simple Light">
      <a:dk1>
        <a:srgbClr val="292828"/>
      </a:dk1>
      <a:lt1>
        <a:srgbClr val="FFFFFF"/>
      </a:lt1>
      <a:dk2>
        <a:srgbClr val="B7B7B7"/>
      </a:dk2>
      <a:lt2>
        <a:srgbClr val="BF9000"/>
      </a:lt2>
      <a:accent1>
        <a:srgbClr val="FFD966"/>
      </a:accent1>
      <a:accent2>
        <a:srgbClr val="FFE599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Flat ">
  <a:themeElements>
    <a:clrScheme name="Simple Light">
      <a:dk1>
        <a:srgbClr val="D81652"/>
      </a:dk1>
      <a:lt1>
        <a:srgbClr val="0A5F9E"/>
      </a:lt1>
      <a:dk2>
        <a:srgbClr val="5C1CA0"/>
      </a:dk2>
      <a:lt2>
        <a:srgbClr val="FF6700"/>
      </a:lt2>
      <a:accent1>
        <a:srgbClr val="024F59"/>
      </a:accent1>
      <a:accent2>
        <a:srgbClr val="327B8A"/>
      </a:accent2>
      <a:accent3>
        <a:srgbClr val="7BACB0"/>
      </a:accent3>
      <a:accent4>
        <a:srgbClr val="86B4C2"/>
      </a:accent4>
      <a:accent5>
        <a:srgbClr val="C7D4CF"/>
      </a:accent5>
      <a:accent6>
        <a:srgbClr val="000000"/>
      </a:accent6>
      <a:hlink>
        <a:srgbClr val="86B4C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Hard">
  <a:themeElements>
    <a:clrScheme name="Simple Light">
      <a:dk1>
        <a:srgbClr val="0F1010"/>
      </a:dk1>
      <a:lt1>
        <a:srgbClr val="FAFAFA"/>
      </a:lt1>
      <a:dk2>
        <a:srgbClr val="F1CA2C"/>
      </a:dk2>
      <a:lt2>
        <a:srgbClr val="F4890F"/>
      </a:lt2>
      <a:accent1>
        <a:srgbClr val="F15E1C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F101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Ideas 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D686A3"/>
      </a:accent1>
      <a:accent2>
        <a:srgbClr val="EEB1C7"/>
      </a:accent2>
      <a:accent3>
        <a:srgbClr val="B271CC"/>
      </a:accent3>
      <a:accent4>
        <a:srgbClr val="D0A4EB"/>
      </a:accent4>
      <a:accent5>
        <a:srgbClr val="FCB524"/>
      </a:accent5>
      <a:accent6>
        <a:srgbClr val="FAE0AA"/>
      </a:accent6>
      <a:hlink>
        <a:srgbClr val="5959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Cover and End Slide Master">
  <a:themeElements>
    <a:clrScheme name="Genome Editing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9A5AE"/>
      </a:accent1>
      <a:accent2>
        <a:srgbClr val="2395A6"/>
      </a:accent2>
      <a:accent3>
        <a:srgbClr val="80DBE4"/>
      </a:accent3>
      <a:accent4>
        <a:srgbClr val="CDFEFD"/>
      </a:accent4>
      <a:accent5>
        <a:srgbClr val="FE8B44"/>
      </a:accent5>
      <a:accent6>
        <a:srgbClr val="FDC56F"/>
      </a:accent6>
      <a:hlink>
        <a:srgbClr val="CDFEFD"/>
      </a:hlink>
      <a:folHlink>
        <a:srgbClr val="CDFEFD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eme ">
  <a:themeElements>
    <a:clrScheme name="Simple Light">
      <a:dk1>
        <a:srgbClr val="212529"/>
      </a:dk1>
      <a:lt1>
        <a:srgbClr val="FFFFFF"/>
      </a:lt1>
      <a:dk2>
        <a:srgbClr val="C92727"/>
      </a:dk2>
      <a:lt2>
        <a:srgbClr val="AC1C1E"/>
      </a:lt2>
      <a:accent1>
        <a:srgbClr val="87AFE2"/>
      </a:accent1>
      <a:accent2>
        <a:srgbClr val="4E7FC2"/>
      </a:accent2>
      <a:accent3>
        <a:srgbClr val="2C5A94"/>
      </a:accent3>
      <a:accent4>
        <a:srgbClr val="666666"/>
      </a:accent4>
      <a:accent5>
        <a:srgbClr val="B7B7B7"/>
      </a:accent5>
      <a:accent6>
        <a:srgbClr val="EFEFEF"/>
      </a:accent6>
      <a:hlink>
        <a:srgbClr val="2125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Smar">
  <a:themeElements>
    <a:clrScheme name="Simple Light">
      <a:dk1>
        <a:srgbClr val="253035"/>
      </a:dk1>
      <a:lt1>
        <a:srgbClr val="F9F9F9"/>
      </a:lt1>
      <a:dk2>
        <a:srgbClr val="FFFFFF"/>
      </a:dk2>
      <a:lt2>
        <a:srgbClr val="7A0C0C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2530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Chy">
  <a:themeElements>
    <a:clrScheme name="Simple Light">
      <a:dk1>
        <a:srgbClr val="2D406A"/>
      </a:dk1>
      <a:lt1>
        <a:srgbClr val="FFFFFF"/>
      </a:lt1>
      <a:dk2>
        <a:srgbClr val="FCBF4A"/>
      </a:dk2>
      <a:lt2>
        <a:srgbClr val="30A0A0"/>
      </a:lt2>
      <a:accent1>
        <a:srgbClr val="2D406A"/>
      </a:accent1>
      <a:accent2>
        <a:srgbClr val="30A0A0"/>
      </a:accent2>
      <a:accent3>
        <a:srgbClr val="FCBF4A"/>
      </a:accent3>
      <a:accent4>
        <a:srgbClr val="F3F3F3"/>
      </a:accent4>
      <a:accent5>
        <a:srgbClr val="DBD75A"/>
      </a:accent5>
      <a:accent6>
        <a:srgbClr val="56CDD3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2.xml><?xml version="1.0" encoding="utf-8"?>
<a:theme xmlns:a="http://schemas.openxmlformats.org/drawingml/2006/main" name="Latin">
  <a:themeElements>
    <a:clrScheme name="Simple Light">
      <a:dk1>
        <a:srgbClr val="1E1D2E"/>
      </a:dk1>
      <a:lt1>
        <a:srgbClr val="FFFFFF"/>
      </a:lt1>
      <a:dk2>
        <a:srgbClr val="2E4659"/>
      </a:dk2>
      <a:lt2>
        <a:srgbClr val="4A748D"/>
      </a:lt2>
      <a:accent1>
        <a:srgbClr val="7A8390"/>
      </a:accent1>
      <a:accent2>
        <a:srgbClr val="626A72"/>
      </a:accent2>
      <a:accent3>
        <a:srgbClr val="26263A"/>
      </a:accent3>
      <a:accent4>
        <a:srgbClr val="FFFFFF"/>
      </a:accent4>
      <a:accent5>
        <a:srgbClr val="FFFFFF"/>
      </a:accent5>
      <a:accent6>
        <a:srgbClr val="FFFFFF"/>
      </a:accent6>
      <a:hlink>
        <a:srgbClr val="2E46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3.xml><?xml version="1.0" encoding="utf-8"?>
<a:theme xmlns:a="http://schemas.openxmlformats.org/drawingml/2006/main" name="Rea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4.xml><?xml version="1.0" encoding="utf-8"?>
<a:theme xmlns:a="http://schemas.openxmlformats.org/drawingml/2006/main" name="Tarhika.ir">
  <a:themeElements>
    <a:clrScheme name="Simple Light">
      <a:dk1>
        <a:srgbClr val="13234B"/>
      </a:dk1>
      <a:lt1>
        <a:srgbClr val="FFFFFF"/>
      </a:lt1>
      <a:dk2>
        <a:srgbClr val="FEFEFE"/>
      </a:dk2>
      <a:lt2>
        <a:srgbClr val="678D41"/>
      </a:lt2>
      <a:accent1>
        <a:srgbClr val="C9D887"/>
      </a:accent1>
      <a:accent2>
        <a:srgbClr val="5080D4"/>
      </a:accent2>
      <a:accent3>
        <a:srgbClr val="394D85"/>
      </a:accent3>
      <a:accent4>
        <a:srgbClr val="A2CE9C"/>
      </a:accent4>
      <a:accent5>
        <a:srgbClr val="7EC1F4"/>
      </a:accent5>
      <a:accent6>
        <a:srgbClr val="FFFFFF"/>
      </a:accent6>
      <a:hlink>
        <a:srgbClr val="1323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5.xml><?xml version="1.0" encoding="utf-8"?>
<a:theme xmlns:a="http://schemas.openxmlformats.org/drawingml/2006/main" name="1_Tarhika.ir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0C3B1"/>
      </a:accent1>
      <a:accent2>
        <a:srgbClr val="FFFFFF"/>
      </a:accent2>
      <a:accent3>
        <a:srgbClr val="000000"/>
      </a:accent3>
      <a:accent4>
        <a:srgbClr val="00C3B1"/>
      </a:accent4>
      <a:accent5>
        <a:srgbClr val="FFFFFF"/>
      </a:accent5>
      <a:accent6>
        <a:srgbClr val="000000"/>
      </a:accent6>
      <a:hlink>
        <a:srgbClr val="00C3B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6.xml><?xml version="1.0" encoding="utf-8"?>
<a:theme xmlns:a="http://schemas.openxmlformats.org/drawingml/2006/main" name="www.tarhika.ir">
  <a:themeElements>
    <a:clrScheme name="Simple Light">
      <a:dk1>
        <a:srgbClr val="0E2A47"/>
      </a:dk1>
      <a:lt1>
        <a:srgbClr val="FFFFFF"/>
      </a:lt1>
      <a:dk2>
        <a:srgbClr val="869FB2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Du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Fri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Mental ">
  <a:themeElements>
    <a:clrScheme name="Simple Light">
      <a:dk1>
        <a:srgbClr val="000000"/>
      </a:dk1>
      <a:lt1>
        <a:srgbClr val="FFFFFF"/>
      </a:lt1>
      <a:dk2>
        <a:srgbClr val="74D3DC"/>
      </a:dk2>
      <a:lt2>
        <a:srgbClr val="6146D9"/>
      </a:lt2>
      <a:accent1>
        <a:srgbClr val="C3EBEF"/>
      </a:accent1>
      <a:accent2>
        <a:srgbClr val="7E6CFB"/>
      </a:accent2>
      <a:accent3>
        <a:srgbClr val="77ADE6"/>
      </a:accent3>
      <a:accent4>
        <a:srgbClr val="70C2DF"/>
      </a:accent4>
      <a:accent5>
        <a:srgbClr val="3F2DA5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Childr">
  <a:themeElements>
    <a:clrScheme name="Simple Light">
      <a:dk1>
        <a:srgbClr val="162E91"/>
      </a:dk1>
      <a:lt1>
        <a:srgbClr val="FFFFFF"/>
      </a:lt1>
      <a:dk2>
        <a:srgbClr val="000000"/>
      </a:dk2>
      <a:lt2>
        <a:srgbClr val="3270B7"/>
      </a:lt2>
      <a:accent1>
        <a:srgbClr val="92CFFD"/>
      </a:accent1>
      <a:accent2>
        <a:srgbClr val="E57FBC"/>
      </a:accent2>
      <a:accent3>
        <a:srgbClr val="F2A7D1"/>
      </a:accent3>
      <a:accent4>
        <a:srgbClr val="F3AC3C"/>
      </a:accent4>
      <a:accent5>
        <a:srgbClr val="EB2E32"/>
      </a:accent5>
      <a:accent6>
        <a:srgbClr val="C1B9BB"/>
      </a:accent6>
      <a:hlink>
        <a:srgbClr val="162E9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Marketing">
  <a:themeElements>
    <a:clrScheme name="Simple Light">
      <a:dk1>
        <a:srgbClr val="263238"/>
      </a:dk1>
      <a:lt1>
        <a:srgbClr val="F5F5F5"/>
      </a:lt1>
      <a:dk2>
        <a:srgbClr val="92E3A9"/>
      </a:dk2>
      <a:lt2>
        <a:srgbClr val="C8F1D4"/>
      </a:lt2>
      <a:accent1>
        <a:srgbClr val="455A64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2632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My ">
  <a:themeElements>
    <a:clrScheme name="Simple Light">
      <a:dk1>
        <a:srgbClr val="FFFFFF"/>
      </a:dk1>
      <a:lt1>
        <a:srgbClr val="FFF596"/>
      </a:lt1>
      <a:dk2>
        <a:srgbClr val="FCC368"/>
      </a:dk2>
      <a:lt2>
        <a:srgbClr val="B5D357"/>
      </a:lt2>
      <a:accent1>
        <a:srgbClr val="93BF29"/>
      </a:accent1>
      <a:accent2>
        <a:srgbClr val="39B2D6"/>
      </a:accent2>
      <a:accent3>
        <a:srgbClr val="4686C2"/>
      </a:accent3>
      <a:accent4>
        <a:srgbClr val="E87070"/>
      </a:accent4>
      <a:accent5>
        <a:srgbClr val="C64040"/>
      </a:accent5>
      <a:accent6>
        <a:srgbClr val="322347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646</TotalTime>
  <Words>670</Words>
  <Application>Microsoft Office PowerPoint</Application>
  <PresentationFormat>Widescreen</PresentationFormat>
  <Paragraphs>233</Paragraphs>
  <Slides>52</Slides>
  <Notes>24</Notes>
  <HiddenSlides>0</HiddenSlides>
  <MMClips>0</MMClips>
  <ScaleCrop>false</ScaleCrop>
  <HeadingPairs>
    <vt:vector size="6" baseType="variant">
      <vt:variant>
        <vt:lpstr>Fonts Used</vt:lpstr>
      </vt:variant>
      <vt:variant>
        <vt:i4>57</vt:i4>
      </vt:variant>
      <vt:variant>
        <vt:lpstr>Theme</vt:lpstr>
      </vt:variant>
      <vt:variant>
        <vt:i4>26</vt:i4>
      </vt:variant>
      <vt:variant>
        <vt:lpstr>Slide Titles</vt:lpstr>
      </vt:variant>
      <vt:variant>
        <vt:i4>52</vt:i4>
      </vt:variant>
    </vt:vector>
  </HeadingPairs>
  <TitlesOfParts>
    <vt:vector size="135" baseType="lpstr">
      <vt:lpstr>Open Sans</vt:lpstr>
      <vt:lpstr>Barlow</vt:lpstr>
      <vt:lpstr>Dosis</vt:lpstr>
      <vt:lpstr>Commissioner ExtraBold</vt:lpstr>
      <vt:lpstr>Archivo</vt:lpstr>
      <vt:lpstr>B Morvarid</vt:lpstr>
      <vt:lpstr>Barlow Semi Condensed</vt:lpstr>
      <vt:lpstr>DM Serif Text</vt:lpstr>
      <vt:lpstr>Fira Sans Extra Condensed</vt:lpstr>
      <vt:lpstr>Poppins ExtraBold</vt:lpstr>
      <vt:lpstr>Shekasteh_Beta</vt:lpstr>
      <vt:lpstr>Righteous</vt:lpstr>
      <vt:lpstr>Arial</vt:lpstr>
      <vt:lpstr>Comfortaa</vt:lpstr>
      <vt:lpstr>Black Han Sans</vt:lpstr>
      <vt:lpstr>Fira Sans Extra Condensed Medium</vt:lpstr>
      <vt:lpstr>B Ziba</vt:lpstr>
      <vt:lpstr>Lexend</vt:lpstr>
      <vt:lpstr>Montserrat</vt:lpstr>
      <vt:lpstr>Didact Gothic</vt:lpstr>
      <vt:lpstr>Josefin Sans</vt:lpstr>
      <vt:lpstr>Ingrid Darling</vt:lpstr>
      <vt:lpstr>Anton</vt:lpstr>
      <vt:lpstr>Inter</vt:lpstr>
      <vt:lpstr>Shabnam</vt:lpstr>
      <vt:lpstr>Proxima Nova</vt:lpstr>
      <vt:lpstr>Arimo</vt:lpstr>
      <vt:lpstr>Playfair Display</vt:lpstr>
      <vt:lpstr>Sniglet</vt:lpstr>
      <vt:lpstr>Quicksand</vt:lpstr>
      <vt:lpstr>Henny Penny</vt:lpstr>
      <vt:lpstr>Roboto</vt:lpstr>
      <vt:lpstr>Montserrat Black</vt:lpstr>
      <vt:lpstr>Mitr</vt:lpstr>
      <vt:lpstr>A Afsaneh</vt:lpstr>
      <vt:lpstr>Poppins</vt:lpstr>
      <vt:lpstr>Quicksand SemiBold</vt:lpstr>
      <vt:lpstr>Arial Unicode MS</vt:lpstr>
      <vt:lpstr>맑은 고딕</vt:lpstr>
      <vt:lpstr>Fjalla One</vt:lpstr>
      <vt:lpstr>ABeeZee</vt:lpstr>
      <vt:lpstr>Hind</vt:lpstr>
      <vt:lpstr>Cairo</vt:lpstr>
      <vt:lpstr>Varela</vt:lpstr>
      <vt:lpstr>Delius Unicase</vt:lpstr>
      <vt:lpstr>Bebas Neue</vt:lpstr>
      <vt:lpstr>Fahkwang</vt:lpstr>
      <vt:lpstr>Calibri</vt:lpstr>
      <vt:lpstr>Titan One</vt:lpstr>
      <vt:lpstr>Poppins Light</vt:lpstr>
      <vt:lpstr>Archivo SemiBold</vt:lpstr>
      <vt:lpstr>Aref Ruqaa</vt:lpstr>
      <vt:lpstr>Calibri Light</vt:lpstr>
      <vt:lpstr>Tinos</vt:lpstr>
      <vt:lpstr>Roboto Condensed</vt:lpstr>
      <vt:lpstr>Montserrat Medium</vt:lpstr>
      <vt:lpstr>Source Sans Pro</vt:lpstr>
      <vt:lpstr>Office Theme</vt:lpstr>
      <vt:lpstr>Theme </vt:lpstr>
      <vt:lpstr>Du</vt:lpstr>
      <vt:lpstr> template</vt:lpstr>
      <vt:lpstr>Fri</vt:lpstr>
      <vt:lpstr>Mental </vt:lpstr>
      <vt:lpstr>Childr</vt:lpstr>
      <vt:lpstr>Marketing</vt:lpstr>
      <vt:lpstr>My </vt:lpstr>
      <vt:lpstr>Virtual </vt:lpstr>
      <vt:lpstr>Co</vt:lpstr>
      <vt:lpstr>44</vt:lpstr>
      <vt:lpstr>Stu</vt:lpstr>
      <vt:lpstr>Personal</vt:lpstr>
      <vt:lpstr>Ci</vt:lpstr>
      <vt:lpstr>Flat </vt:lpstr>
      <vt:lpstr>Hard</vt:lpstr>
      <vt:lpstr>Ideas </vt:lpstr>
      <vt:lpstr>Cover and End Slide Master</vt:lpstr>
      <vt:lpstr>Smar</vt:lpstr>
      <vt:lpstr>Chy</vt:lpstr>
      <vt:lpstr>Latin</vt:lpstr>
      <vt:lpstr>Rea</vt:lpstr>
      <vt:lpstr>Tarhika.ir</vt:lpstr>
      <vt:lpstr>1_Tarhika.ir</vt:lpstr>
      <vt:lpstr>www.tarhika.ir</vt:lpstr>
      <vt:lpstr>PowerPoint Presentation</vt:lpstr>
      <vt:lpstr>با سپاس و تشکر!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با تشکر!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با تشکر!</vt:lpstr>
      <vt:lpstr>با تشکر!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با تشکر!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با تشکر!</vt:lpstr>
      <vt:lpstr>با سپاس!</vt:lpstr>
      <vt:lpstr>PowerPoint Presentation</vt:lpstr>
      <vt:lpstr>با تشکر!</vt:lpstr>
      <vt:lpstr>PowerPoint Presentation</vt:lpstr>
      <vt:lpstr>PowerPoint Presentation</vt:lpstr>
      <vt:lpstr>با تشکر از اساتید و حضار گرامی</vt:lpstr>
      <vt:lpstr>PowerPoint Presentation</vt:lpstr>
      <vt:lpstr>با تشکر!</vt:lpstr>
      <vt:lpstr>با تشکر!</vt:lpstr>
      <vt:lpstr>با تشکر!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EbrahimPn</dc:creator>
  <cp:lastModifiedBy>EbrahimPn</cp:lastModifiedBy>
  <cp:revision>210</cp:revision>
  <dcterms:created xsi:type="dcterms:W3CDTF">2023-04-06T17:33:16Z</dcterms:created>
  <dcterms:modified xsi:type="dcterms:W3CDTF">2023-04-07T14:28:06Z</dcterms:modified>
</cp:coreProperties>
</file>