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 id="2147483677" r:id="rId3"/>
  </p:sldMasterIdLst>
  <p:notesMasterIdLst>
    <p:notesMasterId r:id="rId49"/>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303" r:id="rId32"/>
    <p:sldId id="304" r:id="rId33"/>
    <p:sldId id="287"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Lst>
  <p:sldSz cx="9144000" cy="5143500" type="screen16x9"/>
  <p:notesSz cx="6858000" cy="9144000"/>
  <p:embeddedFontLst>
    <p:embeddedFont>
      <p:font typeface="Shabnam" panose="020B0603030804020204" pitchFamily="34" charset="-78"/>
      <p:regular r:id="rId50"/>
      <p:bold r:id="rId51"/>
    </p:embeddedFont>
    <p:embeddedFont>
      <p:font typeface="Zilla Slab Light" pitchFamily="2" charset="0"/>
      <p:regular r:id="rId52"/>
      <p:bold r:id="rId53"/>
      <p:italic r:id="rId54"/>
      <p:boldItalic r:id="rId55"/>
    </p:embeddedFont>
    <p:embeddedFont>
      <p:font typeface="Proxima Nova" panose="020B0604020202020204" charset="0"/>
      <p:regular r:id="rId56"/>
      <p:bold r:id="rId57"/>
      <p:italic r:id="rId58"/>
      <p:boldItalic r:id="rId59"/>
    </p:embeddedFont>
    <p:embeddedFont>
      <p:font typeface="Cinema" panose="01000500000000020002" pitchFamily="2" charset="-78"/>
      <p:regular r:id="rId60"/>
    </p:embeddedFont>
    <p:embeddedFont>
      <p:font typeface="Calibri" panose="020F0502020204030204" pitchFamily="34" charset="0"/>
      <p:regular r:id="rId61"/>
      <p:bold r:id="rId62"/>
      <p:italic r:id="rId63"/>
      <p:boldItalic r:id="rId64"/>
    </p:embeddedFont>
    <p:embeddedFont>
      <p:font typeface="Roboto Medium" panose="02000000000000000000" pitchFamily="2" charset="0"/>
      <p:regular r:id="rId65"/>
      <p:italic r:id="rId66"/>
    </p:embeddedFont>
    <p:embeddedFont>
      <p:font typeface="Oswald Regular" pitchFamily="2" charset="0"/>
      <p:regular r:id="rId67"/>
      <p:bold r:id="rId68"/>
    </p:embeddedFont>
    <p:embeddedFont>
      <p:font typeface="Fira Sans Extra Condensed Medium" panose="020B0604020202020204" charset="0"/>
      <p:regular r:id="rId69"/>
      <p:bold r:id="rId70"/>
      <p:italic r:id="rId71"/>
      <p:boldItalic r:id="rId72"/>
    </p:embeddedFont>
    <p:embeddedFont>
      <p:font typeface="Open Sans" panose="020B0606030504020204" pitchFamily="34" charset="0"/>
      <p:regular r:id="rId73"/>
      <p:bold r:id="rId74"/>
      <p:italic r:id="rId75"/>
      <p:boldItalic r:id="rId76"/>
    </p:embeddedFont>
    <p:embeddedFont>
      <p:font typeface="Roboto Slab Regular" pitchFamily="2" charset="0"/>
      <p:regular r:id="rId77"/>
      <p:bold r:id="rId78"/>
    </p:embeddedFont>
    <p:embeddedFont>
      <p:font typeface="Englebert" panose="020B0604020202020204" charset="0"/>
      <p:regular r:id="rId79"/>
    </p:embeddedFont>
    <p:embeddedFont>
      <p:font typeface="Proxima Nova Semibold" panose="020B0604020202020204" charset="0"/>
      <p:regular r:id="rId80"/>
      <p:bold r:id="rId81"/>
      <p:boldItalic r:id="rId82"/>
    </p:embeddedFont>
    <p:embeddedFont>
      <p:font typeface="Arvo" panose="020B0604020202020204" charset="0"/>
      <p:regular r:id="rId83"/>
      <p:bold r:id="rId84"/>
      <p:italic r:id="rId85"/>
      <p:boldItalic r:id="rId86"/>
    </p:embeddedFont>
    <p:embeddedFont>
      <p:font typeface="B Titr" panose="00000700000000000000" pitchFamily="2" charset="-78"/>
      <p:bold r:id="rId8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15:clr>
            <a:srgbClr val="9AA0A6"/>
          </p15:clr>
        </p15:guide>
        <p15:guide id="2" orient="horz" pos="66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EAD2E"/>
    <a:srgbClr val="D478AE"/>
    <a:srgbClr val="FDC97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21" autoAdjust="0"/>
    <p:restoredTop sz="94660"/>
  </p:normalViewPr>
  <p:slideViewPr>
    <p:cSldViewPr snapToGrid="0">
      <p:cViewPr>
        <p:scale>
          <a:sx n="77" d="100"/>
          <a:sy n="77" d="100"/>
        </p:scale>
        <p:origin x="1218" y="318"/>
      </p:cViewPr>
      <p:guideLst>
        <p:guide orient="horz"/>
        <p:guide orient="horz" pos="6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4.fntdata"/><Relationship Id="rId68" Type="http://schemas.openxmlformats.org/officeDocument/2006/relationships/font" Target="fonts/font19.fntdata"/><Relationship Id="rId84" Type="http://schemas.openxmlformats.org/officeDocument/2006/relationships/font" Target="fonts/font35.fntdata"/><Relationship Id="rId89" Type="http://schemas.openxmlformats.org/officeDocument/2006/relationships/viewProps" Target="viewProps.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font" Target="fonts/font4.fntdata"/><Relationship Id="rId58" Type="http://schemas.openxmlformats.org/officeDocument/2006/relationships/font" Target="fonts/font9.fntdata"/><Relationship Id="rId74" Type="http://schemas.openxmlformats.org/officeDocument/2006/relationships/font" Target="fonts/font25.fntdata"/><Relationship Id="rId79" Type="http://schemas.openxmlformats.org/officeDocument/2006/relationships/font" Target="fonts/font30.fntdata"/><Relationship Id="rId5" Type="http://schemas.openxmlformats.org/officeDocument/2006/relationships/slide" Target="slides/slide2.xml"/><Relationship Id="rId90" Type="http://schemas.openxmlformats.org/officeDocument/2006/relationships/theme" Target="theme/theme1.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7.fntdata"/><Relationship Id="rId64" Type="http://schemas.openxmlformats.org/officeDocument/2006/relationships/font" Target="fonts/font15.fntdata"/><Relationship Id="rId69" Type="http://schemas.openxmlformats.org/officeDocument/2006/relationships/font" Target="fonts/font20.fntdata"/><Relationship Id="rId77" Type="http://schemas.openxmlformats.org/officeDocument/2006/relationships/font" Target="fonts/font28.fntdata"/><Relationship Id="rId8" Type="http://schemas.openxmlformats.org/officeDocument/2006/relationships/slide" Target="slides/slide5.xml"/><Relationship Id="rId51" Type="http://schemas.openxmlformats.org/officeDocument/2006/relationships/font" Target="fonts/font2.fntdata"/><Relationship Id="rId72" Type="http://schemas.openxmlformats.org/officeDocument/2006/relationships/font" Target="fonts/font23.fntdata"/><Relationship Id="rId80" Type="http://schemas.openxmlformats.org/officeDocument/2006/relationships/font" Target="fonts/font31.fntdata"/><Relationship Id="rId85" Type="http://schemas.openxmlformats.org/officeDocument/2006/relationships/font" Target="fonts/font36.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10.fntdata"/><Relationship Id="rId67" Type="http://schemas.openxmlformats.org/officeDocument/2006/relationships/font" Target="fonts/font18.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5.fntdata"/><Relationship Id="rId62" Type="http://schemas.openxmlformats.org/officeDocument/2006/relationships/font" Target="fonts/font13.fntdata"/><Relationship Id="rId70" Type="http://schemas.openxmlformats.org/officeDocument/2006/relationships/font" Target="fonts/font21.fntdata"/><Relationship Id="rId75" Type="http://schemas.openxmlformats.org/officeDocument/2006/relationships/font" Target="fonts/font26.fntdata"/><Relationship Id="rId83" Type="http://schemas.openxmlformats.org/officeDocument/2006/relationships/font" Target="fonts/font34.fntdata"/><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notesMaster" Target="notesMasters/notesMaster1.xml"/><Relationship Id="rId57" Type="http://schemas.openxmlformats.org/officeDocument/2006/relationships/font" Target="fonts/font8.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font" Target="fonts/font3.fntdata"/><Relationship Id="rId60" Type="http://schemas.openxmlformats.org/officeDocument/2006/relationships/font" Target="fonts/font11.fntdata"/><Relationship Id="rId65" Type="http://schemas.openxmlformats.org/officeDocument/2006/relationships/font" Target="fonts/font16.fntdata"/><Relationship Id="rId73" Type="http://schemas.openxmlformats.org/officeDocument/2006/relationships/font" Target="fonts/font24.fntdata"/><Relationship Id="rId78" Type="http://schemas.openxmlformats.org/officeDocument/2006/relationships/font" Target="fonts/font29.fntdata"/><Relationship Id="rId81" Type="http://schemas.openxmlformats.org/officeDocument/2006/relationships/font" Target="fonts/font32.fntdata"/><Relationship Id="rId86" Type="http://schemas.openxmlformats.org/officeDocument/2006/relationships/font" Target="fonts/font37.fntdata"/><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font" Target="fonts/font1.fntdata"/><Relationship Id="rId55" Type="http://schemas.openxmlformats.org/officeDocument/2006/relationships/font" Target="fonts/font6.fntdata"/><Relationship Id="rId76" Type="http://schemas.openxmlformats.org/officeDocument/2006/relationships/font" Target="fonts/font27.fntdata"/><Relationship Id="rId7" Type="http://schemas.openxmlformats.org/officeDocument/2006/relationships/slide" Target="slides/slide4.xml"/><Relationship Id="rId71" Type="http://schemas.openxmlformats.org/officeDocument/2006/relationships/font" Target="fonts/font22.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7.fntdata"/><Relationship Id="rId87" Type="http://schemas.openxmlformats.org/officeDocument/2006/relationships/font" Target="fonts/font38.fntdata"/><Relationship Id="rId61" Type="http://schemas.openxmlformats.org/officeDocument/2006/relationships/font" Target="fonts/font12.fntdata"/><Relationship Id="rId82" Type="http://schemas.openxmlformats.org/officeDocument/2006/relationships/font" Target="fonts/font33.fntdata"/><Relationship Id="rId19" Type="http://schemas.openxmlformats.org/officeDocument/2006/relationships/slide" Target="slides/slide1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
        <p:cNvGrpSpPr/>
        <p:nvPr/>
      </p:nvGrpSpPr>
      <p:grpSpPr>
        <a:xfrm>
          <a:off x="0" y="0"/>
          <a:ext cx="0" cy="0"/>
          <a:chOff x="0" y="0"/>
          <a:chExt cx="0" cy="0"/>
        </a:xfrm>
      </p:grpSpPr>
      <p:sp>
        <p:nvSpPr>
          <p:cNvPr id="146" name="Google Shape;146;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 name="Google Shape;147;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
        <p:cNvGrpSpPr/>
        <p:nvPr/>
      </p:nvGrpSpPr>
      <p:grpSpPr>
        <a:xfrm>
          <a:off x="0" y="0"/>
          <a:ext cx="0" cy="0"/>
          <a:chOff x="0" y="0"/>
          <a:chExt cx="0" cy="0"/>
        </a:xfrm>
      </p:grpSpPr>
      <p:sp>
        <p:nvSpPr>
          <p:cNvPr id="389" name="Google Shape;389;g5540b6adc3_2_4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0" name="Google Shape;390;g5540b6adc3_2_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
        <p:cNvGrpSpPr/>
        <p:nvPr/>
      </p:nvGrpSpPr>
      <p:grpSpPr>
        <a:xfrm>
          <a:off x="0" y="0"/>
          <a:ext cx="0" cy="0"/>
          <a:chOff x="0" y="0"/>
          <a:chExt cx="0" cy="0"/>
        </a:xfrm>
      </p:grpSpPr>
      <p:sp>
        <p:nvSpPr>
          <p:cNvPr id="440" name="Google Shape;440;g5540b6adc3_2_2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 name="Google Shape;441;g5540b6adc3_2_2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5540b6adc3_2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5540b6adc3_2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
        <p:cNvGrpSpPr/>
        <p:nvPr/>
      </p:nvGrpSpPr>
      <p:grpSpPr>
        <a:xfrm>
          <a:off x="0" y="0"/>
          <a:ext cx="0" cy="0"/>
          <a:chOff x="0" y="0"/>
          <a:chExt cx="0" cy="0"/>
        </a:xfrm>
      </p:grpSpPr>
      <p:sp>
        <p:nvSpPr>
          <p:cNvPr id="701" name="Google Shape;701;g55320d76d5_1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 name="Google Shape;702;g55320d76d5_1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7"/>
        <p:cNvGrpSpPr/>
        <p:nvPr/>
      </p:nvGrpSpPr>
      <p:grpSpPr>
        <a:xfrm>
          <a:off x="0" y="0"/>
          <a:ext cx="0" cy="0"/>
          <a:chOff x="0" y="0"/>
          <a:chExt cx="0" cy="0"/>
        </a:xfrm>
      </p:grpSpPr>
      <p:sp>
        <p:nvSpPr>
          <p:cNvPr id="708" name="Google Shape;708;g5540b6adc3_2_5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9" name="Google Shape;709;g5540b6adc3_2_5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0"/>
        <p:cNvGrpSpPr/>
        <p:nvPr/>
      </p:nvGrpSpPr>
      <p:grpSpPr>
        <a:xfrm>
          <a:off x="0" y="0"/>
          <a:ext cx="0" cy="0"/>
          <a:chOff x="0" y="0"/>
          <a:chExt cx="0" cy="0"/>
        </a:xfrm>
      </p:grpSpPr>
      <p:sp>
        <p:nvSpPr>
          <p:cNvPr id="771" name="Google Shape;771;g5540b6adc3_2_5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2" name="Google Shape;772;g5540b6adc3_2_5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8"/>
        <p:cNvGrpSpPr/>
        <p:nvPr/>
      </p:nvGrpSpPr>
      <p:grpSpPr>
        <a:xfrm>
          <a:off x="0" y="0"/>
          <a:ext cx="0" cy="0"/>
          <a:chOff x="0" y="0"/>
          <a:chExt cx="0" cy="0"/>
        </a:xfrm>
      </p:grpSpPr>
      <p:sp>
        <p:nvSpPr>
          <p:cNvPr id="839" name="Google Shape;839;g55320d76d5_1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 name="Google Shape;840;g55320d76d5_1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
        <p:cNvGrpSpPr/>
        <p:nvPr/>
      </p:nvGrpSpPr>
      <p:grpSpPr>
        <a:xfrm>
          <a:off x="0" y="0"/>
          <a:ext cx="0" cy="0"/>
          <a:chOff x="0" y="0"/>
          <a:chExt cx="0" cy="0"/>
        </a:xfrm>
      </p:grpSpPr>
      <p:sp>
        <p:nvSpPr>
          <p:cNvPr id="846" name="Google Shape;846;g5540b6adc3_2_7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 name="Google Shape;847;g5540b6adc3_2_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5540b6adc3_2_7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5540b6adc3_2_7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
        <p:cNvGrpSpPr/>
        <p:nvPr/>
      </p:nvGrpSpPr>
      <p:grpSpPr>
        <a:xfrm>
          <a:off x="0" y="0"/>
          <a:ext cx="0" cy="0"/>
          <a:chOff x="0" y="0"/>
          <a:chExt cx="0" cy="0"/>
        </a:xfrm>
      </p:grpSpPr>
      <p:sp>
        <p:nvSpPr>
          <p:cNvPr id="1013" name="Google Shape;1013;g5540b6adc3_2_7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4" name="Google Shape;1014;g5540b6adc3_2_7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
        <p:cNvGrpSpPr/>
        <p:nvPr/>
      </p:nvGrpSpPr>
      <p:grpSpPr>
        <a:xfrm>
          <a:off x="0" y="0"/>
          <a:ext cx="0" cy="0"/>
          <a:chOff x="0" y="0"/>
          <a:chExt cx="0" cy="0"/>
        </a:xfrm>
      </p:grpSpPr>
      <p:sp>
        <p:nvSpPr>
          <p:cNvPr id="153" name="Google Shape;153;g4dfce81f19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 name="Google Shape;154;g4dfce81f19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5540b6adc3_2_7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5540b6adc3_2_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
        <p:cNvGrpSpPr/>
        <p:nvPr/>
      </p:nvGrpSpPr>
      <p:grpSpPr>
        <a:xfrm>
          <a:off x="0" y="0"/>
          <a:ext cx="0" cy="0"/>
          <a:chOff x="0" y="0"/>
          <a:chExt cx="0" cy="0"/>
        </a:xfrm>
      </p:grpSpPr>
      <p:sp>
        <p:nvSpPr>
          <p:cNvPr id="1095" name="Google Shape;1095;g5540b6adc3_2_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 name="Google Shape;1096;g5540b6adc3_2_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3"/>
        <p:cNvGrpSpPr/>
        <p:nvPr/>
      </p:nvGrpSpPr>
      <p:grpSpPr>
        <a:xfrm>
          <a:off x="0" y="0"/>
          <a:ext cx="0" cy="0"/>
          <a:chOff x="0" y="0"/>
          <a:chExt cx="0" cy="0"/>
        </a:xfrm>
      </p:grpSpPr>
      <p:sp>
        <p:nvSpPr>
          <p:cNvPr id="1164" name="Google Shape;1164;g5540b6adc3_2_7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5" name="Google Shape;1165;g5540b6adc3_2_7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7"/>
        <p:cNvGrpSpPr/>
        <p:nvPr/>
      </p:nvGrpSpPr>
      <p:grpSpPr>
        <a:xfrm>
          <a:off x="0" y="0"/>
          <a:ext cx="0" cy="0"/>
          <a:chOff x="0" y="0"/>
          <a:chExt cx="0" cy="0"/>
        </a:xfrm>
      </p:grpSpPr>
      <p:sp>
        <p:nvSpPr>
          <p:cNvPr id="1268" name="Google Shape;1268;g55320d76d5_1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9" name="Google Shape;1269;g55320d76d5_1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4"/>
        <p:cNvGrpSpPr/>
        <p:nvPr/>
      </p:nvGrpSpPr>
      <p:grpSpPr>
        <a:xfrm>
          <a:off x="0" y="0"/>
          <a:ext cx="0" cy="0"/>
          <a:chOff x="0" y="0"/>
          <a:chExt cx="0" cy="0"/>
        </a:xfrm>
      </p:grpSpPr>
      <p:sp>
        <p:nvSpPr>
          <p:cNvPr id="1275" name="Google Shape;1275;g55320d76d5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6" name="Google Shape;1276;g55320d76d5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3"/>
        <p:cNvGrpSpPr/>
        <p:nvPr/>
      </p:nvGrpSpPr>
      <p:grpSpPr>
        <a:xfrm>
          <a:off x="0" y="0"/>
          <a:ext cx="0" cy="0"/>
          <a:chOff x="0" y="0"/>
          <a:chExt cx="0" cy="0"/>
        </a:xfrm>
      </p:grpSpPr>
      <p:sp>
        <p:nvSpPr>
          <p:cNvPr id="1314" name="Google Shape;1314;g55320d76d5_1_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5" name="Google Shape;1315;g55320d76d5_1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54cf9e97a6_1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54cf9e97a6_1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2"/>
        <p:cNvGrpSpPr/>
        <p:nvPr/>
      </p:nvGrpSpPr>
      <p:grpSpPr>
        <a:xfrm>
          <a:off x="0" y="0"/>
          <a:ext cx="0" cy="0"/>
          <a:chOff x="0" y="0"/>
          <a:chExt cx="0" cy="0"/>
        </a:xfrm>
      </p:grpSpPr>
      <p:sp>
        <p:nvSpPr>
          <p:cNvPr id="1393" name="Google Shape;1393;g5540b6adc3_2_9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4" name="Google Shape;1394;g5540b6adc3_2_9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2"/>
        <p:cNvGrpSpPr/>
        <p:nvPr/>
      </p:nvGrpSpPr>
      <p:grpSpPr>
        <a:xfrm>
          <a:off x="0" y="0"/>
          <a:ext cx="0" cy="0"/>
          <a:chOff x="0" y="0"/>
          <a:chExt cx="0" cy="0"/>
        </a:xfrm>
      </p:grpSpPr>
      <p:sp>
        <p:nvSpPr>
          <p:cNvPr id="1403" name="Google Shape;1403;g5540b6adc3_2_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4" name="Google Shape;1404;g5540b6adc3_2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54cf9e97a6_1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54cf9e97a6_1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940376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
        <p:cNvGrpSpPr/>
        <p:nvPr/>
      </p:nvGrpSpPr>
      <p:grpSpPr>
        <a:xfrm>
          <a:off x="0" y="0"/>
          <a:ext cx="0" cy="0"/>
          <a:chOff x="0" y="0"/>
          <a:chExt cx="0" cy="0"/>
        </a:xfrm>
      </p:grpSpPr>
      <p:sp>
        <p:nvSpPr>
          <p:cNvPr id="175" name="Google Shape;175;g54d0e54301_1_6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 name="Google Shape;176;g54d0e54301_1_6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54cf9e97a6_1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54cf9e97a6_1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18777226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2"/>
        <p:cNvGrpSpPr/>
        <p:nvPr/>
      </p:nvGrpSpPr>
      <p:grpSpPr>
        <a:xfrm>
          <a:off x="0" y="0"/>
          <a:ext cx="0" cy="0"/>
          <a:chOff x="0" y="0"/>
          <a:chExt cx="0" cy="0"/>
        </a:xfrm>
      </p:grpSpPr>
      <p:sp>
        <p:nvSpPr>
          <p:cNvPr id="1453" name="Google Shape;1453;g5ee62ca137_2_10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4" name="Google Shape;1454;g5ee62ca137_2_10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6"/>
        <p:cNvGrpSpPr/>
        <p:nvPr/>
      </p:nvGrpSpPr>
      <p:grpSpPr>
        <a:xfrm>
          <a:off x="0" y="0"/>
          <a:ext cx="0" cy="0"/>
          <a:chOff x="0" y="0"/>
          <a:chExt cx="0" cy="0"/>
        </a:xfrm>
      </p:grpSpPr>
      <p:sp>
        <p:nvSpPr>
          <p:cNvPr id="3737" name="Google Shape;3737;g136110b5469_0_11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8" name="Google Shape;3738;g136110b5469_0_11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5331716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5"/>
        <p:cNvGrpSpPr/>
        <p:nvPr/>
      </p:nvGrpSpPr>
      <p:grpSpPr>
        <a:xfrm>
          <a:off x="0" y="0"/>
          <a:ext cx="0" cy="0"/>
          <a:chOff x="0" y="0"/>
          <a:chExt cx="0" cy="0"/>
        </a:xfrm>
      </p:grpSpPr>
      <p:sp>
        <p:nvSpPr>
          <p:cNvPr id="4076" name="Google Shape;4076;g136110b5469_0_12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77" name="Google Shape;4077;g136110b5469_0_12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0867673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76"/>
        <p:cNvGrpSpPr/>
        <p:nvPr/>
      </p:nvGrpSpPr>
      <p:grpSpPr>
        <a:xfrm>
          <a:off x="0" y="0"/>
          <a:ext cx="0" cy="0"/>
          <a:chOff x="0" y="0"/>
          <a:chExt cx="0" cy="0"/>
        </a:xfrm>
      </p:grpSpPr>
      <p:sp>
        <p:nvSpPr>
          <p:cNvPr id="6277" name="Google Shape;6277;g136110b5469_0_14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8" name="Google Shape;6278;g136110b5469_0_14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8088174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95"/>
        <p:cNvGrpSpPr/>
        <p:nvPr/>
      </p:nvGrpSpPr>
      <p:grpSpPr>
        <a:xfrm>
          <a:off x="0" y="0"/>
          <a:ext cx="0" cy="0"/>
          <a:chOff x="0" y="0"/>
          <a:chExt cx="0" cy="0"/>
        </a:xfrm>
      </p:grpSpPr>
      <p:sp>
        <p:nvSpPr>
          <p:cNvPr id="6696" name="Google Shape;6696;g136110b5469_0_14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7" name="Google Shape;6697;g136110b5469_0_14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3729398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65"/>
        <p:cNvGrpSpPr/>
        <p:nvPr/>
      </p:nvGrpSpPr>
      <p:grpSpPr>
        <a:xfrm>
          <a:off x="0" y="0"/>
          <a:ext cx="0" cy="0"/>
          <a:chOff x="0" y="0"/>
          <a:chExt cx="0" cy="0"/>
        </a:xfrm>
      </p:grpSpPr>
      <p:sp>
        <p:nvSpPr>
          <p:cNvPr id="6866" name="Google Shape;6866;g136110b5469_0_149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67" name="Google Shape;6867;g136110b5469_0_149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9019866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0"/>
        <p:cNvGrpSpPr/>
        <p:nvPr/>
      </p:nvGrpSpPr>
      <p:grpSpPr>
        <a:xfrm>
          <a:off x="0" y="0"/>
          <a:ext cx="0" cy="0"/>
          <a:chOff x="0" y="0"/>
          <a:chExt cx="0" cy="0"/>
        </a:xfrm>
      </p:grpSpPr>
      <p:sp>
        <p:nvSpPr>
          <p:cNvPr id="7271" name="Google Shape;7271;g136110b5469_0_153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2" name="Google Shape;7272;g136110b5469_0_15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80573385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0"/>
        <p:cNvGrpSpPr/>
        <p:nvPr/>
      </p:nvGrpSpPr>
      <p:grpSpPr>
        <a:xfrm>
          <a:off x="0" y="0"/>
          <a:ext cx="0" cy="0"/>
          <a:chOff x="0" y="0"/>
          <a:chExt cx="0" cy="0"/>
        </a:xfrm>
      </p:grpSpPr>
      <p:sp>
        <p:nvSpPr>
          <p:cNvPr id="7651" name="Google Shape;7651;g136110b5469_0_157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2" name="Google Shape;7652;g136110b5469_0_15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6728352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4"/>
        <p:cNvGrpSpPr/>
        <p:nvPr/>
      </p:nvGrpSpPr>
      <p:grpSpPr>
        <a:xfrm>
          <a:off x="0" y="0"/>
          <a:ext cx="0" cy="0"/>
          <a:chOff x="0" y="0"/>
          <a:chExt cx="0" cy="0"/>
        </a:xfrm>
      </p:grpSpPr>
      <p:sp>
        <p:nvSpPr>
          <p:cNvPr id="8065" name="Google Shape;8065;g136110b5469_0_16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66" name="Google Shape;8066;g136110b5469_0_16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895825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
        <p:cNvGrpSpPr/>
        <p:nvPr/>
      </p:nvGrpSpPr>
      <p:grpSpPr>
        <a:xfrm>
          <a:off x="0" y="0"/>
          <a:ext cx="0" cy="0"/>
          <a:chOff x="0" y="0"/>
          <a:chExt cx="0" cy="0"/>
        </a:xfrm>
      </p:grpSpPr>
      <p:sp>
        <p:nvSpPr>
          <p:cNvPr id="182" name="Google Shape;182;g5540b6adc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 name="Google Shape;183;g5540b6adc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25"/>
        <p:cNvGrpSpPr/>
        <p:nvPr/>
      </p:nvGrpSpPr>
      <p:grpSpPr>
        <a:xfrm>
          <a:off x="0" y="0"/>
          <a:ext cx="0" cy="0"/>
          <a:chOff x="0" y="0"/>
          <a:chExt cx="0" cy="0"/>
        </a:xfrm>
      </p:grpSpPr>
      <p:sp>
        <p:nvSpPr>
          <p:cNvPr id="8426" name="Google Shape;8426;g136110b5469_0_165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27" name="Google Shape;8427;g136110b5469_0_165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2747024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5"/>
        <p:cNvGrpSpPr/>
        <p:nvPr/>
      </p:nvGrpSpPr>
      <p:grpSpPr>
        <a:xfrm>
          <a:off x="0" y="0"/>
          <a:ext cx="0" cy="0"/>
          <a:chOff x="0" y="0"/>
          <a:chExt cx="0" cy="0"/>
        </a:xfrm>
      </p:grpSpPr>
      <p:sp>
        <p:nvSpPr>
          <p:cNvPr id="8936" name="Google Shape;8936;g136110b5469_0_17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7" name="Google Shape;8937;g136110b5469_0_17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01288965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55"/>
        <p:cNvGrpSpPr/>
        <p:nvPr/>
      </p:nvGrpSpPr>
      <p:grpSpPr>
        <a:xfrm>
          <a:off x="0" y="0"/>
          <a:ext cx="0" cy="0"/>
          <a:chOff x="0" y="0"/>
          <a:chExt cx="0" cy="0"/>
        </a:xfrm>
      </p:grpSpPr>
      <p:sp>
        <p:nvSpPr>
          <p:cNvPr id="9556" name="Google Shape;9556;g136110b5469_0_176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57" name="Google Shape;9557;g136110b5469_0_17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8417151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9"/>
        <p:cNvGrpSpPr/>
        <p:nvPr/>
      </p:nvGrpSpPr>
      <p:grpSpPr>
        <a:xfrm>
          <a:off x="0" y="0"/>
          <a:ext cx="0" cy="0"/>
          <a:chOff x="0" y="0"/>
          <a:chExt cx="0" cy="0"/>
        </a:xfrm>
      </p:grpSpPr>
      <p:sp>
        <p:nvSpPr>
          <p:cNvPr id="10150" name="Google Shape;10150;g136110b5469_0_182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51" name="Google Shape;10151;g136110b5469_0_182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3253013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0"/>
        <p:cNvGrpSpPr/>
        <p:nvPr/>
      </p:nvGrpSpPr>
      <p:grpSpPr>
        <a:xfrm>
          <a:off x="0" y="0"/>
          <a:ext cx="0" cy="0"/>
          <a:chOff x="0" y="0"/>
          <a:chExt cx="0" cy="0"/>
        </a:xfrm>
      </p:grpSpPr>
      <p:sp>
        <p:nvSpPr>
          <p:cNvPr id="10471" name="Google Shape;10471;g136110b5469_0_185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2" name="Google Shape;10472;g136110b5469_0_18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93367837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C946254F-9338-4BA9-B7AC-A66622A3D013}" type="slidenum">
              <a:rPr kumimoji="0" lang="en-US" sz="1400" b="0" i="0" u="none" strike="noStrike" kern="0" cap="none" spc="0" normalizeH="0" baseline="0" noProof="0" smtClean="0">
                <a:ln>
                  <a:noFill/>
                </a:ln>
                <a:solidFill>
                  <a:prstClr val="black"/>
                </a:solidFill>
                <a:effectLst/>
                <a:uLnTx/>
                <a:uFillTx/>
                <a:latin typeface="Arial"/>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45</a:t>
            </a:fld>
            <a:endParaRPr kumimoji="0" lang="en-US" sz="1400" b="0" i="0" u="none" strike="noStrike" kern="0" cap="none" spc="0" normalizeH="0" baseline="0" noProof="0">
              <a:ln>
                <a:noFill/>
              </a:ln>
              <a:solidFill>
                <a:prstClr val="black"/>
              </a:solidFill>
              <a:effectLst/>
              <a:uLnTx/>
              <a:uFillTx/>
              <a:latin typeface="Arial"/>
              <a:cs typeface="Arial"/>
              <a:sym typeface="Arial"/>
            </a:endParaRPr>
          </a:p>
        </p:txBody>
      </p:sp>
    </p:spTree>
    <p:extLst>
      <p:ext uri="{BB962C8B-B14F-4D97-AF65-F5344CB8AC3E}">
        <p14:creationId xmlns:p14="http://schemas.microsoft.com/office/powerpoint/2010/main" val="23850442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
        <p:cNvGrpSpPr/>
        <p:nvPr/>
      </p:nvGrpSpPr>
      <p:grpSpPr>
        <a:xfrm>
          <a:off x="0" y="0"/>
          <a:ext cx="0" cy="0"/>
          <a:chOff x="0" y="0"/>
          <a:chExt cx="0" cy="0"/>
        </a:xfrm>
      </p:grpSpPr>
      <p:sp>
        <p:nvSpPr>
          <p:cNvPr id="189" name="Google Shape;189;g5540b6adc3_2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 name="Google Shape;190;g5540b6adc3_2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g5540b6adc3_2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g5540b6adc3_2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5540b6adc3_2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5540b6adc3_2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
        <p:cNvGrpSpPr/>
        <p:nvPr/>
      </p:nvGrpSpPr>
      <p:grpSpPr>
        <a:xfrm>
          <a:off x="0" y="0"/>
          <a:ext cx="0" cy="0"/>
          <a:chOff x="0" y="0"/>
          <a:chExt cx="0" cy="0"/>
        </a:xfrm>
      </p:grpSpPr>
      <p:sp>
        <p:nvSpPr>
          <p:cNvPr id="282" name="Google Shape;282;g5540b6adc3_2_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 name="Google Shape;283;g5540b6adc3_2_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5540b6adc3_2_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 name="Google Shape;290;g5540b6adc3_2_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TLE OPENING" type="title">
  <p:cSld name="TITLE">
    <p:bg>
      <p:bgPr>
        <a:solidFill>
          <a:srgbClr val="AFA8D0"/>
        </a:solidFill>
        <a:effectLst/>
      </p:bgPr>
    </p:bg>
    <p:spTree>
      <p:nvGrpSpPr>
        <p:cNvPr id="1" name="Shape 9"/>
        <p:cNvGrpSpPr/>
        <p:nvPr/>
      </p:nvGrpSpPr>
      <p:grpSpPr>
        <a:xfrm>
          <a:off x="0" y="0"/>
          <a:ext cx="0" cy="0"/>
          <a:chOff x="0" y="0"/>
          <a:chExt cx="0" cy="0"/>
        </a:xfrm>
      </p:grpSpPr>
      <p:sp>
        <p:nvSpPr>
          <p:cNvPr id="10" name="Google Shape;10;p2"/>
          <p:cNvSpPr/>
          <p:nvPr/>
        </p:nvSpPr>
        <p:spPr>
          <a:xfrm>
            <a:off x="18639" y="1507984"/>
            <a:ext cx="176" cy="172"/>
          </a:xfrm>
          <a:custGeom>
            <a:avLst/>
            <a:gdLst/>
            <a:ahLst/>
            <a:cxnLst/>
            <a:rect l="l" t="t" r="r" b="b"/>
            <a:pathLst>
              <a:path w="1" h="1" extrusionOk="0">
                <a:moveTo>
                  <a:pt x="0" y="0"/>
                </a:moveTo>
                <a:lnTo>
                  <a:pt x="0" y="0"/>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8639" y="2419108"/>
            <a:ext cx="176" cy="172"/>
          </a:xfrm>
          <a:custGeom>
            <a:avLst/>
            <a:gdLst/>
            <a:ahLst/>
            <a:cxnLst/>
            <a:rect l="l" t="t" r="r" b="b"/>
            <a:pathLst>
              <a:path w="1" h="1" extrusionOk="0">
                <a:moveTo>
                  <a:pt x="0" y="0"/>
                </a:move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flipH="1">
            <a:off x="1144517"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txBox="1">
            <a:spLocks noGrp="1"/>
          </p:cNvSpPr>
          <p:nvPr>
            <p:ph type="ctrTitle"/>
          </p:nvPr>
        </p:nvSpPr>
        <p:spPr>
          <a:xfrm flipH="1">
            <a:off x="-118475" y="3119750"/>
            <a:ext cx="8706900" cy="1008900"/>
          </a:xfrm>
          <a:prstGeom prst="rect">
            <a:avLst/>
          </a:prstGeom>
        </p:spPr>
        <p:txBody>
          <a:bodyPr spcFirstLastPara="1" wrap="square" lIns="91425" tIns="91425" rIns="91425" bIns="91425" anchor="b" anchorCtr="0">
            <a:noAutofit/>
          </a:bodyPr>
          <a:lstStyle>
            <a:lvl1pPr lvl="0" algn="r" rtl="0">
              <a:spcBef>
                <a:spcPts val="0"/>
              </a:spcBef>
              <a:spcAft>
                <a:spcPts val="0"/>
              </a:spcAft>
              <a:buSzPts val="9000"/>
              <a:buFont typeface="Englebert"/>
              <a:buNone/>
              <a:defRPr sz="9000">
                <a:latin typeface="Englebert"/>
                <a:ea typeface="Englebert"/>
                <a:cs typeface="Englebert"/>
                <a:sym typeface="Englebert"/>
              </a:defRPr>
            </a:lvl1pPr>
            <a:lvl2pPr lvl="1" algn="ctr" rtl="0">
              <a:spcBef>
                <a:spcPts val="0"/>
              </a:spcBef>
              <a:spcAft>
                <a:spcPts val="0"/>
              </a:spcAft>
              <a:buClr>
                <a:srgbClr val="FFFFFF"/>
              </a:buClr>
              <a:buSzPts val="7200"/>
              <a:buNone/>
              <a:defRPr sz="7200">
                <a:solidFill>
                  <a:srgbClr val="FFFFFF"/>
                </a:solidFill>
              </a:defRPr>
            </a:lvl2pPr>
            <a:lvl3pPr lvl="2" algn="ctr" rtl="0">
              <a:spcBef>
                <a:spcPts val="0"/>
              </a:spcBef>
              <a:spcAft>
                <a:spcPts val="0"/>
              </a:spcAft>
              <a:buClr>
                <a:srgbClr val="FFFFFF"/>
              </a:buClr>
              <a:buSzPts val="7200"/>
              <a:buNone/>
              <a:defRPr sz="7200">
                <a:solidFill>
                  <a:srgbClr val="FFFFFF"/>
                </a:solidFill>
              </a:defRPr>
            </a:lvl3pPr>
            <a:lvl4pPr lvl="3" algn="ctr" rtl="0">
              <a:spcBef>
                <a:spcPts val="0"/>
              </a:spcBef>
              <a:spcAft>
                <a:spcPts val="0"/>
              </a:spcAft>
              <a:buClr>
                <a:srgbClr val="FFFFFF"/>
              </a:buClr>
              <a:buSzPts val="7200"/>
              <a:buNone/>
              <a:defRPr sz="7200">
                <a:solidFill>
                  <a:srgbClr val="FFFFFF"/>
                </a:solidFill>
              </a:defRPr>
            </a:lvl4pPr>
            <a:lvl5pPr lvl="4" algn="ctr" rtl="0">
              <a:spcBef>
                <a:spcPts val="0"/>
              </a:spcBef>
              <a:spcAft>
                <a:spcPts val="0"/>
              </a:spcAft>
              <a:buClr>
                <a:srgbClr val="FFFFFF"/>
              </a:buClr>
              <a:buSzPts val="7200"/>
              <a:buNone/>
              <a:defRPr sz="7200">
                <a:solidFill>
                  <a:srgbClr val="FFFFFF"/>
                </a:solidFill>
              </a:defRPr>
            </a:lvl5pPr>
            <a:lvl6pPr lvl="5" algn="ctr" rtl="0">
              <a:spcBef>
                <a:spcPts val="0"/>
              </a:spcBef>
              <a:spcAft>
                <a:spcPts val="0"/>
              </a:spcAft>
              <a:buClr>
                <a:srgbClr val="FFFFFF"/>
              </a:buClr>
              <a:buSzPts val="7200"/>
              <a:buNone/>
              <a:defRPr sz="7200">
                <a:solidFill>
                  <a:srgbClr val="FFFFFF"/>
                </a:solidFill>
              </a:defRPr>
            </a:lvl6pPr>
            <a:lvl7pPr lvl="6" algn="ctr" rtl="0">
              <a:spcBef>
                <a:spcPts val="0"/>
              </a:spcBef>
              <a:spcAft>
                <a:spcPts val="0"/>
              </a:spcAft>
              <a:buClr>
                <a:srgbClr val="FFFFFF"/>
              </a:buClr>
              <a:buSzPts val="7200"/>
              <a:buNone/>
              <a:defRPr sz="7200">
                <a:solidFill>
                  <a:srgbClr val="FFFFFF"/>
                </a:solidFill>
              </a:defRPr>
            </a:lvl7pPr>
            <a:lvl8pPr lvl="7" algn="ctr" rtl="0">
              <a:spcBef>
                <a:spcPts val="0"/>
              </a:spcBef>
              <a:spcAft>
                <a:spcPts val="0"/>
              </a:spcAft>
              <a:buClr>
                <a:srgbClr val="FFFFFF"/>
              </a:buClr>
              <a:buSzPts val="7200"/>
              <a:buNone/>
              <a:defRPr sz="7200">
                <a:solidFill>
                  <a:srgbClr val="FFFFFF"/>
                </a:solidFill>
              </a:defRPr>
            </a:lvl8pPr>
            <a:lvl9pPr lvl="8" algn="ctr" rtl="0">
              <a:spcBef>
                <a:spcPts val="0"/>
              </a:spcBef>
              <a:spcAft>
                <a:spcPts val="0"/>
              </a:spcAft>
              <a:buClr>
                <a:srgbClr val="FFFFFF"/>
              </a:buClr>
              <a:buSzPts val="7200"/>
              <a:buNone/>
              <a:defRPr sz="7200">
                <a:solidFill>
                  <a:srgbClr val="FFFFFF"/>
                </a:solidFill>
              </a:defRPr>
            </a:lvl9pPr>
          </a:lstStyle>
          <a:p>
            <a:endParaRPr/>
          </a:p>
        </p:txBody>
      </p:sp>
      <p:sp>
        <p:nvSpPr>
          <p:cNvPr id="15" name="Google Shape;15;p2"/>
          <p:cNvSpPr txBox="1">
            <a:spLocks noGrp="1"/>
          </p:cNvSpPr>
          <p:nvPr>
            <p:ph type="subTitle" idx="1"/>
          </p:nvPr>
        </p:nvSpPr>
        <p:spPr>
          <a:xfrm flipH="1">
            <a:off x="5480125" y="3772325"/>
            <a:ext cx="3108300" cy="526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200"/>
              <a:buFont typeface="Zilla Slab Light"/>
              <a:buNone/>
              <a:defRPr sz="1200">
                <a:latin typeface="Zilla Slab Light"/>
                <a:ea typeface="Zilla Slab Light"/>
                <a:cs typeface="Zilla Slab Light"/>
                <a:sym typeface="Zilla Slab Light"/>
              </a:defRPr>
            </a:lvl1pPr>
            <a:lvl2pPr lvl="1"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2pPr>
            <a:lvl3pPr lvl="2"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3pPr>
            <a:lvl4pPr lvl="3"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4pPr>
            <a:lvl5pPr lvl="4"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5pPr>
            <a:lvl6pPr lvl="5"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6pPr>
            <a:lvl7pPr lvl="6"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7pPr>
            <a:lvl8pPr lvl="7"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8pPr>
            <a:lvl9pPr lvl="8"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FOUR COLUMNS 1">
  <p:cSld name="CUSTOM_1_1_1_2_1_1_1_1_1_1_1">
    <p:bg>
      <p:bgPr>
        <a:solidFill>
          <a:srgbClr val="AFA8D0"/>
        </a:solidFill>
        <a:effectLst/>
      </p:bgPr>
    </p:bg>
    <p:spTree>
      <p:nvGrpSpPr>
        <p:cNvPr id="1" name="Shape 74"/>
        <p:cNvGrpSpPr/>
        <p:nvPr/>
      </p:nvGrpSpPr>
      <p:grpSpPr>
        <a:xfrm>
          <a:off x="0" y="0"/>
          <a:ext cx="0" cy="0"/>
          <a:chOff x="0" y="0"/>
          <a:chExt cx="0" cy="0"/>
        </a:xfrm>
      </p:grpSpPr>
      <p:pic>
        <p:nvPicPr>
          <p:cNvPr id="75" name="Google Shape;75;p11"/>
          <p:cNvPicPr preferRelativeResize="0"/>
          <p:nvPr/>
        </p:nvPicPr>
        <p:blipFill rotWithShape="1">
          <a:blip r:embed="rId2">
            <a:alphaModFix/>
          </a:blip>
          <a:srcRect l="13058" t="14965" b="58884"/>
          <a:stretch/>
        </p:blipFill>
        <p:spPr>
          <a:xfrm>
            <a:off x="2274575" y="3981301"/>
            <a:ext cx="6869420" cy="1162198"/>
          </a:xfrm>
          <a:prstGeom prst="rect">
            <a:avLst/>
          </a:prstGeom>
          <a:noFill/>
          <a:ln>
            <a:noFill/>
          </a:ln>
        </p:spPr>
      </p:pic>
      <p:sp>
        <p:nvSpPr>
          <p:cNvPr id="76" name="Google Shape;76;p11"/>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rgbClr val="434343"/>
              </a:buClr>
              <a:buSzPts val="4800"/>
              <a:buNone/>
              <a:defRPr sz="4800">
                <a:solidFill>
                  <a:srgbClr val="434343"/>
                </a:solidFill>
              </a:defRPr>
            </a:lvl2pPr>
            <a:lvl3pPr lvl="2" algn="ctr" rtl="0">
              <a:spcBef>
                <a:spcPts val="0"/>
              </a:spcBef>
              <a:spcAft>
                <a:spcPts val="0"/>
              </a:spcAft>
              <a:buClr>
                <a:srgbClr val="434343"/>
              </a:buClr>
              <a:buSzPts val="4800"/>
              <a:buNone/>
              <a:defRPr sz="4800">
                <a:solidFill>
                  <a:srgbClr val="434343"/>
                </a:solidFill>
              </a:defRPr>
            </a:lvl3pPr>
            <a:lvl4pPr lvl="3" algn="ctr" rtl="0">
              <a:spcBef>
                <a:spcPts val="0"/>
              </a:spcBef>
              <a:spcAft>
                <a:spcPts val="0"/>
              </a:spcAft>
              <a:buClr>
                <a:srgbClr val="434343"/>
              </a:buClr>
              <a:buSzPts val="4800"/>
              <a:buNone/>
              <a:defRPr sz="4800">
                <a:solidFill>
                  <a:srgbClr val="434343"/>
                </a:solidFill>
              </a:defRPr>
            </a:lvl4pPr>
            <a:lvl5pPr lvl="4" algn="ctr" rtl="0">
              <a:spcBef>
                <a:spcPts val="0"/>
              </a:spcBef>
              <a:spcAft>
                <a:spcPts val="0"/>
              </a:spcAft>
              <a:buClr>
                <a:srgbClr val="434343"/>
              </a:buClr>
              <a:buSzPts val="4800"/>
              <a:buNone/>
              <a:defRPr sz="4800">
                <a:solidFill>
                  <a:srgbClr val="434343"/>
                </a:solidFill>
              </a:defRPr>
            </a:lvl5pPr>
            <a:lvl6pPr lvl="5" algn="ctr" rtl="0">
              <a:spcBef>
                <a:spcPts val="0"/>
              </a:spcBef>
              <a:spcAft>
                <a:spcPts val="0"/>
              </a:spcAft>
              <a:buClr>
                <a:srgbClr val="434343"/>
              </a:buClr>
              <a:buSzPts val="4800"/>
              <a:buNone/>
              <a:defRPr sz="4800">
                <a:solidFill>
                  <a:srgbClr val="434343"/>
                </a:solidFill>
              </a:defRPr>
            </a:lvl6pPr>
            <a:lvl7pPr lvl="6" algn="ctr" rtl="0">
              <a:spcBef>
                <a:spcPts val="0"/>
              </a:spcBef>
              <a:spcAft>
                <a:spcPts val="0"/>
              </a:spcAft>
              <a:buClr>
                <a:srgbClr val="434343"/>
              </a:buClr>
              <a:buSzPts val="4800"/>
              <a:buNone/>
              <a:defRPr sz="4800">
                <a:solidFill>
                  <a:srgbClr val="434343"/>
                </a:solidFill>
              </a:defRPr>
            </a:lvl7pPr>
            <a:lvl8pPr lvl="7" algn="ctr" rtl="0">
              <a:spcBef>
                <a:spcPts val="0"/>
              </a:spcBef>
              <a:spcAft>
                <a:spcPts val="0"/>
              </a:spcAft>
              <a:buClr>
                <a:srgbClr val="434343"/>
              </a:buClr>
              <a:buSzPts val="4800"/>
              <a:buNone/>
              <a:defRPr sz="4800">
                <a:solidFill>
                  <a:srgbClr val="434343"/>
                </a:solidFill>
              </a:defRPr>
            </a:lvl8pPr>
            <a:lvl9pPr lvl="8" algn="ctr" rtl="0">
              <a:spcBef>
                <a:spcPts val="0"/>
              </a:spcBef>
              <a:spcAft>
                <a:spcPts val="0"/>
              </a:spcAft>
              <a:buClr>
                <a:srgbClr val="434343"/>
              </a:buClr>
              <a:buSzPts val="4800"/>
              <a:buNone/>
              <a:defRPr sz="4800">
                <a:solidFill>
                  <a:srgbClr val="434343"/>
                </a:solidFill>
              </a:defRPr>
            </a:lvl9pPr>
          </a:lstStyle>
          <a:p>
            <a:endParaRPr/>
          </a:p>
        </p:txBody>
      </p:sp>
      <p:sp>
        <p:nvSpPr>
          <p:cNvPr id="77" name="Google Shape;77;p11"/>
          <p:cNvSpPr txBox="1">
            <a:spLocks noGrp="1"/>
          </p:cNvSpPr>
          <p:nvPr>
            <p:ph type="subTitle" idx="1"/>
          </p:nvPr>
        </p:nvSpPr>
        <p:spPr>
          <a:xfrm>
            <a:off x="1366125" y="2693525"/>
            <a:ext cx="1577100" cy="40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78" name="Google Shape;78;p11"/>
          <p:cNvSpPr txBox="1">
            <a:spLocks noGrp="1"/>
          </p:cNvSpPr>
          <p:nvPr>
            <p:ph type="subTitle" idx="2"/>
          </p:nvPr>
        </p:nvSpPr>
        <p:spPr>
          <a:xfrm>
            <a:off x="1366125" y="2373725"/>
            <a:ext cx="1577100" cy="408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Englebert"/>
              <a:buNone/>
              <a:defRPr sz="1400">
                <a:latin typeface="Englebert"/>
                <a:ea typeface="Englebert"/>
                <a:cs typeface="Englebert"/>
                <a:sym typeface="Englebert"/>
              </a:defRPr>
            </a:lvl1pPr>
            <a:lvl2pPr lvl="1" algn="ctr" rtl="0">
              <a:lnSpc>
                <a:spcPct val="100000"/>
              </a:lnSpc>
              <a:spcBef>
                <a:spcPts val="0"/>
              </a:spcBef>
              <a:spcAft>
                <a:spcPts val="0"/>
              </a:spcAft>
              <a:buSzPts val="1400"/>
              <a:buFont typeface="Englebert"/>
              <a:buNone/>
              <a:defRPr sz="1400">
                <a:latin typeface="Englebert"/>
                <a:ea typeface="Englebert"/>
                <a:cs typeface="Englebert"/>
                <a:sym typeface="Englebert"/>
              </a:defRPr>
            </a:lvl2pPr>
            <a:lvl3pPr lvl="2" algn="ctr" rtl="0">
              <a:lnSpc>
                <a:spcPct val="100000"/>
              </a:lnSpc>
              <a:spcBef>
                <a:spcPts val="0"/>
              </a:spcBef>
              <a:spcAft>
                <a:spcPts val="0"/>
              </a:spcAft>
              <a:buSzPts val="1400"/>
              <a:buFont typeface="Englebert"/>
              <a:buNone/>
              <a:defRPr sz="1400">
                <a:latin typeface="Englebert"/>
                <a:ea typeface="Englebert"/>
                <a:cs typeface="Englebert"/>
                <a:sym typeface="Englebert"/>
              </a:defRPr>
            </a:lvl3pPr>
            <a:lvl4pPr lvl="3" algn="ctr" rtl="0">
              <a:lnSpc>
                <a:spcPct val="100000"/>
              </a:lnSpc>
              <a:spcBef>
                <a:spcPts val="0"/>
              </a:spcBef>
              <a:spcAft>
                <a:spcPts val="0"/>
              </a:spcAft>
              <a:buSzPts val="1400"/>
              <a:buFont typeface="Englebert"/>
              <a:buNone/>
              <a:defRPr sz="1400">
                <a:latin typeface="Englebert"/>
                <a:ea typeface="Englebert"/>
                <a:cs typeface="Englebert"/>
                <a:sym typeface="Englebert"/>
              </a:defRPr>
            </a:lvl4pPr>
            <a:lvl5pPr lvl="4" algn="ctr" rtl="0">
              <a:lnSpc>
                <a:spcPct val="100000"/>
              </a:lnSpc>
              <a:spcBef>
                <a:spcPts val="0"/>
              </a:spcBef>
              <a:spcAft>
                <a:spcPts val="0"/>
              </a:spcAft>
              <a:buSzPts val="1400"/>
              <a:buFont typeface="Englebert"/>
              <a:buNone/>
              <a:defRPr sz="1400">
                <a:latin typeface="Englebert"/>
                <a:ea typeface="Englebert"/>
                <a:cs typeface="Englebert"/>
                <a:sym typeface="Englebert"/>
              </a:defRPr>
            </a:lvl5pPr>
            <a:lvl6pPr lvl="5" algn="ctr" rtl="0">
              <a:lnSpc>
                <a:spcPct val="100000"/>
              </a:lnSpc>
              <a:spcBef>
                <a:spcPts val="0"/>
              </a:spcBef>
              <a:spcAft>
                <a:spcPts val="0"/>
              </a:spcAft>
              <a:buSzPts val="1400"/>
              <a:buFont typeface="Englebert"/>
              <a:buNone/>
              <a:defRPr sz="1400">
                <a:latin typeface="Englebert"/>
                <a:ea typeface="Englebert"/>
                <a:cs typeface="Englebert"/>
                <a:sym typeface="Englebert"/>
              </a:defRPr>
            </a:lvl6pPr>
            <a:lvl7pPr lvl="6" algn="ctr" rtl="0">
              <a:lnSpc>
                <a:spcPct val="100000"/>
              </a:lnSpc>
              <a:spcBef>
                <a:spcPts val="0"/>
              </a:spcBef>
              <a:spcAft>
                <a:spcPts val="0"/>
              </a:spcAft>
              <a:buSzPts val="1400"/>
              <a:buFont typeface="Englebert"/>
              <a:buNone/>
              <a:defRPr sz="1400">
                <a:latin typeface="Englebert"/>
                <a:ea typeface="Englebert"/>
                <a:cs typeface="Englebert"/>
                <a:sym typeface="Englebert"/>
              </a:defRPr>
            </a:lvl7pPr>
            <a:lvl8pPr lvl="7" algn="ctr" rtl="0">
              <a:lnSpc>
                <a:spcPct val="100000"/>
              </a:lnSpc>
              <a:spcBef>
                <a:spcPts val="0"/>
              </a:spcBef>
              <a:spcAft>
                <a:spcPts val="0"/>
              </a:spcAft>
              <a:buSzPts val="1400"/>
              <a:buFont typeface="Englebert"/>
              <a:buNone/>
              <a:defRPr sz="1400">
                <a:latin typeface="Englebert"/>
                <a:ea typeface="Englebert"/>
                <a:cs typeface="Englebert"/>
                <a:sym typeface="Englebert"/>
              </a:defRPr>
            </a:lvl8pPr>
            <a:lvl9pPr lvl="8" algn="ctr" rtl="0">
              <a:lnSpc>
                <a:spcPct val="100000"/>
              </a:lnSpc>
              <a:spcBef>
                <a:spcPts val="0"/>
              </a:spcBef>
              <a:spcAft>
                <a:spcPts val="0"/>
              </a:spcAft>
              <a:buSzPts val="1400"/>
              <a:buFont typeface="Englebert"/>
              <a:buNone/>
              <a:defRPr sz="1400">
                <a:latin typeface="Englebert"/>
                <a:ea typeface="Englebert"/>
                <a:cs typeface="Englebert"/>
                <a:sym typeface="Englebert"/>
              </a:defRPr>
            </a:lvl9pPr>
          </a:lstStyle>
          <a:p>
            <a:endParaRPr/>
          </a:p>
        </p:txBody>
      </p:sp>
      <p:sp>
        <p:nvSpPr>
          <p:cNvPr id="79" name="Google Shape;79;p11"/>
          <p:cNvSpPr txBox="1">
            <a:spLocks noGrp="1"/>
          </p:cNvSpPr>
          <p:nvPr>
            <p:ph type="subTitle" idx="3"/>
          </p:nvPr>
        </p:nvSpPr>
        <p:spPr>
          <a:xfrm>
            <a:off x="3004125" y="2693525"/>
            <a:ext cx="1577100" cy="40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0" name="Google Shape;80;p11"/>
          <p:cNvSpPr txBox="1">
            <a:spLocks noGrp="1"/>
          </p:cNvSpPr>
          <p:nvPr>
            <p:ph type="subTitle" idx="4"/>
          </p:nvPr>
        </p:nvSpPr>
        <p:spPr>
          <a:xfrm>
            <a:off x="3004125" y="2373725"/>
            <a:ext cx="1577100" cy="408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Englebert"/>
              <a:buNone/>
              <a:defRPr sz="1400">
                <a:latin typeface="Englebert"/>
                <a:ea typeface="Englebert"/>
                <a:cs typeface="Englebert"/>
                <a:sym typeface="Englebert"/>
              </a:defRPr>
            </a:lvl1pPr>
            <a:lvl2pPr lvl="1" algn="ctr" rtl="0">
              <a:lnSpc>
                <a:spcPct val="100000"/>
              </a:lnSpc>
              <a:spcBef>
                <a:spcPts val="0"/>
              </a:spcBef>
              <a:spcAft>
                <a:spcPts val="0"/>
              </a:spcAft>
              <a:buSzPts val="1400"/>
              <a:buFont typeface="Englebert"/>
              <a:buNone/>
              <a:defRPr sz="1400">
                <a:latin typeface="Englebert"/>
                <a:ea typeface="Englebert"/>
                <a:cs typeface="Englebert"/>
                <a:sym typeface="Englebert"/>
              </a:defRPr>
            </a:lvl2pPr>
            <a:lvl3pPr lvl="2" algn="ctr" rtl="0">
              <a:lnSpc>
                <a:spcPct val="100000"/>
              </a:lnSpc>
              <a:spcBef>
                <a:spcPts val="0"/>
              </a:spcBef>
              <a:spcAft>
                <a:spcPts val="0"/>
              </a:spcAft>
              <a:buSzPts val="1400"/>
              <a:buFont typeface="Englebert"/>
              <a:buNone/>
              <a:defRPr sz="1400">
                <a:latin typeface="Englebert"/>
                <a:ea typeface="Englebert"/>
                <a:cs typeface="Englebert"/>
                <a:sym typeface="Englebert"/>
              </a:defRPr>
            </a:lvl3pPr>
            <a:lvl4pPr lvl="3" algn="ctr" rtl="0">
              <a:lnSpc>
                <a:spcPct val="100000"/>
              </a:lnSpc>
              <a:spcBef>
                <a:spcPts val="0"/>
              </a:spcBef>
              <a:spcAft>
                <a:spcPts val="0"/>
              </a:spcAft>
              <a:buSzPts val="1400"/>
              <a:buFont typeface="Englebert"/>
              <a:buNone/>
              <a:defRPr sz="1400">
                <a:latin typeface="Englebert"/>
                <a:ea typeface="Englebert"/>
                <a:cs typeface="Englebert"/>
                <a:sym typeface="Englebert"/>
              </a:defRPr>
            </a:lvl4pPr>
            <a:lvl5pPr lvl="4" algn="ctr" rtl="0">
              <a:lnSpc>
                <a:spcPct val="100000"/>
              </a:lnSpc>
              <a:spcBef>
                <a:spcPts val="0"/>
              </a:spcBef>
              <a:spcAft>
                <a:spcPts val="0"/>
              </a:spcAft>
              <a:buSzPts val="1400"/>
              <a:buFont typeface="Englebert"/>
              <a:buNone/>
              <a:defRPr sz="1400">
                <a:latin typeface="Englebert"/>
                <a:ea typeface="Englebert"/>
                <a:cs typeface="Englebert"/>
                <a:sym typeface="Englebert"/>
              </a:defRPr>
            </a:lvl5pPr>
            <a:lvl6pPr lvl="5" algn="ctr" rtl="0">
              <a:lnSpc>
                <a:spcPct val="100000"/>
              </a:lnSpc>
              <a:spcBef>
                <a:spcPts val="0"/>
              </a:spcBef>
              <a:spcAft>
                <a:spcPts val="0"/>
              </a:spcAft>
              <a:buSzPts val="1400"/>
              <a:buFont typeface="Englebert"/>
              <a:buNone/>
              <a:defRPr sz="1400">
                <a:latin typeface="Englebert"/>
                <a:ea typeface="Englebert"/>
                <a:cs typeface="Englebert"/>
                <a:sym typeface="Englebert"/>
              </a:defRPr>
            </a:lvl6pPr>
            <a:lvl7pPr lvl="6" algn="ctr" rtl="0">
              <a:lnSpc>
                <a:spcPct val="100000"/>
              </a:lnSpc>
              <a:spcBef>
                <a:spcPts val="0"/>
              </a:spcBef>
              <a:spcAft>
                <a:spcPts val="0"/>
              </a:spcAft>
              <a:buSzPts val="1400"/>
              <a:buFont typeface="Englebert"/>
              <a:buNone/>
              <a:defRPr sz="1400">
                <a:latin typeface="Englebert"/>
                <a:ea typeface="Englebert"/>
                <a:cs typeface="Englebert"/>
                <a:sym typeface="Englebert"/>
              </a:defRPr>
            </a:lvl7pPr>
            <a:lvl8pPr lvl="7" algn="ctr" rtl="0">
              <a:lnSpc>
                <a:spcPct val="100000"/>
              </a:lnSpc>
              <a:spcBef>
                <a:spcPts val="0"/>
              </a:spcBef>
              <a:spcAft>
                <a:spcPts val="0"/>
              </a:spcAft>
              <a:buSzPts val="1400"/>
              <a:buFont typeface="Englebert"/>
              <a:buNone/>
              <a:defRPr sz="1400">
                <a:latin typeface="Englebert"/>
                <a:ea typeface="Englebert"/>
                <a:cs typeface="Englebert"/>
                <a:sym typeface="Englebert"/>
              </a:defRPr>
            </a:lvl8pPr>
            <a:lvl9pPr lvl="8" algn="ctr" rtl="0">
              <a:lnSpc>
                <a:spcPct val="100000"/>
              </a:lnSpc>
              <a:spcBef>
                <a:spcPts val="0"/>
              </a:spcBef>
              <a:spcAft>
                <a:spcPts val="0"/>
              </a:spcAft>
              <a:buSzPts val="1400"/>
              <a:buFont typeface="Englebert"/>
              <a:buNone/>
              <a:defRPr sz="1400">
                <a:latin typeface="Englebert"/>
                <a:ea typeface="Englebert"/>
                <a:cs typeface="Englebert"/>
                <a:sym typeface="Englebert"/>
              </a:defRPr>
            </a:lvl9pPr>
          </a:lstStyle>
          <a:p>
            <a:endParaRPr/>
          </a:p>
        </p:txBody>
      </p:sp>
      <p:sp>
        <p:nvSpPr>
          <p:cNvPr id="81" name="Google Shape;81;p11"/>
          <p:cNvSpPr txBox="1">
            <a:spLocks noGrp="1"/>
          </p:cNvSpPr>
          <p:nvPr>
            <p:ph type="subTitle" idx="5"/>
          </p:nvPr>
        </p:nvSpPr>
        <p:spPr>
          <a:xfrm>
            <a:off x="4642125" y="2693525"/>
            <a:ext cx="1577100" cy="40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2" name="Google Shape;82;p11"/>
          <p:cNvSpPr txBox="1">
            <a:spLocks noGrp="1"/>
          </p:cNvSpPr>
          <p:nvPr>
            <p:ph type="subTitle" idx="6"/>
          </p:nvPr>
        </p:nvSpPr>
        <p:spPr>
          <a:xfrm>
            <a:off x="4642125" y="2373725"/>
            <a:ext cx="1577100" cy="408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Englebert"/>
              <a:buNone/>
              <a:defRPr sz="1400">
                <a:latin typeface="Englebert"/>
                <a:ea typeface="Englebert"/>
                <a:cs typeface="Englebert"/>
                <a:sym typeface="Englebert"/>
              </a:defRPr>
            </a:lvl1pPr>
            <a:lvl2pPr lvl="1" algn="ctr" rtl="0">
              <a:lnSpc>
                <a:spcPct val="100000"/>
              </a:lnSpc>
              <a:spcBef>
                <a:spcPts val="0"/>
              </a:spcBef>
              <a:spcAft>
                <a:spcPts val="0"/>
              </a:spcAft>
              <a:buSzPts val="1400"/>
              <a:buFont typeface="Englebert"/>
              <a:buNone/>
              <a:defRPr sz="1400">
                <a:latin typeface="Englebert"/>
                <a:ea typeface="Englebert"/>
                <a:cs typeface="Englebert"/>
                <a:sym typeface="Englebert"/>
              </a:defRPr>
            </a:lvl2pPr>
            <a:lvl3pPr lvl="2" algn="ctr" rtl="0">
              <a:lnSpc>
                <a:spcPct val="100000"/>
              </a:lnSpc>
              <a:spcBef>
                <a:spcPts val="0"/>
              </a:spcBef>
              <a:spcAft>
                <a:spcPts val="0"/>
              </a:spcAft>
              <a:buSzPts val="1400"/>
              <a:buFont typeface="Englebert"/>
              <a:buNone/>
              <a:defRPr sz="1400">
                <a:latin typeface="Englebert"/>
                <a:ea typeface="Englebert"/>
                <a:cs typeface="Englebert"/>
                <a:sym typeface="Englebert"/>
              </a:defRPr>
            </a:lvl3pPr>
            <a:lvl4pPr lvl="3" algn="ctr" rtl="0">
              <a:lnSpc>
                <a:spcPct val="100000"/>
              </a:lnSpc>
              <a:spcBef>
                <a:spcPts val="0"/>
              </a:spcBef>
              <a:spcAft>
                <a:spcPts val="0"/>
              </a:spcAft>
              <a:buSzPts val="1400"/>
              <a:buFont typeface="Englebert"/>
              <a:buNone/>
              <a:defRPr sz="1400">
                <a:latin typeface="Englebert"/>
                <a:ea typeface="Englebert"/>
                <a:cs typeface="Englebert"/>
                <a:sym typeface="Englebert"/>
              </a:defRPr>
            </a:lvl4pPr>
            <a:lvl5pPr lvl="4" algn="ctr" rtl="0">
              <a:lnSpc>
                <a:spcPct val="100000"/>
              </a:lnSpc>
              <a:spcBef>
                <a:spcPts val="0"/>
              </a:spcBef>
              <a:spcAft>
                <a:spcPts val="0"/>
              </a:spcAft>
              <a:buSzPts val="1400"/>
              <a:buFont typeface="Englebert"/>
              <a:buNone/>
              <a:defRPr sz="1400">
                <a:latin typeface="Englebert"/>
                <a:ea typeface="Englebert"/>
                <a:cs typeface="Englebert"/>
                <a:sym typeface="Englebert"/>
              </a:defRPr>
            </a:lvl5pPr>
            <a:lvl6pPr lvl="5" algn="ctr" rtl="0">
              <a:lnSpc>
                <a:spcPct val="100000"/>
              </a:lnSpc>
              <a:spcBef>
                <a:spcPts val="0"/>
              </a:spcBef>
              <a:spcAft>
                <a:spcPts val="0"/>
              </a:spcAft>
              <a:buSzPts val="1400"/>
              <a:buFont typeface="Englebert"/>
              <a:buNone/>
              <a:defRPr sz="1400">
                <a:latin typeface="Englebert"/>
                <a:ea typeface="Englebert"/>
                <a:cs typeface="Englebert"/>
                <a:sym typeface="Englebert"/>
              </a:defRPr>
            </a:lvl6pPr>
            <a:lvl7pPr lvl="6" algn="ctr" rtl="0">
              <a:lnSpc>
                <a:spcPct val="100000"/>
              </a:lnSpc>
              <a:spcBef>
                <a:spcPts val="0"/>
              </a:spcBef>
              <a:spcAft>
                <a:spcPts val="0"/>
              </a:spcAft>
              <a:buSzPts val="1400"/>
              <a:buFont typeface="Englebert"/>
              <a:buNone/>
              <a:defRPr sz="1400">
                <a:latin typeface="Englebert"/>
                <a:ea typeface="Englebert"/>
                <a:cs typeface="Englebert"/>
                <a:sym typeface="Englebert"/>
              </a:defRPr>
            </a:lvl7pPr>
            <a:lvl8pPr lvl="7" algn="ctr" rtl="0">
              <a:lnSpc>
                <a:spcPct val="100000"/>
              </a:lnSpc>
              <a:spcBef>
                <a:spcPts val="0"/>
              </a:spcBef>
              <a:spcAft>
                <a:spcPts val="0"/>
              </a:spcAft>
              <a:buSzPts val="1400"/>
              <a:buFont typeface="Englebert"/>
              <a:buNone/>
              <a:defRPr sz="1400">
                <a:latin typeface="Englebert"/>
                <a:ea typeface="Englebert"/>
                <a:cs typeface="Englebert"/>
                <a:sym typeface="Englebert"/>
              </a:defRPr>
            </a:lvl8pPr>
            <a:lvl9pPr lvl="8" algn="ctr" rtl="0">
              <a:lnSpc>
                <a:spcPct val="100000"/>
              </a:lnSpc>
              <a:spcBef>
                <a:spcPts val="0"/>
              </a:spcBef>
              <a:spcAft>
                <a:spcPts val="0"/>
              </a:spcAft>
              <a:buSzPts val="1400"/>
              <a:buFont typeface="Englebert"/>
              <a:buNone/>
              <a:defRPr sz="1400">
                <a:latin typeface="Englebert"/>
                <a:ea typeface="Englebert"/>
                <a:cs typeface="Englebert"/>
                <a:sym typeface="Englebert"/>
              </a:defRPr>
            </a:lvl9pPr>
          </a:lstStyle>
          <a:p>
            <a:endParaRPr/>
          </a:p>
        </p:txBody>
      </p:sp>
      <p:sp>
        <p:nvSpPr>
          <p:cNvPr id="83" name="Google Shape;83;p11"/>
          <p:cNvSpPr txBox="1">
            <a:spLocks noGrp="1"/>
          </p:cNvSpPr>
          <p:nvPr>
            <p:ph type="subTitle" idx="7"/>
          </p:nvPr>
        </p:nvSpPr>
        <p:spPr>
          <a:xfrm>
            <a:off x="6280125" y="2693525"/>
            <a:ext cx="1577100" cy="40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4" name="Google Shape;84;p11"/>
          <p:cNvSpPr txBox="1">
            <a:spLocks noGrp="1"/>
          </p:cNvSpPr>
          <p:nvPr>
            <p:ph type="subTitle" idx="8"/>
          </p:nvPr>
        </p:nvSpPr>
        <p:spPr>
          <a:xfrm>
            <a:off x="6280125" y="2373725"/>
            <a:ext cx="1577100" cy="408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Font typeface="Englebert"/>
              <a:buNone/>
              <a:defRPr sz="1400">
                <a:latin typeface="Englebert"/>
                <a:ea typeface="Englebert"/>
                <a:cs typeface="Englebert"/>
                <a:sym typeface="Englebert"/>
              </a:defRPr>
            </a:lvl1pPr>
            <a:lvl2pPr lvl="1" algn="ctr" rtl="0">
              <a:lnSpc>
                <a:spcPct val="100000"/>
              </a:lnSpc>
              <a:spcBef>
                <a:spcPts val="0"/>
              </a:spcBef>
              <a:spcAft>
                <a:spcPts val="0"/>
              </a:spcAft>
              <a:buSzPts val="1400"/>
              <a:buFont typeface="Englebert"/>
              <a:buNone/>
              <a:defRPr sz="1400">
                <a:latin typeface="Englebert"/>
                <a:ea typeface="Englebert"/>
                <a:cs typeface="Englebert"/>
                <a:sym typeface="Englebert"/>
              </a:defRPr>
            </a:lvl2pPr>
            <a:lvl3pPr lvl="2" algn="ctr" rtl="0">
              <a:lnSpc>
                <a:spcPct val="100000"/>
              </a:lnSpc>
              <a:spcBef>
                <a:spcPts val="0"/>
              </a:spcBef>
              <a:spcAft>
                <a:spcPts val="0"/>
              </a:spcAft>
              <a:buSzPts val="1400"/>
              <a:buFont typeface="Englebert"/>
              <a:buNone/>
              <a:defRPr sz="1400">
                <a:latin typeface="Englebert"/>
                <a:ea typeface="Englebert"/>
                <a:cs typeface="Englebert"/>
                <a:sym typeface="Englebert"/>
              </a:defRPr>
            </a:lvl3pPr>
            <a:lvl4pPr lvl="3" algn="ctr" rtl="0">
              <a:lnSpc>
                <a:spcPct val="100000"/>
              </a:lnSpc>
              <a:spcBef>
                <a:spcPts val="0"/>
              </a:spcBef>
              <a:spcAft>
                <a:spcPts val="0"/>
              </a:spcAft>
              <a:buSzPts val="1400"/>
              <a:buFont typeface="Englebert"/>
              <a:buNone/>
              <a:defRPr sz="1400">
                <a:latin typeface="Englebert"/>
                <a:ea typeface="Englebert"/>
                <a:cs typeface="Englebert"/>
                <a:sym typeface="Englebert"/>
              </a:defRPr>
            </a:lvl4pPr>
            <a:lvl5pPr lvl="4" algn="ctr" rtl="0">
              <a:lnSpc>
                <a:spcPct val="100000"/>
              </a:lnSpc>
              <a:spcBef>
                <a:spcPts val="0"/>
              </a:spcBef>
              <a:spcAft>
                <a:spcPts val="0"/>
              </a:spcAft>
              <a:buSzPts val="1400"/>
              <a:buFont typeface="Englebert"/>
              <a:buNone/>
              <a:defRPr sz="1400">
                <a:latin typeface="Englebert"/>
                <a:ea typeface="Englebert"/>
                <a:cs typeface="Englebert"/>
                <a:sym typeface="Englebert"/>
              </a:defRPr>
            </a:lvl5pPr>
            <a:lvl6pPr lvl="5" algn="ctr" rtl="0">
              <a:lnSpc>
                <a:spcPct val="100000"/>
              </a:lnSpc>
              <a:spcBef>
                <a:spcPts val="0"/>
              </a:spcBef>
              <a:spcAft>
                <a:spcPts val="0"/>
              </a:spcAft>
              <a:buSzPts val="1400"/>
              <a:buFont typeface="Englebert"/>
              <a:buNone/>
              <a:defRPr sz="1400">
                <a:latin typeface="Englebert"/>
                <a:ea typeface="Englebert"/>
                <a:cs typeface="Englebert"/>
                <a:sym typeface="Englebert"/>
              </a:defRPr>
            </a:lvl6pPr>
            <a:lvl7pPr lvl="6" algn="ctr" rtl="0">
              <a:lnSpc>
                <a:spcPct val="100000"/>
              </a:lnSpc>
              <a:spcBef>
                <a:spcPts val="0"/>
              </a:spcBef>
              <a:spcAft>
                <a:spcPts val="0"/>
              </a:spcAft>
              <a:buSzPts val="1400"/>
              <a:buFont typeface="Englebert"/>
              <a:buNone/>
              <a:defRPr sz="1400">
                <a:latin typeface="Englebert"/>
                <a:ea typeface="Englebert"/>
                <a:cs typeface="Englebert"/>
                <a:sym typeface="Englebert"/>
              </a:defRPr>
            </a:lvl7pPr>
            <a:lvl8pPr lvl="7" algn="ctr" rtl="0">
              <a:lnSpc>
                <a:spcPct val="100000"/>
              </a:lnSpc>
              <a:spcBef>
                <a:spcPts val="0"/>
              </a:spcBef>
              <a:spcAft>
                <a:spcPts val="0"/>
              </a:spcAft>
              <a:buSzPts val="1400"/>
              <a:buFont typeface="Englebert"/>
              <a:buNone/>
              <a:defRPr sz="1400">
                <a:latin typeface="Englebert"/>
                <a:ea typeface="Englebert"/>
                <a:cs typeface="Englebert"/>
                <a:sym typeface="Englebert"/>
              </a:defRPr>
            </a:lvl8pPr>
            <a:lvl9pPr lvl="8" algn="ctr" rtl="0">
              <a:lnSpc>
                <a:spcPct val="100000"/>
              </a:lnSpc>
              <a:spcBef>
                <a:spcPts val="0"/>
              </a:spcBef>
              <a:spcAft>
                <a:spcPts val="0"/>
              </a:spcAft>
              <a:buSzPts val="1400"/>
              <a:buFont typeface="Englebert"/>
              <a:buNone/>
              <a:defRPr sz="1400">
                <a:latin typeface="Englebert"/>
                <a:ea typeface="Englebert"/>
                <a:cs typeface="Englebert"/>
                <a:sym typeface="Englebert"/>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SUBTITLE 2">
  <p:cSld name="CUSTOM_1_1_1_2_3">
    <p:bg>
      <p:bgPr>
        <a:solidFill>
          <a:srgbClr val="AFA8D0"/>
        </a:solidFill>
        <a:effectLst/>
      </p:bgPr>
    </p:bg>
    <p:spTree>
      <p:nvGrpSpPr>
        <p:cNvPr id="1" name="Shape 85"/>
        <p:cNvGrpSpPr/>
        <p:nvPr/>
      </p:nvGrpSpPr>
      <p:grpSpPr>
        <a:xfrm>
          <a:off x="0" y="0"/>
          <a:ext cx="0" cy="0"/>
          <a:chOff x="0" y="0"/>
          <a:chExt cx="0" cy="0"/>
        </a:xfrm>
      </p:grpSpPr>
      <p:pic>
        <p:nvPicPr>
          <p:cNvPr id="86" name="Google Shape;86;p12"/>
          <p:cNvPicPr preferRelativeResize="0"/>
          <p:nvPr/>
        </p:nvPicPr>
        <p:blipFill rotWithShape="1">
          <a:blip r:embed="rId2">
            <a:alphaModFix/>
          </a:blip>
          <a:srcRect l="11620" r="3991"/>
          <a:stretch/>
        </p:blipFill>
        <p:spPr>
          <a:xfrm>
            <a:off x="1776125" y="0"/>
            <a:ext cx="7256070" cy="4836600"/>
          </a:xfrm>
          <a:prstGeom prst="rect">
            <a:avLst/>
          </a:prstGeom>
          <a:noFill/>
          <a:ln>
            <a:noFill/>
          </a:ln>
        </p:spPr>
      </p:pic>
      <p:sp>
        <p:nvSpPr>
          <p:cNvPr id="87" name="Google Shape;87;p12"/>
          <p:cNvSpPr txBox="1">
            <a:spLocks noGrp="1"/>
          </p:cNvSpPr>
          <p:nvPr>
            <p:ph type="title" hasCustomPrompt="1"/>
          </p:nvPr>
        </p:nvSpPr>
        <p:spPr>
          <a:xfrm>
            <a:off x="609427" y="1543250"/>
            <a:ext cx="2051100" cy="12807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7200"/>
              <a:buNone/>
              <a:defRPr sz="7200"/>
            </a:lvl1pPr>
            <a:lvl2pPr lvl="1"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88" name="Google Shape;88;p12"/>
          <p:cNvSpPr txBox="1">
            <a:spLocks noGrp="1"/>
          </p:cNvSpPr>
          <p:nvPr>
            <p:ph type="ctrTitle" idx="2"/>
          </p:nvPr>
        </p:nvSpPr>
        <p:spPr>
          <a:xfrm>
            <a:off x="609425" y="2601875"/>
            <a:ext cx="6821100" cy="1215300"/>
          </a:xfrm>
          <a:prstGeom prst="rect">
            <a:avLst/>
          </a:prstGeom>
        </p:spPr>
        <p:txBody>
          <a:bodyPr spcFirstLastPara="1" wrap="square" lIns="91425" tIns="91425" rIns="91425" bIns="91425" anchor="t" anchorCtr="0">
            <a:noAutofit/>
          </a:bodyPr>
          <a:lstStyle>
            <a:lvl1pPr lvl="0" rtl="0">
              <a:spcBef>
                <a:spcPts val="0"/>
              </a:spcBef>
              <a:spcAft>
                <a:spcPts val="0"/>
              </a:spcAft>
              <a:buSzPts val="6000"/>
              <a:buNone/>
              <a:defRPr sz="6000"/>
            </a:lvl1pPr>
            <a:lvl2pPr lvl="1" rtl="0">
              <a:spcBef>
                <a:spcPts val="0"/>
              </a:spcBef>
              <a:spcAft>
                <a:spcPts val="0"/>
              </a:spcAft>
              <a:buClr>
                <a:srgbClr val="434343"/>
              </a:buClr>
              <a:buSzPts val="6000"/>
              <a:buNone/>
              <a:defRPr sz="6000">
                <a:solidFill>
                  <a:srgbClr val="434343"/>
                </a:solidFill>
              </a:defRPr>
            </a:lvl2pPr>
            <a:lvl3pPr lvl="2" rtl="0">
              <a:spcBef>
                <a:spcPts val="0"/>
              </a:spcBef>
              <a:spcAft>
                <a:spcPts val="0"/>
              </a:spcAft>
              <a:buClr>
                <a:srgbClr val="434343"/>
              </a:buClr>
              <a:buSzPts val="6000"/>
              <a:buNone/>
              <a:defRPr sz="6000">
                <a:solidFill>
                  <a:srgbClr val="434343"/>
                </a:solidFill>
              </a:defRPr>
            </a:lvl3pPr>
            <a:lvl4pPr lvl="3" rtl="0">
              <a:spcBef>
                <a:spcPts val="0"/>
              </a:spcBef>
              <a:spcAft>
                <a:spcPts val="0"/>
              </a:spcAft>
              <a:buClr>
                <a:srgbClr val="434343"/>
              </a:buClr>
              <a:buSzPts val="6000"/>
              <a:buNone/>
              <a:defRPr sz="6000">
                <a:solidFill>
                  <a:srgbClr val="434343"/>
                </a:solidFill>
              </a:defRPr>
            </a:lvl4pPr>
            <a:lvl5pPr lvl="4" rtl="0">
              <a:spcBef>
                <a:spcPts val="0"/>
              </a:spcBef>
              <a:spcAft>
                <a:spcPts val="0"/>
              </a:spcAft>
              <a:buClr>
                <a:srgbClr val="434343"/>
              </a:buClr>
              <a:buSzPts val="6000"/>
              <a:buNone/>
              <a:defRPr sz="6000">
                <a:solidFill>
                  <a:srgbClr val="434343"/>
                </a:solidFill>
              </a:defRPr>
            </a:lvl5pPr>
            <a:lvl6pPr lvl="5" rtl="0">
              <a:spcBef>
                <a:spcPts val="0"/>
              </a:spcBef>
              <a:spcAft>
                <a:spcPts val="0"/>
              </a:spcAft>
              <a:buClr>
                <a:srgbClr val="434343"/>
              </a:buClr>
              <a:buSzPts val="6000"/>
              <a:buNone/>
              <a:defRPr sz="6000">
                <a:solidFill>
                  <a:srgbClr val="434343"/>
                </a:solidFill>
              </a:defRPr>
            </a:lvl6pPr>
            <a:lvl7pPr lvl="6" rtl="0">
              <a:spcBef>
                <a:spcPts val="0"/>
              </a:spcBef>
              <a:spcAft>
                <a:spcPts val="0"/>
              </a:spcAft>
              <a:buClr>
                <a:srgbClr val="434343"/>
              </a:buClr>
              <a:buSzPts val="6000"/>
              <a:buNone/>
              <a:defRPr sz="6000">
                <a:solidFill>
                  <a:srgbClr val="434343"/>
                </a:solidFill>
              </a:defRPr>
            </a:lvl7pPr>
            <a:lvl8pPr lvl="7" rtl="0">
              <a:spcBef>
                <a:spcPts val="0"/>
              </a:spcBef>
              <a:spcAft>
                <a:spcPts val="0"/>
              </a:spcAft>
              <a:buClr>
                <a:srgbClr val="434343"/>
              </a:buClr>
              <a:buSzPts val="6000"/>
              <a:buNone/>
              <a:defRPr sz="6000">
                <a:solidFill>
                  <a:srgbClr val="434343"/>
                </a:solidFill>
              </a:defRPr>
            </a:lvl8pPr>
            <a:lvl9pPr lvl="8" rtl="0">
              <a:spcBef>
                <a:spcPts val="0"/>
              </a:spcBef>
              <a:spcAft>
                <a:spcPts val="0"/>
              </a:spcAft>
              <a:buClr>
                <a:srgbClr val="434343"/>
              </a:buClr>
              <a:buSzPts val="6000"/>
              <a:buNone/>
              <a:defRPr sz="6000">
                <a:solidFill>
                  <a:srgbClr val="434343"/>
                </a:solidFill>
              </a:defRPr>
            </a:lvl9pPr>
          </a:lstStyle>
          <a:p>
            <a:endParaRPr/>
          </a:p>
        </p:txBody>
      </p:sp>
      <p:sp>
        <p:nvSpPr>
          <p:cNvPr id="89" name="Google Shape;89;p12"/>
          <p:cNvSpPr txBox="1">
            <a:spLocks noGrp="1"/>
          </p:cNvSpPr>
          <p:nvPr>
            <p:ph type="subTitle" idx="1"/>
          </p:nvPr>
        </p:nvSpPr>
        <p:spPr>
          <a:xfrm flipH="1">
            <a:off x="609425" y="3609500"/>
            <a:ext cx="3108300" cy="526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200"/>
              <a:buFont typeface="Zilla Slab Light"/>
              <a:buNone/>
              <a:defRPr sz="1200">
                <a:latin typeface="Zilla Slab Light"/>
                <a:ea typeface="Zilla Slab Light"/>
                <a:cs typeface="Zilla Slab Light"/>
                <a:sym typeface="Zilla Slab Light"/>
              </a:defRPr>
            </a:lvl1pPr>
            <a:lvl2pPr lvl="1"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2pPr>
            <a:lvl3pPr lvl="2"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3pPr>
            <a:lvl4pPr lvl="3"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4pPr>
            <a:lvl5pPr lvl="4"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5pPr>
            <a:lvl6pPr lvl="5"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6pPr>
            <a:lvl7pPr lvl="6"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7pPr>
            <a:lvl8pPr lvl="7"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8pPr>
            <a:lvl9pPr lvl="8"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 SUBTITLE 3">
  <p:cSld name="CUSTOM_1_1_1_2_2_1">
    <p:bg>
      <p:bgPr>
        <a:solidFill>
          <a:srgbClr val="AFA8D0"/>
        </a:solidFill>
        <a:effectLst/>
      </p:bgPr>
    </p:bg>
    <p:spTree>
      <p:nvGrpSpPr>
        <p:cNvPr id="1" name="Shape 90"/>
        <p:cNvGrpSpPr/>
        <p:nvPr/>
      </p:nvGrpSpPr>
      <p:grpSpPr>
        <a:xfrm>
          <a:off x="0" y="0"/>
          <a:ext cx="0" cy="0"/>
          <a:chOff x="0" y="0"/>
          <a:chExt cx="0" cy="0"/>
        </a:xfrm>
      </p:grpSpPr>
      <p:pic>
        <p:nvPicPr>
          <p:cNvPr id="91" name="Google Shape;91;p13"/>
          <p:cNvPicPr preferRelativeResize="0"/>
          <p:nvPr/>
        </p:nvPicPr>
        <p:blipFill rotWithShape="1">
          <a:blip r:embed="rId2">
            <a:alphaModFix/>
          </a:blip>
          <a:srcRect/>
          <a:stretch/>
        </p:blipFill>
        <p:spPr>
          <a:xfrm flipH="1">
            <a:off x="0" y="0"/>
            <a:ext cx="9144000" cy="5143523"/>
          </a:xfrm>
          <a:prstGeom prst="rect">
            <a:avLst/>
          </a:prstGeom>
          <a:noFill/>
          <a:ln>
            <a:noFill/>
          </a:ln>
        </p:spPr>
      </p:pic>
      <p:sp>
        <p:nvSpPr>
          <p:cNvPr id="92" name="Google Shape;92;p13"/>
          <p:cNvSpPr txBox="1">
            <a:spLocks noGrp="1"/>
          </p:cNvSpPr>
          <p:nvPr>
            <p:ph type="title" hasCustomPrompt="1"/>
          </p:nvPr>
        </p:nvSpPr>
        <p:spPr>
          <a:xfrm flipH="1">
            <a:off x="6480625" y="1543250"/>
            <a:ext cx="2051100" cy="12807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7200"/>
              <a:buNone/>
              <a:defRPr sz="7200"/>
            </a:lvl1pPr>
            <a:lvl2pPr lvl="1"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93" name="Google Shape;93;p13"/>
          <p:cNvSpPr txBox="1">
            <a:spLocks noGrp="1"/>
          </p:cNvSpPr>
          <p:nvPr>
            <p:ph type="ctrTitle" idx="2"/>
          </p:nvPr>
        </p:nvSpPr>
        <p:spPr>
          <a:xfrm flipH="1">
            <a:off x="1710625" y="2601875"/>
            <a:ext cx="6821100" cy="1215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6000"/>
              <a:buNone/>
              <a:defRPr sz="6000"/>
            </a:lvl1pPr>
            <a:lvl2pPr lvl="1" algn="r" rtl="0">
              <a:spcBef>
                <a:spcPts val="0"/>
              </a:spcBef>
              <a:spcAft>
                <a:spcPts val="0"/>
              </a:spcAft>
              <a:buClr>
                <a:srgbClr val="434343"/>
              </a:buClr>
              <a:buSzPts val="6000"/>
              <a:buNone/>
              <a:defRPr sz="6000">
                <a:solidFill>
                  <a:srgbClr val="434343"/>
                </a:solidFill>
              </a:defRPr>
            </a:lvl2pPr>
            <a:lvl3pPr lvl="2" algn="r" rtl="0">
              <a:spcBef>
                <a:spcPts val="0"/>
              </a:spcBef>
              <a:spcAft>
                <a:spcPts val="0"/>
              </a:spcAft>
              <a:buClr>
                <a:srgbClr val="434343"/>
              </a:buClr>
              <a:buSzPts val="6000"/>
              <a:buNone/>
              <a:defRPr sz="6000">
                <a:solidFill>
                  <a:srgbClr val="434343"/>
                </a:solidFill>
              </a:defRPr>
            </a:lvl3pPr>
            <a:lvl4pPr lvl="3" algn="r" rtl="0">
              <a:spcBef>
                <a:spcPts val="0"/>
              </a:spcBef>
              <a:spcAft>
                <a:spcPts val="0"/>
              </a:spcAft>
              <a:buClr>
                <a:srgbClr val="434343"/>
              </a:buClr>
              <a:buSzPts val="6000"/>
              <a:buNone/>
              <a:defRPr sz="6000">
                <a:solidFill>
                  <a:srgbClr val="434343"/>
                </a:solidFill>
              </a:defRPr>
            </a:lvl4pPr>
            <a:lvl5pPr lvl="4" algn="r" rtl="0">
              <a:spcBef>
                <a:spcPts val="0"/>
              </a:spcBef>
              <a:spcAft>
                <a:spcPts val="0"/>
              </a:spcAft>
              <a:buClr>
                <a:srgbClr val="434343"/>
              </a:buClr>
              <a:buSzPts val="6000"/>
              <a:buNone/>
              <a:defRPr sz="6000">
                <a:solidFill>
                  <a:srgbClr val="434343"/>
                </a:solidFill>
              </a:defRPr>
            </a:lvl5pPr>
            <a:lvl6pPr lvl="5" algn="r" rtl="0">
              <a:spcBef>
                <a:spcPts val="0"/>
              </a:spcBef>
              <a:spcAft>
                <a:spcPts val="0"/>
              </a:spcAft>
              <a:buClr>
                <a:srgbClr val="434343"/>
              </a:buClr>
              <a:buSzPts val="6000"/>
              <a:buNone/>
              <a:defRPr sz="6000">
                <a:solidFill>
                  <a:srgbClr val="434343"/>
                </a:solidFill>
              </a:defRPr>
            </a:lvl6pPr>
            <a:lvl7pPr lvl="6" algn="r" rtl="0">
              <a:spcBef>
                <a:spcPts val="0"/>
              </a:spcBef>
              <a:spcAft>
                <a:spcPts val="0"/>
              </a:spcAft>
              <a:buClr>
                <a:srgbClr val="434343"/>
              </a:buClr>
              <a:buSzPts val="6000"/>
              <a:buNone/>
              <a:defRPr sz="6000">
                <a:solidFill>
                  <a:srgbClr val="434343"/>
                </a:solidFill>
              </a:defRPr>
            </a:lvl7pPr>
            <a:lvl8pPr lvl="7" algn="r" rtl="0">
              <a:spcBef>
                <a:spcPts val="0"/>
              </a:spcBef>
              <a:spcAft>
                <a:spcPts val="0"/>
              </a:spcAft>
              <a:buClr>
                <a:srgbClr val="434343"/>
              </a:buClr>
              <a:buSzPts val="6000"/>
              <a:buNone/>
              <a:defRPr sz="6000">
                <a:solidFill>
                  <a:srgbClr val="434343"/>
                </a:solidFill>
              </a:defRPr>
            </a:lvl8pPr>
            <a:lvl9pPr lvl="8" algn="r" rtl="0">
              <a:spcBef>
                <a:spcPts val="0"/>
              </a:spcBef>
              <a:spcAft>
                <a:spcPts val="0"/>
              </a:spcAft>
              <a:buClr>
                <a:srgbClr val="434343"/>
              </a:buClr>
              <a:buSzPts val="6000"/>
              <a:buNone/>
              <a:defRPr sz="6000">
                <a:solidFill>
                  <a:srgbClr val="434343"/>
                </a:solidFill>
              </a:defRPr>
            </a:lvl9pPr>
          </a:lstStyle>
          <a:p>
            <a:endParaRPr/>
          </a:p>
        </p:txBody>
      </p:sp>
      <p:sp>
        <p:nvSpPr>
          <p:cNvPr id="94" name="Google Shape;94;p13"/>
          <p:cNvSpPr txBox="1">
            <a:spLocks noGrp="1"/>
          </p:cNvSpPr>
          <p:nvPr>
            <p:ph type="subTitle" idx="1"/>
          </p:nvPr>
        </p:nvSpPr>
        <p:spPr>
          <a:xfrm>
            <a:off x="5423425" y="3609500"/>
            <a:ext cx="3108300" cy="526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200"/>
              <a:buFont typeface="Zilla Slab Light"/>
              <a:buNone/>
              <a:defRPr sz="1200">
                <a:latin typeface="Zilla Slab Light"/>
                <a:ea typeface="Zilla Slab Light"/>
                <a:cs typeface="Zilla Slab Light"/>
                <a:sym typeface="Zilla Slab Light"/>
              </a:defRPr>
            </a:lvl1pPr>
            <a:lvl2pPr lvl="1"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2pPr>
            <a:lvl3pPr lvl="2"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3pPr>
            <a:lvl4pPr lvl="3"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4pPr>
            <a:lvl5pPr lvl="4"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5pPr>
            <a:lvl6pPr lvl="5"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6pPr>
            <a:lvl7pPr lvl="6"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7pPr>
            <a:lvl8pPr lvl="7"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8pPr>
            <a:lvl9pPr lvl="8"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DESIGN 1">
  <p:cSld name="CUSTOM_1_1_1_2_1_1_1_1_1_1_2">
    <p:bg>
      <p:bgPr>
        <a:blipFill>
          <a:blip r:embed="rId2">
            <a:alphaModFix/>
          </a:blip>
          <a:stretch>
            <a:fillRect/>
          </a:stretch>
        </a:blipFill>
        <a:effectLst/>
      </p:bgPr>
    </p:bg>
    <p:spTree>
      <p:nvGrpSpPr>
        <p:cNvPr id="1" name="Shape 95"/>
        <p:cNvGrpSpPr/>
        <p:nvPr/>
      </p:nvGrpSpPr>
      <p:grpSpPr>
        <a:xfrm>
          <a:off x="0" y="0"/>
          <a:ext cx="0" cy="0"/>
          <a:chOff x="0" y="0"/>
          <a:chExt cx="0" cy="0"/>
        </a:xfrm>
      </p:grpSpPr>
      <p:sp>
        <p:nvSpPr>
          <p:cNvPr id="96" name="Google Shape;96;p14"/>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rgbClr val="434343"/>
              </a:buClr>
              <a:buSzPts val="4800"/>
              <a:buNone/>
              <a:defRPr sz="4800">
                <a:solidFill>
                  <a:srgbClr val="434343"/>
                </a:solidFill>
              </a:defRPr>
            </a:lvl2pPr>
            <a:lvl3pPr lvl="2" algn="ctr" rtl="0">
              <a:spcBef>
                <a:spcPts val="0"/>
              </a:spcBef>
              <a:spcAft>
                <a:spcPts val="0"/>
              </a:spcAft>
              <a:buClr>
                <a:srgbClr val="434343"/>
              </a:buClr>
              <a:buSzPts val="4800"/>
              <a:buNone/>
              <a:defRPr sz="4800">
                <a:solidFill>
                  <a:srgbClr val="434343"/>
                </a:solidFill>
              </a:defRPr>
            </a:lvl3pPr>
            <a:lvl4pPr lvl="3" algn="ctr" rtl="0">
              <a:spcBef>
                <a:spcPts val="0"/>
              </a:spcBef>
              <a:spcAft>
                <a:spcPts val="0"/>
              </a:spcAft>
              <a:buClr>
                <a:srgbClr val="434343"/>
              </a:buClr>
              <a:buSzPts val="4800"/>
              <a:buNone/>
              <a:defRPr sz="4800">
                <a:solidFill>
                  <a:srgbClr val="434343"/>
                </a:solidFill>
              </a:defRPr>
            </a:lvl4pPr>
            <a:lvl5pPr lvl="4" algn="ctr" rtl="0">
              <a:spcBef>
                <a:spcPts val="0"/>
              </a:spcBef>
              <a:spcAft>
                <a:spcPts val="0"/>
              </a:spcAft>
              <a:buClr>
                <a:srgbClr val="434343"/>
              </a:buClr>
              <a:buSzPts val="4800"/>
              <a:buNone/>
              <a:defRPr sz="4800">
                <a:solidFill>
                  <a:srgbClr val="434343"/>
                </a:solidFill>
              </a:defRPr>
            </a:lvl5pPr>
            <a:lvl6pPr lvl="5" algn="ctr" rtl="0">
              <a:spcBef>
                <a:spcPts val="0"/>
              </a:spcBef>
              <a:spcAft>
                <a:spcPts val="0"/>
              </a:spcAft>
              <a:buClr>
                <a:srgbClr val="434343"/>
              </a:buClr>
              <a:buSzPts val="4800"/>
              <a:buNone/>
              <a:defRPr sz="4800">
                <a:solidFill>
                  <a:srgbClr val="434343"/>
                </a:solidFill>
              </a:defRPr>
            </a:lvl6pPr>
            <a:lvl7pPr lvl="6" algn="ctr" rtl="0">
              <a:spcBef>
                <a:spcPts val="0"/>
              </a:spcBef>
              <a:spcAft>
                <a:spcPts val="0"/>
              </a:spcAft>
              <a:buClr>
                <a:srgbClr val="434343"/>
              </a:buClr>
              <a:buSzPts val="4800"/>
              <a:buNone/>
              <a:defRPr sz="4800">
                <a:solidFill>
                  <a:srgbClr val="434343"/>
                </a:solidFill>
              </a:defRPr>
            </a:lvl7pPr>
            <a:lvl8pPr lvl="7" algn="ctr" rtl="0">
              <a:spcBef>
                <a:spcPts val="0"/>
              </a:spcBef>
              <a:spcAft>
                <a:spcPts val="0"/>
              </a:spcAft>
              <a:buClr>
                <a:srgbClr val="434343"/>
              </a:buClr>
              <a:buSzPts val="4800"/>
              <a:buNone/>
              <a:defRPr sz="4800">
                <a:solidFill>
                  <a:srgbClr val="434343"/>
                </a:solidFill>
              </a:defRPr>
            </a:lvl8pPr>
            <a:lvl9pPr lvl="8" algn="ctr" rtl="0">
              <a:spcBef>
                <a:spcPts val="0"/>
              </a:spcBef>
              <a:spcAft>
                <a:spcPts val="0"/>
              </a:spcAft>
              <a:buClr>
                <a:srgbClr val="434343"/>
              </a:buClr>
              <a:buSzPts val="4800"/>
              <a:buNone/>
              <a:defRPr sz="4800">
                <a:solidFill>
                  <a:srgbClr val="434343"/>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DESIGN 2">
  <p:cSld name="CUSTOM_1_1_1_2_1_1_1_1_1_1_2_1">
    <p:bg>
      <p:bgPr>
        <a:blipFill>
          <a:blip r:embed="rId2">
            <a:alphaModFix/>
          </a:blip>
          <a:stretch>
            <a:fillRect/>
          </a:stretch>
        </a:blipFill>
        <a:effectLst/>
      </p:bgPr>
    </p:bg>
    <p:spTree>
      <p:nvGrpSpPr>
        <p:cNvPr id="1" name="Shape 97"/>
        <p:cNvGrpSpPr/>
        <p:nvPr/>
      </p:nvGrpSpPr>
      <p:grpSpPr>
        <a:xfrm>
          <a:off x="0" y="0"/>
          <a:ext cx="0" cy="0"/>
          <a:chOff x="0" y="0"/>
          <a:chExt cx="0" cy="0"/>
        </a:xfrm>
      </p:grpSpPr>
      <p:sp>
        <p:nvSpPr>
          <p:cNvPr id="98" name="Google Shape;98;p15"/>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rgbClr val="434343"/>
              </a:buClr>
              <a:buSzPts val="4800"/>
              <a:buNone/>
              <a:defRPr sz="4800">
                <a:solidFill>
                  <a:srgbClr val="434343"/>
                </a:solidFill>
              </a:defRPr>
            </a:lvl2pPr>
            <a:lvl3pPr lvl="2" algn="ctr" rtl="0">
              <a:spcBef>
                <a:spcPts val="0"/>
              </a:spcBef>
              <a:spcAft>
                <a:spcPts val="0"/>
              </a:spcAft>
              <a:buClr>
                <a:srgbClr val="434343"/>
              </a:buClr>
              <a:buSzPts val="4800"/>
              <a:buNone/>
              <a:defRPr sz="4800">
                <a:solidFill>
                  <a:srgbClr val="434343"/>
                </a:solidFill>
              </a:defRPr>
            </a:lvl3pPr>
            <a:lvl4pPr lvl="3" algn="ctr" rtl="0">
              <a:spcBef>
                <a:spcPts val="0"/>
              </a:spcBef>
              <a:spcAft>
                <a:spcPts val="0"/>
              </a:spcAft>
              <a:buClr>
                <a:srgbClr val="434343"/>
              </a:buClr>
              <a:buSzPts val="4800"/>
              <a:buNone/>
              <a:defRPr sz="4800">
                <a:solidFill>
                  <a:srgbClr val="434343"/>
                </a:solidFill>
              </a:defRPr>
            </a:lvl4pPr>
            <a:lvl5pPr lvl="4" algn="ctr" rtl="0">
              <a:spcBef>
                <a:spcPts val="0"/>
              </a:spcBef>
              <a:spcAft>
                <a:spcPts val="0"/>
              </a:spcAft>
              <a:buClr>
                <a:srgbClr val="434343"/>
              </a:buClr>
              <a:buSzPts val="4800"/>
              <a:buNone/>
              <a:defRPr sz="4800">
                <a:solidFill>
                  <a:srgbClr val="434343"/>
                </a:solidFill>
              </a:defRPr>
            </a:lvl5pPr>
            <a:lvl6pPr lvl="5" algn="ctr" rtl="0">
              <a:spcBef>
                <a:spcPts val="0"/>
              </a:spcBef>
              <a:spcAft>
                <a:spcPts val="0"/>
              </a:spcAft>
              <a:buClr>
                <a:srgbClr val="434343"/>
              </a:buClr>
              <a:buSzPts val="4800"/>
              <a:buNone/>
              <a:defRPr sz="4800">
                <a:solidFill>
                  <a:srgbClr val="434343"/>
                </a:solidFill>
              </a:defRPr>
            </a:lvl6pPr>
            <a:lvl7pPr lvl="6" algn="ctr" rtl="0">
              <a:spcBef>
                <a:spcPts val="0"/>
              </a:spcBef>
              <a:spcAft>
                <a:spcPts val="0"/>
              </a:spcAft>
              <a:buClr>
                <a:srgbClr val="434343"/>
              </a:buClr>
              <a:buSzPts val="4800"/>
              <a:buNone/>
              <a:defRPr sz="4800">
                <a:solidFill>
                  <a:srgbClr val="434343"/>
                </a:solidFill>
              </a:defRPr>
            </a:lvl7pPr>
            <a:lvl8pPr lvl="7" algn="ctr" rtl="0">
              <a:spcBef>
                <a:spcPts val="0"/>
              </a:spcBef>
              <a:spcAft>
                <a:spcPts val="0"/>
              </a:spcAft>
              <a:buClr>
                <a:srgbClr val="434343"/>
              </a:buClr>
              <a:buSzPts val="4800"/>
              <a:buNone/>
              <a:defRPr sz="4800">
                <a:solidFill>
                  <a:srgbClr val="434343"/>
                </a:solidFill>
              </a:defRPr>
            </a:lvl8pPr>
            <a:lvl9pPr lvl="8" algn="ctr" rtl="0">
              <a:spcBef>
                <a:spcPts val="0"/>
              </a:spcBef>
              <a:spcAft>
                <a:spcPts val="0"/>
              </a:spcAft>
              <a:buClr>
                <a:srgbClr val="434343"/>
              </a:buClr>
              <a:buSzPts val="4800"/>
              <a:buNone/>
              <a:defRPr sz="4800">
                <a:solidFill>
                  <a:srgbClr val="434343"/>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EXT 1">
  <p:cSld name="CUSTOM_1_1_1_2_1_3">
    <p:bg>
      <p:bgPr>
        <a:solidFill>
          <a:srgbClr val="AFA8D0"/>
        </a:solidFill>
        <a:effectLst/>
      </p:bgPr>
    </p:bg>
    <p:spTree>
      <p:nvGrpSpPr>
        <p:cNvPr id="1" name="Shape 99"/>
        <p:cNvGrpSpPr/>
        <p:nvPr/>
      </p:nvGrpSpPr>
      <p:grpSpPr>
        <a:xfrm>
          <a:off x="0" y="0"/>
          <a:ext cx="0" cy="0"/>
          <a:chOff x="0" y="0"/>
          <a:chExt cx="0" cy="0"/>
        </a:xfrm>
      </p:grpSpPr>
      <p:sp>
        <p:nvSpPr>
          <p:cNvPr id="100" name="Google Shape;100;p16"/>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rgbClr val="434343"/>
              </a:buClr>
              <a:buSzPts val="4800"/>
              <a:buNone/>
              <a:defRPr sz="4800">
                <a:solidFill>
                  <a:srgbClr val="434343"/>
                </a:solidFill>
              </a:defRPr>
            </a:lvl2pPr>
            <a:lvl3pPr lvl="2" algn="ctr" rtl="0">
              <a:spcBef>
                <a:spcPts val="0"/>
              </a:spcBef>
              <a:spcAft>
                <a:spcPts val="0"/>
              </a:spcAft>
              <a:buClr>
                <a:srgbClr val="434343"/>
              </a:buClr>
              <a:buSzPts val="4800"/>
              <a:buNone/>
              <a:defRPr sz="4800">
                <a:solidFill>
                  <a:srgbClr val="434343"/>
                </a:solidFill>
              </a:defRPr>
            </a:lvl3pPr>
            <a:lvl4pPr lvl="3" algn="ctr" rtl="0">
              <a:spcBef>
                <a:spcPts val="0"/>
              </a:spcBef>
              <a:spcAft>
                <a:spcPts val="0"/>
              </a:spcAft>
              <a:buClr>
                <a:srgbClr val="434343"/>
              </a:buClr>
              <a:buSzPts val="4800"/>
              <a:buNone/>
              <a:defRPr sz="4800">
                <a:solidFill>
                  <a:srgbClr val="434343"/>
                </a:solidFill>
              </a:defRPr>
            </a:lvl4pPr>
            <a:lvl5pPr lvl="4" algn="ctr" rtl="0">
              <a:spcBef>
                <a:spcPts val="0"/>
              </a:spcBef>
              <a:spcAft>
                <a:spcPts val="0"/>
              </a:spcAft>
              <a:buClr>
                <a:srgbClr val="434343"/>
              </a:buClr>
              <a:buSzPts val="4800"/>
              <a:buNone/>
              <a:defRPr sz="4800">
                <a:solidFill>
                  <a:srgbClr val="434343"/>
                </a:solidFill>
              </a:defRPr>
            </a:lvl5pPr>
            <a:lvl6pPr lvl="5" algn="ctr" rtl="0">
              <a:spcBef>
                <a:spcPts val="0"/>
              </a:spcBef>
              <a:spcAft>
                <a:spcPts val="0"/>
              </a:spcAft>
              <a:buClr>
                <a:srgbClr val="434343"/>
              </a:buClr>
              <a:buSzPts val="4800"/>
              <a:buNone/>
              <a:defRPr sz="4800">
                <a:solidFill>
                  <a:srgbClr val="434343"/>
                </a:solidFill>
              </a:defRPr>
            </a:lvl6pPr>
            <a:lvl7pPr lvl="6" algn="ctr" rtl="0">
              <a:spcBef>
                <a:spcPts val="0"/>
              </a:spcBef>
              <a:spcAft>
                <a:spcPts val="0"/>
              </a:spcAft>
              <a:buClr>
                <a:srgbClr val="434343"/>
              </a:buClr>
              <a:buSzPts val="4800"/>
              <a:buNone/>
              <a:defRPr sz="4800">
                <a:solidFill>
                  <a:srgbClr val="434343"/>
                </a:solidFill>
              </a:defRPr>
            </a:lvl7pPr>
            <a:lvl8pPr lvl="7" algn="ctr" rtl="0">
              <a:spcBef>
                <a:spcPts val="0"/>
              </a:spcBef>
              <a:spcAft>
                <a:spcPts val="0"/>
              </a:spcAft>
              <a:buClr>
                <a:srgbClr val="434343"/>
              </a:buClr>
              <a:buSzPts val="4800"/>
              <a:buNone/>
              <a:defRPr sz="4800">
                <a:solidFill>
                  <a:srgbClr val="434343"/>
                </a:solidFill>
              </a:defRPr>
            </a:lvl8pPr>
            <a:lvl9pPr lvl="8" algn="ctr" rtl="0">
              <a:spcBef>
                <a:spcPts val="0"/>
              </a:spcBef>
              <a:spcAft>
                <a:spcPts val="0"/>
              </a:spcAft>
              <a:buClr>
                <a:srgbClr val="434343"/>
              </a:buClr>
              <a:buSzPts val="4800"/>
              <a:buNone/>
              <a:defRPr sz="4800">
                <a:solidFill>
                  <a:srgbClr val="434343"/>
                </a:solidFill>
              </a:defRPr>
            </a:lvl9pPr>
          </a:lstStyle>
          <a:p>
            <a:endParaRPr/>
          </a:p>
        </p:txBody>
      </p:sp>
      <p:pic>
        <p:nvPicPr>
          <p:cNvPr id="101" name="Google Shape;101;p16"/>
          <p:cNvPicPr preferRelativeResize="0"/>
          <p:nvPr/>
        </p:nvPicPr>
        <p:blipFill rotWithShape="1">
          <a:blip r:embed="rId2">
            <a:alphaModFix/>
          </a:blip>
          <a:srcRect r="69858" b="58913"/>
          <a:stretch/>
        </p:blipFill>
        <p:spPr>
          <a:xfrm>
            <a:off x="8675" y="1"/>
            <a:ext cx="1434000" cy="1099524"/>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DESIGN 3">
  <p:cSld name="CUSTOM_1_1_1_2_1_3_1">
    <p:bg>
      <p:bgPr>
        <a:solidFill>
          <a:srgbClr val="AFA8D0"/>
        </a:solidFill>
        <a:effectLst/>
      </p:bgPr>
    </p:bg>
    <p:spTree>
      <p:nvGrpSpPr>
        <p:cNvPr id="1" name="Shape 102"/>
        <p:cNvGrpSpPr/>
        <p:nvPr/>
      </p:nvGrpSpPr>
      <p:grpSpPr>
        <a:xfrm>
          <a:off x="0" y="0"/>
          <a:ext cx="0" cy="0"/>
          <a:chOff x="0" y="0"/>
          <a:chExt cx="0" cy="0"/>
        </a:xfrm>
      </p:grpSpPr>
      <p:pic>
        <p:nvPicPr>
          <p:cNvPr id="103" name="Google Shape;103;p17"/>
          <p:cNvPicPr preferRelativeResize="0"/>
          <p:nvPr/>
        </p:nvPicPr>
        <p:blipFill rotWithShape="1">
          <a:blip r:embed="rId2">
            <a:alphaModFix/>
          </a:blip>
          <a:srcRect t="9" b="9"/>
          <a:stretch/>
        </p:blipFill>
        <p:spPr>
          <a:xfrm>
            <a:off x="0" y="0"/>
            <a:ext cx="9144000" cy="5143500"/>
          </a:xfrm>
          <a:prstGeom prst="rect">
            <a:avLst/>
          </a:prstGeom>
          <a:noFill/>
          <a:ln>
            <a:noFill/>
          </a:ln>
        </p:spPr>
      </p:pic>
      <p:pic>
        <p:nvPicPr>
          <p:cNvPr id="104" name="Google Shape;104;p17"/>
          <p:cNvPicPr preferRelativeResize="0"/>
          <p:nvPr/>
        </p:nvPicPr>
        <p:blipFill rotWithShape="1">
          <a:blip r:embed="rId3">
            <a:alphaModFix/>
          </a:blip>
          <a:srcRect b="73756"/>
          <a:stretch/>
        </p:blipFill>
        <p:spPr>
          <a:xfrm>
            <a:off x="4923375" y="4520450"/>
            <a:ext cx="4220620" cy="623047"/>
          </a:xfrm>
          <a:prstGeom prst="rect">
            <a:avLst/>
          </a:prstGeom>
          <a:noFill/>
          <a:ln>
            <a:noFill/>
          </a:ln>
        </p:spPr>
      </p:pic>
      <p:sp>
        <p:nvSpPr>
          <p:cNvPr id="105" name="Google Shape;105;p17"/>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rgbClr val="434343"/>
              </a:buClr>
              <a:buSzPts val="4800"/>
              <a:buNone/>
              <a:defRPr sz="4800">
                <a:solidFill>
                  <a:srgbClr val="434343"/>
                </a:solidFill>
              </a:defRPr>
            </a:lvl2pPr>
            <a:lvl3pPr lvl="2" algn="ctr" rtl="0">
              <a:spcBef>
                <a:spcPts val="0"/>
              </a:spcBef>
              <a:spcAft>
                <a:spcPts val="0"/>
              </a:spcAft>
              <a:buClr>
                <a:srgbClr val="434343"/>
              </a:buClr>
              <a:buSzPts val="4800"/>
              <a:buNone/>
              <a:defRPr sz="4800">
                <a:solidFill>
                  <a:srgbClr val="434343"/>
                </a:solidFill>
              </a:defRPr>
            </a:lvl3pPr>
            <a:lvl4pPr lvl="3" algn="ctr" rtl="0">
              <a:spcBef>
                <a:spcPts val="0"/>
              </a:spcBef>
              <a:spcAft>
                <a:spcPts val="0"/>
              </a:spcAft>
              <a:buClr>
                <a:srgbClr val="434343"/>
              </a:buClr>
              <a:buSzPts val="4800"/>
              <a:buNone/>
              <a:defRPr sz="4800">
                <a:solidFill>
                  <a:srgbClr val="434343"/>
                </a:solidFill>
              </a:defRPr>
            </a:lvl4pPr>
            <a:lvl5pPr lvl="4" algn="ctr" rtl="0">
              <a:spcBef>
                <a:spcPts val="0"/>
              </a:spcBef>
              <a:spcAft>
                <a:spcPts val="0"/>
              </a:spcAft>
              <a:buClr>
                <a:srgbClr val="434343"/>
              </a:buClr>
              <a:buSzPts val="4800"/>
              <a:buNone/>
              <a:defRPr sz="4800">
                <a:solidFill>
                  <a:srgbClr val="434343"/>
                </a:solidFill>
              </a:defRPr>
            </a:lvl5pPr>
            <a:lvl6pPr lvl="5" algn="ctr" rtl="0">
              <a:spcBef>
                <a:spcPts val="0"/>
              </a:spcBef>
              <a:spcAft>
                <a:spcPts val="0"/>
              </a:spcAft>
              <a:buClr>
                <a:srgbClr val="434343"/>
              </a:buClr>
              <a:buSzPts val="4800"/>
              <a:buNone/>
              <a:defRPr sz="4800">
                <a:solidFill>
                  <a:srgbClr val="434343"/>
                </a:solidFill>
              </a:defRPr>
            </a:lvl6pPr>
            <a:lvl7pPr lvl="6" algn="ctr" rtl="0">
              <a:spcBef>
                <a:spcPts val="0"/>
              </a:spcBef>
              <a:spcAft>
                <a:spcPts val="0"/>
              </a:spcAft>
              <a:buClr>
                <a:srgbClr val="434343"/>
              </a:buClr>
              <a:buSzPts val="4800"/>
              <a:buNone/>
              <a:defRPr sz="4800">
                <a:solidFill>
                  <a:srgbClr val="434343"/>
                </a:solidFill>
              </a:defRPr>
            </a:lvl7pPr>
            <a:lvl8pPr lvl="7" algn="ctr" rtl="0">
              <a:spcBef>
                <a:spcPts val="0"/>
              </a:spcBef>
              <a:spcAft>
                <a:spcPts val="0"/>
              </a:spcAft>
              <a:buClr>
                <a:srgbClr val="434343"/>
              </a:buClr>
              <a:buSzPts val="4800"/>
              <a:buNone/>
              <a:defRPr sz="4800">
                <a:solidFill>
                  <a:srgbClr val="434343"/>
                </a:solidFill>
              </a:defRPr>
            </a:lvl8pPr>
            <a:lvl9pPr lvl="8" algn="ctr" rtl="0">
              <a:spcBef>
                <a:spcPts val="0"/>
              </a:spcBef>
              <a:spcAft>
                <a:spcPts val="0"/>
              </a:spcAft>
              <a:buClr>
                <a:srgbClr val="434343"/>
              </a:buClr>
              <a:buSzPts val="4800"/>
              <a:buNone/>
              <a:defRPr sz="4800">
                <a:solidFill>
                  <a:srgbClr val="434343"/>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SUBTITLE 4">
  <p:cSld name="CUSTOM_1_1_1_2_3_1">
    <p:bg>
      <p:bgPr>
        <a:solidFill>
          <a:srgbClr val="AFA8D0"/>
        </a:solidFill>
        <a:effectLst/>
      </p:bgPr>
    </p:bg>
    <p:spTree>
      <p:nvGrpSpPr>
        <p:cNvPr id="1" name="Shape 106"/>
        <p:cNvGrpSpPr/>
        <p:nvPr/>
      </p:nvGrpSpPr>
      <p:grpSpPr>
        <a:xfrm>
          <a:off x="0" y="0"/>
          <a:ext cx="0" cy="0"/>
          <a:chOff x="0" y="0"/>
          <a:chExt cx="0" cy="0"/>
        </a:xfrm>
      </p:grpSpPr>
      <p:pic>
        <p:nvPicPr>
          <p:cNvPr id="107" name="Google Shape;107;p18"/>
          <p:cNvPicPr preferRelativeResize="0"/>
          <p:nvPr/>
        </p:nvPicPr>
        <p:blipFill rotWithShape="1">
          <a:blip r:embed="rId2">
            <a:alphaModFix/>
          </a:blip>
          <a:srcRect l="30429"/>
          <a:stretch/>
        </p:blipFill>
        <p:spPr>
          <a:xfrm>
            <a:off x="2782300" y="0"/>
            <a:ext cx="6361700" cy="5143500"/>
          </a:xfrm>
          <a:prstGeom prst="rect">
            <a:avLst/>
          </a:prstGeom>
          <a:noFill/>
          <a:ln>
            <a:noFill/>
          </a:ln>
        </p:spPr>
      </p:pic>
      <p:sp>
        <p:nvSpPr>
          <p:cNvPr id="108" name="Google Shape;108;p18"/>
          <p:cNvSpPr txBox="1">
            <a:spLocks noGrp="1"/>
          </p:cNvSpPr>
          <p:nvPr>
            <p:ph type="title" hasCustomPrompt="1"/>
          </p:nvPr>
        </p:nvSpPr>
        <p:spPr>
          <a:xfrm>
            <a:off x="609427" y="1543250"/>
            <a:ext cx="2051100" cy="12807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7200"/>
              <a:buNone/>
              <a:defRPr sz="7200"/>
            </a:lvl1pPr>
            <a:lvl2pPr lvl="1"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109" name="Google Shape;109;p18"/>
          <p:cNvSpPr txBox="1">
            <a:spLocks noGrp="1"/>
          </p:cNvSpPr>
          <p:nvPr>
            <p:ph type="ctrTitle" idx="2"/>
          </p:nvPr>
        </p:nvSpPr>
        <p:spPr>
          <a:xfrm>
            <a:off x="609425" y="2601875"/>
            <a:ext cx="6821100" cy="1215300"/>
          </a:xfrm>
          <a:prstGeom prst="rect">
            <a:avLst/>
          </a:prstGeom>
        </p:spPr>
        <p:txBody>
          <a:bodyPr spcFirstLastPara="1" wrap="square" lIns="91425" tIns="91425" rIns="91425" bIns="91425" anchor="t" anchorCtr="0">
            <a:noAutofit/>
          </a:bodyPr>
          <a:lstStyle>
            <a:lvl1pPr lvl="0" rtl="0">
              <a:spcBef>
                <a:spcPts val="0"/>
              </a:spcBef>
              <a:spcAft>
                <a:spcPts val="0"/>
              </a:spcAft>
              <a:buSzPts val="6000"/>
              <a:buNone/>
              <a:defRPr sz="6000"/>
            </a:lvl1pPr>
            <a:lvl2pPr lvl="1" rtl="0">
              <a:spcBef>
                <a:spcPts val="0"/>
              </a:spcBef>
              <a:spcAft>
                <a:spcPts val="0"/>
              </a:spcAft>
              <a:buClr>
                <a:srgbClr val="434343"/>
              </a:buClr>
              <a:buSzPts val="6000"/>
              <a:buNone/>
              <a:defRPr sz="6000">
                <a:solidFill>
                  <a:srgbClr val="434343"/>
                </a:solidFill>
              </a:defRPr>
            </a:lvl2pPr>
            <a:lvl3pPr lvl="2" rtl="0">
              <a:spcBef>
                <a:spcPts val="0"/>
              </a:spcBef>
              <a:spcAft>
                <a:spcPts val="0"/>
              </a:spcAft>
              <a:buClr>
                <a:srgbClr val="434343"/>
              </a:buClr>
              <a:buSzPts val="6000"/>
              <a:buNone/>
              <a:defRPr sz="6000">
                <a:solidFill>
                  <a:srgbClr val="434343"/>
                </a:solidFill>
              </a:defRPr>
            </a:lvl3pPr>
            <a:lvl4pPr lvl="3" rtl="0">
              <a:spcBef>
                <a:spcPts val="0"/>
              </a:spcBef>
              <a:spcAft>
                <a:spcPts val="0"/>
              </a:spcAft>
              <a:buClr>
                <a:srgbClr val="434343"/>
              </a:buClr>
              <a:buSzPts val="6000"/>
              <a:buNone/>
              <a:defRPr sz="6000">
                <a:solidFill>
                  <a:srgbClr val="434343"/>
                </a:solidFill>
              </a:defRPr>
            </a:lvl4pPr>
            <a:lvl5pPr lvl="4" rtl="0">
              <a:spcBef>
                <a:spcPts val="0"/>
              </a:spcBef>
              <a:spcAft>
                <a:spcPts val="0"/>
              </a:spcAft>
              <a:buClr>
                <a:srgbClr val="434343"/>
              </a:buClr>
              <a:buSzPts val="6000"/>
              <a:buNone/>
              <a:defRPr sz="6000">
                <a:solidFill>
                  <a:srgbClr val="434343"/>
                </a:solidFill>
              </a:defRPr>
            </a:lvl5pPr>
            <a:lvl6pPr lvl="5" rtl="0">
              <a:spcBef>
                <a:spcPts val="0"/>
              </a:spcBef>
              <a:spcAft>
                <a:spcPts val="0"/>
              </a:spcAft>
              <a:buClr>
                <a:srgbClr val="434343"/>
              </a:buClr>
              <a:buSzPts val="6000"/>
              <a:buNone/>
              <a:defRPr sz="6000">
                <a:solidFill>
                  <a:srgbClr val="434343"/>
                </a:solidFill>
              </a:defRPr>
            </a:lvl6pPr>
            <a:lvl7pPr lvl="6" rtl="0">
              <a:spcBef>
                <a:spcPts val="0"/>
              </a:spcBef>
              <a:spcAft>
                <a:spcPts val="0"/>
              </a:spcAft>
              <a:buClr>
                <a:srgbClr val="434343"/>
              </a:buClr>
              <a:buSzPts val="6000"/>
              <a:buNone/>
              <a:defRPr sz="6000">
                <a:solidFill>
                  <a:srgbClr val="434343"/>
                </a:solidFill>
              </a:defRPr>
            </a:lvl7pPr>
            <a:lvl8pPr lvl="7" rtl="0">
              <a:spcBef>
                <a:spcPts val="0"/>
              </a:spcBef>
              <a:spcAft>
                <a:spcPts val="0"/>
              </a:spcAft>
              <a:buClr>
                <a:srgbClr val="434343"/>
              </a:buClr>
              <a:buSzPts val="6000"/>
              <a:buNone/>
              <a:defRPr sz="6000">
                <a:solidFill>
                  <a:srgbClr val="434343"/>
                </a:solidFill>
              </a:defRPr>
            </a:lvl8pPr>
            <a:lvl9pPr lvl="8" rtl="0">
              <a:spcBef>
                <a:spcPts val="0"/>
              </a:spcBef>
              <a:spcAft>
                <a:spcPts val="0"/>
              </a:spcAft>
              <a:buClr>
                <a:srgbClr val="434343"/>
              </a:buClr>
              <a:buSzPts val="6000"/>
              <a:buNone/>
              <a:defRPr sz="6000">
                <a:solidFill>
                  <a:srgbClr val="434343"/>
                </a:solidFill>
              </a:defRPr>
            </a:lvl9pPr>
          </a:lstStyle>
          <a:p>
            <a:endParaRPr/>
          </a:p>
        </p:txBody>
      </p:sp>
      <p:sp>
        <p:nvSpPr>
          <p:cNvPr id="110" name="Google Shape;110;p18"/>
          <p:cNvSpPr txBox="1">
            <a:spLocks noGrp="1"/>
          </p:cNvSpPr>
          <p:nvPr>
            <p:ph type="subTitle" idx="1"/>
          </p:nvPr>
        </p:nvSpPr>
        <p:spPr>
          <a:xfrm flipH="1">
            <a:off x="609425" y="3609500"/>
            <a:ext cx="3108300" cy="526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200"/>
              <a:buFont typeface="Zilla Slab Light"/>
              <a:buNone/>
              <a:defRPr sz="1200">
                <a:latin typeface="Zilla Slab Light"/>
                <a:ea typeface="Zilla Slab Light"/>
                <a:cs typeface="Zilla Slab Light"/>
                <a:sym typeface="Zilla Slab Light"/>
              </a:defRPr>
            </a:lvl1pPr>
            <a:lvl2pPr lvl="1"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2pPr>
            <a:lvl3pPr lvl="2"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3pPr>
            <a:lvl4pPr lvl="3"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4pPr>
            <a:lvl5pPr lvl="4"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5pPr>
            <a:lvl6pPr lvl="5"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6pPr>
            <a:lvl7pPr lvl="6"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7pPr>
            <a:lvl8pPr lvl="7"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8pPr>
            <a:lvl9pPr lvl="8"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DESIGN  4">
  <p:cSld name="CUSTOM_1_1_1_2_1_3_1_1">
    <p:bg>
      <p:bgPr>
        <a:solidFill>
          <a:srgbClr val="AFA8D0"/>
        </a:solidFill>
        <a:effectLst/>
      </p:bgPr>
    </p:bg>
    <p:spTree>
      <p:nvGrpSpPr>
        <p:cNvPr id="1" name="Shape 111"/>
        <p:cNvGrpSpPr/>
        <p:nvPr/>
      </p:nvGrpSpPr>
      <p:grpSpPr>
        <a:xfrm>
          <a:off x="0" y="0"/>
          <a:ext cx="0" cy="0"/>
          <a:chOff x="0" y="0"/>
          <a:chExt cx="0" cy="0"/>
        </a:xfrm>
      </p:grpSpPr>
      <p:pic>
        <p:nvPicPr>
          <p:cNvPr id="112" name="Google Shape;112;p19"/>
          <p:cNvPicPr preferRelativeResize="0"/>
          <p:nvPr/>
        </p:nvPicPr>
        <p:blipFill rotWithShape="1">
          <a:blip r:embed="rId2">
            <a:alphaModFix/>
          </a:blip>
          <a:srcRect l="33457"/>
          <a:stretch/>
        </p:blipFill>
        <p:spPr>
          <a:xfrm rot="10800000">
            <a:off x="0" y="1689474"/>
            <a:ext cx="4085250" cy="3454026"/>
          </a:xfrm>
          <a:prstGeom prst="rect">
            <a:avLst/>
          </a:prstGeom>
          <a:noFill/>
          <a:ln>
            <a:noFill/>
          </a:ln>
        </p:spPr>
      </p:pic>
      <p:pic>
        <p:nvPicPr>
          <p:cNvPr id="113" name="Google Shape;113;p19"/>
          <p:cNvPicPr preferRelativeResize="0"/>
          <p:nvPr/>
        </p:nvPicPr>
        <p:blipFill rotWithShape="1">
          <a:blip r:embed="rId3">
            <a:alphaModFix/>
          </a:blip>
          <a:srcRect l="32313" b="44084"/>
          <a:stretch/>
        </p:blipFill>
        <p:spPr>
          <a:xfrm>
            <a:off x="3481425" y="0"/>
            <a:ext cx="5662580" cy="2631426"/>
          </a:xfrm>
          <a:prstGeom prst="rect">
            <a:avLst/>
          </a:prstGeom>
          <a:noFill/>
          <a:ln>
            <a:noFill/>
          </a:ln>
        </p:spPr>
      </p:pic>
      <p:sp>
        <p:nvSpPr>
          <p:cNvPr id="114" name="Google Shape;114;p19"/>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rgbClr val="434343"/>
              </a:buClr>
              <a:buSzPts val="4800"/>
              <a:buNone/>
              <a:defRPr sz="4800">
                <a:solidFill>
                  <a:srgbClr val="434343"/>
                </a:solidFill>
              </a:defRPr>
            </a:lvl2pPr>
            <a:lvl3pPr lvl="2" algn="ctr" rtl="0">
              <a:spcBef>
                <a:spcPts val="0"/>
              </a:spcBef>
              <a:spcAft>
                <a:spcPts val="0"/>
              </a:spcAft>
              <a:buClr>
                <a:srgbClr val="434343"/>
              </a:buClr>
              <a:buSzPts val="4800"/>
              <a:buNone/>
              <a:defRPr sz="4800">
                <a:solidFill>
                  <a:srgbClr val="434343"/>
                </a:solidFill>
              </a:defRPr>
            </a:lvl3pPr>
            <a:lvl4pPr lvl="3" algn="ctr" rtl="0">
              <a:spcBef>
                <a:spcPts val="0"/>
              </a:spcBef>
              <a:spcAft>
                <a:spcPts val="0"/>
              </a:spcAft>
              <a:buClr>
                <a:srgbClr val="434343"/>
              </a:buClr>
              <a:buSzPts val="4800"/>
              <a:buNone/>
              <a:defRPr sz="4800">
                <a:solidFill>
                  <a:srgbClr val="434343"/>
                </a:solidFill>
              </a:defRPr>
            </a:lvl4pPr>
            <a:lvl5pPr lvl="4" algn="ctr" rtl="0">
              <a:spcBef>
                <a:spcPts val="0"/>
              </a:spcBef>
              <a:spcAft>
                <a:spcPts val="0"/>
              </a:spcAft>
              <a:buClr>
                <a:srgbClr val="434343"/>
              </a:buClr>
              <a:buSzPts val="4800"/>
              <a:buNone/>
              <a:defRPr sz="4800">
                <a:solidFill>
                  <a:srgbClr val="434343"/>
                </a:solidFill>
              </a:defRPr>
            </a:lvl5pPr>
            <a:lvl6pPr lvl="5" algn="ctr" rtl="0">
              <a:spcBef>
                <a:spcPts val="0"/>
              </a:spcBef>
              <a:spcAft>
                <a:spcPts val="0"/>
              </a:spcAft>
              <a:buClr>
                <a:srgbClr val="434343"/>
              </a:buClr>
              <a:buSzPts val="4800"/>
              <a:buNone/>
              <a:defRPr sz="4800">
                <a:solidFill>
                  <a:srgbClr val="434343"/>
                </a:solidFill>
              </a:defRPr>
            </a:lvl6pPr>
            <a:lvl7pPr lvl="6" algn="ctr" rtl="0">
              <a:spcBef>
                <a:spcPts val="0"/>
              </a:spcBef>
              <a:spcAft>
                <a:spcPts val="0"/>
              </a:spcAft>
              <a:buClr>
                <a:srgbClr val="434343"/>
              </a:buClr>
              <a:buSzPts val="4800"/>
              <a:buNone/>
              <a:defRPr sz="4800">
                <a:solidFill>
                  <a:srgbClr val="434343"/>
                </a:solidFill>
              </a:defRPr>
            </a:lvl7pPr>
            <a:lvl8pPr lvl="7" algn="ctr" rtl="0">
              <a:spcBef>
                <a:spcPts val="0"/>
              </a:spcBef>
              <a:spcAft>
                <a:spcPts val="0"/>
              </a:spcAft>
              <a:buClr>
                <a:srgbClr val="434343"/>
              </a:buClr>
              <a:buSzPts val="4800"/>
              <a:buNone/>
              <a:defRPr sz="4800">
                <a:solidFill>
                  <a:srgbClr val="434343"/>
                </a:solidFill>
              </a:defRPr>
            </a:lvl8pPr>
            <a:lvl9pPr lvl="8" algn="ctr" rtl="0">
              <a:spcBef>
                <a:spcPts val="0"/>
              </a:spcBef>
              <a:spcAft>
                <a:spcPts val="0"/>
              </a:spcAft>
              <a:buClr>
                <a:srgbClr val="434343"/>
              </a:buClr>
              <a:buSzPts val="4800"/>
              <a:buNone/>
              <a:defRPr sz="4800">
                <a:solidFill>
                  <a:srgbClr val="434343"/>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SUBTITLE 5">
  <p:cSld name="CUSTOM_1_1_1_2_2_1_1">
    <p:bg>
      <p:bgPr>
        <a:solidFill>
          <a:srgbClr val="AFA8D0"/>
        </a:solidFill>
        <a:effectLst/>
      </p:bgPr>
    </p:bg>
    <p:spTree>
      <p:nvGrpSpPr>
        <p:cNvPr id="1" name="Shape 115"/>
        <p:cNvGrpSpPr/>
        <p:nvPr/>
      </p:nvGrpSpPr>
      <p:grpSpPr>
        <a:xfrm>
          <a:off x="0" y="0"/>
          <a:ext cx="0" cy="0"/>
          <a:chOff x="0" y="0"/>
          <a:chExt cx="0" cy="0"/>
        </a:xfrm>
      </p:grpSpPr>
      <p:pic>
        <p:nvPicPr>
          <p:cNvPr id="116" name="Google Shape;116;p20"/>
          <p:cNvPicPr preferRelativeResize="0"/>
          <p:nvPr/>
        </p:nvPicPr>
        <p:blipFill rotWithShape="1">
          <a:blip r:embed="rId2">
            <a:alphaModFix/>
          </a:blip>
          <a:srcRect r="20420"/>
          <a:stretch/>
        </p:blipFill>
        <p:spPr>
          <a:xfrm>
            <a:off x="-22202" y="0"/>
            <a:ext cx="5851430" cy="4136001"/>
          </a:xfrm>
          <a:prstGeom prst="rect">
            <a:avLst/>
          </a:prstGeom>
          <a:noFill/>
          <a:ln>
            <a:noFill/>
          </a:ln>
        </p:spPr>
      </p:pic>
      <p:sp>
        <p:nvSpPr>
          <p:cNvPr id="117" name="Google Shape;117;p20"/>
          <p:cNvSpPr txBox="1">
            <a:spLocks noGrp="1"/>
          </p:cNvSpPr>
          <p:nvPr>
            <p:ph type="title" hasCustomPrompt="1"/>
          </p:nvPr>
        </p:nvSpPr>
        <p:spPr>
          <a:xfrm flipH="1">
            <a:off x="6480625" y="1543250"/>
            <a:ext cx="2051100" cy="12807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7200"/>
              <a:buNone/>
              <a:defRPr sz="7200"/>
            </a:lvl1pPr>
            <a:lvl2pPr lvl="1"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118" name="Google Shape;118;p20"/>
          <p:cNvSpPr txBox="1">
            <a:spLocks noGrp="1"/>
          </p:cNvSpPr>
          <p:nvPr>
            <p:ph type="ctrTitle" idx="2"/>
          </p:nvPr>
        </p:nvSpPr>
        <p:spPr>
          <a:xfrm flipH="1">
            <a:off x="1710625" y="2601875"/>
            <a:ext cx="6821100" cy="1215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6000"/>
              <a:buNone/>
              <a:defRPr sz="6000"/>
            </a:lvl1pPr>
            <a:lvl2pPr lvl="1" algn="r" rtl="0">
              <a:spcBef>
                <a:spcPts val="0"/>
              </a:spcBef>
              <a:spcAft>
                <a:spcPts val="0"/>
              </a:spcAft>
              <a:buClr>
                <a:srgbClr val="434343"/>
              </a:buClr>
              <a:buSzPts val="6000"/>
              <a:buNone/>
              <a:defRPr sz="6000">
                <a:solidFill>
                  <a:srgbClr val="434343"/>
                </a:solidFill>
              </a:defRPr>
            </a:lvl2pPr>
            <a:lvl3pPr lvl="2" algn="r" rtl="0">
              <a:spcBef>
                <a:spcPts val="0"/>
              </a:spcBef>
              <a:spcAft>
                <a:spcPts val="0"/>
              </a:spcAft>
              <a:buClr>
                <a:srgbClr val="434343"/>
              </a:buClr>
              <a:buSzPts val="6000"/>
              <a:buNone/>
              <a:defRPr sz="6000">
                <a:solidFill>
                  <a:srgbClr val="434343"/>
                </a:solidFill>
              </a:defRPr>
            </a:lvl3pPr>
            <a:lvl4pPr lvl="3" algn="r" rtl="0">
              <a:spcBef>
                <a:spcPts val="0"/>
              </a:spcBef>
              <a:spcAft>
                <a:spcPts val="0"/>
              </a:spcAft>
              <a:buClr>
                <a:srgbClr val="434343"/>
              </a:buClr>
              <a:buSzPts val="6000"/>
              <a:buNone/>
              <a:defRPr sz="6000">
                <a:solidFill>
                  <a:srgbClr val="434343"/>
                </a:solidFill>
              </a:defRPr>
            </a:lvl4pPr>
            <a:lvl5pPr lvl="4" algn="r" rtl="0">
              <a:spcBef>
                <a:spcPts val="0"/>
              </a:spcBef>
              <a:spcAft>
                <a:spcPts val="0"/>
              </a:spcAft>
              <a:buClr>
                <a:srgbClr val="434343"/>
              </a:buClr>
              <a:buSzPts val="6000"/>
              <a:buNone/>
              <a:defRPr sz="6000">
                <a:solidFill>
                  <a:srgbClr val="434343"/>
                </a:solidFill>
              </a:defRPr>
            </a:lvl5pPr>
            <a:lvl6pPr lvl="5" algn="r" rtl="0">
              <a:spcBef>
                <a:spcPts val="0"/>
              </a:spcBef>
              <a:spcAft>
                <a:spcPts val="0"/>
              </a:spcAft>
              <a:buClr>
                <a:srgbClr val="434343"/>
              </a:buClr>
              <a:buSzPts val="6000"/>
              <a:buNone/>
              <a:defRPr sz="6000">
                <a:solidFill>
                  <a:srgbClr val="434343"/>
                </a:solidFill>
              </a:defRPr>
            </a:lvl6pPr>
            <a:lvl7pPr lvl="6" algn="r" rtl="0">
              <a:spcBef>
                <a:spcPts val="0"/>
              </a:spcBef>
              <a:spcAft>
                <a:spcPts val="0"/>
              </a:spcAft>
              <a:buClr>
                <a:srgbClr val="434343"/>
              </a:buClr>
              <a:buSzPts val="6000"/>
              <a:buNone/>
              <a:defRPr sz="6000">
                <a:solidFill>
                  <a:srgbClr val="434343"/>
                </a:solidFill>
              </a:defRPr>
            </a:lvl7pPr>
            <a:lvl8pPr lvl="7" algn="r" rtl="0">
              <a:spcBef>
                <a:spcPts val="0"/>
              </a:spcBef>
              <a:spcAft>
                <a:spcPts val="0"/>
              </a:spcAft>
              <a:buClr>
                <a:srgbClr val="434343"/>
              </a:buClr>
              <a:buSzPts val="6000"/>
              <a:buNone/>
              <a:defRPr sz="6000">
                <a:solidFill>
                  <a:srgbClr val="434343"/>
                </a:solidFill>
              </a:defRPr>
            </a:lvl8pPr>
            <a:lvl9pPr lvl="8" algn="r" rtl="0">
              <a:spcBef>
                <a:spcPts val="0"/>
              </a:spcBef>
              <a:spcAft>
                <a:spcPts val="0"/>
              </a:spcAft>
              <a:buClr>
                <a:srgbClr val="434343"/>
              </a:buClr>
              <a:buSzPts val="6000"/>
              <a:buNone/>
              <a:defRPr sz="6000">
                <a:solidFill>
                  <a:srgbClr val="434343"/>
                </a:solidFill>
              </a:defRPr>
            </a:lvl9pPr>
          </a:lstStyle>
          <a:p>
            <a:endParaRPr/>
          </a:p>
        </p:txBody>
      </p:sp>
      <p:sp>
        <p:nvSpPr>
          <p:cNvPr id="119" name="Google Shape;119;p20"/>
          <p:cNvSpPr txBox="1">
            <a:spLocks noGrp="1"/>
          </p:cNvSpPr>
          <p:nvPr>
            <p:ph type="subTitle" idx="1"/>
          </p:nvPr>
        </p:nvSpPr>
        <p:spPr>
          <a:xfrm>
            <a:off x="5423425" y="3609500"/>
            <a:ext cx="3108300" cy="526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200"/>
              <a:buFont typeface="Zilla Slab Light"/>
              <a:buNone/>
              <a:defRPr sz="1200">
                <a:latin typeface="Zilla Slab Light"/>
                <a:ea typeface="Zilla Slab Light"/>
                <a:cs typeface="Zilla Slab Light"/>
                <a:sym typeface="Zilla Slab Light"/>
              </a:defRPr>
            </a:lvl1pPr>
            <a:lvl2pPr lvl="1"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2pPr>
            <a:lvl3pPr lvl="2"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3pPr>
            <a:lvl4pPr lvl="3"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4pPr>
            <a:lvl5pPr lvl="4"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5pPr>
            <a:lvl6pPr lvl="5"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6pPr>
            <a:lvl7pPr lvl="6"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7pPr>
            <a:lvl8pPr lvl="7"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8pPr>
            <a:lvl9pPr lvl="8"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 ">
  <p:cSld name="CUSTOM_1_1_2">
    <p:bg>
      <p:bgPr>
        <a:solidFill>
          <a:srgbClr val="AFA8D0"/>
        </a:solidFill>
        <a:effectLst/>
      </p:bgPr>
    </p:bg>
    <p:spTree>
      <p:nvGrpSpPr>
        <p:cNvPr id="1" name="Shape 16"/>
        <p:cNvGrpSpPr/>
        <p:nvPr/>
      </p:nvGrpSpPr>
      <p:grpSpPr>
        <a:xfrm>
          <a:off x="0" y="0"/>
          <a:ext cx="0" cy="0"/>
          <a:chOff x="0" y="0"/>
          <a:chExt cx="0" cy="0"/>
        </a:xfrm>
      </p:grpSpPr>
      <p:pic>
        <p:nvPicPr>
          <p:cNvPr id="17" name="Google Shape;17;p3"/>
          <p:cNvPicPr preferRelativeResize="0"/>
          <p:nvPr/>
        </p:nvPicPr>
        <p:blipFill>
          <a:blip r:embed="rId2">
            <a:alphaModFix/>
          </a:blip>
          <a:stretch>
            <a:fillRect/>
          </a:stretch>
        </p:blipFill>
        <p:spPr>
          <a:xfrm>
            <a:off x="0" y="0"/>
            <a:ext cx="9144000" cy="5205803"/>
          </a:xfrm>
          <a:prstGeom prst="rect">
            <a:avLst/>
          </a:prstGeom>
          <a:noFill/>
          <a:ln>
            <a:noFill/>
          </a:ln>
        </p:spPr>
      </p:pic>
      <p:sp>
        <p:nvSpPr>
          <p:cNvPr id="18" name="Google Shape;18;p3"/>
          <p:cNvSpPr txBox="1">
            <a:spLocks noGrp="1"/>
          </p:cNvSpPr>
          <p:nvPr>
            <p:ph type="ctrTitle"/>
          </p:nvPr>
        </p:nvSpPr>
        <p:spPr>
          <a:xfrm>
            <a:off x="3089688" y="1061050"/>
            <a:ext cx="2111400" cy="3696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19" name="Google Shape;19;p3"/>
          <p:cNvSpPr txBox="1">
            <a:spLocks noGrp="1"/>
          </p:cNvSpPr>
          <p:nvPr>
            <p:ph type="subTitle" idx="1"/>
          </p:nvPr>
        </p:nvSpPr>
        <p:spPr>
          <a:xfrm>
            <a:off x="3089699" y="1294250"/>
            <a:ext cx="1518600" cy="32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00"/>
              <a:buNone/>
              <a:defRPr sz="900"/>
            </a:lvl1pPr>
            <a:lvl2pPr lvl="1" rtl="0">
              <a:lnSpc>
                <a:spcPct val="100000"/>
              </a:lnSpc>
              <a:spcBef>
                <a:spcPts val="0"/>
              </a:spcBef>
              <a:spcAft>
                <a:spcPts val="0"/>
              </a:spcAft>
              <a:buSzPts val="900"/>
              <a:buNone/>
              <a:defRPr sz="900"/>
            </a:lvl2pPr>
            <a:lvl3pPr lvl="2" rtl="0">
              <a:lnSpc>
                <a:spcPct val="100000"/>
              </a:lnSpc>
              <a:spcBef>
                <a:spcPts val="0"/>
              </a:spcBef>
              <a:spcAft>
                <a:spcPts val="0"/>
              </a:spcAft>
              <a:buSzPts val="900"/>
              <a:buNone/>
              <a:defRPr sz="900"/>
            </a:lvl3pPr>
            <a:lvl4pPr lvl="3" rtl="0">
              <a:lnSpc>
                <a:spcPct val="100000"/>
              </a:lnSpc>
              <a:spcBef>
                <a:spcPts val="0"/>
              </a:spcBef>
              <a:spcAft>
                <a:spcPts val="0"/>
              </a:spcAft>
              <a:buSzPts val="900"/>
              <a:buNone/>
              <a:defRPr sz="900"/>
            </a:lvl4pPr>
            <a:lvl5pPr lvl="4" rtl="0">
              <a:lnSpc>
                <a:spcPct val="100000"/>
              </a:lnSpc>
              <a:spcBef>
                <a:spcPts val="0"/>
              </a:spcBef>
              <a:spcAft>
                <a:spcPts val="0"/>
              </a:spcAft>
              <a:buSzPts val="900"/>
              <a:buNone/>
              <a:defRPr sz="900"/>
            </a:lvl5pPr>
            <a:lvl6pPr lvl="5" rtl="0">
              <a:lnSpc>
                <a:spcPct val="100000"/>
              </a:lnSpc>
              <a:spcBef>
                <a:spcPts val="0"/>
              </a:spcBef>
              <a:spcAft>
                <a:spcPts val="0"/>
              </a:spcAft>
              <a:buSzPts val="900"/>
              <a:buNone/>
              <a:defRPr sz="900"/>
            </a:lvl6pPr>
            <a:lvl7pPr lvl="6" rtl="0">
              <a:lnSpc>
                <a:spcPct val="100000"/>
              </a:lnSpc>
              <a:spcBef>
                <a:spcPts val="0"/>
              </a:spcBef>
              <a:spcAft>
                <a:spcPts val="0"/>
              </a:spcAft>
              <a:buSzPts val="900"/>
              <a:buNone/>
              <a:defRPr sz="900"/>
            </a:lvl7pPr>
            <a:lvl8pPr lvl="7" rtl="0">
              <a:lnSpc>
                <a:spcPct val="100000"/>
              </a:lnSpc>
              <a:spcBef>
                <a:spcPts val="0"/>
              </a:spcBef>
              <a:spcAft>
                <a:spcPts val="0"/>
              </a:spcAft>
              <a:buSzPts val="900"/>
              <a:buNone/>
              <a:defRPr sz="900"/>
            </a:lvl8pPr>
            <a:lvl9pPr lvl="8" rtl="0">
              <a:lnSpc>
                <a:spcPct val="100000"/>
              </a:lnSpc>
              <a:spcBef>
                <a:spcPts val="0"/>
              </a:spcBef>
              <a:spcAft>
                <a:spcPts val="0"/>
              </a:spcAft>
              <a:buSzPts val="900"/>
              <a:buNone/>
              <a:defRPr sz="900"/>
            </a:lvl9pPr>
          </a:lstStyle>
          <a:p>
            <a:endParaRPr/>
          </a:p>
        </p:txBody>
      </p:sp>
      <p:sp>
        <p:nvSpPr>
          <p:cNvPr id="20" name="Google Shape;20;p3"/>
          <p:cNvSpPr txBox="1">
            <a:spLocks noGrp="1"/>
          </p:cNvSpPr>
          <p:nvPr>
            <p:ph type="title" idx="2" hasCustomPrompt="1"/>
          </p:nvPr>
        </p:nvSpPr>
        <p:spPr>
          <a:xfrm>
            <a:off x="2165299" y="954300"/>
            <a:ext cx="1031100" cy="8181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4800"/>
              <a:buNone/>
              <a:defRPr sz="4800"/>
            </a:lvl1pPr>
            <a:lvl2pPr lvl="1"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1" name="Google Shape;21;p3"/>
          <p:cNvSpPr txBox="1">
            <a:spLocks noGrp="1"/>
          </p:cNvSpPr>
          <p:nvPr>
            <p:ph type="ctrTitle" idx="3"/>
          </p:nvPr>
        </p:nvSpPr>
        <p:spPr>
          <a:xfrm>
            <a:off x="5335138" y="1061050"/>
            <a:ext cx="2111400" cy="3696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22" name="Google Shape;22;p3"/>
          <p:cNvSpPr txBox="1">
            <a:spLocks noGrp="1"/>
          </p:cNvSpPr>
          <p:nvPr>
            <p:ph type="subTitle" idx="4"/>
          </p:nvPr>
        </p:nvSpPr>
        <p:spPr>
          <a:xfrm>
            <a:off x="5335147" y="1294250"/>
            <a:ext cx="1518600" cy="32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00"/>
              <a:buNone/>
              <a:defRPr sz="900"/>
            </a:lvl1pPr>
            <a:lvl2pPr lvl="1" rtl="0">
              <a:lnSpc>
                <a:spcPct val="100000"/>
              </a:lnSpc>
              <a:spcBef>
                <a:spcPts val="0"/>
              </a:spcBef>
              <a:spcAft>
                <a:spcPts val="0"/>
              </a:spcAft>
              <a:buSzPts val="900"/>
              <a:buNone/>
              <a:defRPr sz="900"/>
            </a:lvl2pPr>
            <a:lvl3pPr lvl="2" rtl="0">
              <a:lnSpc>
                <a:spcPct val="100000"/>
              </a:lnSpc>
              <a:spcBef>
                <a:spcPts val="0"/>
              </a:spcBef>
              <a:spcAft>
                <a:spcPts val="0"/>
              </a:spcAft>
              <a:buSzPts val="900"/>
              <a:buNone/>
              <a:defRPr sz="900"/>
            </a:lvl3pPr>
            <a:lvl4pPr lvl="3" rtl="0">
              <a:lnSpc>
                <a:spcPct val="100000"/>
              </a:lnSpc>
              <a:spcBef>
                <a:spcPts val="0"/>
              </a:spcBef>
              <a:spcAft>
                <a:spcPts val="0"/>
              </a:spcAft>
              <a:buSzPts val="900"/>
              <a:buNone/>
              <a:defRPr sz="900"/>
            </a:lvl4pPr>
            <a:lvl5pPr lvl="4" rtl="0">
              <a:lnSpc>
                <a:spcPct val="100000"/>
              </a:lnSpc>
              <a:spcBef>
                <a:spcPts val="0"/>
              </a:spcBef>
              <a:spcAft>
                <a:spcPts val="0"/>
              </a:spcAft>
              <a:buSzPts val="900"/>
              <a:buNone/>
              <a:defRPr sz="900"/>
            </a:lvl5pPr>
            <a:lvl6pPr lvl="5" rtl="0">
              <a:lnSpc>
                <a:spcPct val="100000"/>
              </a:lnSpc>
              <a:spcBef>
                <a:spcPts val="0"/>
              </a:spcBef>
              <a:spcAft>
                <a:spcPts val="0"/>
              </a:spcAft>
              <a:buSzPts val="900"/>
              <a:buNone/>
              <a:defRPr sz="900"/>
            </a:lvl6pPr>
            <a:lvl7pPr lvl="6" rtl="0">
              <a:lnSpc>
                <a:spcPct val="100000"/>
              </a:lnSpc>
              <a:spcBef>
                <a:spcPts val="0"/>
              </a:spcBef>
              <a:spcAft>
                <a:spcPts val="0"/>
              </a:spcAft>
              <a:buSzPts val="900"/>
              <a:buNone/>
              <a:defRPr sz="900"/>
            </a:lvl7pPr>
            <a:lvl8pPr lvl="7" rtl="0">
              <a:lnSpc>
                <a:spcPct val="100000"/>
              </a:lnSpc>
              <a:spcBef>
                <a:spcPts val="0"/>
              </a:spcBef>
              <a:spcAft>
                <a:spcPts val="0"/>
              </a:spcAft>
              <a:buSzPts val="900"/>
              <a:buNone/>
              <a:defRPr sz="900"/>
            </a:lvl8pPr>
            <a:lvl9pPr lvl="8" rtl="0">
              <a:lnSpc>
                <a:spcPct val="100000"/>
              </a:lnSpc>
              <a:spcBef>
                <a:spcPts val="0"/>
              </a:spcBef>
              <a:spcAft>
                <a:spcPts val="0"/>
              </a:spcAft>
              <a:buSzPts val="900"/>
              <a:buNone/>
              <a:defRPr sz="900"/>
            </a:lvl9pPr>
          </a:lstStyle>
          <a:p>
            <a:endParaRPr/>
          </a:p>
        </p:txBody>
      </p:sp>
      <p:sp>
        <p:nvSpPr>
          <p:cNvPr id="23" name="Google Shape;23;p3"/>
          <p:cNvSpPr txBox="1">
            <a:spLocks noGrp="1"/>
          </p:cNvSpPr>
          <p:nvPr>
            <p:ph type="title" idx="5" hasCustomPrompt="1"/>
          </p:nvPr>
        </p:nvSpPr>
        <p:spPr>
          <a:xfrm>
            <a:off x="4413250" y="954300"/>
            <a:ext cx="1031100" cy="8181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4800"/>
              <a:buNone/>
              <a:defRPr sz="4800"/>
            </a:lvl1pPr>
            <a:lvl2pPr lvl="1"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4" name="Google Shape;24;p3"/>
          <p:cNvSpPr txBox="1">
            <a:spLocks noGrp="1"/>
          </p:cNvSpPr>
          <p:nvPr>
            <p:ph type="ctrTitle" idx="6"/>
          </p:nvPr>
        </p:nvSpPr>
        <p:spPr>
          <a:xfrm>
            <a:off x="3089688" y="2097150"/>
            <a:ext cx="2111400" cy="3696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25" name="Google Shape;25;p3"/>
          <p:cNvSpPr txBox="1">
            <a:spLocks noGrp="1"/>
          </p:cNvSpPr>
          <p:nvPr>
            <p:ph type="subTitle" idx="7"/>
          </p:nvPr>
        </p:nvSpPr>
        <p:spPr>
          <a:xfrm>
            <a:off x="3089699" y="2330350"/>
            <a:ext cx="1518600" cy="32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00"/>
              <a:buNone/>
              <a:defRPr sz="900"/>
            </a:lvl1pPr>
            <a:lvl2pPr lvl="1" rtl="0">
              <a:lnSpc>
                <a:spcPct val="100000"/>
              </a:lnSpc>
              <a:spcBef>
                <a:spcPts val="0"/>
              </a:spcBef>
              <a:spcAft>
                <a:spcPts val="0"/>
              </a:spcAft>
              <a:buSzPts val="900"/>
              <a:buNone/>
              <a:defRPr sz="900"/>
            </a:lvl2pPr>
            <a:lvl3pPr lvl="2" rtl="0">
              <a:lnSpc>
                <a:spcPct val="100000"/>
              </a:lnSpc>
              <a:spcBef>
                <a:spcPts val="0"/>
              </a:spcBef>
              <a:spcAft>
                <a:spcPts val="0"/>
              </a:spcAft>
              <a:buSzPts val="900"/>
              <a:buNone/>
              <a:defRPr sz="900"/>
            </a:lvl3pPr>
            <a:lvl4pPr lvl="3" rtl="0">
              <a:lnSpc>
                <a:spcPct val="100000"/>
              </a:lnSpc>
              <a:spcBef>
                <a:spcPts val="0"/>
              </a:spcBef>
              <a:spcAft>
                <a:spcPts val="0"/>
              </a:spcAft>
              <a:buSzPts val="900"/>
              <a:buNone/>
              <a:defRPr sz="900"/>
            </a:lvl4pPr>
            <a:lvl5pPr lvl="4" rtl="0">
              <a:lnSpc>
                <a:spcPct val="100000"/>
              </a:lnSpc>
              <a:spcBef>
                <a:spcPts val="0"/>
              </a:spcBef>
              <a:spcAft>
                <a:spcPts val="0"/>
              </a:spcAft>
              <a:buSzPts val="900"/>
              <a:buNone/>
              <a:defRPr sz="900"/>
            </a:lvl5pPr>
            <a:lvl6pPr lvl="5" rtl="0">
              <a:lnSpc>
                <a:spcPct val="100000"/>
              </a:lnSpc>
              <a:spcBef>
                <a:spcPts val="0"/>
              </a:spcBef>
              <a:spcAft>
                <a:spcPts val="0"/>
              </a:spcAft>
              <a:buSzPts val="900"/>
              <a:buNone/>
              <a:defRPr sz="900"/>
            </a:lvl6pPr>
            <a:lvl7pPr lvl="6" rtl="0">
              <a:lnSpc>
                <a:spcPct val="100000"/>
              </a:lnSpc>
              <a:spcBef>
                <a:spcPts val="0"/>
              </a:spcBef>
              <a:spcAft>
                <a:spcPts val="0"/>
              </a:spcAft>
              <a:buSzPts val="900"/>
              <a:buNone/>
              <a:defRPr sz="900"/>
            </a:lvl7pPr>
            <a:lvl8pPr lvl="7" rtl="0">
              <a:lnSpc>
                <a:spcPct val="100000"/>
              </a:lnSpc>
              <a:spcBef>
                <a:spcPts val="0"/>
              </a:spcBef>
              <a:spcAft>
                <a:spcPts val="0"/>
              </a:spcAft>
              <a:buSzPts val="900"/>
              <a:buNone/>
              <a:defRPr sz="900"/>
            </a:lvl8pPr>
            <a:lvl9pPr lvl="8" rtl="0">
              <a:lnSpc>
                <a:spcPct val="100000"/>
              </a:lnSpc>
              <a:spcBef>
                <a:spcPts val="0"/>
              </a:spcBef>
              <a:spcAft>
                <a:spcPts val="0"/>
              </a:spcAft>
              <a:buSzPts val="900"/>
              <a:buNone/>
              <a:defRPr sz="900"/>
            </a:lvl9pPr>
          </a:lstStyle>
          <a:p>
            <a:endParaRPr/>
          </a:p>
        </p:txBody>
      </p:sp>
      <p:sp>
        <p:nvSpPr>
          <p:cNvPr id="26" name="Google Shape;26;p3"/>
          <p:cNvSpPr txBox="1">
            <a:spLocks noGrp="1"/>
          </p:cNvSpPr>
          <p:nvPr>
            <p:ph type="title" idx="8" hasCustomPrompt="1"/>
          </p:nvPr>
        </p:nvSpPr>
        <p:spPr>
          <a:xfrm>
            <a:off x="2165299" y="1990400"/>
            <a:ext cx="1031100" cy="8181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4800"/>
              <a:buNone/>
              <a:defRPr sz="4800"/>
            </a:lvl1pPr>
            <a:lvl2pPr lvl="1"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27" name="Google Shape;27;p3"/>
          <p:cNvSpPr txBox="1">
            <a:spLocks noGrp="1"/>
          </p:cNvSpPr>
          <p:nvPr>
            <p:ph type="ctrTitle" idx="9"/>
          </p:nvPr>
        </p:nvSpPr>
        <p:spPr>
          <a:xfrm>
            <a:off x="5335138" y="2097150"/>
            <a:ext cx="2111400" cy="3696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28" name="Google Shape;28;p3"/>
          <p:cNvSpPr txBox="1">
            <a:spLocks noGrp="1"/>
          </p:cNvSpPr>
          <p:nvPr>
            <p:ph type="subTitle" idx="13"/>
          </p:nvPr>
        </p:nvSpPr>
        <p:spPr>
          <a:xfrm>
            <a:off x="5335147" y="2330350"/>
            <a:ext cx="1518600" cy="32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00"/>
              <a:buNone/>
              <a:defRPr sz="900"/>
            </a:lvl1pPr>
            <a:lvl2pPr lvl="1" rtl="0">
              <a:lnSpc>
                <a:spcPct val="100000"/>
              </a:lnSpc>
              <a:spcBef>
                <a:spcPts val="0"/>
              </a:spcBef>
              <a:spcAft>
                <a:spcPts val="0"/>
              </a:spcAft>
              <a:buSzPts val="900"/>
              <a:buNone/>
              <a:defRPr sz="900"/>
            </a:lvl2pPr>
            <a:lvl3pPr lvl="2" rtl="0">
              <a:lnSpc>
                <a:spcPct val="100000"/>
              </a:lnSpc>
              <a:spcBef>
                <a:spcPts val="0"/>
              </a:spcBef>
              <a:spcAft>
                <a:spcPts val="0"/>
              </a:spcAft>
              <a:buSzPts val="900"/>
              <a:buNone/>
              <a:defRPr sz="900"/>
            </a:lvl3pPr>
            <a:lvl4pPr lvl="3" rtl="0">
              <a:lnSpc>
                <a:spcPct val="100000"/>
              </a:lnSpc>
              <a:spcBef>
                <a:spcPts val="0"/>
              </a:spcBef>
              <a:spcAft>
                <a:spcPts val="0"/>
              </a:spcAft>
              <a:buSzPts val="900"/>
              <a:buNone/>
              <a:defRPr sz="900"/>
            </a:lvl4pPr>
            <a:lvl5pPr lvl="4" rtl="0">
              <a:lnSpc>
                <a:spcPct val="100000"/>
              </a:lnSpc>
              <a:spcBef>
                <a:spcPts val="0"/>
              </a:spcBef>
              <a:spcAft>
                <a:spcPts val="0"/>
              </a:spcAft>
              <a:buSzPts val="900"/>
              <a:buNone/>
              <a:defRPr sz="900"/>
            </a:lvl5pPr>
            <a:lvl6pPr lvl="5" rtl="0">
              <a:lnSpc>
                <a:spcPct val="100000"/>
              </a:lnSpc>
              <a:spcBef>
                <a:spcPts val="0"/>
              </a:spcBef>
              <a:spcAft>
                <a:spcPts val="0"/>
              </a:spcAft>
              <a:buSzPts val="900"/>
              <a:buNone/>
              <a:defRPr sz="900"/>
            </a:lvl6pPr>
            <a:lvl7pPr lvl="6" rtl="0">
              <a:lnSpc>
                <a:spcPct val="100000"/>
              </a:lnSpc>
              <a:spcBef>
                <a:spcPts val="0"/>
              </a:spcBef>
              <a:spcAft>
                <a:spcPts val="0"/>
              </a:spcAft>
              <a:buSzPts val="900"/>
              <a:buNone/>
              <a:defRPr sz="900"/>
            </a:lvl7pPr>
            <a:lvl8pPr lvl="7" rtl="0">
              <a:lnSpc>
                <a:spcPct val="100000"/>
              </a:lnSpc>
              <a:spcBef>
                <a:spcPts val="0"/>
              </a:spcBef>
              <a:spcAft>
                <a:spcPts val="0"/>
              </a:spcAft>
              <a:buSzPts val="900"/>
              <a:buNone/>
              <a:defRPr sz="900"/>
            </a:lvl8pPr>
            <a:lvl9pPr lvl="8" rtl="0">
              <a:lnSpc>
                <a:spcPct val="100000"/>
              </a:lnSpc>
              <a:spcBef>
                <a:spcPts val="0"/>
              </a:spcBef>
              <a:spcAft>
                <a:spcPts val="0"/>
              </a:spcAft>
              <a:buSzPts val="900"/>
              <a:buNone/>
              <a:defRPr sz="900"/>
            </a:lvl9pPr>
          </a:lstStyle>
          <a:p>
            <a:endParaRPr/>
          </a:p>
        </p:txBody>
      </p:sp>
      <p:sp>
        <p:nvSpPr>
          <p:cNvPr id="29" name="Google Shape;29;p3"/>
          <p:cNvSpPr txBox="1">
            <a:spLocks noGrp="1"/>
          </p:cNvSpPr>
          <p:nvPr>
            <p:ph type="title" idx="14" hasCustomPrompt="1"/>
          </p:nvPr>
        </p:nvSpPr>
        <p:spPr>
          <a:xfrm>
            <a:off x="4413250" y="1990400"/>
            <a:ext cx="1031100" cy="8181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4800"/>
              <a:buNone/>
              <a:defRPr sz="4800"/>
            </a:lvl1pPr>
            <a:lvl2pPr lvl="1"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30" name="Google Shape;30;p3"/>
          <p:cNvSpPr txBox="1">
            <a:spLocks noGrp="1"/>
          </p:cNvSpPr>
          <p:nvPr>
            <p:ph type="ctrTitle" idx="15"/>
          </p:nvPr>
        </p:nvSpPr>
        <p:spPr>
          <a:xfrm>
            <a:off x="3089688" y="3133250"/>
            <a:ext cx="2111400" cy="3696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31" name="Google Shape;31;p3"/>
          <p:cNvSpPr txBox="1">
            <a:spLocks noGrp="1"/>
          </p:cNvSpPr>
          <p:nvPr>
            <p:ph type="subTitle" idx="16"/>
          </p:nvPr>
        </p:nvSpPr>
        <p:spPr>
          <a:xfrm>
            <a:off x="3089699" y="3366450"/>
            <a:ext cx="1518600" cy="32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00"/>
              <a:buNone/>
              <a:defRPr sz="900"/>
            </a:lvl1pPr>
            <a:lvl2pPr lvl="1" rtl="0">
              <a:lnSpc>
                <a:spcPct val="100000"/>
              </a:lnSpc>
              <a:spcBef>
                <a:spcPts val="0"/>
              </a:spcBef>
              <a:spcAft>
                <a:spcPts val="0"/>
              </a:spcAft>
              <a:buSzPts val="900"/>
              <a:buNone/>
              <a:defRPr sz="900"/>
            </a:lvl2pPr>
            <a:lvl3pPr lvl="2" rtl="0">
              <a:lnSpc>
                <a:spcPct val="100000"/>
              </a:lnSpc>
              <a:spcBef>
                <a:spcPts val="0"/>
              </a:spcBef>
              <a:spcAft>
                <a:spcPts val="0"/>
              </a:spcAft>
              <a:buSzPts val="900"/>
              <a:buNone/>
              <a:defRPr sz="900"/>
            </a:lvl3pPr>
            <a:lvl4pPr lvl="3" rtl="0">
              <a:lnSpc>
                <a:spcPct val="100000"/>
              </a:lnSpc>
              <a:spcBef>
                <a:spcPts val="0"/>
              </a:spcBef>
              <a:spcAft>
                <a:spcPts val="0"/>
              </a:spcAft>
              <a:buSzPts val="900"/>
              <a:buNone/>
              <a:defRPr sz="900"/>
            </a:lvl4pPr>
            <a:lvl5pPr lvl="4" rtl="0">
              <a:lnSpc>
                <a:spcPct val="100000"/>
              </a:lnSpc>
              <a:spcBef>
                <a:spcPts val="0"/>
              </a:spcBef>
              <a:spcAft>
                <a:spcPts val="0"/>
              </a:spcAft>
              <a:buSzPts val="900"/>
              <a:buNone/>
              <a:defRPr sz="900"/>
            </a:lvl5pPr>
            <a:lvl6pPr lvl="5" rtl="0">
              <a:lnSpc>
                <a:spcPct val="100000"/>
              </a:lnSpc>
              <a:spcBef>
                <a:spcPts val="0"/>
              </a:spcBef>
              <a:spcAft>
                <a:spcPts val="0"/>
              </a:spcAft>
              <a:buSzPts val="900"/>
              <a:buNone/>
              <a:defRPr sz="900"/>
            </a:lvl6pPr>
            <a:lvl7pPr lvl="6" rtl="0">
              <a:lnSpc>
                <a:spcPct val="100000"/>
              </a:lnSpc>
              <a:spcBef>
                <a:spcPts val="0"/>
              </a:spcBef>
              <a:spcAft>
                <a:spcPts val="0"/>
              </a:spcAft>
              <a:buSzPts val="900"/>
              <a:buNone/>
              <a:defRPr sz="900"/>
            </a:lvl7pPr>
            <a:lvl8pPr lvl="7" rtl="0">
              <a:lnSpc>
                <a:spcPct val="100000"/>
              </a:lnSpc>
              <a:spcBef>
                <a:spcPts val="0"/>
              </a:spcBef>
              <a:spcAft>
                <a:spcPts val="0"/>
              </a:spcAft>
              <a:buSzPts val="900"/>
              <a:buNone/>
              <a:defRPr sz="900"/>
            </a:lvl8pPr>
            <a:lvl9pPr lvl="8" rtl="0">
              <a:lnSpc>
                <a:spcPct val="100000"/>
              </a:lnSpc>
              <a:spcBef>
                <a:spcPts val="0"/>
              </a:spcBef>
              <a:spcAft>
                <a:spcPts val="0"/>
              </a:spcAft>
              <a:buSzPts val="900"/>
              <a:buNone/>
              <a:defRPr sz="900"/>
            </a:lvl9pPr>
          </a:lstStyle>
          <a:p>
            <a:endParaRPr/>
          </a:p>
        </p:txBody>
      </p:sp>
      <p:sp>
        <p:nvSpPr>
          <p:cNvPr id="32" name="Google Shape;32;p3"/>
          <p:cNvSpPr txBox="1">
            <a:spLocks noGrp="1"/>
          </p:cNvSpPr>
          <p:nvPr>
            <p:ph type="title" idx="17" hasCustomPrompt="1"/>
          </p:nvPr>
        </p:nvSpPr>
        <p:spPr>
          <a:xfrm>
            <a:off x="2165299" y="3026500"/>
            <a:ext cx="1031100" cy="8181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4800"/>
              <a:buNone/>
              <a:defRPr sz="4800"/>
            </a:lvl1pPr>
            <a:lvl2pPr lvl="1"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33" name="Google Shape;33;p3"/>
          <p:cNvSpPr txBox="1">
            <a:spLocks noGrp="1"/>
          </p:cNvSpPr>
          <p:nvPr>
            <p:ph type="ctrTitle" idx="18"/>
          </p:nvPr>
        </p:nvSpPr>
        <p:spPr>
          <a:xfrm>
            <a:off x="5335138" y="3133250"/>
            <a:ext cx="2111400" cy="3696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34" name="Google Shape;34;p3"/>
          <p:cNvSpPr txBox="1">
            <a:spLocks noGrp="1"/>
          </p:cNvSpPr>
          <p:nvPr>
            <p:ph type="subTitle" idx="19"/>
          </p:nvPr>
        </p:nvSpPr>
        <p:spPr>
          <a:xfrm>
            <a:off x="5335147" y="3366450"/>
            <a:ext cx="1518600" cy="32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00"/>
              <a:buNone/>
              <a:defRPr sz="900"/>
            </a:lvl1pPr>
            <a:lvl2pPr lvl="1" rtl="0">
              <a:lnSpc>
                <a:spcPct val="100000"/>
              </a:lnSpc>
              <a:spcBef>
                <a:spcPts val="0"/>
              </a:spcBef>
              <a:spcAft>
                <a:spcPts val="0"/>
              </a:spcAft>
              <a:buSzPts val="900"/>
              <a:buNone/>
              <a:defRPr sz="900"/>
            </a:lvl2pPr>
            <a:lvl3pPr lvl="2" rtl="0">
              <a:lnSpc>
                <a:spcPct val="100000"/>
              </a:lnSpc>
              <a:spcBef>
                <a:spcPts val="0"/>
              </a:spcBef>
              <a:spcAft>
                <a:spcPts val="0"/>
              </a:spcAft>
              <a:buSzPts val="900"/>
              <a:buNone/>
              <a:defRPr sz="900"/>
            </a:lvl3pPr>
            <a:lvl4pPr lvl="3" rtl="0">
              <a:lnSpc>
                <a:spcPct val="100000"/>
              </a:lnSpc>
              <a:spcBef>
                <a:spcPts val="0"/>
              </a:spcBef>
              <a:spcAft>
                <a:spcPts val="0"/>
              </a:spcAft>
              <a:buSzPts val="900"/>
              <a:buNone/>
              <a:defRPr sz="900"/>
            </a:lvl4pPr>
            <a:lvl5pPr lvl="4" rtl="0">
              <a:lnSpc>
                <a:spcPct val="100000"/>
              </a:lnSpc>
              <a:spcBef>
                <a:spcPts val="0"/>
              </a:spcBef>
              <a:spcAft>
                <a:spcPts val="0"/>
              </a:spcAft>
              <a:buSzPts val="900"/>
              <a:buNone/>
              <a:defRPr sz="900"/>
            </a:lvl5pPr>
            <a:lvl6pPr lvl="5" rtl="0">
              <a:lnSpc>
                <a:spcPct val="100000"/>
              </a:lnSpc>
              <a:spcBef>
                <a:spcPts val="0"/>
              </a:spcBef>
              <a:spcAft>
                <a:spcPts val="0"/>
              </a:spcAft>
              <a:buSzPts val="900"/>
              <a:buNone/>
              <a:defRPr sz="900"/>
            </a:lvl6pPr>
            <a:lvl7pPr lvl="6" rtl="0">
              <a:lnSpc>
                <a:spcPct val="100000"/>
              </a:lnSpc>
              <a:spcBef>
                <a:spcPts val="0"/>
              </a:spcBef>
              <a:spcAft>
                <a:spcPts val="0"/>
              </a:spcAft>
              <a:buSzPts val="900"/>
              <a:buNone/>
              <a:defRPr sz="900"/>
            </a:lvl7pPr>
            <a:lvl8pPr lvl="7" rtl="0">
              <a:lnSpc>
                <a:spcPct val="100000"/>
              </a:lnSpc>
              <a:spcBef>
                <a:spcPts val="0"/>
              </a:spcBef>
              <a:spcAft>
                <a:spcPts val="0"/>
              </a:spcAft>
              <a:buSzPts val="900"/>
              <a:buNone/>
              <a:defRPr sz="900"/>
            </a:lvl8pPr>
            <a:lvl9pPr lvl="8" rtl="0">
              <a:lnSpc>
                <a:spcPct val="100000"/>
              </a:lnSpc>
              <a:spcBef>
                <a:spcPts val="0"/>
              </a:spcBef>
              <a:spcAft>
                <a:spcPts val="0"/>
              </a:spcAft>
              <a:buSzPts val="900"/>
              <a:buNone/>
              <a:defRPr sz="900"/>
            </a:lvl9pPr>
          </a:lstStyle>
          <a:p>
            <a:endParaRPr/>
          </a:p>
        </p:txBody>
      </p:sp>
      <p:sp>
        <p:nvSpPr>
          <p:cNvPr id="35" name="Google Shape;35;p3"/>
          <p:cNvSpPr txBox="1">
            <a:spLocks noGrp="1"/>
          </p:cNvSpPr>
          <p:nvPr>
            <p:ph type="title" idx="20" hasCustomPrompt="1"/>
          </p:nvPr>
        </p:nvSpPr>
        <p:spPr>
          <a:xfrm>
            <a:off x="4413250" y="3026500"/>
            <a:ext cx="1031100" cy="8181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4800"/>
              <a:buNone/>
              <a:defRPr sz="4800"/>
            </a:lvl1pPr>
            <a:lvl2pPr lvl="1"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WO COLUMNS 1">
  <p:cSld name="CUSTOM_1_1_1_2_1_1_1_1_1_1_1_1_1_1_1_1">
    <p:bg>
      <p:bgPr>
        <a:blipFill>
          <a:blip r:embed="rId2">
            <a:alphaModFix/>
          </a:blip>
          <a:stretch>
            <a:fillRect/>
          </a:stretch>
        </a:blipFill>
        <a:effectLst/>
      </p:bgPr>
    </p:bg>
    <p:spTree>
      <p:nvGrpSpPr>
        <p:cNvPr id="1" name="Shape 120"/>
        <p:cNvGrpSpPr/>
        <p:nvPr/>
      </p:nvGrpSpPr>
      <p:grpSpPr>
        <a:xfrm>
          <a:off x="0" y="0"/>
          <a:ext cx="0" cy="0"/>
          <a:chOff x="0" y="0"/>
          <a:chExt cx="0" cy="0"/>
        </a:xfrm>
      </p:grpSpPr>
      <p:sp>
        <p:nvSpPr>
          <p:cNvPr id="121" name="Google Shape;121;p21"/>
          <p:cNvSpPr txBox="1">
            <a:spLocks noGrp="1"/>
          </p:cNvSpPr>
          <p:nvPr>
            <p:ph type="subTitle" idx="1"/>
          </p:nvPr>
        </p:nvSpPr>
        <p:spPr>
          <a:xfrm>
            <a:off x="874583" y="2606490"/>
            <a:ext cx="1993500" cy="408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100"/>
              <a:buNone/>
              <a:defRPr sz="1100"/>
            </a:lvl1pPr>
            <a:lvl2pPr lvl="1" algn="r" rtl="0">
              <a:lnSpc>
                <a:spcPct val="100000"/>
              </a:lnSpc>
              <a:spcBef>
                <a:spcPts val="0"/>
              </a:spcBef>
              <a:spcAft>
                <a:spcPts val="0"/>
              </a:spcAft>
              <a:buSzPts val="1100"/>
              <a:buNone/>
              <a:defRPr sz="1100"/>
            </a:lvl2pPr>
            <a:lvl3pPr lvl="2" algn="r" rtl="0">
              <a:lnSpc>
                <a:spcPct val="100000"/>
              </a:lnSpc>
              <a:spcBef>
                <a:spcPts val="0"/>
              </a:spcBef>
              <a:spcAft>
                <a:spcPts val="0"/>
              </a:spcAft>
              <a:buSzPts val="1100"/>
              <a:buNone/>
              <a:defRPr sz="1100"/>
            </a:lvl3pPr>
            <a:lvl4pPr lvl="3" algn="r" rtl="0">
              <a:lnSpc>
                <a:spcPct val="100000"/>
              </a:lnSpc>
              <a:spcBef>
                <a:spcPts val="0"/>
              </a:spcBef>
              <a:spcAft>
                <a:spcPts val="0"/>
              </a:spcAft>
              <a:buSzPts val="1100"/>
              <a:buNone/>
              <a:defRPr sz="1100"/>
            </a:lvl4pPr>
            <a:lvl5pPr lvl="4" algn="r" rtl="0">
              <a:lnSpc>
                <a:spcPct val="100000"/>
              </a:lnSpc>
              <a:spcBef>
                <a:spcPts val="0"/>
              </a:spcBef>
              <a:spcAft>
                <a:spcPts val="0"/>
              </a:spcAft>
              <a:buSzPts val="1100"/>
              <a:buNone/>
              <a:defRPr sz="1100"/>
            </a:lvl5pPr>
            <a:lvl6pPr lvl="5" algn="r" rtl="0">
              <a:lnSpc>
                <a:spcPct val="100000"/>
              </a:lnSpc>
              <a:spcBef>
                <a:spcPts val="0"/>
              </a:spcBef>
              <a:spcAft>
                <a:spcPts val="0"/>
              </a:spcAft>
              <a:buSzPts val="1100"/>
              <a:buNone/>
              <a:defRPr sz="1100"/>
            </a:lvl6pPr>
            <a:lvl7pPr lvl="6" algn="r" rtl="0">
              <a:lnSpc>
                <a:spcPct val="100000"/>
              </a:lnSpc>
              <a:spcBef>
                <a:spcPts val="0"/>
              </a:spcBef>
              <a:spcAft>
                <a:spcPts val="0"/>
              </a:spcAft>
              <a:buSzPts val="1100"/>
              <a:buNone/>
              <a:defRPr sz="1100"/>
            </a:lvl7pPr>
            <a:lvl8pPr lvl="7" algn="r" rtl="0">
              <a:lnSpc>
                <a:spcPct val="100000"/>
              </a:lnSpc>
              <a:spcBef>
                <a:spcPts val="0"/>
              </a:spcBef>
              <a:spcAft>
                <a:spcPts val="0"/>
              </a:spcAft>
              <a:buSzPts val="1100"/>
              <a:buNone/>
              <a:defRPr sz="1100"/>
            </a:lvl8pPr>
            <a:lvl9pPr lvl="8" algn="r" rtl="0">
              <a:lnSpc>
                <a:spcPct val="100000"/>
              </a:lnSpc>
              <a:spcBef>
                <a:spcPts val="0"/>
              </a:spcBef>
              <a:spcAft>
                <a:spcPts val="0"/>
              </a:spcAft>
              <a:buSzPts val="1100"/>
              <a:buNone/>
              <a:defRPr sz="1100"/>
            </a:lvl9pPr>
          </a:lstStyle>
          <a:p>
            <a:endParaRPr/>
          </a:p>
        </p:txBody>
      </p:sp>
      <p:sp>
        <p:nvSpPr>
          <p:cNvPr id="122" name="Google Shape;122;p21"/>
          <p:cNvSpPr txBox="1">
            <a:spLocks noGrp="1"/>
          </p:cNvSpPr>
          <p:nvPr>
            <p:ph type="subTitle" idx="2"/>
          </p:nvPr>
        </p:nvSpPr>
        <p:spPr>
          <a:xfrm>
            <a:off x="874583" y="2349995"/>
            <a:ext cx="1993500" cy="4086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Englebert"/>
              <a:buNone/>
              <a:defRPr sz="2400">
                <a:latin typeface="Englebert"/>
                <a:ea typeface="Englebert"/>
                <a:cs typeface="Englebert"/>
                <a:sym typeface="Englebert"/>
              </a:defRPr>
            </a:lvl1pPr>
            <a:lvl2pPr lvl="1" algn="r" rtl="0">
              <a:lnSpc>
                <a:spcPct val="100000"/>
              </a:lnSpc>
              <a:spcBef>
                <a:spcPts val="0"/>
              </a:spcBef>
              <a:spcAft>
                <a:spcPts val="0"/>
              </a:spcAft>
              <a:buSzPts val="1400"/>
              <a:buFont typeface="Englebert"/>
              <a:buNone/>
              <a:defRPr sz="1400">
                <a:latin typeface="Englebert"/>
                <a:ea typeface="Englebert"/>
                <a:cs typeface="Englebert"/>
                <a:sym typeface="Englebert"/>
              </a:defRPr>
            </a:lvl2pPr>
            <a:lvl3pPr lvl="2" algn="r" rtl="0">
              <a:lnSpc>
                <a:spcPct val="100000"/>
              </a:lnSpc>
              <a:spcBef>
                <a:spcPts val="0"/>
              </a:spcBef>
              <a:spcAft>
                <a:spcPts val="0"/>
              </a:spcAft>
              <a:buSzPts val="1400"/>
              <a:buFont typeface="Englebert"/>
              <a:buNone/>
              <a:defRPr sz="1400">
                <a:latin typeface="Englebert"/>
                <a:ea typeface="Englebert"/>
                <a:cs typeface="Englebert"/>
                <a:sym typeface="Englebert"/>
              </a:defRPr>
            </a:lvl3pPr>
            <a:lvl4pPr lvl="3" algn="r" rtl="0">
              <a:lnSpc>
                <a:spcPct val="100000"/>
              </a:lnSpc>
              <a:spcBef>
                <a:spcPts val="0"/>
              </a:spcBef>
              <a:spcAft>
                <a:spcPts val="0"/>
              </a:spcAft>
              <a:buSzPts val="1400"/>
              <a:buFont typeface="Englebert"/>
              <a:buNone/>
              <a:defRPr sz="1400">
                <a:latin typeface="Englebert"/>
                <a:ea typeface="Englebert"/>
                <a:cs typeface="Englebert"/>
                <a:sym typeface="Englebert"/>
              </a:defRPr>
            </a:lvl4pPr>
            <a:lvl5pPr lvl="4" algn="r" rtl="0">
              <a:lnSpc>
                <a:spcPct val="100000"/>
              </a:lnSpc>
              <a:spcBef>
                <a:spcPts val="0"/>
              </a:spcBef>
              <a:spcAft>
                <a:spcPts val="0"/>
              </a:spcAft>
              <a:buSzPts val="1400"/>
              <a:buFont typeface="Englebert"/>
              <a:buNone/>
              <a:defRPr sz="1400">
                <a:latin typeface="Englebert"/>
                <a:ea typeface="Englebert"/>
                <a:cs typeface="Englebert"/>
                <a:sym typeface="Englebert"/>
              </a:defRPr>
            </a:lvl5pPr>
            <a:lvl6pPr lvl="5" algn="r" rtl="0">
              <a:lnSpc>
                <a:spcPct val="100000"/>
              </a:lnSpc>
              <a:spcBef>
                <a:spcPts val="0"/>
              </a:spcBef>
              <a:spcAft>
                <a:spcPts val="0"/>
              </a:spcAft>
              <a:buSzPts val="1400"/>
              <a:buFont typeface="Englebert"/>
              <a:buNone/>
              <a:defRPr sz="1400">
                <a:latin typeface="Englebert"/>
                <a:ea typeface="Englebert"/>
                <a:cs typeface="Englebert"/>
                <a:sym typeface="Englebert"/>
              </a:defRPr>
            </a:lvl6pPr>
            <a:lvl7pPr lvl="6" algn="r" rtl="0">
              <a:lnSpc>
                <a:spcPct val="100000"/>
              </a:lnSpc>
              <a:spcBef>
                <a:spcPts val="0"/>
              </a:spcBef>
              <a:spcAft>
                <a:spcPts val="0"/>
              </a:spcAft>
              <a:buSzPts val="1400"/>
              <a:buFont typeface="Englebert"/>
              <a:buNone/>
              <a:defRPr sz="1400">
                <a:latin typeface="Englebert"/>
                <a:ea typeface="Englebert"/>
                <a:cs typeface="Englebert"/>
                <a:sym typeface="Englebert"/>
              </a:defRPr>
            </a:lvl7pPr>
            <a:lvl8pPr lvl="7" algn="r" rtl="0">
              <a:lnSpc>
                <a:spcPct val="100000"/>
              </a:lnSpc>
              <a:spcBef>
                <a:spcPts val="0"/>
              </a:spcBef>
              <a:spcAft>
                <a:spcPts val="0"/>
              </a:spcAft>
              <a:buSzPts val="1400"/>
              <a:buFont typeface="Englebert"/>
              <a:buNone/>
              <a:defRPr sz="1400">
                <a:latin typeface="Englebert"/>
                <a:ea typeface="Englebert"/>
                <a:cs typeface="Englebert"/>
                <a:sym typeface="Englebert"/>
              </a:defRPr>
            </a:lvl8pPr>
            <a:lvl9pPr lvl="8" algn="r" rtl="0">
              <a:lnSpc>
                <a:spcPct val="100000"/>
              </a:lnSpc>
              <a:spcBef>
                <a:spcPts val="0"/>
              </a:spcBef>
              <a:spcAft>
                <a:spcPts val="0"/>
              </a:spcAft>
              <a:buSzPts val="1400"/>
              <a:buFont typeface="Englebert"/>
              <a:buNone/>
              <a:defRPr sz="1400">
                <a:latin typeface="Englebert"/>
                <a:ea typeface="Englebert"/>
                <a:cs typeface="Englebert"/>
                <a:sym typeface="Englebert"/>
              </a:defRPr>
            </a:lvl9pPr>
          </a:lstStyle>
          <a:p>
            <a:endParaRPr/>
          </a:p>
        </p:txBody>
      </p:sp>
      <p:sp>
        <p:nvSpPr>
          <p:cNvPr id="123" name="Google Shape;123;p21"/>
          <p:cNvSpPr txBox="1">
            <a:spLocks noGrp="1"/>
          </p:cNvSpPr>
          <p:nvPr>
            <p:ph type="subTitle" idx="3"/>
          </p:nvPr>
        </p:nvSpPr>
        <p:spPr>
          <a:xfrm flipH="1">
            <a:off x="6275920" y="2606490"/>
            <a:ext cx="1993500" cy="40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124" name="Google Shape;124;p21"/>
          <p:cNvSpPr txBox="1">
            <a:spLocks noGrp="1"/>
          </p:cNvSpPr>
          <p:nvPr>
            <p:ph type="subTitle" idx="4"/>
          </p:nvPr>
        </p:nvSpPr>
        <p:spPr>
          <a:xfrm flipH="1">
            <a:off x="6275920" y="2349995"/>
            <a:ext cx="1993500" cy="408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Englebert"/>
              <a:buNone/>
              <a:defRPr sz="2400">
                <a:latin typeface="Englebert"/>
                <a:ea typeface="Englebert"/>
                <a:cs typeface="Englebert"/>
                <a:sym typeface="Englebert"/>
              </a:defRPr>
            </a:lvl1pPr>
            <a:lvl2pPr lvl="1" rtl="0">
              <a:lnSpc>
                <a:spcPct val="100000"/>
              </a:lnSpc>
              <a:spcBef>
                <a:spcPts val="0"/>
              </a:spcBef>
              <a:spcAft>
                <a:spcPts val="0"/>
              </a:spcAft>
              <a:buSzPts val="1400"/>
              <a:buFont typeface="Englebert"/>
              <a:buNone/>
              <a:defRPr sz="1400">
                <a:latin typeface="Englebert"/>
                <a:ea typeface="Englebert"/>
                <a:cs typeface="Englebert"/>
                <a:sym typeface="Englebert"/>
              </a:defRPr>
            </a:lvl2pPr>
            <a:lvl3pPr lvl="2" rtl="0">
              <a:lnSpc>
                <a:spcPct val="100000"/>
              </a:lnSpc>
              <a:spcBef>
                <a:spcPts val="0"/>
              </a:spcBef>
              <a:spcAft>
                <a:spcPts val="0"/>
              </a:spcAft>
              <a:buSzPts val="1400"/>
              <a:buFont typeface="Englebert"/>
              <a:buNone/>
              <a:defRPr sz="1400">
                <a:latin typeface="Englebert"/>
                <a:ea typeface="Englebert"/>
                <a:cs typeface="Englebert"/>
                <a:sym typeface="Englebert"/>
              </a:defRPr>
            </a:lvl3pPr>
            <a:lvl4pPr lvl="3" rtl="0">
              <a:lnSpc>
                <a:spcPct val="100000"/>
              </a:lnSpc>
              <a:spcBef>
                <a:spcPts val="0"/>
              </a:spcBef>
              <a:spcAft>
                <a:spcPts val="0"/>
              </a:spcAft>
              <a:buSzPts val="1400"/>
              <a:buFont typeface="Englebert"/>
              <a:buNone/>
              <a:defRPr sz="1400">
                <a:latin typeface="Englebert"/>
                <a:ea typeface="Englebert"/>
                <a:cs typeface="Englebert"/>
                <a:sym typeface="Englebert"/>
              </a:defRPr>
            </a:lvl4pPr>
            <a:lvl5pPr lvl="4" rtl="0">
              <a:lnSpc>
                <a:spcPct val="100000"/>
              </a:lnSpc>
              <a:spcBef>
                <a:spcPts val="0"/>
              </a:spcBef>
              <a:spcAft>
                <a:spcPts val="0"/>
              </a:spcAft>
              <a:buSzPts val="1400"/>
              <a:buFont typeface="Englebert"/>
              <a:buNone/>
              <a:defRPr sz="1400">
                <a:latin typeface="Englebert"/>
                <a:ea typeface="Englebert"/>
                <a:cs typeface="Englebert"/>
                <a:sym typeface="Englebert"/>
              </a:defRPr>
            </a:lvl5pPr>
            <a:lvl6pPr lvl="5" rtl="0">
              <a:lnSpc>
                <a:spcPct val="100000"/>
              </a:lnSpc>
              <a:spcBef>
                <a:spcPts val="0"/>
              </a:spcBef>
              <a:spcAft>
                <a:spcPts val="0"/>
              </a:spcAft>
              <a:buSzPts val="1400"/>
              <a:buFont typeface="Englebert"/>
              <a:buNone/>
              <a:defRPr sz="1400">
                <a:latin typeface="Englebert"/>
                <a:ea typeface="Englebert"/>
                <a:cs typeface="Englebert"/>
                <a:sym typeface="Englebert"/>
              </a:defRPr>
            </a:lvl6pPr>
            <a:lvl7pPr lvl="6" rtl="0">
              <a:lnSpc>
                <a:spcPct val="100000"/>
              </a:lnSpc>
              <a:spcBef>
                <a:spcPts val="0"/>
              </a:spcBef>
              <a:spcAft>
                <a:spcPts val="0"/>
              </a:spcAft>
              <a:buSzPts val="1400"/>
              <a:buFont typeface="Englebert"/>
              <a:buNone/>
              <a:defRPr sz="1400">
                <a:latin typeface="Englebert"/>
                <a:ea typeface="Englebert"/>
                <a:cs typeface="Englebert"/>
                <a:sym typeface="Englebert"/>
              </a:defRPr>
            </a:lvl7pPr>
            <a:lvl8pPr lvl="7" rtl="0">
              <a:lnSpc>
                <a:spcPct val="100000"/>
              </a:lnSpc>
              <a:spcBef>
                <a:spcPts val="0"/>
              </a:spcBef>
              <a:spcAft>
                <a:spcPts val="0"/>
              </a:spcAft>
              <a:buSzPts val="1400"/>
              <a:buFont typeface="Englebert"/>
              <a:buNone/>
              <a:defRPr sz="1400">
                <a:latin typeface="Englebert"/>
                <a:ea typeface="Englebert"/>
                <a:cs typeface="Englebert"/>
                <a:sym typeface="Englebert"/>
              </a:defRPr>
            </a:lvl8pPr>
            <a:lvl9pPr lvl="8" rtl="0">
              <a:lnSpc>
                <a:spcPct val="100000"/>
              </a:lnSpc>
              <a:spcBef>
                <a:spcPts val="0"/>
              </a:spcBef>
              <a:spcAft>
                <a:spcPts val="0"/>
              </a:spcAft>
              <a:buSzPts val="1400"/>
              <a:buFont typeface="Englebert"/>
              <a:buNone/>
              <a:defRPr sz="1400">
                <a:latin typeface="Englebert"/>
                <a:ea typeface="Englebert"/>
                <a:cs typeface="Englebert"/>
                <a:sym typeface="Englebert"/>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TEXT 2">
  <p:cSld name="CUSTOM_1_1_1_2_1_1_1_1_1_1_1_1_1_3_3">
    <p:bg>
      <p:bgPr>
        <a:blipFill>
          <a:blip r:embed="rId2">
            <a:alphaModFix/>
          </a:blip>
          <a:stretch>
            <a:fillRect/>
          </a:stretch>
        </a:blipFill>
        <a:effectLst/>
      </p:bgPr>
    </p:bg>
    <p:spTree>
      <p:nvGrpSpPr>
        <p:cNvPr id="1" name="Shape 125"/>
        <p:cNvGrpSpPr/>
        <p:nvPr/>
      </p:nvGrpSpPr>
      <p:grpSpPr>
        <a:xfrm>
          <a:off x="0" y="0"/>
          <a:ext cx="0" cy="0"/>
          <a:chOff x="0" y="0"/>
          <a:chExt cx="0" cy="0"/>
        </a:xfrm>
      </p:grpSpPr>
      <p:sp>
        <p:nvSpPr>
          <p:cNvPr id="126" name="Google Shape;126;p22"/>
          <p:cNvSpPr/>
          <p:nvPr/>
        </p:nvSpPr>
        <p:spPr>
          <a:xfrm>
            <a:off x="5652281" y="1286845"/>
            <a:ext cx="3108300" cy="3108300"/>
          </a:xfrm>
          <a:prstGeom prst="ellipse">
            <a:avLst/>
          </a:prstGeom>
          <a:solidFill>
            <a:srgbClr val="FFFFFF">
              <a:alpha val="8039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645CA7"/>
              </a:solidFill>
              <a:latin typeface="Calibri"/>
              <a:ea typeface="Calibri"/>
              <a:cs typeface="Calibri"/>
              <a:sym typeface="Calibri"/>
            </a:endParaRPr>
          </a:p>
        </p:txBody>
      </p:sp>
      <p:sp>
        <p:nvSpPr>
          <p:cNvPr id="127" name="Google Shape;127;p22"/>
          <p:cNvSpPr txBox="1">
            <a:spLocks noGrp="1"/>
          </p:cNvSpPr>
          <p:nvPr>
            <p:ph type="ctrTitle"/>
          </p:nvPr>
        </p:nvSpPr>
        <p:spPr>
          <a:xfrm flipH="1">
            <a:off x="3348275" y="2117550"/>
            <a:ext cx="7716300" cy="6705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645CA7"/>
              </a:buClr>
              <a:buSzPts val="6000"/>
              <a:buNone/>
              <a:defRPr sz="6000">
                <a:solidFill>
                  <a:srgbClr val="645CA7"/>
                </a:solidFill>
              </a:defRPr>
            </a:lvl1pPr>
            <a:lvl2pPr lvl="1" algn="ctr" rtl="0">
              <a:spcBef>
                <a:spcPts val="0"/>
              </a:spcBef>
              <a:spcAft>
                <a:spcPts val="0"/>
              </a:spcAft>
              <a:buClr>
                <a:srgbClr val="645CA7"/>
              </a:buClr>
              <a:buSzPts val="5200"/>
              <a:buNone/>
              <a:defRPr sz="5200">
                <a:solidFill>
                  <a:srgbClr val="645CA7"/>
                </a:solidFill>
              </a:defRPr>
            </a:lvl2pPr>
            <a:lvl3pPr lvl="2" algn="ctr" rtl="0">
              <a:spcBef>
                <a:spcPts val="0"/>
              </a:spcBef>
              <a:spcAft>
                <a:spcPts val="0"/>
              </a:spcAft>
              <a:buClr>
                <a:srgbClr val="645CA7"/>
              </a:buClr>
              <a:buSzPts val="5200"/>
              <a:buNone/>
              <a:defRPr sz="5200">
                <a:solidFill>
                  <a:srgbClr val="645CA7"/>
                </a:solidFill>
              </a:defRPr>
            </a:lvl3pPr>
            <a:lvl4pPr lvl="3" algn="ctr" rtl="0">
              <a:spcBef>
                <a:spcPts val="0"/>
              </a:spcBef>
              <a:spcAft>
                <a:spcPts val="0"/>
              </a:spcAft>
              <a:buClr>
                <a:srgbClr val="645CA7"/>
              </a:buClr>
              <a:buSzPts val="5200"/>
              <a:buNone/>
              <a:defRPr sz="5200">
                <a:solidFill>
                  <a:srgbClr val="645CA7"/>
                </a:solidFill>
              </a:defRPr>
            </a:lvl4pPr>
            <a:lvl5pPr lvl="4" algn="ctr" rtl="0">
              <a:spcBef>
                <a:spcPts val="0"/>
              </a:spcBef>
              <a:spcAft>
                <a:spcPts val="0"/>
              </a:spcAft>
              <a:buClr>
                <a:srgbClr val="645CA7"/>
              </a:buClr>
              <a:buSzPts val="5200"/>
              <a:buNone/>
              <a:defRPr sz="5200">
                <a:solidFill>
                  <a:srgbClr val="645CA7"/>
                </a:solidFill>
              </a:defRPr>
            </a:lvl5pPr>
            <a:lvl6pPr lvl="5" algn="ctr" rtl="0">
              <a:spcBef>
                <a:spcPts val="0"/>
              </a:spcBef>
              <a:spcAft>
                <a:spcPts val="0"/>
              </a:spcAft>
              <a:buClr>
                <a:srgbClr val="645CA7"/>
              </a:buClr>
              <a:buSzPts val="5200"/>
              <a:buNone/>
              <a:defRPr sz="5200">
                <a:solidFill>
                  <a:srgbClr val="645CA7"/>
                </a:solidFill>
              </a:defRPr>
            </a:lvl6pPr>
            <a:lvl7pPr lvl="6" algn="ctr" rtl="0">
              <a:spcBef>
                <a:spcPts val="0"/>
              </a:spcBef>
              <a:spcAft>
                <a:spcPts val="0"/>
              </a:spcAft>
              <a:buClr>
                <a:srgbClr val="645CA7"/>
              </a:buClr>
              <a:buSzPts val="5200"/>
              <a:buNone/>
              <a:defRPr sz="5200">
                <a:solidFill>
                  <a:srgbClr val="645CA7"/>
                </a:solidFill>
              </a:defRPr>
            </a:lvl7pPr>
            <a:lvl8pPr lvl="7" algn="ctr" rtl="0">
              <a:spcBef>
                <a:spcPts val="0"/>
              </a:spcBef>
              <a:spcAft>
                <a:spcPts val="0"/>
              </a:spcAft>
              <a:buClr>
                <a:srgbClr val="645CA7"/>
              </a:buClr>
              <a:buSzPts val="5200"/>
              <a:buNone/>
              <a:defRPr sz="5200">
                <a:solidFill>
                  <a:srgbClr val="645CA7"/>
                </a:solidFill>
              </a:defRPr>
            </a:lvl8pPr>
            <a:lvl9pPr lvl="8" algn="ctr" rtl="0">
              <a:spcBef>
                <a:spcPts val="0"/>
              </a:spcBef>
              <a:spcAft>
                <a:spcPts val="0"/>
              </a:spcAft>
              <a:buClr>
                <a:srgbClr val="645CA7"/>
              </a:buClr>
              <a:buSzPts val="5200"/>
              <a:buNone/>
              <a:defRPr sz="5200">
                <a:solidFill>
                  <a:srgbClr val="645CA7"/>
                </a:solidFill>
              </a:defRPr>
            </a:lvl9pPr>
          </a:lstStyle>
          <a:p>
            <a:endParaRPr/>
          </a:p>
        </p:txBody>
      </p:sp>
      <p:sp>
        <p:nvSpPr>
          <p:cNvPr id="128" name="Google Shape;128;p22"/>
          <p:cNvSpPr txBox="1">
            <a:spLocks noGrp="1"/>
          </p:cNvSpPr>
          <p:nvPr>
            <p:ph type="subTitle" idx="1"/>
          </p:nvPr>
        </p:nvSpPr>
        <p:spPr>
          <a:xfrm flipH="1">
            <a:off x="5897899" y="2788050"/>
            <a:ext cx="2616900" cy="67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645CA7"/>
              </a:buClr>
              <a:buSzPts val="1200"/>
              <a:buNone/>
              <a:defRPr sz="1200">
                <a:solidFill>
                  <a:srgbClr val="645CA7"/>
                </a:solidFill>
              </a:defRPr>
            </a:lvl1pPr>
            <a:lvl2pPr lvl="1" algn="ctr" rtl="0">
              <a:lnSpc>
                <a:spcPct val="100000"/>
              </a:lnSpc>
              <a:spcBef>
                <a:spcPts val="0"/>
              </a:spcBef>
              <a:spcAft>
                <a:spcPts val="0"/>
              </a:spcAft>
              <a:buClr>
                <a:srgbClr val="645CA7"/>
              </a:buClr>
              <a:buSzPts val="1200"/>
              <a:buNone/>
              <a:defRPr sz="1200">
                <a:solidFill>
                  <a:srgbClr val="645CA7"/>
                </a:solidFill>
              </a:defRPr>
            </a:lvl2pPr>
            <a:lvl3pPr lvl="2" algn="ctr" rtl="0">
              <a:lnSpc>
                <a:spcPct val="100000"/>
              </a:lnSpc>
              <a:spcBef>
                <a:spcPts val="0"/>
              </a:spcBef>
              <a:spcAft>
                <a:spcPts val="0"/>
              </a:spcAft>
              <a:buClr>
                <a:srgbClr val="645CA7"/>
              </a:buClr>
              <a:buSzPts val="1200"/>
              <a:buNone/>
              <a:defRPr sz="1200">
                <a:solidFill>
                  <a:srgbClr val="645CA7"/>
                </a:solidFill>
              </a:defRPr>
            </a:lvl3pPr>
            <a:lvl4pPr lvl="3" algn="ctr" rtl="0">
              <a:lnSpc>
                <a:spcPct val="100000"/>
              </a:lnSpc>
              <a:spcBef>
                <a:spcPts val="0"/>
              </a:spcBef>
              <a:spcAft>
                <a:spcPts val="0"/>
              </a:spcAft>
              <a:buClr>
                <a:srgbClr val="645CA7"/>
              </a:buClr>
              <a:buSzPts val="1200"/>
              <a:buNone/>
              <a:defRPr sz="1200">
                <a:solidFill>
                  <a:srgbClr val="645CA7"/>
                </a:solidFill>
              </a:defRPr>
            </a:lvl4pPr>
            <a:lvl5pPr lvl="4" algn="ctr" rtl="0">
              <a:lnSpc>
                <a:spcPct val="100000"/>
              </a:lnSpc>
              <a:spcBef>
                <a:spcPts val="0"/>
              </a:spcBef>
              <a:spcAft>
                <a:spcPts val="0"/>
              </a:spcAft>
              <a:buClr>
                <a:srgbClr val="645CA7"/>
              </a:buClr>
              <a:buSzPts val="1200"/>
              <a:buNone/>
              <a:defRPr sz="1200">
                <a:solidFill>
                  <a:srgbClr val="645CA7"/>
                </a:solidFill>
              </a:defRPr>
            </a:lvl5pPr>
            <a:lvl6pPr lvl="5" algn="ctr" rtl="0">
              <a:lnSpc>
                <a:spcPct val="100000"/>
              </a:lnSpc>
              <a:spcBef>
                <a:spcPts val="0"/>
              </a:spcBef>
              <a:spcAft>
                <a:spcPts val="0"/>
              </a:spcAft>
              <a:buClr>
                <a:srgbClr val="645CA7"/>
              </a:buClr>
              <a:buSzPts val="1200"/>
              <a:buNone/>
              <a:defRPr sz="1200">
                <a:solidFill>
                  <a:srgbClr val="645CA7"/>
                </a:solidFill>
              </a:defRPr>
            </a:lvl6pPr>
            <a:lvl7pPr lvl="6" algn="ctr" rtl="0">
              <a:lnSpc>
                <a:spcPct val="100000"/>
              </a:lnSpc>
              <a:spcBef>
                <a:spcPts val="0"/>
              </a:spcBef>
              <a:spcAft>
                <a:spcPts val="0"/>
              </a:spcAft>
              <a:buClr>
                <a:srgbClr val="645CA7"/>
              </a:buClr>
              <a:buSzPts val="1200"/>
              <a:buNone/>
              <a:defRPr sz="1200">
                <a:solidFill>
                  <a:srgbClr val="645CA7"/>
                </a:solidFill>
              </a:defRPr>
            </a:lvl7pPr>
            <a:lvl8pPr lvl="7" algn="ctr" rtl="0">
              <a:lnSpc>
                <a:spcPct val="100000"/>
              </a:lnSpc>
              <a:spcBef>
                <a:spcPts val="0"/>
              </a:spcBef>
              <a:spcAft>
                <a:spcPts val="0"/>
              </a:spcAft>
              <a:buClr>
                <a:srgbClr val="645CA7"/>
              </a:buClr>
              <a:buSzPts val="1200"/>
              <a:buNone/>
              <a:defRPr sz="1200">
                <a:solidFill>
                  <a:srgbClr val="645CA7"/>
                </a:solidFill>
              </a:defRPr>
            </a:lvl8pPr>
            <a:lvl9pPr lvl="8" algn="ctr" rtl="0">
              <a:lnSpc>
                <a:spcPct val="100000"/>
              </a:lnSpc>
              <a:spcBef>
                <a:spcPts val="0"/>
              </a:spcBef>
              <a:spcAft>
                <a:spcPts val="0"/>
              </a:spcAft>
              <a:buClr>
                <a:srgbClr val="645CA7"/>
              </a:buClr>
              <a:buSzPts val="1200"/>
              <a:buNone/>
              <a:defRPr sz="1200">
                <a:solidFill>
                  <a:srgbClr val="645CA7"/>
                </a:solidFill>
              </a:defRPr>
            </a:lvl9pPr>
          </a:lstStyle>
          <a:p>
            <a:endParaRPr/>
          </a:p>
        </p:txBody>
      </p:sp>
    </p:spTree>
  </p:cSld>
  <p:clrMapOvr>
    <a:masterClrMapping/>
  </p:clrMapOvr>
  <p:extLst>
    <p:ext uri="{DCECCB84-F9BA-43D5-87BE-67443E8EF086}">
      <p15:sldGuideLst xmlns:p15="http://schemas.microsoft.com/office/powerpoint/2012/main">
        <p15:guide id="1" pos="454">
          <p15:clr>
            <a:srgbClr val="FA7B17"/>
          </p15:clr>
        </p15:guide>
        <p15:guide id="2" pos="5306">
          <p15:clr>
            <a:srgbClr val="FA7B17"/>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CUSTOM_1_1_1_2_1_1_1_1_1_1_1_1_1_3_2_1">
    <p:bg>
      <p:bgPr>
        <a:blipFill>
          <a:blip r:embed="rId2">
            <a:alphaModFix/>
          </a:blip>
          <a:stretch>
            <a:fillRect/>
          </a:stretch>
        </a:blipFill>
        <a:effectLst/>
      </p:bgPr>
    </p:bg>
    <p:spTree>
      <p:nvGrpSpPr>
        <p:cNvPr id="1" name="Shape 137"/>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2">
  <p:cSld name="CUSTOM_1_1_1_2_1_1_1_1_1_1_1_1_1_3_2_1_1">
    <p:bg>
      <p:bgPr>
        <a:solidFill>
          <a:srgbClr val="AFA8D0"/>
        </a:solidFill>
        <a:effectLst/>
      </p:bgPr>
    </p:bg>
    <p:spTree>
      <p:nvGrpSpPr>
        <p:cNvPr id="1" name="Shape 138"/>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p:cSld name="CUSTOM_1_1_1_2_1_1_1_1_1_1_1_1_1_3_1">
    <p:bg>
      <p:bgPr>
        <a:noFill/>
        <a:effectLst/>
      </p:bgPr>
    </p:bg>
    <p:spTree>
      <p:nvGrpSpPr>
        <p:cNvPr id="1" name="Shape 139"/>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44"/>
        <p:cNvGrpSpPr/>
        <p:nvPr/>
      </p:nvGrpSpPr>
      <p:grpSpPr>
        <a:xfrm>
          <a:off x="0" y="0"/>
          <a:ext cx="0" cy="0"/>
          <a:chOff x="0" y="0"/>
          <a:chExt cx="0" cy="0"/>
        </a:xfrm>
      </p:grpSpPr>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6"/>
        <p:cNvGrpSpPr/>
        <p:nvPr/>
      </p:nvGrpSpPr>
      <p:grpSpPr>
        <a:xfrm>
          <a:off x="0" y="0"/>
          <a:ext cx="0" cy="0"/>
          <a:chOff x="0" y="0"/>
          <a:chExt cx="0" cy="0"/>
        </a:xfrm>
      </p:grpSpPr>
    </p:spTree>
    <p:extLst>
      <p:ext uri="{BB962C8B-B14F-4D97-AF65-F5344CB8AC3E}">
        <p14:creationId xmlns:p14="http://schemas.microsoft.com/office/powerpoint/2010/main" val="18071060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050"/>
        <p:cNvGrpSpPr/>
        <p:nvPr/>
      </p:nvGrpSpPr>
      <p:grpSpPr>
        <a:xfrm>
          <a:off x="0" y="0"/>
          <a:ext cx="0" cy="0"/>
          <a:chOff x="0" y="0"/>
          <a:chExt cx="0" cy="0"/>
        </a:xfrm>
      </p:grpSpPr>
      <p:sp>
        <p:nvSpPr>
          <p:cNvPr id="1051" name="Google Shape;1051;p3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extLst>
      <p:ext uri="{BB962C8B-B14F-4D97-AF65-F5344CB8AC3E}">
        <p14:creationId xmlns:p14="http://schemas.microsoft.com/office/powerpoint/2010/main" val="254075487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slidemodel2">
    <p:bg>
      <p:bgPr>
        <a:gradFill flip="none" rotWithShape="1">
          <a:gsLst>
            <a:gs pos="55000">
              <a:srgbClr val="1181AE"/>
            </a:gs>
            <a:gs pos="0">
              <a:srgbClr val="1181AE"/>
            </a:gs>
            <a:gs pos="100000">
              <a:srgbClr val="095474"/>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414005" y="2152976"/>
            <a:ext cx="4449167" cy="533311"/>
          </a:xfrm>
        </p:spPr>
        <p:txBody>
          <a:bodyPr>
            <a:normAutofit/>
          </a:bodyPr>
          <a:lstStyle>
            <a:lvl1pPr algn="ctr">
              <a:defRPr sz="2700" b="0">
                <a:solidFill>
                  <a:schemeClr val="bg1"/>
                </a:solidFill>
                <a:effectLst>
                  <a:outerShdw blurRad="38100" dist="38100" dir="2700000" algn="tl">
                    <a:srgbClr val="000000">
                      <a:alpha val="43137"/>
                    </a:srgbClr>
                  </a:outerShdw>
                </a:effectLst>
                <a:latin typeface="+mj-lt"/>
                <a:ea typeface="Open Sans" pitchFamily="34" charset="0"/>
                <a:cs typeface="Open Sans" pitchFamily="34" charset="0"/>
              </a:defRPr>
            </a:lvl1pPr>
          </a:lstStyle>
          <a:p>
            <a:r>
              <a:rPr lang="en-US"/>
              <a:t>SlideModel.com</a:t>
            </a:r>
          </a:p>
        </p:txBody>
      </p:sp>
      <p:sp>
        <p:nvSpPr>
          <p:cNvPr id="3" name="Date Placeholder 2"/>
          <p:cNvSpPr>
            <a:spLocks noGrp="1"/>
          </p:cNvSpPr>
          <p:nvPr>
            <p:ph type="dt" sz="half" idx="10"/>
          </p:nvPr>
        </p:nvSpPr>
        <p:spPr/>
        <p:txBody>
          <a:bodyPr/>
          <a:lstStyle/>
          <a:p>
            <a:fld id="{425404F2-BE9A-4460-8815-8F645183555F}" type="datetimeFigureOut">
              <a:rPr lang="en-US" smtClean="0"/>
              <a:pPr/>
              <a:t>11/11/2022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6E69268-9C8B-4EBF-A9EE-DC5DC2D48DC3}" type="slidenum">
              <a:rPr lang="en-US" smtClean="0"/>
              <a:pPr/>
              <a:t>‹#›</a:t>
            </a:fld>
            <a:endParaRPr lang="en-US"/>
          </a:p>
        </p:txBody>
      </p:sp>
    </p:spTree>
    <p:extLst>
      <p:ext uri="{BB962C8B-B14F-4D97-AF65-F5344CB8AC3E}">
        <p14:creationId xmlns:p14="http://schemas.microsoft.com/office/powerpoint/2010/main" val="225020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SUBTITLE">
  <p:cSld name="CUSTOM_1_1_1_2">
    <p:bg>
      <p:bgPr>
        <a:solidFill>
          <a:srgbClr val="AFA8D0"/>
        </a:solidFill>
        <a:effectLst/>
      </p:bgPr>
    </p:bg>
    <p:spTree>
      <p:nvGrpSpPr>
        <p:cNvPr id="1" name="Shape 36"/>
        <p:cNvGrpSpPr/>
        <p:nvPr/>
      </p:nvGrpSpPr>
      <p:grpSpPr>
        <a:xfrm>
          <a:off x="0" y="0"/>
          <a:ext cx="0" cy="0"/>
          <a:chOff x="0" y="0"/>
          <a:chExt cx="0" cy="0"/>
        </a:xfrm>
      </p:grpSpPr>
      <p:pic>
        <p:nvPicPr>
          <p:cNvPr id="37" name="Google Shape;37;p4"/>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38" name="Google Shape;38;p4"/>
          <p:cNvSpPr txBox="1">
            <a:spLocks noGrp="1"/>
          </p:cNvSpPr>
          <p:nvPr>
            <p:ph type="title" hasCustomPrompt="1"/>
          </p:nvPr>
        </p:nvSpPr>
        <p:spPr>
          <a:xfrm>
            <a:off x="609427" y="1543250"/>
            <a:ext cx="2051100" cy="12807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7200"/>
              <a:buNone/>
              <a:defRPr sz="7200"/>
            </a:lvl1pPr>
            <a:lvl2pPr lvl="1"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39" name="Google Shape;39;p4"/>
          <p:cNvSpPr txBox="1">
            <a:spLocks noGrp="1"/>
          </p:cNvSpPr>
          <p:nvPr>
            <p:ph type="ctrTitle" idx="2"/>
          </p:nvPr>
        </p:nvSpPr>
        <p:spPr>
          <a:xfrm>
            <a:off x="609425" y="2601875"/>
            <a:ext cx="6821100" cy="1215300"/>
          </a:xfrm>
          <a:prstGeom prst="rect">
            <a:avLst/>
          </a:prstGeom>
        </p:spPr>
        <p:txBody>
          <a:bodyPr spcFirstLastPara="1" wrap="square" lIns="91425" tIns="91425" rIns="91425" bIns="91425" anchor="t" anchorCtr="0">
            <a:noAutofit/>
          </a:bodyPr>
          <a:lstStyle>
            <a:lvl1pPr lvl="0" rtl="0">
              <a:spcBef>
                <a:spcPts val="0"/>
              </a:spcBef>
              <a:spcAft>
                <a:spcPts val="0"/>
              </a:spcAft>
              <a:buSzPts val="6000"/>
              <a:buNone/>
              <a:defRPr sz="6000"/>
            </a:lvl1pPr>
            <a:lvl2pPr lvl="1" rtl="0">
              <a:spcBef>
                <a:spcPts val="0"/>
              </a:spcBef>
              <a:spcAft>
                <a:spcPts val="0"/>
              </a:spcAft>
              <a:buClr>
                <a:srgbClr val="434343"/>
              </a:buClr>
              <a:buSzPts val="6000"/>
              <a:buNone/>
              <a:defRPr sz="6000">
                <a:solidFill>
                  <a:srgbClr val="434343"/>
                </a:solidFill>
              </a:defRPr>
            </a:lvl2pPr>
            <a:lvl3pPr lvl="2" rtl="0">
              <a:spcBef>
                <a:spcPts val="0"/>
              </a:spcBef>
              <a:spcAft>
                <a:spcPts val="0"/>
              </a:spcAft>
              <a:buClr>
                <a:srgbClr val="434343"/>
              </a:buClr>
              <a:buSzPts val="6000"/>
              <a:buNone/>
              <a:defRPr sz="6000">
                <a:solidFill>
                  <a:srgbClr val="434343"/>
                </a:solidFill>
              </a:defRPr>
            </a:lvl3pPr>
            <a:lvl4pPr lvl="3" rtl="0">
              <a:spcBef>
                <a:spcPts val="0"/>
              </a:spcBef>
              <a:spcAft>
                <a:spcPts val="0"/>
              </a:spcAft>
              <a:buClr>
                <a:srgbClr val="434343"/>
              </a:buClr>
              <a:buSzPts val="6000"/>
              <a:buNone/>
              <a:defRPr sz="6000">
                <a:solidFill>
                  <a:srgbClr val="434343"/>
                </a:solidFill>
              </a:defRPr>
            </a:lvl4pPr>
            <a:lvl5pPr lvl="4" rtl="0">
              <a:spcBef>
                <a:spcPts val="0"/>
              </a:spcBef>
              <a:spcAft>
                <a:spcPts val="0"/>
              </a:spcAft>
              <a:buClr>
                <a:srgbClr val="434343"/>
              </a:buClr>
              <a:buSzPts val="6000"/>
              <a:buNone/>
              <a:defRPr sz="6000">
                <a:solidFill>
                  <a:srgbClr val="434343"/>
                </a:solidFill>
              </a:defRPr>
            </a:lvl5pPr>
            <a:lvl6pPr lvl="5" rtl="0">
              <a:spcBef>
                <a:spcPts val="0"/>
              </a:spcBef>
              <a:spcAft>
                <a:spcPts val="0"/>
              </a:spcAft>
              <a:buClr>
                <a:srgbClr val="434343"/>
              </a:buClr>
              <a:buSzPts val="6000"/>
              <a:buNone/>
              <a:defRPr sz="6000">
                <a:solidFill>
                  <a:srgbClr val="434343"/>
                </a:solidFill>
              </a:defRPr>
            </a:lvl6pPr>
            <a:lvl7pPr lvl="6" rtl="0">
              <a:spcBef>
                <a:spcPts val="0"/>
              </a:spcBef>
              <a:spcAft>
                <a:spcPts val="0"/>
              </a:spcAft>
              <a:buClr>
                <a:srgbClr val="434343"/>
              </a:buClr>
              <a:buSzPts val="6000"/>
              <a:buNone/>
              <a:defRPr sz="6000">
                <a:solidFill>
                  <a:srgbClr val="434343"/>
                </a:solidFill>
              </a:defRPr>
            </a:lvl7pPr>
            <a:lvl8pPr lvl="7" rtl="0">
              <a:spcBef>
                <a:spcPts val="0"/>
              </a:spcBef>
              <a:spcAft>
                <a:spcPts val="0"/>
              </a:spcAft>
              <a:buClr>
                <a:srgbClr val="434343"/>
              </a:buClr>
              <a:buSzPts val="6000"/>
              <a:buNone/>
              <a:defRPr sz="6000">
                <a:solidFill>
                  <a:srgbClr val="434343"/>
                </a:solidFill>
              </a:defRPr>
            </a:lvl8pPr>
            <a:lvl9pPr lvl="8" rtl="0">
              <a:spcBef>
                <a:spcPts val="0"/>
              </a:spcBef>
              <a:spcAft>
                <a:spcPts val="0"/>
              </a:spcAft>
              <a:buClr>
                <a:srgbClr val="434343"/>
              </a:buClr>
              <a:buSzPts val="6000"/>
              <a:buNone/>
              <a:defRPr sz="6000">
                <a:solidFill>
                  <a:srgbClr val="434343"/>
                </a:solidFill>
              </a:defRPr>
            </a:lvl9pPr>
          </a:lstStyle>
          <a:p>
            <a:endParaRPr/>
          </a:p>
        </p:txBody>
      </p:sp>
      <p:sp>
        <p:nvSpPr>
          <p:cNvPr id="40" name="Google Shape;40;p4"/>
          <p:cNvSpPr txBox="1">
            <a:spLocks noGrp="1"/>
          </p:cNvSpPr>
          <p:nvPr>
            <p:ph type="subTitle" idx="1"/>
          </p:nvPr>
        </p:nvSpPr>
        <p:spPr>
          <a:xfrm flipH="1">
            <a:off x="609425" y="3609500"/>
            <a:ext cx="3108300" cy="526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200"/>
              <a:buFont typeface="Zilla Slab Light"/>
              <a:buNone/>
              <a:defRPr sz="1200">
                <a:latin typeface="Zilla Slab Light"/>
                <a:ea typeface="Zilla Slab Light"/>
                <a:cs typeface="Zilla Slab Light"/>
                <a:sym typeface="Zilla Slab Light"/>
              </a:defRPr>
            </a:lvl1pPr>
            <a:lvl2pPr lvl="1"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2pPr>
            <a:lvl3pPr lvl="2"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3pPr>
            <a:lvl4pPr lvl="3"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4pPr>
            <a:lvl5pPr lvl="4"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5pPr>
            <a:lvl6pPr lvl="5"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6pPr>
            <a:lvl7pPr lvl="6"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7pPr>
            <a:lvl8pPr lvl="7"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8pPr>
            <a:lvl9pPr lvl="8"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TEXT">
  <p:cSld name="CUSTOM_1_1_1_2_1">
    <p:bg>
      <p:bgPr>
        <a:solidFill>
          <a:srgbClr val="AFA8D0"/>
        </a:solidFill>
        <a:effectLst/>
      </p:bgPr>
    </p:bg>
    <p:spTree>
      <p:nvGrpSpPr>
        <p:cNvPr id="1" name="Shape 41"/>
        <p:cNvGrpSpPr/>
        <p:nvPr/>
      </p:nvGrpSpPr>
      <p:grpSpPr>
        <a:xfrm>
          <a:off x="0" y="0"/>
          <a:ext cx="0" cy="0"/>
          <a:chOff x="0" y="0"/>
          <a:chExt cx="0" cy="0"/>
        </a:xfrm>
      </p:grpSpPr>
      <p:pic>
        <p:nvPicPr>
          <p:cNvPr id="42" name="Google Shape;42;p5"/>
          <p:cNvPicPr preferRelativeResize="0"/>
          <p:nvPr/>
        </p:nvPicPr>
        <p:blipFill rotWithShape="1">
          <a:blip r:embed="rId2">
            <a:alphaModFix/>
          </a:blip>
          <a:srcRect l="60718" b="38141"/>
          <a:stretch/>
        </p:blipFill>
        <p:spPr>
          <a:xfrm>
            <a:off x="7276625" y="-3"/>
            <a:ext cx="1867380" cy="1654099"/>
          </a:xfrm>
          <a:prstGeom prst="rect">
            <a:avLst/>
          </a:prstGeom>
          <a:noFill/>
          <a:ln>
            <a:noFill/>
          </a:ln>
        </p:spPr>
      </p:pic>
      <p:pic>
        <p:nvPicPr>
          <p:cNvPr id="43" name="Google Shape;43;p5"/>
          <p:cNvPicPr preferRelativeResize="0"/>
          <p:nvPr/>
        </p:nvPicPr>
        <p:blipFill rotWithShape="1">
          <a:blip r:embed="rId2">
            <a:alphaModFix/>
          </a:blip>
          <a:srcRect l="60718" b="38141"/>
          <a:stretch/>
        </p:blipFill>
        <p:spPr>
          <a:xfrm rot="-5400000" flipH="1">
            <a:off x="-106650" y="3382772"/>
            <a:ext cx="1867380" cy="1654099"/>
          </a:xfrm>
          <a:prstGeom prst="rect">
            <a:avLst/>
          </a:prstGeom>
          <a:noFill/>
          <a:ln>
            <a:noFill/>
          </a:ln>
        </p:spPr>
      </p:pic>
      <p:sp>
        <p:nvSpPr>
          <p:cNvPr id="44" name="Google Shape;44;p5"/>
          <p:cNvSpPr txBox="1">
            <a:spLocks noGrp="1"/>
          </p:cNvSpPr>
          <p:nvPr>
            <p:ph type="subTitle" idx="1"/>
          </p:nvPr>
        </p:nvSpPr>
        <p:spPr>
          <a:xfrm>
            <a:off x="2699100" y="1261125"/>
            <a:ext cx="3745800" cy="36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Clr>
                <a:srgbClr val="434343"/>
              </a:buClr>
              <a:buSzPts val="1200"/>
              <a:buNone/>
              <a:defRPr sz="1200">
                <a:solidFill>
                  <a:srgbClr val="434343"/>
                </a:solidFill>
              </a:defRPr>
            </a:lvl2pPr>
            <a:lvl3pPr lvl="2" algn="ctr" rtl="0">
              <a:lnSpc>
                <a:spcPct val="100000"/>
              </a:lnSpc>
              <a:spcBef>
                <a:spcPts val="0"/>
              </a:spcBef>
              <a:spcAft>
                <a:spcPts val="0"/>
              </a:spcAft>
              <a:buClr>
                <a:srgbClr val="434343"/>
              </a:buClr>
              <a:buSzPts val="1200"/>
              <a:buNone/>
              <a:defRPr sz="1200">
                <a:solidFill>
                  <a:srgbClr val="434343"/>
                </a:solidFill>
              </a:defRPr>
            </a:lvl3pPr>
            <a:lvl4pPr lvl="3" algn="ctr" rtl="0">
              <a:lnSpc>
                <a:spcPct val="100000"/>
              </a:lnSpc>
              <a:spcBef>
                <a:spcPts val="0"/>
              </a:spcBef>
              <a:spcAft>
                <a:spcPts val="0"/>
              </a:spcAft>
              <a:buClr>
                <a:srgbClr val="434343"/>
              </a:buClr>
              <a:buSzPts val="1200"/>
              <a:buNone/>
              <a:defRPr sz="1200">
                <a:solidFill>
                  <a:srgbClr val="434343"/>
                </a:solidFill>
              </a:defRPr>
            </a:lvl4pPr>
            <a:lvl5pPr lvl="4" algn="ctr" rtl="0">
              <a:lnSpc>
                <a:spcPct val="100000"/>
              </a:lnSpc>
              <a:spcBef>
                <a:spcPts val="0"/>
              </a:spcBef>
              <a:spcAft>
                <a:spcPts val="0"/>
              </a:spcAft>
              <a:buClr>
                <a:srgbClr val="434343"/>
              </a:buClr>
              <a:buSzPts val="1200"/>
              <a:buNone/>
              <a:defRPr sz="1200">
                <a:solidFill>
                  <a:srgbClr val="434343"/>
                </a:solidFill>
              </a:defRPr>
            </a:lvl5pPr>
            <a:lvl6pPr lvl="5" algn="ctr" rtl="0">
              <a:lnSpc>
                <a:spcPct val="100000"/>
              </a:lnSpc>
              <a:spcBef>
                <a:spcPts val="0"/>
              </a:spcBef>
              <a:spcAft>
                <a:spcPts val="0"/>
              </a:spcAft>
              <a:buClr>
                <a:srgbClr val="434343"/>
              </a:buClr>
              <a:buSzPts val="1200"/>
              <a:buNone/>
              <a:defRPr sz="1200">
                <a:solidFill>
                  <a:srgbClr val="434343"/>
                </a:solidFill>
              </a:defRPr>
            </a:lvl6pPr>
            <a:lvl7pPr lvl="6" algn="ctr" rtl="0">
              <a:lnSpc>
                <a:spcPct val="100000"/>
              </a:lnSpc>
              <a:spcBef>
                <a:spcPts val="0"/>
              </a:spcBef>
              <a:spcAft>
                <a:spcPts val="0"/>
              </a:spcAft>
              <a:buClr>
                <a:srgbClr val="434343"/>
              </a:buClr>
              <a:buSzPts val="1200"/>
              <a:buNone/>
              <a:defRPr sz="1200">
                <a:solidFill>
                  <a:srgbClr val="434343"/>
                </a:solidFill>
              </a:defRPr>
            </a:lvl7pPr>
            <a:lvl8pPr lvl="7" algn="ctr" rtl="0">
              <a:lnSpc>
                <a:spcPct val="100000"/>
              </a:lnSpc>
              <a:spcBef>
                <a:spcPts val="0"/>
              </a:spcBef>
              <a:spcAft>
                <a:spcPts val="0"/>
              </a:spcAft>
              <a:buClr>
                <a:srgbClr val="434343"/>
              </a:buClr>
              <a:buSzPts val="1200"/>
              <a:buNone/>
              <a:defRPr sz="1200">
                <a:solidFill>
                  <a:srgbClr val="434343"/>
                </a:solidFill>
              </a:defRPr>
            </a:lvl8pPr>
            <a:lvl9pPr lvl="8" algn="ctr" rtl="0">
              <a:lnSpc>
                <a:spcPct val="100000"/>
              </a:lnSpc>
              <a:spcBef>
                <a:spcPts val="0"/>
              </a:spcBef>
              <a:spcAft>
                <a:spcPts val="0"/>
              </a:spcAft>
              <a:buClr>
                <a:srgbClr val="434343"/>
              </a:buClr>
              <a:buSzPts val="1200"/>
              <a:buNone/>
              <a:defRPr sz="1200">
                <a:solidFill>
                  <a:srgbClr val="434343"/>
                </a:solidFill>
              </a:defRPr>
            </a:lvl9pPr>
          </a:lstStyle>
          <a:p>
            <a:endParaRPr/>
          </a:p>
        </p:txBody>
      </p:sp>
      <p:sp>
        <p:nvSpPr>
          <p:cNvPr id="45" name="Google Shape;45;p5"/>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rgbClr val="434343"/>
              </a:buClr>
              <a:buSzPts val="4800"/>
              <a:buNone/>
              <a:defRPr sz="4800">
                <a:solidFill>
                  <a:srgbClr val="434343"/>
                </a:solidFill>
              </a:defRPr>
            </a:lvl2pPr>
            <a:lvl3pPr lvl="2" algn="ctr" rtl="0">
              <a:spcBef>
                <a:spcPts val="0"/>
              </a:spcBef>
              <a:spcAft>
                <a:spcPts val="0"/>
              </a:spcAft>
              <a:buClr>
                <a:srgbClr val="434343"/>
              </a:buClr>
              <a:buSzPts val="4800"/>
              <a:buNone/>
              <a:defRPr sz="4800">
                <a:solidFill>
                  <a:srgbClr val="434343"/>
                </a:solidFill>
              </a:defRPr>
            </a:lvl3pPr>
            <a:lvl4pPr lvl="3" algn="ctr" rtl="0">
              <a:spcBef>
                <a:spcPts val="0"/>
              </a:spcBef>
              <a:spcAft>
                <a:spcPts val="0"/>
              </a:spcAft>
              <a:buClr>
                <a:srgbClr val="434343"/>
              </a:buClr>
              <a:buSzPts val="4800"/>
              <a:buNone/>
              <a:defRPr sz="4800">
                <a:solidFill>
                  <a:srgbClr val="434343"/>
                </a:solidFill>
              </a:defRPr>
            </a:lvl4pPr>
            <a:lvl5pPr lvl="4" algn="ctr" rtl="0">
              <a:spcBef>
                <a:spcPts val="0"/>
              </a:spcBef>
              <a:spcAft>
                <a:spcPts val="0"/>
              </a:spcAft>
              <a:buClr>
                <a:srgbClr val="434343"/>
              </a:buClr>
              <a:buSzPts val="4800"/>
              <a:buNone/>
              <a:defRPr sz="4800">
                <a:solidFill>
                  <a:srgbClr val="434343"/>
                </a:solidFill>
              </a:defRPr>
            </a:lvl5pPr>
            <a:lvl6pPr lvl="5" algn="ctr" rtl="0">
              <a:spcBef>
                <a:spcPts val="0"/>
              </a:spcBef>
              <a:spcAft>
                <a:spcPts val="0"/>
              </a:spcAft>
              <a:buClr>
                <a:srgbClr val="434343"/>
              </a:buClr>
              <a:buSzPts val="4800"/>
              <a:buNone/>
              <a:defRPr sz="4800">
                <a:solidFill>
                  <a:srgbClr val="434343"/>
                </a:solidFill>
              </a:defRPr>
            </a:lvl6pPr>
            <a:lvl7pPr lvl="6" algn="ctr" rtl="0">
              <a:spcBef>
                <a:spcPts val="0"/>
              </a:spcBef>
              <a:spcAft>
                <a:spcPts val="0"/>
              </a:spcAft>
              <a:buClr>
                <a:srgbClr val="434343"/>
              </a:buClr>
              <a:buSzPts val="4800"/>
              <a:buNone/>
              <a:defRPr sz="4800">
                <a:solidFill>
                  <a:srgbClr val="434343"/>
                </a:solidFill>
              </a:defRPr>
            </a:lvl7pPr>
            <a:lvl8pPr lvl="7" algn="ctr" rtl="0">
              <a:spcBef>
                <a:spcPts val="0"/>
              </a:spcBef>
              <a:spcAft>
                <a:spcPts val="0"/>
              </a:spcAft>
              <a:buClr>
                <a:srgbClr val="434343"/>
              </a:buClr>
              <a:buSzPts val="4800"/>
              <a:buNone/>
              <a:defRPr sz="4800">
                <a:solidFill>
                  <a:srgbClr val="434343"/>
                </a:solidFill>
              </a:defRPr>
            </a:lvl8pPr>
            <a:lvl9pPr lvl="8" algn="ctr" rtl="0">
              <a:spcBef>
                <a:spcPts val="0"/>
              </a:spcBef>
              <a:spcAft>
                <a:spcPts val="0"/>
              </a:spcAft>
              <a:buClr>
                <a:srgbClr val="434343"/>
              </a:buClr>
              <a:buSzPts val="4800"/>
              <a:buNone/>
              <a:defRPr sz="4800">
                <a:solidFill>
                  <a:srgbClr val="434343"/>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FOUR COLUMNS">
  <p:cSld name="CUSTOM_1_1_1_2_1_2">
    <p:bg>
      <p:bgPr>
        <a:solidFill>
          <a:srgbClr val="AFA8D0"/>
        </a:solidFill>
        <a:effectLst/>
      </p:bgPr>
    </p:bg>
    <p:spTree>
      <p:nvGrpSpPr>
        <p:cNvPr id="1" name="Shape 46"/>
        <p:cNvGrpSpPr/>
        <p:nvPr/>
      </p:nvGrpSpPr>
      <p:grpSpPr>
        <a:xfrm>
          <a:off x="0" y="0"/>
          <a:ext cx="0" cy="0"/>
          <a:chOff x="0" y="0"/>
          <a:chExt cx="0" cy="0"/>
        </a:xfrm>
      </p:grpSpPr>
      <p:sp>
        <p:nvSpPr>
          <p:cNvPr id="47" name="Google Shape;47;p6"/>
          <p:cNvSpPr txBox="1">
            <a:spLocks noGrp="1"/>
          </p:cNvSpPr>
          <p:nvPr>
            <p:ph type="subTitle" idx="1"/>
          </p:nvPr>
        </p:nvSpPr>
        <p:spPr>
          <a:xfrm>
            <a:off x="2982000" y="1218100"/>
            <a:ext cx="1577100" cy="40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48" name="Google Shape;48;p6"/>
          <p:cNvSpPr txBox="1">
            <a:spLocks noGrp="1"/>
          </p:cNvSpPr>
          <p:nvPr>
            <p:ph type="subTitle" idx="2"/>
          </p:nvPr>
        </p:nvSpPr>
        <p:spPr>
          <a:xfrm>
            <a:off x="2982000" y="898300"/>
            <a:ext cx="1577100" cy="408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Font typeface="Englebert"/>
              <a:buNone/>
              <a:defRPr sz="1400">
                <a:latin typeface="Englebert"/>
                <a:ea typeface="Englebert"/>
                <a:cs typeface="Englebert"/>
                <a:sym typeface="Englebert"/>
              </a:defRPr>
            </a:lvl1pPr>
            <a:lvl2pPr lvl="1" rtl="0">
              <a:lnSpc>
                <a:spcPct val="100000"/>
              </a:lnSpc>
              <a:spcBef>
                <a:spcPts val="0"/>
              </a:spcBef>
              <a:spcAft>
                <a:spcPts val="0"/>
              </a:spcAft>
              <a:buSzPts val="1400"/>
              <a:buFont typeface="Englebert"/>
              <a:buNone/>
              <a:defRPr sz="1400">
                <a:latin typeface="Englebert"/>
                <a:ea typeface="Englebert"/>
                <a:cs typeface="Englebert"/>
                <a:sym typeface="Englebert"/>
              </a:defRPr>
            </a:lvl2pPr>
            <a:lvl3pPr lvl="2" rtl="0">
              <a:lnSpc>
                <a:spcPct val="100000"/>
              </a:lnSpc>
              <a:spcBef>
                <a:spcPts val="0"/>
              </a:spcBef>
              <a:spcAft>
                <a:spcPts val="0"/>
              </a:spcAft>
              <a:buSzPts val="1400"/>
              <a:buFont typeface="Englebert"/>
              <a:buNone/>
              <a:defRPr sz="1400">
                <a:latin typeface="Englebert"/>
                <a:ea typeface="Englebert"/>
                <a:cs typeface="Englebert"/>
                <a:sym typeface="Englebert"/>
              </a:defRPr>
            </a:lvl3pPr>
            <a:lvl4pPr lvl="3" rtl="0">
              <a:lnSpc>
                <a:spcPct val="100000"/>
              </a:lnSpc>
              <a:spcBef>
                <a:spcPts val="0"/>
              </a:spcBef>
              <a:spcAft>
                <a:spcPts val="0"/>
              </a:spcAft>
              <a:buSzPts val="1400"/>
              <a:buFont typeface="Englebert"/>
              <a:buNone/>
              <a:defRPr sz="1400">
                <a:latin typeface="Englebert"/>
                <a:ea typeface="Englebert"/>
                <a:cs typeface="Englebert"/>
                <a:sym typeface="Englebert"/>
              </a:defRPr>
            </a:lvl4pPr>
            <a:lvl5pPr lvl="4" rtl="0">
              <a:lnSpc>
                <a:spcPct val="100000"/>
              </a:lnSpc>
              <a:spcBef>
                <a:spcPts val="0"/>
              </a:spcBef>
              <a:spcAft>
                <a:spcPts val="0"/>
              </a:spcAft>
              <a:buSzPts val="1400"/>
              <a:buFont typeface="Englebert"/>
              <a:buNone/>
              <a:defRPr sz="1400">
                <a:latin typeface="Englebert"/>
                <a:ea typeface="Englebert"/>
                <a:cs typeface="Englebert"/>
                <a:sym typeface="Englebert"/>
              </a:defRPr>
            </a:lvl5pPr>
            <a:lvl6pPr lvl="5" rtl="0">
              <a:lnSpc>
                <a:spcPct val="100000"/>
              </a:lnSpc>
              <a:spcBef>
                <a:spcPts val="0"/>
              </a:spcBef>
              <a:spcAft>
                <a:spcPts val="0"/>
              </a:spcAft>
              <a:buSzPts val="1400"/>
              <a:buFont typeface="Englebert"/>
              <a:buNone/>
              <a:defRPr sz="1400">
                <a:latin typeface="Englebert"/>
                <a:ea typeface="Englebert"/>
                <a:cs typeface="Englebert"/>
                <a:sym typeface="Englebert"/>
              </a:defRPr>
            </a:lvl6pPr>
            <a:lvl7pPr lvl="6" rtl="0">
              <a:lnSpc>
                <a:spcPct val="100000"/>
              </a:lnSpc>
              <a:spcBef>
                <a:spcPts val="0"/>
              </a:spcBef>
              <a:spcAft>
                <a:spcPts val="0"/>
              </a:spcAft>
              <a:buSzPts val="1400"/>
              <a:buFont typeface="Englebert"/>
              <a:buNone/>
              <a:defRPr sz="1400">
                <a:latin typeface="Englebert"/>
                <a:ea typeface="Englebert"/>
                <a:cs typeface="Englebert"/>
                <a:sym typeface="Englebert"/>
              </a:defRPr>
            </a:lvl7pPr>
            <a:lvl8pPr lvl="7" rtl="0">
              <a:lnSpc>
                <a:spcPct val="100000"/>
              </a:lnSpc>
              <a:spcBef>
                <a:spcPts val="0"/>
              </a:spcBef>
              <a:spcAft>
                <a:spcPts val="0"/>
              </a:spcAft>
              <a:buSzPts val="1400"/>
              <a:buFont typeface="Englebert"/>
              <a:buNone/>
              <a:defRPr sz="1400">
                <a:latin typeface="Englebert"/>
                <a:ea typeface="Englebert"/>
                <a:cs typeface="Englebert"/>
                <a:sym typeface="Englebert"/>
              </a:defRPr>
            </a:lvl8pPr>
            <a:lvl9pPr lvl="8" rtl="0">
              <a:lnSpc>
                <a:spcPct val="100000"/>
              </a:lnSpc>
              <a:spcBef>
                <a:spcPts val="0"/>
              </a:spcBef>
              <a:spcAft>
                <a:spcPts val="0"/>
              </a:spcAft>
              <a:buSzPts val="1400"/>
              <a:buFont typeface="Englebert"/>
              <a:buNone/>
              <a:defRPr sz="1400">
                <a:latin typeface="Englebert"/>
                <a:ea typeface="Englebert"/>
                <a:cs typeface="Englebert"/>
                <a:sym typeface="Englebert"/>
              </a:defRPr>
            </a:lvl9pPr>
          </a:lstStyle>
          <a:p>
            <a:endParaRPr/>
          </a:p>
        </p:txBody>
      </p:sp>
      <p:sp>
        <p:nvSpPr>
          <p:cNvPr id="49" name="Google Shape;49;p6"/>
          <p:cNvSpPr txBox="1">
            <a:spLocks noGrp="1"/>
          </p:cNvSpPr>
          <p:nvPr>
            <p:ph type="subTitle" idx="3"/>
          </p:nvPr>
        </p:nvSpPr>
        <p:spPr>
          <a:xfrm>
            <a:off x="5977900" y="1218100"/>
            <a:ext cx="1577100" cy="40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50" name="Google Shape;50;p6"/>
          <p:cNvSpPr txBox="1">
            <a:spLocks noGrp="1"/>
          </p:cNvSpPr>
          <p:nvPr>
            <p:ph type="subTitle" idx="4"/>
          </p:nvPr>
        </p:nvSpPr>
        <p:spPr>
          <a:xfrm>
            <a:off x="5977900" y="898300"/>
            <a:ext cx="1577100" cy="408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Font typeface="Englebert"/>
              <a:buNone/>
              <a:defRPr sz="1400">
                <a:latin typeface="Englebert"/>
                <a:ea typeface="Englebert"/>
                <a:cs typeface="Englebert"/>
                <a:sym typeface="Englebert"/>
              </a:defRPr>
            </a:lvl1pPr>
            <a:lvl2pPr lvl="1" rtl="0">
              <a:lnSpc>
                <a:spcPct val="100000"/>
              </a:lnSpc>
              <a:spcBef>
                <a:spcPts val="0"/>
              </a:spcBef>
              <a:spcAft>
                <a:spcPts val="0"/>
              </a:spcAft>
              <a:buSzPts val="1400"/>
              <a:buFont typeface="Englebert"/>
              <a:buNone/>
              <a:defRPr sz="1400">
                <a:latin typeface="Englebert"/>
                <a:ea typeface="Englebert"/>
                <a:cs typeface="Englebert"/>
                <a:sym typeface="Englebert"/>
              </a:defRPr>
            </a:lvl2pPr>
            <a:lvl3pPr lvl="2" rtl="0">
              <a:lnSpc>
                <a:spcPct val="100000"/>
              </a:lnSpc>
              <a:spcBef>
                <a:spcPts val="0"/>
              </a:spcBef>
              <a:spcAft>
                <a:spcPts val="0"/>
              </a:spcAft>
              <a:buSzPts val="1400"/>
              <a:buFont typeface="Englebert"/>
              <a:buNone/>
              <a:defRPr sz="1400">
                <a:latin typeface="Englebert"/>
                <a:ea typeface="Englebert"/>
                <a:cs typeface="Englebert"/>
                <a:sym typeface="Englebert"/>
              </a:defRPr>
            </a:lvl3pPr>
            <a:lvl4pPr lvl="3" rtl="0">
              <a:lnSpc>
                <a:spcPct val="100000"/>
              </a:lnSpc>
              <a:spcBef>
                <a:spcPts val="0"/>
              </a:spcBef>
              <a:spcAft>
                <a:spcPts val="0"/>
              </a:spcAft>
              <a:buSzPts val="1400"/>
              <a:buFont typeface="Englebert"/>
              <a:buNone/>
              <a:defRPr sz="1400">
                <a:latin typeface="Englebert"/>
                <a:ea typeface="Englebert"/>
                <a:cs typeface="Englebert"/>
                <a:sym typeface="Englebert"/>
              </a:defRPr>
            </a:lvl4pPr>
            <a:lvl5pPr lvl="4" rtl="0">
              <a:lnSpc>
                <a:spcPct val="100000"/>
              </a:lnSpc>
              <a:spcBef>
                <a:spcPts val="0"/>
              </a:spcBef>
              <a:spcAft>
                <a:spcPts val="0"/>
              </a:spcAft>
              <a:buSzPts val="1400"/>
              <a:buFont typeface="Englebert"/>
              <a:buNone/>
              <a:defRPr sz="1400">
                <a:latin typeface="Englebert"/>
                <a:ea typeface="Englebert"/>
                <a:cs typeface="Englebert"/>
                <a:sym typeface="Englebert"/>
              </a:defRPr>
            </a:lvl5pPr>
            <a:lvl6pPr lvl="5" rtl="0">
              <a:lnSpc>
                <a:spcPct val="100000"/>
              </a:lnSpc>
              <a:spcBef>
                <a:spcPts val="0"/>
              </a:spcBef>
              <a:spcAft>
                <a:spcPts val="0"/>
              </a:spcAft>
              <a:buSzPts val="1400"/>
              <a:buFont typeface="Englebert"/>
              <a:buNone/>
              <a:defRPr sz="1400">
                <a:latin typeface="Englebert"/>
                <a:ea typeface="Englebert"/>
                <a:cs typeface="Englebert"/>
                <a:sym typeface="Englebert"/>
              </a:defRPr>
            </a:lvl6pPr>
            <a:lvl7pPr lvl="6" rtl="0">
              <a:lnSpc>
                <a:spcPct val="100000"/>
              </a:lnSpc>
              <a:spcBef>
                <a:spcPts val="0"/>
              </a:spcBef>
              <a:spcAft>
                <a:spcPts val="0"/>
              </a:spcAft>
              <a:buSzPts val="1400"/>
              <a:buFont typeface="Englebert"/>
              <a:buNone/>
              <a:defRPr sz="1400">
                <a:latin typeface="Englebert"/>
                <a:ea typeface="Englebert"/>
                <a:cs typeface="Englebert"/>
                <a:sym typeface="Englebert"/>
              </a:defRPr>
            </a:lvl7pPr>
            <a:lvl8pPr lvl="7" rtl="0">
              <a:lnSpc>
                <a:spcPct val="100000"/>
              </a:lnSpc>
              <a:spcBef>
                <a:spcPts val="0"/>
              </a:spcBef>
              <a:spcAft>
                <a:spcPts val="0"/>
              </a:spcAft>
              <a:buSzPts val="1400"/>
              <a:buFont typeface="Englebert"/>
              <a:buNone/>
              <a:defRPr sz="1400">
                <a:latin typeface="Englebert"/>
                <a:ea typeface="Englebert"/>
                <a:cs typeface="Englebert"/>
                <a:sym typeface="Englebert"/>
              </a:defRPr>
            </a:lvl8pPr>
            <a:lvl9pPr lvl="8" rtl="0">
              <a:lnSpc>
                <a:spcPct val="100000"/>
              </a:lnSpc>
              <a:spcBef>
                <a:spcPts val="0"/>
              </a:spcBef>
              <a:spcAft>
                <a:spcPts val="0"/>
              </a:spcAft>
              <a:buSzPts val="1400"/>
              <a:buFont typeface="Englebert"/>
              <a:buNone/>
              <a:defRPr sz="1400">
                <a:latin typeface="Englebert"/>
                <a:ea typeface="Englebert"/>
                <a:cs typeface="Englebert"/>
                <a:sym typeface="Englebert"/>
              </a:defRPr>
            </a:lvl9pPr>
          </a:lstStyle>
          <a:p>
            <a:endParaRPr/>
          </a:p>
        </p:txBody>
      </p:sp>
      <p:sp>
        <p:nvSpPr>
          <p:cNvPr id="51" name="Google Shape;51;p6"/>
          <p:cNvSpPr txBox="1">
            <a:spLocks noGrp="1"/>
          </p:cNvSpPr>
          <p:nvPr>
            <p:ph type="subTitle" idx="5"/>
          </p:nvPr>
        </p:nvSpPr>
        <p:spPr>
          <a:xfrm>
            <a:off x="2982000" y="2875850"/>
            <a:ext cx="1577100" cy="40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52" name="Google Shape;52;p6"/>
          <p:cNvSpPr txBox="1">
            <a:spLocks noGrp="1"/>
          </p:cNvSpPr>
          <p:nvPr>
            <p:ph type="subTitle" idx="6"/>
          </p:nvPr>
        </p:nvSpPr>
        <p:spPr>
          <a:xfrm>
            <a:off x="2982000" y="2556050"/>
            <a:ext cx="1577100" cy="408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Font typeface="Englebert"/>
              <a:buNone/>
              <a:defRPr sz="1400">
                <a:latin typeface="Englebert"/>
                <a:ea typeface="Englebert"/>
                <a:cs typeface="Englebert"/>
                <a:sym typeface="Englebert"/>
              </a:defRPr>
            </a:lvl1pPr>
            <a:lvl2pPr lvl="1" rtl="0">
              <a:lnSpc>
                <a:spcPct val="100000"/>
              </a:lnSpc>
              <a:spcBef>
                <a:spcPts val="0"/>
              </a:spcBef>
              <a:spcAft>
                <a:spcPts val="0"/>
              </a:spcAft>
              <a:buSzPts val="1400"/>
              <a:buFont typeface="Englebert"/>
              <a:buNone/>
              <a:defRPr sz="1400">
                <a:latin typeface="Englebert"/>
                <a:ea typeface="Englebert"/>
                <a:cs typeface="Englebert"/>
                <a:sym typeface="Englebert"/>
              </a:defRPr>
            </a:lvl2pPr>
            <a:lvl3pPr lvl="2" rtl="0">
              <a:lnSpc>
                <a:spcPct val="100000"/>
              </a:lnSpc>
              <a:spcBef>
                <a:spcPts val="0"/>
              </a:spcBef>
              <a:spcAft>
                <a:spcPts val="0"/>
              </a:spcAft>
              <a:buSzPts val="1400"/>
              <a:buFont typeface="Englebert"/>
              <a:buNone/>
              <a:defRPr sz="1400">
                <a:latin typeface="Englebert"/>
                <a:ea typeface="Englebert"/>
                <a:cs typeface="Englebert"/>
                <a:sym typeface="Englebert"/>
              </a:defRPr>
            </a:lvl3pPr>
            <a:lvl4pPr lvl="3" rtl="0">
              <a:lnSpc>
                <a:spcPct val="100000"/>
              </a:lnSpc>
              <a:spcBef>
                <a:spcPts val="0"/>
              </a:spcBef>
              <a:spcAft>
                <a:spcPts val="0"/>
              </a:spcAft>
              <a:buSzPts val="1400"/>
              <a:buFont typeface="Englebert"/>
              <a:buNone/>
              <a:defRPr sz="1400">
                <a:latin typeface="Englebert"/>
                <a:ea typeface="Englebert"/>
                <a:cs typeface="Englebert"/>
                <a:sym typeface="Englebert"/>
              </a:defRPr>
            </a:lvl4pPr>
            <a:lvl5pPr lvl="4" rtl="0">
              <a:lnSpc>
                <a:spcPct val="100000"/>
              </a:lnSpc>
              <a:spcBef>
                <a:spcPts val="0"/>
              </a:spcBef>
              <a:spcAft>
                <a:spcPts val="0"/>
              </a:spcAft>
              <a:buSzPts val="1400"/>
              <a:buFont typeface="Englebert"/>
              <a:buNone/>
              <a:defRPr sz="1400">
                <a:latin typeface="Englebert"/>
                <a:ea typeface="Englebert"/>
                <a:cs typeface="Englebert"/>
                <a:sym typeface="Englebert"/>
              </a:defRPr>
            </a:lvl5pPr>
            <a:lvl6pPr lvl="5" rtl="0">
              <a:lnSpc>
                <a:spcPct val="100000"/>
              </a:lnSpc>
              <a:spcBef>
                <a:spcPts val="0"/>
              </a:spcBef>
              <a:spcAft>
                <a:spcPts val="0"/>
              </a:spcAft>
              <a:buSzPts val="1400"/>
              <a:buFont typeface="Englebert"/>
              <a:buNone/>
              <a:defRPr sz="1400">
                <a:latin typeface="Englebert"/>
                <a:ea typeface="Englebert"/>
                <a:cs typeface="Englebert"/>
                <a:sym typeface="Englebert"/>
              </a:defRPr>
            </a:lvl6pPr>
            <a:lvl7pPr lvl="6" rtl="0">
              <a:lnSpc>
                <a:spcPct val="100000"/>
              </a:lnSpc>
              <a:spcBef>
                <a:spcPts val="0"/>
              </a:spcBef>
              <a:spcAft>
                <a:spcPts val="0"/>
              </a:spcAft>
              <a:buSzPts val="1400"/>
              <a:buFont typeface="Englebert"/>
              <a:buNone/>
              <a:defRPr sz="1400">
                <a:latin typeface="Englebert"/>
                <a:ea typeface="Englebert"/>
                <a:cs typeface="Englebert"/>
                <a:sym typeface="Englebert"/>
              </a:defRPr>
            </a:lvl7pPr>
            <a:lvl8pPr lvl="7" rtl="0">
              <a:lnSpc>
                <a:spcPct val="100000"/>
              </a:lnSpc>
              <a:spcBef>
                <a:spcPts val="0"/>
              </a:spcBef>
              <a:spcAft>
                <a:spcPts val="0"/>
              </a:spcAft>
              <a:buSzPts val="1400"/>
              <a:buFont typeface="Englebert"/>
              <a:buNone/>
              <a:defRPr sz="1400">
                <a:latin typeface="Englebert"/>
                <a:ea typeface="Englebert"/>
                <a:cs typeface="Englebert"/>
                <a:sym typeface="Englebert"/>
              </a:defRPr>
            </a:lvl8pPr>
            <a:lvl9pPr lvl="8" rtl="0">
              <a:lnSpc>
                <a:spcPct val="100000"/>
              </a:lnSpc>
              <a:spcBef>
                <a:spcPts val="0"/>
              </a:spcBef>
              <a:spcAft>
                <a:spcPts val="0"/>
              </a:spcAft>
              <a:buSzPts val="1400"/>
              <a:buFont typeface="Englebert"/>
              <a:buNone/>
              <a:defRPr sz="1400">
                <a:latin typeface="Englebert"/>
                <a:ea typeface="Englebert"/>
                <a:cs typeface="Englebert"/>
                <a:sym typeface="Englebert"/>
              </a:defRPr>
            </a:lvl9pPr>
          </a:lstStyle>
          <a:p>
            <a:endParaRPr/>
          </a:p>
        </p:txBody>
      </p:sp>
      <p:sp>
        <p:nvSpPr>
          <p:cNvPr id="53" name="Google Shape;53;p6"/>
          <p:cNvSpPr txBox="1">
            <a:spLocks noGrp="1"/>
          </p:cNvSpPr>
          <p:nvPr>
            <p:ph type="subTitle" idx="7"/>
          </p:nvPr>
        </p:nvSpPr>
        <p:spPr>
          <a:xfrm>
            <a:off x="5977900" y="2875850"/>
            <a:ext cx="1577100" cy="40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54" name="Google Shape;54;p6"/>
          <p:cNvSpPr txBox="1">
            <a:spLocks noGrp="1"/>
          </p:cNvSpPr>
          <p:nvPr>
            <p:ph type="subTitle" idx="8"/>
          </p:nvPr>
        </p:nvSpPr>
        <p:spPr>
          <a:xfrm>
            <a:off x="5977900" y="2556050"/>
            <a:ext cx="1577100" cy="408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400"/>
              <a:buFont typeface="Englebert"/>
              <a:buNone/>
              <a:defRPr sz="1400">
                <a:latin typeface="Englebert"/>
                <a:ea typeface="Englebert"/>
                <a:cs typeface="Englebert"/>
                <a:sym typeface="Englebert"/>
              </a:defRPr>
            </a:lvl1pPr>
            <a:lvl2pPr lvl="1" rtl="0">
              <a:lnSpc>
                <a:spcPct val="100000"/>
              </a:lnSpc>
              <a:spcBef>
                <a:spcPts val="0"/>
              </a:spcBef>
              <a:spcAft>
                <a:spcPts val="0"/>
              </a:spcAft>
              <a:buSzPts val="1400"/>
              <a:buFont typeface="Englebert"/>
              <a:buNone/>
              <a:defRPr sz="1400">
                <a:latin typeface="Englebert"/>
                <a:ea typeface="Englebert"/>
                <a:cs typeface="Englebert"/>
                <a:sym typeface="Englebert"/>
              </a:defRPr>
            </a:lvl2pPr>
            <a:lvl3pPr lvl="2" rtl="0">
              <a:lnSpc>
                <a:spcPct val="100000"/>
              </a:lnSpc>
              <a:spcBef>
                <a:spcPts val="0"/>
              </a:spcBef>
              <a:spcAft>
                <a:spcPts val="0"/>
              </a:spcAft>
              <a:buSzPts val="1400"/>
              <a:buFont typeface="Englebert"/>
              <a:buNone/>
              <a:defRPr sz="1400">
                <a:latin typeface="Englebert"/>
                <a:ea typeface="Englebert"/>
                <a:cs typeface="Englebert"/>
                <a:sym typeface="Englebert"/>
              </a:defRPr>
            </a:lvl3pPr>
            <a:lvl4pPr lvl="3" rtl="0">
              <a:lnSpc>
                <a:spcPct val="100000"/>
              </a:lnSpc>
              <a:spcBef>
                <a:spcPts val="0"/>
              </a:spcBef>
              <a:spcAft>
                <a:spcPts val="0"/>
              </a:spcAft>
              <a:buSzPts val="1400"/>
              <a:buFont typeface="Englebert"/>
              <a:buNone/>
              <a:defRPr sz="1400">
                <a:latin typeface="Englebert"/>
                <a:ea typeface="Englebert"/>
                <a:cs typeface="Englebert"/>
                <a:sym typeface="Englebert"/>
              </a:defRPr>
            </a:lvl4pPr>
            <a:lvl5pPr lvl="4" rtl="0">
              <a:lnSpc>
                <a:spcPct val="100000"/>
              </a:lnSpc>
              <a:spcBef>
                <a:spcPts val="0"/>
              </a:spcBef>
              <a:spcAft>
                <a:spcPts val="0"/>
              </a:spcAft>
              <a:buSzPts val="1400"/>
              <a:buFont typeface="Englebert"/>
              <a:buNone/>
              <a:defRPr sz="1400">
                <a:latin typeface="Englebert"/>
                <a:ea typeface="Englebert"/>
                <a:cs typeface="Englebert"/>
                <a:sym typeface="Englebert"/>
              </a:defRPr>
            </a:lvl5pPr>
            <a:lvl6pPr lvl="5" rtl="0">
              <a:lnSpc>
                <a:spcPct val="100000"/>
              </a:lnSpc>
              <a:spcBef>
                <a:spcPts val="0"/>
              </a:spcBef>
              <a:spcAft>
                <a:spcPts val="0"/>
              </a:spcAft>
              <a:buSzPts val="1400"/>
              <a:buFont typeface="Englebert"/>
              <a:buNone/>
              <a:defRPr sz="1400">
                <a:latin typeface="Englebert"/>
                <a:ea typeface="Englebert"/>
                <a:cs typeface="Englebert"/>
                <a:sym typeface="Englebert"/>
              </a:defRPr>
            </a:lvl6pPr>
            <a:lvl7pPr lvl="6" rtl="0">
              <a:lnSpc>
                <a:spcPct val="100000"/>
              </a:lnSpc>
              <a:spcBef>
                <a:spcPts val="0"/>
              </a:spcBef>
              <a:spcAft>
                <a:spcPts val="0"/>
              </a:spcAft>
              <a:buSzPts val="1400"/>
              <a:buFont typeface="Englebert"/>
              <a:buNone/>
              <a:defRPr sz="1400">
                <a:latin typeface="Englebert"/>
                <a:ea typeface="Englebert"/>
                <a:cs typeface="Englebert"/>
                <a:sym typeface="Englebert"/>
              </a:defRPr>
            </a:lvl7pPr>
            <a:lvl8pPr lvl="7" rtl="0">
              <a:lnSpc>
                <a:spcPct val="100000"/>
              </a:lnSpc>
              <a:spcBef>
                <a:spcPts val="0"/>
              </a:spcBef>
              <a:spcAft>
                <a:spcPts val="0"/>
              </a:spcAft>
              <a:buSzPts val="1400"/>
              <a:buFont typeface="Englebert"/>
              <a:buNone/>
              <a:defRPr sz="1400">
                <a:latin typeface="Englebert"/>
                <a:ea typeface="Englebert"/>
                <a:cs typeface="Englebert"/>
                <a:sym typeface="Englebert"/>
              </a:defRPr>
            </a:lvl8pPr>
            <a:lvl9pPr lvl="8" rtl="0">
              <a:lnSpc>
                <a:spcPct val="100000"/>
              </a:lnSpc>
              <a:spcBef>
                <a:spcPts val="0"/>
              </a:spcBef>
              <a:spcAft>
                <a:spcPts val="0"/>
              </a:spcAft>
              <a:buSzPts val="1400"/>
              <a:buFont typeface="Englebert"/>
              <a:buNone/>
              <a:defRPr sz="1400">
                <a:latin typeface="Englebert"/>
                <a:ea typeface="Englebert"/>
                <a:cs typeface="Englebert"/>
                <a:sym typeface="Englebert"/>
              </a:defRPr>
            </a:lvl9pPr>
          </a:lstStyle>
          <a:p>
            <a:endParaRPr/>
          </a:p>
        </p:txBody>
      </p:sp>
      <p:sp>
        <p:nvSpPr>
          <p:cNvPr id="55" name="Google Shape;55;p6"/>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rgbClr val="434343"/>
              </a:buClr>
              <a:buSzPts val="4800"/>
              <a:buNone/>
              <a:defRPr sz="4800">
                <a:solidFill>
                  <a:srgbClr val="434343"/>
                </a:solidFill>
              </a:defRPr>
            </a:lvl2pPr>
            <a:lvl3pPr lvl="2" algn="ctr" rtl="0">
              <a:spcBef>
                <a:spcPts val="0"/>
              </a:spcBef>
              <a:spcAft>
                <a:spcPts val="0"/>
              </a:spcAft>
              <a:buClr>
                <a:srgbClr val="434343"/>
              </a:buClr>
              <a:buSzPts val="4800"/>
              <a:buNone/>
              <a:defRPr sz="4800">
                <a:solidFill>
                  <a:srgbClr val="434343"/>
                </a:solidFill>
              </a:defRPr>
            </a:lvl3pPr>
            <a:lvl4pPr lvl="3" algn="ctr" rtl="0">
              <a:spcBef>
                <a:spcPts val="0"/>
              </a:spcBef>
              <a:spcAft>
                <a:spcPts val="0"/>
              </a:spcAft>
              <a:buClr>
                <a:srgbClr val="434343"/>
              </a:buClr>
              <a:buSzPts val="4800"/>
              <a:buNone/>
              <a:defRPr sz="4800">
                <a:solidFill>
                  <a:srgbClr val="434343"/>
                </a:solidFill>
              </a:defRPr>
            </a:lvl4pPr>
            <a:lvl5pPr lvl="4" algn="ctr" rtl="0">
              <a:spcBef>
                <a:spcPts val="0"/>
              </a:spcBef>
              <a:spcAft>
                <a:spcPts val="0"/>
              </a:spcAft>
              <a:buClr>
                <a:srgbClr val="434343"/>
              </a:buClr>
              <a:buSzPts val="4800"/>
              <a:buNone/>
              <a:defRPr sz="4800">
                <a:solidFill>
                  <a:srgbClr val="434343"/>
                </a:solidFill>
              </a:defRPr>
            </a:lvl5pPr>
            <a:lvl6pPr lvl="5" algn="ctr" rtl="0">
              <a:spcBef>
                <a:spcPts val="0"/>
              </a:spcBef>
              <a:spcAft>
                <a:spcPts val="0"/>
              </a:spcAft>
              <a:buClr>
                <a:srgbClr val="434343"/>
              </a:buClr>
              <a:buSzPts val="4800"/>
              <a:buNone/>
              <a:defRPr sz="4800">
                <a:solidFill>
                  <a:srgbClr val="434343"/>
                </a:solidFill>
              </a:defRPr>
            </a:lvl6pPr>
            <a:lvl7pPr lvl="6" algn="ctr" rtl="0">
              <a:spcBef>
                <a:spcPts val="0"/>
              </a:spcBef>
              <a:spcAft>
                <a:spcPts val="0"/>
              </a:spcAft>
              <a:buClr>
                <a:srgbClr val="434343"/>
              </a:buClr>
              <a:buSzPts val="4800"/>
              <a:buNone/>
              <a:defRPr sz="4800">
                <a:solidFill>
                  <a:srgbClr val="434343"/>
                </a:solidFill>
              </a:defRPr>
            </a:lvl7pPr>
            <a:lvl8pPr lvl="7" algn="ctr" rtl="0">
              <a:spcBef>
                <a:spcPts val="0"/>
              </a:spcBef>
              <a:spcAft>
                <a:spcPts val="0"/>
              </a:spcAft>
              <a:buClr>
                <a:srgbClr val="434343"/>
              </a:buClr>
              <a:buSzPts val="4800"/>
              <a:buNone/>
              <a:defRPr sz="4800">
                <a:solidFill>
                  <a:srgbClr val="434343"/>
                </a:solidFill>
              </a:defRPr>
            </a:lvl8pPr>
            <a:lvl9pPr lvl="8" algn="ctr" rtl="0">
              <a:spcBef>
                <a:spcPts val="0"/>
              </a:spcBef>
              <a:spcAft>
                <a:spcPts val="0"/>
              </a:spcAft>
              <a:buClr>
                <a:srgbClr val="434343"/>
              </a:buClr>
              <a:buSzPts val="4800"/>
              <a:buNone/>
              <a:defRPr sz="4800">
                <a:solidFill>
                  <a:srgbClr val="434343"/>
                </a:solidFill>
              </a:defRPr>
            </a:lvl9pPr>
          </a:lstStyle>
          <a:p>
            <a:endParaRPr/>
          </a:p>
        </p:txBody>
      </p:sp>
    </p:spTree>
  </p:cSld>
  <p:clrMapOvr>
    <a:masterClrMapping/>
  </p:clrMapOvr>
  <p:extLst>
    <p:ext uri="{DCECCB84-F9BA-43D5-87BE-67443E8EF086}">
      <p15:sldGuideLst xmlns:p15="http://schemas.microsoft.com/office/powerpoint/2012/main">
        <p15:guide id="1" orient="horz" pos="2835">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WO COLUMNS">
  <p:cSld name="CUSTOM_1_1_1_2_1_2_1">
    <p:bg>
      <p:bgPr>
        <a:solidFill>
          <a:srgbClr val="AFA8D0"/>
        </a:solidFill>
        <a:effectLst/>
      </p:bgPr>
    </p:bg>
    <p:spTree>
      <p:nvGrpSpPr>
        <p:cNvPr id="1" name="Shape 56"/>
        <p:cNvGrpSpPr/>
        <p:nvPr/>
      </p:nvGrpSpPr>
      <p:grpSpPr>
        <a:xfrm>
          <a:off x="0" y="0"/>
          <a:ext cx="0" cy="0"/>
          <a:chOff x="0" y="0"/>
          <a:chExt cx="0" cy="0"/>
        </a:xfrm>
      </p:grpSpPr>
      <p:sp>
        <p:nvSpPr>
          <p:cNvPr id="57" name="Google Shape;57;p7"/>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rgbClr val="434343"/>
              </a:buClr>
              <a:buSzPts val="4800"/>
              <a:buNone/>
              <a:defRPr sz="4800">
                <a:solidFill>
                  <a:srgbClr val="434343"/>
                </a:solidFill>
              </a:defRPr>
            </a:lvl2pPr>
            <a:lvl3pPr lvl="2" algn="ctr" rtl="0">
              <a:spcBef>
                <a:spcPts val="0"/>
              </a:spcBef>
              <a:spcAft>
                <a:spcPts val="0"/>
              </a:spcAft>
              <a:buClr>
                <a:srgbClr val="434343"/>
              </a:buClr>
              <a:buSzPts val="4800"/>
              <a:buNone/>
              <a:defRPr sz="4800">
                <a:solidFill>
                  <a:srgbClr val="434343"/>
                </a:solidFill>
              </a:defRPr>
            </a:lvl3pPr>
            <a:lvl4pPr lvl="3" algn="ctr" rtl="0">
              <a:spcBef>
                <a:spcPts val="0"/>
              </a:spcBef>
              <a:spcAft>
                <a:spcPts val="0"/>
              </a:spcAft>
              <a:buClr>
                <a:srgbClr val="434343"/>
              </a:buClr>
              <a:buSzPts val="4800"/>
              <a:buNone/>
              <a:defRPr sz="4800">
                <a:solidFill>
                  <a:srgbClr val="434343"/>
                </a:solidFill>
              </a:defRPr>
            </a:lvl4pPr>
            <a:lvl5pPr lvl="4" algn="ctr" rtl="0">
              <a:spcBef>
                <a:spcPts val="0"/>
              </a:spcBef>
              <a:spcAft>
                <a:spcPts val="0"/>
              </a:spcAft>
              <a:buClr>
                <a:srgbClr val="434343"/>
              </a:buClr>
              <a:buSzPts val="4800"/>
              <a:buNone/>
              <a:defRPr sz="4800">
                <a:solidFill>
                  <a:srgbClr val="434343"/>
                </a:solidFill>
              </a:defRPr>
            </a:lvl5pPr>
            <a:lvl6pPr lvl="5" algn="ctr" rtl="0">
              <a:spcBef>
                <a:spcPts val="0"/>
              </a:spcBef>
              <a:spcAft>
                <a:spcPts val="0"/>
              </a:spcAft>
              <a:buClr>
                <a:srgbClr val="434343"/>
              </a:buClr>
              <a:buSzPts val="4800"/>
              <a:buNone/>
              <a:defRPr sz="4800">
                <a:solidFill>
                  <a:srgbClr val="434343"/>
                </a:solidFill>
              </a:defRPr>
            </a:lvl6pPr>
            <a:lvl7pPr lvl="6" algn="ctr" rtl="0">
              <a:spcBef>
                <a:spcPts val="0"/>
              </a:spcBef>
              <a:spcAft>
                <a:spcPts val="0"/>
              </a:spcAft>
              <a:buClr>
                <a:srgbClr val="434343"/>
              </a:buClr>
              <a:buSzPts val="4800"/>
              <a:buNone/>
              <a:defRPr sz="4800">
                <a:solidFill>
                  <a:srgbClr val="434343"/>
                </a:solidFill>
              </a:defRPr>
            </a:lvl7pPr>
            <a:lvl8pPr lvl="7" algn="ctr" rtl="0">
              <a:spcBef>
                <a:spcPts val="0"/>
              </a:spcBef>
              <a:spcAft>
                <a:spcPts val="0"/>
              </a:spcAft>
              <a:buClr>
                <a:srgbClr val="434343"/>
              </a:buClr>
              <a:buSzPts val="4800"/>
              <a:buNone/>
              <a:defRPr sz="4800">
                <a:solidFill>
                  <a:srgbClr val="434343"/>
                </a:solidFill>
              </a:defRPr>
            </a:lvl8pPr>
            <a:lvl9pPr lvl="8" algn="ctr" rtl="0">
              <a:spcBef>
                <a:spcPts val="0"/>
              </a:spcBef>
              <a:spcAft>
                <a:spcPts val="0"/>
              </a:spcAft>
              <a:buClr>
                <a:srgbClr val="434343"/>
              </a:buClr>
              <a:buSzPts val="4800"/>
              <a:buNone/>
              <a:defRPr sz="4800">
                <a:solidFill>
                  <a:srgbClr val="434343"/>
                </a:solidFill>
              </a:defRPr>
            </a:lvl9pPr>
          </a:lstStyle>
          <a:p>
            <a:endParaRPr/>
          </a:p>
        </p:txBody>
      </p:sp>
      <p:sp>
        <p:nvSpPr>
          <p:cNvPr id="58" name="Google Shape;58;p7"/>
          <p:cNvSpPr txBox="1">
            <a:spLocks noGrp="1"/>
          </p:cNvSpPr>
          <p:nvPr>
            <p:ph type="subTitle" idx="1"/>
          </p:nvPr>
        </p:nvSpPr>
        <p:spPr>
          <a:xfrm>
            <a:off x="1242275" y="2491000"/>
            <a:ext cx="3062700" cy="40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59" name="Google Shape;59;p7"/>
          <p:cNvSpPr txBox="1">
            <a:spLocks noGrp="1"/>
          </p:cNvSpPr>
          <p:nvPr>
            <p:ph type="subTitle" idx="2"/>
          </p:nvPr>
        </p:nvSpPr>
        <p:spPr>
          <a:xfrm>
            <a:off x="1745525" y="942675"/>
            <a:ext cx="2056200" cy="408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Englebert"/>
              <a:buNone/>
              <a:defRPr sz="2400">
                <a:latin typeface="Englebert"/>
                <a:ea typeface="Englebert"/>
                <a:cs typeface="Englebert"/>
                <a:sym typeface="Englebert"/>
              </a:defRPr>
            </a:lvl1pPr>
            <a:lvl2pPr lvl="1" algn="ctr" rtl="0">
              <a:lnSpc>
                <a:spcPct val="100000"/>
              </a:lnSpc>
              <a:spcBef>
                <a:spcPts val="0"/>
              </a:spcBef>
              <a:spcAft>
                <a:spcPts val="0"/>
              </a:spcAft>
              <a:buSzPts val="2400"/>
              <a:buFont typeface="Englebert"/>
              <a:buNone/>
              <a:defRPr sz="2400">
                <a:latin typeface="Englebert"/>
                <a:ea typeface="Englebert"/>
                <a:cs typeface="Englebert"/>
                <a:sym typeface="Englebert"/>
              </a:defRPr>
            </a:lvl2pPr>
            <a:lvl3pPr lvl="2" algn="ctr" rtl="0">
              <a:lnSpc>
                <a:spcPct val="100000"/>
              </a:lnSpc>
              <a:spcBef>
                <a:spcPts val="0"/>
              </a:spcBef>
              <a:spcAft>
                <a:spcPts val="0"/>
              </a:spcAft>
              <a:buSzPts val="2400"/>
              <a:buFont typeface="Englebert"/>
              <a:buNone/>
              <a:defRPr sz="2400">
                <a:latin typeface="Englebert"/>
                <a:ea typeface="Englebert"/>
                <a:cs typeface="Englebert"/>
                <a:sym typeface="Englebert"/>
              </a:defRPr>
            </a:lvl3pPr>
            <a:lvl4pPr lvl="3" algn="ctr" rtl="0">
              <a:lnSpc>
                <a:spcPct val="100000"/>
              </a:lnSpc>
              <a:spcBef>
                <a:spcPts val="0"/>
              </a:spcBef>
              <a:spcAft>
                <a:spcPts val="0"/>
              </a:spcAft>
              <a:buSzPts val="2400"/>
              <a:buFont typeface="Englebert"/>
              <a:buNone/>
              <a:defRPr sz="2400">
                <a:latin typeface="Englebert"/>
                <a:ea typeface="Englebert"/>
                <a:cs typeface="Englebert"/>
                <a:sym typeface="Englebert"/>
              </a:defRPr>
            </a:lvl4pPr>
            <a:lvl5pPr lvl="4" algn="ctr" rtl="0">
              <a:lnSpc>
                <a:spcPct val="100000"/>
              </a:lnSpc>
              <a:spcBef>
                <a:spcPts val="0"/>
              </a:spcBef>
              <a:spcAft>
                <a:spcPts val="0"/>
              </a:spcAft>
              <a:buSzPts val="2400"/>
              <a:buFont typeface="Englebert"/>
              <a:buNone/>
              <a:defRPr sz="2400">
                <a:latin typeface="Englebert"/>
                <a:ea typeface="Englebert"/>
                <a:cs typeface="Englebert"/>
                <a:sym typeface="Englebert"/>
              </a:defRPr>
            </a:lvl5pPr>
            <a:lvl6pPr lvl="5" algn="ctr" rtl="0">
              <a:lnSpc>
                <a:spcPct val="100000"/>
              </a:lnSpc>
              <a:spcBef>
                <a:spcPts val="0"/>
              </a:spcBef>
              <a:spcAft>
                <a:spcPts val="0"/>
              </a:spcAft>
              <a:buSzPts val="2400"/>
              <a:buFont typeface="Englebert"/>
              <a:buNone/>
              <a:defRPr sz="2400">
                <a:latin typeface="Englebert"/>
                <a:ea typeface="Englebert"/>
                <a:cs typeface="Englebert"/>
                <a:sym typeface="Englebert"/>
              </a:defRPr>
            </a:lvl6pPr>
            <a:lvl7pPr lvl="6" algn="ctr" rtl="0">
              <a:lnSpc>
                <a:spcPct val="100000"/>
              </a:lnSpc>
              <a:spcBef>
                <a:spcPts val="0"/>
              </a:spcBef>
              <a:spcAft>
                <a:spcPts val="0"/>
              </a:spcAft>
              <a:buSzPts val="2400"/>
              <a:buFont typeface="Englebert"/>
              <a:buNone/>
              <a:defRPr sz="2400">
                <a:latin typeface="Englebert"/>
                <a:ea typeface="Englebert"/>
                <a:cs typeface="Englebert"/>
                <a:sym typeface="Englebert"/>
              </a:defRPr>
            </a:lvl7pPr>
            <a:lvl8pPr lvl="7" algn="ctr" rtl="0">
              <a:lnSpc>
                <a:spcPct val="100000"/>
              </a:lnSpc>
              <a:spcBef>
                <a:spcPts val="0"/>
              </a:spcBef>
              <a:spcAft>
                <a:spcPts val="0"/>
              </a:spcAft>
              <a:buSzPts val="2400"/>
              <a:buFont typeface="Englebert"/>
              <a:buNone/>
              <a:defRPr sz="2400">
                <a:latin typeface="Englebert"/>
                <a:ea typeface="Englebert"/>
                <a:cs typeface="Englebert"/>
                <a:sym typeface="Englebert"/>
              </a:defRPr>
            </a:lvl8pPr>
            <a:lvl9pPr lvl="8" algn="ctr" rtl="0">
              <a:lnSpc>
                <a:spcPct val="100000"/>
              </a:lnSpc>
              <a:spcBef>
                <a:spcPts val="0"/>
              </a:spcBef>
              <a:spcAft>
                <a:spcPts val="0"/>
              </a:spcAft>
              <a:buSzPts val="2400"/>
              <a:buFont typeface="Englebert"/>
              <a:buNone/>
              <a:defRPr sz="2400">
                <a:latin typeface="Englebert"/>
                <a:ea typeface="Englebert"/>
                <a:cs typeface="Englebert"/>
                <a:sym typeface="Englebert"/>
              </a:defRPr>
            </a:lvl9pPr>
          </a:lstStyle>
          <a:p>
            <a:endParaRPr/>
          </a:p>
        </p:txBody>
      </p:sp>
      <p:sp>
        <p:nvSpPr>
          <p:cNvPr id="60" name="Google Shape;60;p7"/>
          <p:cNvSpPr txBox="1">
            <a:spLocks noGrp="1"/>
          </p:cNvSpPr>
          <p:nvPr>
            <p:ph type="subTitle" idx="3"/>
          </p:nvPr>
        </p:nvSpPr>
        <p:spPr>
          <a:xfrm>
            <a:off x="4839025" y="2491000"/>
            <a:ext cx="3062700" cy="40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61" name="Google Shape;61;p7"/>
          <p:cNvSpPr txBox="1">
            <a:spLocks noGrp="1"/>
          </p:cNvSpPr>
          <p:nvPr>
            <p:ph type="subTitle" idx="4"/>
          </p:nvPr>
        </p:nvSpPr>
        <p:spPr>
          <a:xfrm>
            <a:off x="5342275" y="942675"/>
            <a:ext cx="2056200" cy="408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Englebert"/>
              <a:buNone/>
              <a:defRPr sz="2400">
                <a:latin typeface="Englebert"/>
                <a:ea typeface="Englebert"/>
                <a:cs typeface="Englebert"/>
                <a:sym typeface="Englebert"/>
              </a:defRPr>
            </a:lvl1pPr>
            <a:lvl2pPr lvl="1" algn="ctr" rtl="0">
              <a:lnSpc>
                <a:spcPct val="100000"/>
              </a:lnSpc>
              <a:spcBef>
                <a:spcPts val="0"/>
              </a:spcBef>
              <a:spcAft>
                <a:spcPts val="0"/>
              </a:spcAft>
              <a:buSzPts val="2400"/>
              <a:buFont typeface="Englebert"/>
              <a:buNone/>
              <a:defRPr sz="2400">
                <a:latin typeface="Englebert"/>
                <a:ea typeface="Englebert"/>
                <a:cs typeface="Englebert"/>
                <a:sym typeface="Englebert"/>
              </a:defRPr>
            </a:lvl2pPr>
            <a:lvl3pPr lvl="2" algn="ctr" rtl="0">
              <a:lnSpc>
                <a:spcPct val="100000"/>
              </a:lnSpc>
              <a:spcBef>
                <a:spcPts val="0"/>
              </a:spcBef>
              <a:spcAft>
                <a:spcPts val="0"/>
              </a:spcAft>
              <a:buSzPts val="2400"/>
              <a:buFont typeface="Englebert"/>
              <a:buNone/>
              <a:defRPr sz="2400">
                <a:latin typeface="Englebert"/>
                <a:ea typeface="Englebert"/>
                <a:cs typeface="Englebert"/>
                <a:sym typeface="Englebert"/>
              </a:defRPr>
            </a:lvl3pPr>
            <a:lvl4pPr lvl="3" algn="ctr" rtl="0">
              <a:lnSpc>
                <a:spcPct val="100000"/>
              </a:lnSpc>
              <a:spcBef>
                <a:spcPts val="0"/>
              </a:spcBef>
              <a:spcAft>
                <a:spcPts val="0"/>
              </a:spcAft>
              <a:buSzPts val="2400"/>
              <a:buFont typeface="Englebert"/>
              <a:buNone/>
              <a:defRPr sz="2400">
                <a:latin typeface="Englebert"/>
                <a:ea typeface="Englebert"/>
                <a:cs typeface="Englebert"/>
                <a:sym typeface="Englebert"/>
              </a:defRPr>
            </a:lvl4pPr>
            <a:lvl5pPr lvl="4" algn="ctr" rtl="0">
              <a:lnSpc>
                <a:spcPct val="100000"/>
              </a:lnSpc>
              <a:spcBef>
                <a:spcPts val="0"/>
              </a:spcBef>
              <a:spcAft>
                <a:spcPts val="0"/>
              </a:spcAft>
              <a:buSzPts val="2400"/>
              <a:buFont typeface="Englebert"/>
              <a:buNone/>
              <a:defRPr sz="2400">
                <a:latin typeface="Englebert"/>
                <a:ea typeface="Englebert"/>
                <a:cs typeface="Englebert"/>
                <a:sym typeface="Englebert"/>
              </a:defRPr>
            </a:lvl5pPr>
            <a:lvl6pPr lvl="5" algn="ctr" rtl="0">
              <a:lnSpc>
                <a:spcPct val="100000"/>
              </a:lnSpc>
              <a:spcBef>
                <a:spcPts val="0"/>
              </a:spcBef>
              <a:spcAft>
                <a:spcPts val="0"/>
              </a:spcAft>
              <a:buSzPts val="2400"/>
              <a:buFont typeface="Englebert"/>
              <a:buNone/>
              <a:defRPr sz="2400">
                <a:latin typeface="Englebert"/>
                <a:ea typeface="Englebert"/>
                <a:cs typeface="Englebert"/>
                <a:sym typeface="Englebert"/>
              </a:defRPr>
            </a:lvl6pPr>
            <a:lvl7pPr lvl="6" algn="ctr" rtl="0">
              <a:lnSpc>
                <a:spcPct val="100000"/>
              </a:lnSpc>
              <a:spcBef>
                <a:spcPts val="0"/>
              </a:spcBef>
              <a:spcAft>
                <a:spcPts val="0"/>
              </a:spcAft>
              <a:buSzPts val="2400"/>
              <a:buFont typeface="Englebert"/>
              <a:buNone/>
              <a:defRPr sz="2400">
                <a:latin typeface="Englebert"/>
                <a:ea typeface="Englebert"/>
                <a:cs typeface="Englebert"/>
                <a:sym typeface="Englebert"/>
              </a:defRPr>
            </a:lvl7pPr>
            <a:lvl8pPr lvl="7" algn="ctr" rtl="0">
              <a:lnSpc>
                <a:spcPct val="100000"/>
              </a:lnSpc>
              <a:spcBef>
                <a:spcPts val="0"/>
              </a:spcBef>
              <a:spcAft>
                <a:spcPts val="0"/>
              </a:spcAft>
              <a:buSzPts val="2400"/>
              <a:buFont typeface="Englebert"/>
              <a:buNone/>
              <a:defRPr sz="2400">
                <a:latin typeface="Englebert"/>
                <a:ea typeface="Englebert"/>
                <a:cs typeface="Englebert"/>
                <a:sym typeface="Englebert"/>
              </a:defRPr>
            </a:lvl8pPr>
            <a:lvl9pPr lvl="8" algn="ctr" rtl="0">
              <a:lnSpc>
                <a:spcPct val="100000"/>
              </a:lnSpc>
              <a:spcBef>
                <a:spcPts val="0"/>
              </a:spcBef>
              <a:spcAft>
                <a:spcPts val="0"/>
              </a:spcAft>
              <a:buSzPts val="2400"/>
              <a:buFont typeface="Englebert"/>
              <a:buNone/>
              <a:defRPr sz="2400">
                <a:latin typeface="Englebert"/>
                <a:ea typeface="Englebert"/>
                <a:cs typeface="Englebert"/>
                <a:sym typeface="Englebert"/>
              </a:defRPr>
            </a:lvl9pPr>
          </a:lstStyle>
          <a:p>
            <a:endParaRPr/>
          </a:p>
        </p:txBody>
      </p:sp>
    </p:spTree>
  </p:cSld>
  <p:clrMapOvr>
    <a:masterClrMapping/>
  </p:clrMapOvr>
  <p:extLst>
    <p:ext uri="{DCECCB84-F9BA-43D5-87BE-67443E8EF086}">
      <p15:sldGuideLst xmlns:p15="http://schemas.microsoft.com/office/powerpoint/2012/main">
        <p15:guide id="1" orient="horz" pos="2835">
          <p15:clr>
            <a:srgbClr val="FA7B17"/>
          </p15:clr>
        </p15:guide>
        <p15:guide id="2" orient="horz" pos="340">
          <p15:clr>
            <a:srgbClr val="FA7B17"/>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QUOTE">
  <p:cSld name="CUSTOM_1_1_1_2_1_1_1_1">
    <p:bg>
      <p:bgPr>
        <a:solidFill>
          <a:srgbClr val="AFA8D0"/>
        </a:solidFill>
        <a:effectLst/>
      </p:bgPr>
    </p:bg>
    <p:spTree>
      <p:nvGrpSpPr>
        <p:cNvPr id="1" name="Shape 62"/>
        <p:cNvGrpSpPr/>
        <p:nvPr/>
      </p:nvGrpSpPr>
      <p:grpSpPr>
        <a:xfrm>
          <a:off x="0" y="0"/>
          <a:ext cx="0" cy="0"/>
          <a:chOff x="0" y="0"/>
          <a:chExt cx="0" cy="0"/>
        </a:xfrm>
      </p:grpSpPr>
      <p:pic>
        <p:nvPicPr>
          <p:cNvPr id="63" name="Google Shape;63;p8"/>
          <p:cNvPicPr preferRelativeResize="0"/>
          <p:nvPr/>
        </p:nvPicPr>
        <p:blipFill rotWithShape="1">
          <a:blip r:embed="rId2">
            <a:alphaModFix/>
          </a:blip>
          <a:srcRect l="6670" t="23465" r="19457"/>
          <a:stretch/>
        </p:blipFill>
        <p:spPr>
          <a:xfrm>
            <a:off x="0" y="1982250"/>
            <a:ext cx="5430600" cy="3164850"/>
          </a:xfrm>
          <a:prstGeom prst="rect">
            <a:avLst/>
          </a:prstGeom>
          <a:noFill/>
          <a:ln>
            <a:noFill/>
          </a:ln>
        </p:spPr>
      </p:pic>
      <p:pic>
        <p:nvPicPr>
          <p:cNvPr id="64" name="Google Shape;64;p8"/>
          <p:cNvPicPr preferRelativeResize="0"/>
          <p:nvPr/>
        </p:nvPicPr>
        <p:blipFill rotWithShape="1">
          <a:blip r:embed="rId3">
            <a:alphaModFix/>
          </a:blip>
          <a:srcRect l="60718" b="38141"/>
          <a:stretch/>
        </p:blipFill>
        <p:spPr>
          <a:xfrm>
            <a:off x="7566550" y="0"/>
            <a:ext cx="1577450" cy="1397272"/>
          </a:xfrm>
          <a:prstGeom prst="rect">
            <a:avLst/>
          </a:prstGeom>
          <a:noFill/>
          <a:ln>
            <a:noFill/>
          </a:ln>
        </p:spPr>
      </p:pic>
      <p:sp>
        <p:nvSpPr>
          <p:cNvPr id="65" name="Google Shape;65;p8"/>
          <p:cNvSpPr txBox="1">
            <a:spLocks noGrp="1"/>
          </p:cNvSpPr>
          <p:nvPr>
            <p:ph type="ctrTitle"/>
          </p:nvPr>
        </p:nvSpPr>
        <p:spPr>
          <a:xfrm>
            <a:off x="2788350" y="2875200"/>
            <a:ext cx="3567300" cy="30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200"/>
              <a:buNone/>
              <a:defRPr sz="1200"/>
            </a:lvl1pPr>
            <a:lvl2pPr lvl="1" algn="ctr" rtl="0">
              <a:spcBef>
                <a:spcPts val="0"/>
              </a:spcBef>
              <a:spcAft>
                <a:spcPts val="0"/>
              </a:spcAft>
              <a:buSzPts val="1200"/>
              <a:buNone/>
              <a:defRPr sz="1200"/>
            </a:lvl2pPr>
            <a:lvl3pPr lvl="2" algn="ctr" rtl="0">
              <a:spcBef>
                <a:spcPts val="0"/>
              </a:spcBef>
              <a:spcAft>
                <a:spcPts val="0"/>
              </a:spcAft>
              <a:buSzPts val="1200"/>
              <a:buNone/>
              <a:defRPr sz="1200"/>
            </a:lvl3pPr>
            <a:lvl4pPr lvl="3" algn="ctr" rtl="0">
              <a:spcBef>
                <a:spcPts val="0"/>
              </a:spcBef>
              <a:spcAft>
                <a:spcPts val="0"/>
              </a:spcAft>
              <a:buSzPts val="1200"/>
              <a:buNone/>
              <a:defRPr sz="1200"/>
            </a:lvl4pPr>
            <a:lvl5pPr lvl="4" algn="ctr" rtl="0">
              <a:spcBef>
                <a:spcPts val="0"/>
              </a:spcBef>
              <a:spcAft>
                <a:spcPts val="0"/>
              </a:spcAft>
              <a:buSzPts val="1200"/>
              <a:buNone/>
              <a:defRPr sz="1200"/>
            </a:lvl5pPr>
            <a:lvl6pPr lvl="5" algn="ctr" rtl="0">
              <a:spcBef>
                <a:spcPts val="0"/>
              </a:spcBef>
              <a:spcAft>
                <a:spcPts val="0"/>
              </a:spcAft>
              <a:buSzPts val="1200"/>
              <a:buNone/>
              <a:defRPr sz="1200"/>
            </a:lvl6pPr>
            <a:lvl7pPr lvl="6" algn="ctr" rtl="0">
              <a:spcBef>
                <a:spcPts val="0"/>
              </a:spcBef>
              <a:spcAft>
                <a:spcPts val="0"/>
              </a:spcAft>
              <a:buSzPts val="1200"/>
              <a:buNone/>
              <a:defRPr sz="1200"/>
            </a:lvl7pPr>
            <a:lvl8pPr lvl="7" algn="ctr" rtl="0">
              <a:spcBef>
                <a:spcPts val="0"/>
              </a:spcBef>
              <a:spcAft>
                <a:spcPts val="0"/>
              </a:spcAft>
              <a:buSzPts val="1200"/>
              <a:buNone/>
              <a:defRPr sz="1200"/>
            </a:lvl8pPr>
            <a:lvl9pPr lvl="8" algn="ctr" rtl="0">
              <a:spcBef>
                <a:spcPts val="0"/>
              </a:spcBef>
              <a:spcAft>
                <a:spcPts val="0"/>
              </a:spcAft>
              <a:buSzPts val="1200"/>
              <a:buNone/>
              <a:defRPr sz="1200"/>
            </a:lvl9pPr>
          </a:lstStyle>
          <a:p>
            <a:endParaRPr/>
          </a:p>
        </p:txBody>
      </p:sp>
      <p:sp>
        <p:nvSpPr>
          <p:cNvPr id="66" name="Google Shape;66;p8"/>
          <p:cNvSpPr txBox="1">
            <a:spLocks noGrp="1"/>
          </p:cNvSpPr>
          <p:nvPr>
            <p:ph type="subTitle" idx="1"/>
          </p:nvPr>
        </p:nvSpPr>
        <p:spPr>
          <a:xfrm flipH="1">
            <a:off x="2454725" y="2268300"/>
            <a:ext cx="4234500" cy="60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 SUBTITLE 1">
  <p:cSld name="CUSTOM_1_1_1_2_2">
    <p:bg>
      <p:bgPr>
        <a:solidFill>
          <a:srgbClr val="AFA8D0"/>
        </a:solidFill>
        <a:effectLst/>
      </p:bgPr>
    </p:bg>
    <p:spTree>
      <p:nvGrpSpPr>
        <p:cNvPr id="1" name="Shape 67"/>
        <p:cNvGrpSpPr/>
        <p:nvPr/>
      </p:nvGrpSpPr>
      <p:grpSpPr>
        <a:xfrm>
          <a:off x="0" y="0"/>
          <a:ext cx="0" cy="0"/>
          <a:chOff x="0" y="0"/>
          <a:chExt cx="0" cy="0"/>
        </a:xfrm>
      </p:grpSpPr>
      <p:pic>
        <p:nvPicPr>
          <p:cNvPr id="68" name="Google Shape;68;p9"/>
          <p:cNvPicPr preferRelativeResize="0"/>
          <p:nvPr/>
        </p:nvPicPr>
        <p:blipFill rotWithShape="1">
          <a:blip r:embed="rId2">
            <a:alphaModFix/>
          </a:blip>
          <a:srcRect l="22124" b="5401"/>
          <a:stretch/>
        </p:blipFill>
        <p:spPr>
          <a:xfrm>
            <a:off x="0" y="0"/>
            <a:ext cx="7527820" cy="5143500"/>
          </a:xfrm>
          <a:prstGeom prst="rect">
            <a:avLst/>
          </a:prstGeom>
          <a:noFill/>
          <a:ln>
            <a:noFill/>
          </a:ln>
        </p:spPr>
      </p:pic>
      <p:sp>
        <p:nvSpPr>
          <p:cNvPr id="69" name="Google Shape;69;p9"/>
          <p:cNvSpPr txBox="1">
            <a:spLocks noGrp="1"/>
          </p:cNvSpPr>
          <p:nvPr>
            <p:ph type="title" hasCustomPrompt="1"/>
          </p:nvPr>
        </p:nvSpPr>
        <p:spPr>
          <a:xfrm flipH="1">
            <a:off x="6480625" y="1543250"/>
            <a:ext cx="2051100" cy="1280700"/>
          </a:xfrm>
          <a:prstGeom prst="rect">
            <a:avLst/>
          </a:prstGeom>
          <a:noFill/>
        </p:spPr>
        <p:txBody>
          <a:bodyPr spcFirstLastPara="1" wrap="square" lIns="91425" tIns="91425" rIns="91425" bIns="91425" anchor="t" anchorCtr="0">
            <a:noAutofit/>
          </a:bodyPr>
          <a:lstStyle>
            <a:lvl1pPr lvl="0" algn="r" rtl="0">
              <a:spcBef>
                <a:spcPts val="0"/>
              </a:spcBef>
              <a:spcAft>
                <a:spcPts val="0"/>
              </a:spcAft>
              <a:buSzPts val="7200"/>
              <a:buNone/>
              <a:defRPr sz="7200"/>
            </a:lvl1pPr>
            <a:lvl2pPr lvl="1"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7200"/>
              <a:buFont typeface="Fira Sans Extra Condensed Medium"/>
              <a:buNone/>
              <a:defRPr sz="72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70" name="Google Shape;70;p9"/>
          <p:cNvSpPr txBox="1">
            <a:spLocks noGrp="1"/>
          </p:cNvSpPr>
          <p:nvPr>
            <p:ph type="ctrTitle" idx="2"/>
          </p:nvPr>
        </p:nvSpPr>
        <p:spPr>
          <a:xfrm flipH="1">
            <a:off x="1710625" y="2601875"/>
            <a:ext cx="6821100" cy="1215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6000"/>
              <a:buNone/>
              <a:defRPr sz="6000"/>
            </a:lvl1pPr>
            <a:lvl2pPr lvl="1" algn="r" rtl="0">
              <a:spcBef>
                <a:spcPts val="0"/>
              </a:spcBef>
              <a:spcAft>
                <a:spcPts val="0"/>
              </a:spcAft>
              <a:buClr>
                <a:srgbClr val="434343"/>
              </a:buClr>
              <a:buSzPts val="6000"/>
              <a:buNone/>
              <a:defRPr sz="6000">
                <a:solidFill>
                  <a:srgbClr val="434343"/>
                </a:solidFill>
              </a:defRPr>
            </a:lvl2pPr>
            <a:lvl3pPr lvl="2" algn="r" rtl="0">
              <a:spcBef>
                <a:spcPts val="0"/>
              </a:spcBef>
              <a:spcAft>
                <a:spcPts val="0"/>
              </a:spcAft>
              <a:buClr>
                <a:srgbClr val="434343"/>
              </a:buClr>
              <a:buSzPts val="6000"/>
              <a:buNone/>
              <a:defRPr sz="6000">
                <a:solidFill>
                  <a:srgbClr val="434343"/>
                </a:solidFill>
              </a:defRPr>
            </a:lvl3pPr>
            <a:lvl4pPr lvl="3" algn="r" rtl="0">
              <a:spcBef>
                <a:spcPts val="0"/>
              </a:spcBef>
              <a:spcAft>
                <a:spcPts val="0"/>
              </a:spcAft>
              <a:buClr>
                <a:srgbClr val="434343"/>
              </a:buClr>
              <a:buSzPts val="6000"/>
              <a:buNone/>
              <a:defRPr sz="6000">
                <a:solidFill>
                  <a:srgbClr val="434343"/>
                </a:solidFill>
              </a:defRPr>
            </a:lvl4pPr>
            <a:lvl5pPr lvl="4" algn="r" rtl="0">
              <a:spcBef>
                <a:spcPts val="0"/>
              </a:spcBef>
              <a:spcAft>
                <a:spcPts val="0"/>
              </a:spcAft>
              <a:buClr>
                <a:srgbClr val="434343"/>
              </a:buClr>
              <a:buSzPts val="6000"/>
              <a:buNone/>
              <a:defRPr sz="6000">
                <a:solidFill>
                  <a:srgbClr val="434343"/>
                </a:solidFill>
              </a:defRPr>
            </a:lvl5pPr>
            <a:lvl6pPr lvl="5" algn="r" rtl="0">
              <a:spcBef>
                <a:spcPts val="0"/>
              </a:spcBef>
              <a:spcAft>
                <a:spcPts val="0"/>
              </a:spcAft>
              <a:buClr>
                <a:srgbClr val="434343"/>
              </a:buClr>
              <a:buSzPts val="6000"/>
              <a:buNone/>
              <a:defRPr sz="6000">
                <a:solidFill>
                  <a:srgbClr val="434343"/>
                </a:solidFill>
              </a:defRPr>
            </a:lvl6pPr>
            <a:lvl7pPr lvl="6" algn="r" rtl="0">
              <a:spcBef>
                <a:spcPts val="0"/>
              </a:spcBef>
              <a:spcAft>
                <a:spcPts val="0"/>
              </a:spcAft>
              <a:buClr>
                <a:srgbClr val="434343"/>
              </a:buClr>
              <a:buSzPts val="6000"/>
              <a:buNone/>
              <a:defRPr sz="6000">
                <a:solidFill>
                  <a:srgbClr val="434343"/>
                </a:solidFill>
              </a:defRPr>
            </a:lvl7pPr>
            <a:lvl8pPr lvl="7" algn="r" rtl="0">
              <a:spcBef>
                <a:spcPts val="0"/>
              </a:spcBef>
              <a:spcAft>
                <a:spcPts val="0"/>
              </a:spcAft>
              <a:buClr>
                <a:srgbClr val="434343"/>
              </a:buClr>
              <a:buSzPts val="6000"/>
              <a:buNone/>
              <a:defRPr sz="6000">
                <a:solidFill>
                  <a:srgbClr val="434343"/>
                </a:solidFill>
              </a:defRPr>
            </a:lvl8pPr>
            <a:lvl9pPr lvl="8" algn="r" rtl="0">
              <a:spcBef>
                <a:spcPts val="0"/>
              </a:spcBef>
              <a:spcAft>
                <a:spcPts val="0"/>
              </a:spcAft>
              <a:buClr>
                <a:srgbClr val="434343"/>
              </a:buClr>
              <a:buSzPts val="6000"/>
              <a:buNone/>
              <a:defRPr sz="6000">
                <a:solidFill>
                  <a:srgbClr val="434343"/>
                </a:solidFill>
              </a:defRPr>
            </a:lvl9pPr>
          </a:lstStyle>
          <a:p>
            <a:endParaRPr/>
          </a:p>
        </p:txBody>
      </p:sp>
      <p:sp>
        <p:nvSpPr>
          <p:cNvPr id="71" name="Google Shape;71;p9"/>
          <p:cNvSpPr txBox="1">
            <a:spLocks noGrp="1"/>
          </p:cNvSpPr>
          <p:nvPr>
            <p:ph type="subTitle" idx="1"/>
          </p:nvPr>
        </p:nvSpPr>
        <p:spPr>
          <a:xfrm>
            <a:off x="5423425" y="3609500"/>
            <a:ext cx="3108300" cy="526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200"/>
              <a:buFont typeface="Zilla Slab Light"/>
              <a:buNone/>
              <a:defRPr sz="1200">
                <a:latin typeface="Zilla Slab Light"/>
                <a:ea typeface="Zilla Slab Light"/>
                <a:cs typeface="Zilla Slab Light"/>
                <a:sym typeface="Zilla Slab Light"/>
              </a:defRPr>
            </a:lvl1pPr>
            <a:lvl2pPr lvl="1"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2pPr>
            <a:lvl3pPr lvl="2"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3pPr>
            <a:lvl4pPr lvl="3"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4pPr>
            <a:lvl5pPr lvl="4"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5pPr>
            <a:lvl6pPr lvl="5"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6pPr>
            <a:lvl7pPr lvl="6"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7pPr>
            <a:lvl8pPr lvl="7"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8pPr>
            <a:lvl9pPr lvl="8" algn="r" rtl="0">
              <a:lnSpc>
                <a:spcPct val="100000"/>
              </a:lnSpc>
              <a:spcBef>
                <a:spcPts val="0"/>
              </a:spcBef>
              <a:spcAft>
                <a:spcPts val="0"/>
              </a:spcAft>
              <a:buClr>
                <a:srgbClr val="FFFFFF"/>
              </a:buClr>
              <a:buSzPts val="1400"/>
              <a:buFont typeface="Oswald Regular"/>
              <a:buNone/>
              <a:defRPr sz="1400">
                <a:solidFill>
                  <a:srgbClr val="FFFFFF"/>
                </a:solidFill>
                <a:latin typeface="Oswald Regular"/>
                <a:ea typeface="Oswald Regular"/>
                <a:cs typeface="Oswald Regular"/>
                <a:sym typeface="Oswald Regul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DESIGN ">
  <p:cSld name="CUSTOM_1_1_1_2_1_1_1_1_1_1">
    <p:bg>
      <p:bgPr>
        <a:solidFill>
          <a:srgbClr val="AFA8D0"/>
        </a:solidFill>
        <a:effectLst/>
      </p:bgPr>
    </p:bg>
    <p:spTree>
      <p:nvGrpSpPr>
        <p:cNvPr id="1" name="Shape 72"/>
        <p:cNvGrpSpPr/>
        <p:nvPr/>
      </p:nvGrpSpPr>
      <p:grpSpPr>
        <a:xfrm>
          <a:off x="0" y="0"/>
          <a:ext cx="0" cy="0"/>
          <a:chOff x="0" y="0"/>
          <a:chExt cx="0" cy="0"/>
        </a:xfrm>
      </p:grpSpPr>
      <p:sp>
        <p:nvSpPr>
          <p:cNvPr id="73" name="Google Shape;73;p10"/>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rgbClr val="434343"/>
              </a:buClr>
              <a:buSzPts val="4800"/>
              <a:buNone/>
              <a:defRPr sz="4800">
                <a:solidFill>
                  <a:srgbClr val="434343"/>
                </a:solidFill>
              </a:defRPr>
            </a:lvl2pPr>
            <a:lvl3pPr lvl="2" algn="ctr" rtl="0">
              <a:spcBef>
                <a:spcPts val="0"/>
              </a:spcBef>
              <a:spcAft>
                <a:spcPts val="0"/>
              </a:spcAft>
              <a:buClr>
                <a:srgbClr val="434343"/>
              </a:buClr>
              <a:buSzPts val="4800"/>
              <a:buNone/>
              <a:defRPr sz="4800">
                <a:solidFill>
                  <a:srgbClr val="434343"/>
                </a:solidFill>
              </a:defRPr>
            </a:lvl3pPr>
            <a:lvl4pPr lvl="3" algn="ctr" rtl="0">
              <a:spcBef>
                <a:spcPts val="0"/>
              </a:spcBef>
              <a:spcAft>
                <a:spcPts val="0"/>
              </a:spcAft>
              <a:buClr>
                <a:srgbClr val="434343"/>
              </a:buClr>
              <a:buSzPts val="4800"/>
              <a:buNone/>
              <a:defRPr sz="4800">
                <a:solidFill>
                  <a:srgbClr val="434343"/>
                </a:solidFill>
              </a:defRPr>
            </a:lvl4pPr>
            <a:lvl5pPr lvl="4" algn="ctr" rtl="0">
              <a:spcBef>
                <a:spcPts val="0"/>
              </a:spcBef>
              <a:spcAft>
                <a:spcPts val="0"/>
              </a:spcAft>
              <a:buClr>
                <a:srgbClr val="434343"/>
              </a:buClr>
              <a:buSzPts val="4800"/>
              <a:buNone/>
              <a:defRPr sz="4800">
                <a:solidFill>
                  <a:srgbClr val="434343"/>
                </a:solidFill>
              </a:defRPr>
            </a:lvl5pPr>
            <a:lvl6pPr lvl="5" algn="ctr" rtl="0">
              <a:spcBef>
                <a:spcPts val="0"/>
              </a:spcBef>
              <a:spcAft>
                <a:spcPts val="0"/>
              </a:spcAft>
              <a:buClr>
                <a:srgbClr val="434343"/>
              </a:buClr>
              <a:buSzPts val="4800"/>
              <a:buNone/>
              <a:defRPr sz="4800">
                <a:solidFill>
                  <a:srgbClr val="434343"/>
                </a:solidFill>
              </a:defRPr>
            </a:lvl6pPr>
            <a:lvl7pPr lvl="6" algn="ctr" rtl="0">
              <a:spcBef>
                <a:spcPts val="0"/>
              </a:spcBef>
              <a:spcAft>
                <a:spcPts val="0"/>
              </a:spcAft>
              <a:buClr>
                <a:srgbClr val="434343"/>
              </a:buClr>
              <a:buSzPts val="4800"/>
              <a:buNone/>
              <a:defRPr sz="4800">
                <a:solidFill>
                  <a:srgbClr val="434343"/>
                </a:solidFill>
              </a:defRPr>
            </a:lvl7pPr>
            <a:lvl8pPr lvl="7" algn="ctr" rtl="0">
              <a:spcBef>
                <a:spcPts val="0"/>
              </a:spcBef>
              <a:spcAft>
                <a:spcPts val="0"/>
              </a:spcAft>
              <a:buClr>
                <a:srgbClr val="434343"/>
              </a:buClr>
              <a:buSzPts val="4800"/>
              <a:buNone/>
              <a:defRPr sz="4800">
                <a:solidFill>
                  <a:srgbClr val="434343"/>
                </a:solidFill>
              </a:defRPr>
            </a:lvl8pPr>
            <a:lvl9pPr lvl="8" algn="ctr" rtl="0">
              <a:spcBef>
                <a:spcPts val="0"/>
              </a:spcBef>
              <a:spcAft>
                <a:spcPts val="0"/>
              </a:spcAft>
              <a:buClr>
                <a:srgbClr val="434343"/>
              </a:buClr>
              <a:buSzPts val="4800"/>
              <a:buNone/>
              <a:defRPr sz="4800">
                <a:solidFill>
                  <a:srgbClr val="434343"/>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slideLayout" Target="../slideLayouts/slideLayout27.xml"/><Relationship Id="rId1" Type="http://schemas.openxmlformats.org/officeDocument/2006/relationships/slideLayout" Target="../slideLayouts/slideLayout26.xml"/><Relationship Id="rId4"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AFA8D0"/>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FFFFFF"/>
              </a:buClr>
              <a:buSzPts val="2800"/>
              <a:buFont typeface="Englebert"/>
              <a:buNone/>
              <a:defRPr sz="2800">
                <a:solidFill>
                  <a:srgbClr val="FFFFFF"/>
                </a:solidFill>
                <a:latin typeface="Englebert"/>
                <a:ea typeface="Englebert"/>
                <a:cs typeface="Englebert"/>
                <a:sym typeface="Englebert"/>
              </a:defRPr>
            </a:lvl1pPr>
            <a:lvl2pPr lvl="1">
              <a:spcBef>
                <a:spcPts val="0"/>
              </a:spcBef>
              <a:spcAft>
                <a:spcPts val="0"/>
              </a:spcAft>
              <a:buClr>
                <a:srgbClr val="FFFFFF"/>
              </a:buClr>
              <a:buSzPts val="2800"/>
              <a:buFont typeface="Oswald Regular"/>
              <a:buNone/>
              <a:defRPr sz="2800">
                <a:solidFill>
                  <a:srgbClr val="FFFFFF"/>
                </a:solidFill>
                <a:latin typeface="Oswald Regular"/>
                <a:ea typeface="Oswald Regular"/>
                <a:cs typeface="Oswald Regular"/>
                <a:sym typeface="Oswald Regular"/>
              </a:defRPr>
            </a:lvl2pPr>
            <a:lvl3pPr lvl="2">
              <a:spcBef>
                <a:spcPts val="0"/>
              </a:spcBef>
              <a:spcAft>
                <a:spcPts val="0"/>
              </a:spcAft>
              <a:buClr>
                <a:srgbClr val="FFFFFF"/>
              </a:buClr>
              <a:buSzPts val="2800"/>
              <a:buFont typeface="Oswald Regular"/>
              <a:buNone/>
              <a:defRPr sz="2800">
                <a:solidFill>
                  <a:srgbClr val="FFFFFF"/>
                </a:solidFill>
                <a:latin typeface="Oswald Regular"/>
                <a:ea typeface="Oswald Regular"/>
                <a:cs typeface="Oswald Regular"/>
                <a:sym typeface="Oswald Regular"/>
              </a:defRPr>
            </a:lvl3pPr>
            <a:lvl4pPr lvl="3">
              <a:spcBef>
                <a:spcPts val="0"/>
              </a:spcBef>
              <a:spcAft>
                <a:spcPts val="0"/>
              </a:spcAft>
              <a:buClr>
                <a:srgbClr val="FFFFFF"/>
              </a:buClr>
              <a:buSzPts val="2800"/>
              <a:buFont typeface="Oswald Regular"/>
              <a:buNone/>
              <a:defRPr sz="2800">
                <a:solidFill>
                  <a:srgbClr val="FFFFFF"/>
                </a:solidFill>
                <a:latin typeface="Oswald Regular"/>
                <a:ea typeface="Oswald Regular"/>
                <a:cs typeface="Oswald Regular"/>
                <a:sym typeface="Oswald Regular"/>
              </a:defRPr>
            </a:lvl4pPr>
            <a:lvl5pPr lvl="4">
              <a:spcBef>
                <a:spcPts val="0"/>
              </a:spcBef>
              <a:spcAft>
                <a:spcPts val="0"/>
              </a:spcAft>
              <a:buClr>
                <a:srgbClr val="FFFFFF"/>
              </a:buClr>
              <a:buSzPts val="2800"/>
              <a:buFont typeface="Oswald Regular"/>
              <a:buNone/>
              <a:defRPr sz="2800">
                <a:solidFill>
                  <a:srgbClr val="FFFFFF"/>
                </a:solidFill>
                <a:latin typeface="Oswald Regular"/>
                <a:ea typeface="Oswald Regular"/>
                <a:cs typeface="Oswald Regular"/>
                <a:sym typeface="Oswald Regular"/>
              </a:defRPr>
            </a:lvl5pPr>
            <a:lvl6pPr lvl="5">
              <a:spcBef>
                <a:spcPts val="0"/>
              </a:spcBef>
              <a:spcAft>
                <a:spcPts val="0"/>
              </a:spcAft>
              <a:buClr>
                <a:srgbClr val="FFFFFF"/>
              </a:buClr>
              <a:buSzPts val="2800"/>
              <a:buFont typeface="Oswald Regular"/>
              <a:buNone/>
              <a:defRPr sz="2800">
                <a:solidFill>
                  <a:srgbClr val="FFFFFF"/>
                </a:solidFill>
                <a:latin typeface="Oswald Regular"/>
                <a:ea typeface="Oswald Regular"/>
                <a:cs typeface="Oswald Regular"/>
                <a:sym typeface="Oswald Regular"/>
              </a:defRPr>
            </a:lvl6pPr>
            <a:lvl7pPr lvl="6">
              <a:spcBef>
                <a:spcPts val="0"/>
              </a:spcBef>
              <a:spcAft>
                <a:spcPts val="0"/>
              </a:spcAft>
              <a:buClr>
                <a:srgbClr val="FFFFFF"/>
              </a:buClr>
              <a:buSzPts val="2800"/>
              <a:buFont typeface="Oswald Regular"/>
              <a:buNone/>
              <a:defRPr sz="2800">
                <a:solidFill>
                  <a:srgbClr val="FFFFFF"/>
                </a:solidFill>
                <a:latin typeface="Oswald Regular"/>
                <a:ea typeface="Oswald Regular"/>
                <a:cs typeface="Oswald Regular"/>
                <a:sym typeface="Oswald Regular"/>
              </a:defRPr>
            </a:lvl7pPr>
            <a:lvl8pPr lvl="7">
              <a:spcBef>
                <a:spcPts val="0"/>
              </a:spcBef>
              <a:spcAft>
                <a:spcPts val="0"/>
              </a:spcAft>
              <a:buClr>
                <a:srgbClr val="FFFFFF"/>
              </a:buClr>
              <a:buSzPts val="2800"/>
              <a:buFont typeface="Oswald Regular"/>
              <a:buNone/>
              <a:defRPr sz="2800">
                <a:solidFill>
                  <a:srgbClr val="FFFFFF"/>
                </a:solidFill>
                <a:latin typeface="Oswald Regular"/>
                <a:ea typeface="Oswald Regular"/>
                <a:cs typeface="Oswald Regular"/>
                <a:sym typeface="Oswald Regular"/>
              </a:defRPr>
            </a:lvl8pPr>
            <a:lvl9pPr lvl="8">
              <a:spcBef>
                <a:spcPts val="0"/>
              </a:spcBef>
              <a:spcAft>
                <a:spcPts val="0"/>
              </a:spcAft>
              <a:buClr>
                <a:srgbClr val="FFFFFF"/>
              </a:buClr>
              <a:buSzPts val="2800"/>
              <a:buFont typeface="Oswald Regular"/>
              <a:buNone/>
              <a:defRPr sz="2800">
                <a:solidFill>
                  <a:srgbClr val="FFFFFF"/>
                </a:solidFill>
                <a:latin typeface="Oswald Regular"/>
                <a:ea typeface="Oswald Regular"/>
                <a:cs typeface="Oswald Regular"/>
                <a:sym typeface="Oswald Regular"/>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292100" rtl="0">
              <a:lnSpc>
                <a:spcPct val="115000"/>
              </a:lnSpc>
              <a:spcBef>
                <a:spcPts val="0"/>
              </a:spcBef>
              <a:spcAft>
                <a:spcPts val="0"/>
              </a:spcAft>
              <a:buClr>
                <a:srgbClr val="FFFFFF"/>
              </a:buClr>
              <a:buSzPts val="1000"/>
              <a:buFont typeface="Zilla Slab Light"/>
              <a:buChar char="●"/>
              <a:defRPr sz="1000">
                <a:solidFill>
                  <a:srgbClr val="FFFFFF"/>
                </a:solidFill>
                <a:latin typeface="Zilla Slab Light"/>
                <a:ea typeface="Zilla Slab Light"/>
                <a:cs typeface="Zilla Slab Light"/>
                <a:sym typeface="Zilla Slab Light"/>
              </a:defRPr>
            </a:lvl1pPr>
            <a:lvl2pPr marL="914400" lvl="1" indent="-292100" rtl="0">
              <a:lnSpc>
                <a:spcPct val="115000"/>
              </a:lnSpc>
              <a:spcBef>
                <a:spcPts val="1600"/>
              </a:spcBef>
              <a:spcAft>
                <a:spcPts val="0"/>
              </a:spcAft>
              <a:buClr>
                <a:srgbClr val="FFFFFF"/>
              </a:buClr>
              <a:buSzPts val="1000"/>
              <a:buFont typeface="Zilla Slab Light"/>
              <a:buChar char="○"/>
              <a:defRPr sz="1000">
                <a:solidFill>
                  <a:srgbClr val="FFFFFF"/>
                </a:solidFill>
                <a:latin typeface="Zilla Slab Light"/>
                <a:ea typeface="Zilla Slab Light"/>
                <a:cs typeface="Zilla Slab Light"/>
                <a:sym typeface="Zilla Slab Light"/>
              </a:defRPr>
            </a:lvl2pPr>
            <a:lvl3pPr marL="1371600" lvl="2" indent="-292100" rtl="0">
              <a:lnSpc>
                <a:spcPct val="115000"/>
              </a:lnSpc>
              <a:spcBef>
                <a:spcPts val="1600"/>
              </a:spcBef>
              <a:spcAft>
                <a:spcPts val="0"/>
              </a:spcAft>
              <a:buClr>
                <a:srgbClr val="FFFFFF"/>
              </a:buClr>
              <a:buSzPts val="1000"/>
              <a:buFont typeface="Zilla Slab Light"/>
              <a:buChar char="■"/>
              <a:defRPr sz="1000">
                <a:solidFill>
                  <a:srgbClr val="FFFFFF"/>
                </a:solidFill>
                <a:latin typeface="Zilla Slab Light"/>
                <a:ea typeface="Zilla Slab Light"/>
                <a:cs typeface="Zilla Slab Light"/>
                <a:sym typeface="Zilla Slab Light"/>
              </a:defRPr>
            </a:lvl3pPr>
            <a:lvl4pPr marL="1828800" lvl="3" indent="-292100" rtl="0">
              <a:lnSpc>
                <a:spcPct val="115000"/>
              </a:lnSpc>
              <a:spcBef>
                <a:spcPts val="1600"/>
              </a:spcBef>
              <a:spcAft>
                <a:spcPts val="0"/>
              </a:spcAft>
              <a:buClr>
                <a:srgbClr val="FFFFFF"/>
              </a:buClr>
              <a:buSzPts val="1000"/>
              <a:buFont typeface="Zilla Slab Light"/>
              <a:buChar char="●"/>
              <a:defRPr sz="1000">
                <a:solidFill>
                  <a:srgbClr val="FFFFFF"/>
                </a:solidFill>
                <a:latin typeface="Zilla Slab Light"/>
                <a:ea typeface="Zilla Slab Light"/>
                <a:cs typeface="Zilla Slab Light"/>
                <a:sym typeface="Zilla Slab Light"/>
              </a:defRPr>
            </a:lvl4pPr>
            <a:lvl5pPr marL="2286000" lvl="4" indent="-292100" rtl="0">
              <a:lnSpc>
                <a:spcPct val="115000"/>
              </a:lnSpc>
              <a:spcBef>
                <a:spcPts val="1600"/>
              </a:spcBef>
              <a:spcAft>
                <a:spcPts val="0"/>
              </a:spcAft>
              <a:buClr>
                <a:srgbClr val="FFFFFF"/>
              </a:buClr>
              <a:buSzPts val="1000"/>
              <a:buFont typeface="Zilla Slab Light"/>
              <a:buChar char="○"/>
              <a:defRPr sz="1000">
                <a:solidFill>
                  <a:srgbClr val="FFFFFF"/>
                </a:solidFill>
                <a:latin typeface="Zilla Slab Light"/>
                <a:ea typeface="Zilla Slab Light"/>
                <a:cs typeface="Zilla Slab Light"/>
                <a:sym typeface="Zilla Slab Light"/>
              </a:defRPr>
            </a:lvl5pPr>
            <a:lvl6pPr marL="2743200" lvl="5" indent="-292100" rtl="0">
              <a:lnSpc>
                <a:spcPct val="115000"/>
              </a:lnSpc>
              <a:spcBef>
                <a:spcPts val="1600"/>
              </a:spcBef>
              <a:spcAft>
                <a:spcPts val="0"/>
              </a:spcAft>
              <a:buClr>
                <a:srgbClr val="FFFFFF"/>
              </a:buClr>
              <a:buSzPts val="1000"/>
              <a:buFont typeface="Zilla Slab Light"/>
              <a:buChar char="■"/>
              <a:defRPr sz="1000">
                <a:solidFill>
                  <a:srgbClr val="FFFFFF"/>
                </a:solidFill>
                <a:latin typeface="Zilla Slab Light"/>
                <a:ea typeface="Zilla Slab Light"/>
                <a:cs typeface="Zilla Slab Light"/>
                <a:sym typeface="Zilla Slab Light"/>
              </a:defRPr>
            </a:lvl6pPr>
            <a:lvl7pPr marL="3200400" lvl="6" indent="-292100" rtl="0">
              <a:lnSpc>
                <a:spcPct val="115000"/>
              </a:lnSpc>
              <a:spcBef>
                <a:spcPts val="1600"/>
              </a:spcBef>
              <a:spcAft>
                <a:spcPts val="0"/>
              </a:spcAft>
              <a:buClr>
                <a:srgbClr val="FFFFFF"/>
              </a:buClr>
              <a:buSzPts val="1000"/>
              <a:buFont typeface="Zilla Slab Light"/>
              <a:buChar char="●"/>
              <a:defRPr sz="1000">
                <a:solidFill>
                  <a:srgbClr val="FFFFFF"/>
                </a:solidFill>
                <a:latin typeface="Zilla Slab Light"/>
                <a:ea typeface="Zilla Slab Light"/>
                <a:cs typeface="Zilla Slab Light"/>
                <a:sym typeface="Zilla Slab Light"/>
              </a:defRPr>
            </a:lvl7pPr>
            <a:lvl8pPr marL="3657600" lvl="7" indent="-292100" rtl="0">
              <a:lnSpc>
                <a:spcPct val="115000"/>
              </a:lnSpc>
              <a:spcBef>
                <a:spcPts val="1600"/>
              </a:spcBef>
              <a:spcAft>
                <a:spcPts val="0"/>
              </a:spcAft>
              <a:buClr>
                <a:srgbClr val="FFFFFF"/>
              </a:buClr>
              <a:buSzPts val="1000"/>
              <a:buFont typeface="Zilla Slab Light"/>
              <a:buChar char="○"/>
              <a:defRPr sz="1000">
                <a:solidFill>
                  <a:srgbClr val="FFFFFF"/>
                </a:solidFill>
                <a:latin typeface="Zilla Slab Light"/>
                <a:ea typeface="Zilla Slab Light"/>
                <a:cs typeface="Zilla Slab Light"/>
                <a:sym typeface="Zilla Slab Light"/>
              </a:defRPr>
            </a:lvl8pPr>
            <a:lvl9pPr marL="4114800" lvl="8" indent="-292100" rtl="0">
              <a:lnSpc>
                <a:spcPct val="115000"/>
              </a:lnSpc>
              <a:spcBef>
                <a:spcPts val="1600"/>
              </a:spcBef>
              <a:spcAft>
                <a:spcPts val="1600"/>
              </a:spcAft>
              <a:buClr>
                <a:srgbClr val="FFFFFF"/>
              </a:buClr>
              <a:buSzPts val="1000"/>
              <a:buFont typeface="Zilla Slab Light"/>
              <a:buChar char="■"/>
              <a:defRPr sz="1000">
                <a:solidFill>
                  <a:srgbClr val="FFFFFF"/>
                </a:solidFill>
                <a:latin typeface="Zilla Slab Light"/>
                <a:ea typeface="Zilla Slab Light"/>
                <a:cs typeface="Zilla Slab Light"/>
                <a:sym typeface="Zilla Slab Light"/>
              </a:defRPr>
            </a:lvl9pPr>
          </a:lstStyle>
          <a:p>
            <a:endParaRPr/>
          </a:p>
        </p:txBody>
      </p:sp>
      <p:sp>
        <p:nvSpPr>
          <p:cNvPr id="8" name="Google Shape;8;p1"/>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lvl="0" algn="r">
              <a:buNone/>
              <a:defRPr sz="1300">
                <a:solidFill>
                  <a:srgbClr val="666666"/>
                </a:solidFill>
                <a:latin typeface="Roboto Slab Regular"/>
                <a:ea typeface="Roboto Slab Regular"/>
                <a:cs typeface="Roboto Slab Regular"/>
                <a:sym typeface="Roboto Slab Regular"/>
              </a:defRPr>
            </a:lvl1pPr>
            <a:lvl2pPr lvl="1" algn="r">
              <a:buNone/>
              <a:defRPr sz="1300">
                <a:solidFill>
                  <a:srgbClr val="666666"/>
                </a:solidFill>
                <a:latin typeface="Roboto Slab Regular"/>
                <a:ea typeface="Roboto Slab Regular"/>
                <a:cs typeface="Roboto Slab Regular"/>
                <a:sym typeface="Roboto Slab Regular"/>
              </a:defRPr>
            </a:lvl2pPr>
            <a:lvl3pPr lvl="2" algn="r">
              <a:buNone/>
              <a:defRPr sz="1300">
                <a:solidFill>
                  <a:srgbClr val="666666"/>
                </a:solidFill>
                <a:latin typeface="Roboto Slab Regular"/>
                <a:ea typeface="Roboto Slab Regular"/>
                <a:cs typeface="Roboto Slab Regular"/>
                <a:sym typeface="Roboto Slab Regular"/>
              </a:defRPr>
            </a:lvl3pPr>
            <a:lvl4pPr lvl="3" algn="r">
              <a:buNone/>
              <a:defRPr sz="1300">
                <a:solidFill>
                  <a:srgbClr val="666666"/>
                </a:solidFill>
                <a:latin typeface="Roboto Slab Regular"/>
                <a:ea typeface="Roboto Slab Regular"/>
                <a:cs typeface="Roboto Slab Regular"/>
                <a:sym typeface="Roboto Slab Regular"/>
              </a:defRPr>
            </a:lvl4pPr>
            <a:lvl5pPr lvl="4" algn="r">
              <a:buNone/>
              <a:defRPr sz="1300">
                <a:solidFill>
                  <a:srgbClr val="666666"/>
                </a:solidFill>
                <a:latin typeface="Roboto Slab Regular"/>
                <a:ea typeface="Roboto Slab Regular"/>
                <a:cs typeface="Roboto Slab Regular"/>
                <a:sym typeface="Roboto Slab Regular"/>
              </a:defRPr>
            </a:lvl5pPr>
            <a:lvl6pPr lvl="5" algn="r">
              <a:buNone/>
              <a:defRPr sz="1300">
                <a:solidFill>
                  <a:srgbClr val="666666"/>
                </a:solidFill>
                <a:latin typeface="Roboto Slab Regular"/>
                <a:ea typeface="Roboto Slab Regular"/>
                <a:cs typeface="Roboto Slab Regular"/>
                <a:sym typeface="Roboto Slab Regular"/>
              </a:defRPr>
            </a:lvl6pPr>
            <a:lvl7pPr lvl="6" algn="r">
              <a:buNone/>
              <a:defRPr sz="1300">
                <a:solidFill>
                  <a:srgbClr val="666666"/>
                </a:solidFill>
                <a:latin typeface="Roboto Slab Regular"/>
                <a:ea typeface="Roboto Slab Regular"/>
                <a:cs typeface="Roboto Slab Regular"/>
                <a:sym typeface="Roboto Slab Regular"/>
              </a:defRPr>
            </a:lvl7pPr>
            <a:lvl8pPr lvl="7" algn="r">
              <a:buNone/>
              <a:defRPr sz="1300">
                <a:solidFill>
                  <a:srgbClr val="666666"/>
                </a:solidFill>
                <a:latin typeface="Roboto Slab Regular"/>
                <a:ea typeface="Roboto Slab Regular"/>
                <a:cs typeface="Roboto Slab Regular"/>
                <a:sym typeface="Roboto Slab Regular"/>
              </a:defRPr>
            </a:lvl8pPr>
            <a:lvl9pPr lvl="8" algn="r">
              <a:buNone/>
              <a:defRPr sz="1300">
                <a:solidFill>
                  <a:srgbClr val="666666"/>
                </a:solidFill>
                <a:latin typeface="Roboto Slab Regular"/>
                <a:ea typeface="Roboto Slab Regular"/>
                <a:cs typeface="Roboto Slab Regular"/>
                <a:sym typeface="Roboto Slab Regular"/>
              </a:defRPr>
            </a:lvl9pPr>
          </a:lstStyle>
          <a:p>
            <a:pPr marL="0" lvl="0" indent="0" algn="r" rtl="0">
              <a:spcBef>
                <a:spcPts val="0"/>
              </a:spcBef>
              <a:spcAft>
                <a:spcPts val="0"/>
              </a:spcAft>
              <a:buNone/>
            </a:pPr>
            <a:fld id="{00000000-1234-1234-1234-123412341234}" type="slidenum">
              <a:rPr lang="es"/>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71" r:id="rId22"/>
    <p:sldLayoutId id="2147483672" r:id="rId23"/>
    <p:sldLayoutId id="2147483673" r:id="rId2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140"/>
        <p:cNvGrpSpPr/>
        <p:nvPr/>
      </p:nvGrpSpPr>
      <p:grpSpPr>
        <a:xfrm>
          <a:off x="0" y="0"/>
          <a:ext cx="0" cy="0"/>
          <a:chOff x="0" y="0"/>
          <a:chExt cx="0" cy="0"/>
        </a:xfrm>
      </p:grpSpPr>
      <p:sp>
        <p:nvSpPr>
          <p:cNvPr id="141" name="Google Shape;141;p2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42" name="Google Shape;142;p2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1pPr>
            <a:lvl2pPr marL="914400" lvl="1"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2pPr>
            <a:lvl3pPr marL="1371600" lvl="2"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3pPr>
            <a:lvl4pPr marL="1828800" lvl="3"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4pPr>
            <a:lvl5pPr marL="2286000" lvl="4"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5pPr>
            <a:lvl6pPr marL="2743200" lvl="5"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6pPr>
            <a:lvl7pPr marL="3200400" lvl="6"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7pPr>
            <a:lvl8pPr marL="3657600" lvl="7"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8pPr>
            <a:lvl9pPr marL="4114800" lvl="8" indent="-304800" rtl="0">
              <a:lnSpc>
                <a:spcPct val="115000"/>
              </a:lnSpc>
              <a:spcBef>
                <a:spcPts val="0"/>
              </a:spcBef>
              <a:spcAft>
                <a:spcPts val="0"/>
              </a:spcAft>
              <a:buClr>
                <a:srgbClr val="435D74"/>
              </a:buClr>
              <a:buSzPts val="1200"/>
              <a:buFont typeface="Proxima Nova"/>
              <a:buChar char="■"/>
              <a:defRPr sz="1200">
                <a:solidFill>
                  <a:srgbClr val="435D74"/>
                </a:solidFill>
                <a:latin typeface="Proxima Nova"/>
                <a:ea typeface="Proxima Nova"/>
                <a:cs typeface="Proxima Nova"/>
                <a:sym typeface="Proxima Nova"/>
              </a:defRPr>
            </a:lvl9pPr>
          </a:lstStyle>
          <a:p>
            <a:endParaRPr/>
          </a:p>
        </p:txBody>
      </p:sp>
      <p:sp>
        <p:nvSpPr>
          <p:cNvPr id="143" name="Google Shape;143;p28"/>
          <p:cNvSpPr txBox="1">
            <a:spLocks noGrp="1"/>
          </p:cNvSpPr>
          <p:nvPr>
            <p:ph type="sldNum" idx="12"/>
          </p:nvPr>
        </p:nvSpPr>
        <p:spPr>
          <a:xfrm>
            <a:off x="8548658" y="4663217"/>
            <a:ext cx="548700" cy="393600"/>
          </a:xfrm>
          <a:prstGeom prst="rect">
            <a:avLst/>
          </a:prstGeom>
          <a:noFill/>
          <a:ln>
            <a:noFill/>
          </a:ln>
        </p:spPr>
        <p:txBody>
          <a:bodyPr spcFirstLastPara="1" wrap="square" lIns="91425" tIns="91425" rIns="91425" bIns="91425" anchor="ctr"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s"/>
              <a:t>‹#›</a:t>
            </a:fld>
            <a:endParaRPr/>
          </a:p>
        </p:txBody>
      </p:sp>
    </p:spTree>
  </p:cSld>
  <p:clrMap bg1="lt1" tx1="dk1" bg2="dk2" tx2="lt2" accent1="accent1" accent2="accent2" accent3="accent3" accent4="accent4" accent5="accent5" accent6="accent6" hlink="hlink" folHlink="folHlink"/>
  <p:sldLayoutIdLst>
    <p:sldLayoutId id="2147483674"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3"/>
        <p:cNvGrpSpPr/>
        <p:nvPr/>
      </p:nvGrpSpPr>
      <p:grpSpPr>
        <a:xfrm>
          <a:off x="0" y="0"/>
          <a:ext cx="0" cy="0"/>
          <a:chOff x="0" y="0"/>
          <a:chExt cx="0" cy="0"/>
        </a:xfrm>
      </p:grpSpPr>
      <p:sp>
        <p:nvSpPr>
          <p:cNvPr id="854" name="Google Shape;854;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855" name="Google Shape;855;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849813550"/>
      </p:ext>
    </p:extLst>
  </p:cSld>
  <p:clrMap bg1="lt1" tx1="dk1" bg2="dk2" tx2="lt2" accent1="accent1" accent2="accent2" accent3="accent3" accent4="accent4" accent5="accent5" accent6="accent6" hlink="hlink" folHlink="folHlink"/>
  <p:sldLayoutIdLst>
    <p:sldLayoutId id="2147483678" r:id="rId1"/>
    <p:sldLayoutId id="2147483679" r:id="rId2"/>
    <p:sldLayoutId id="2147483680" r:id="rId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3" Type="http://schemas.openxmlformats.org/officeDocument/2006/relationships/hyperlink" Target="https://docs.google.com/spreadsheets/d/1_1qvlAGMxIMLPmPe3tDcfCaVrKo1kgghic8_jv-noi8/copy" TargetMode="External"/><Relationship Id="rId2" Type="http://schemas.openxmlformats.org/officeDocument/2006/relationships/notesSlide" Target="../notesSlides/notesSlide24.xml"/><Relationship Id="rId1" Type="http://schemas.openxmlformats.org/officeDocument/2006/relationships/slideLayout" Target="../slideLayouts/slideLayout18.xml"/><Relationship Id="rId4" Type="http://schemas.openxmlformats.org/officeDocument/2006/relationships/image" Target="../media/image25.png"/></Relationships>
</file>

<file path=ppt/slides/_rels/slide2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7.xml"/><Relationship Id="rId1" Type="http://schemas.openxmlformats.org/officeDocument/2006/relationships/slideLayout" Target="../slideLayouts/slideLayout20.xml"/><Relationship Id="rId4" Type="http://schemas.openxmlformats.org/officeDocument/2006/relationships/image" Target="../media/image28.png"/></Relationships>
</file>

<file path=ppt/slides/_rels/slide2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8.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29.xml"/><Relationship Id="rId1" Type="http://schemas.openxmlformats.org/officeDocument/2006/relationships/slideLayout" Target="../slideLayouts/slideLayout9.xml"/><Relationship Id="rId6" Type="http://schemas.openxmlformats.org/officeDocument/2006/relationships/image" Target="../media/image33.png"/><Relationship Id="rId5" Type="http://schemas.openxmlformats.org/officeDocument/2006/relationships/image" Target="../media/image32.png"/><Relationship Id="rId10" Type="http://schemas.openxmlformats.org/officeDocument/2006/relationships/image" Target="../media/image37.png"/><Relationship Id="rId4" Type="http://schemas.openxmlformats.org/officeDocument/2006/relationships/image" Target="../media/image31.png"/><Relationship Id="rId9" Type="http://schemas.openxmlformats.org/officeDocument/2006/relationships/image" Target="../media/image3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38.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9.xml"/><Relationship Id="rId6" Type="http://schemas.openxmlformats.org/officeDocument/2006/relationships/image" Target="../media/image41.png"/><Relationship Id="rId5" Type="http://schemas.openxmlformats.org/officeDocument/2006/relationships/image" Target="../media/image40.png"/><Relationship Id="rId10" Type="http://schemas.openxmlformats.org/officeDocument/2006/relationships/image" Target="../media/image45.png"/><Relationship Id="rId4" Type="http://schemas.openxmlformats.org/officeDocument/2006/relationships/image" Target="../media/image39.png"/><Relationship Id="rId9" Type="http://schemas.openxmlformats.org/officeDocument/2006/relationships/image" Target="../media/image44.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8.xml"/></Relationships>
</file>

<file path=ppt/slides/_rels/slide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48"/>
        <p:cNvGrpSpPr/>
        <p:nvPr/>
      </p:nvGrpSpPr>
      <p:grpSpPr>
        <a:xfrm>
          <a:off x="0" y="0"/>
          <a:ext cx="0" cy="0"/>
          <a:chOff x="0" y="0"/>
          <a:chExt cx="0" cy="0"/>
        </a:xfrm>
      </p:grpSpPr>
      <p:sp>
        <p:nvSpPr>
          <p:cNvPr id="149" name="Google Shape;149;p30"/>
          <p:cNvSpPr txBox="1">
            <a:spLocks noGrp="1"/>
          </p:cNvSpPr>
          <p:nvPr>
            <p:ph type="ctrTitle"/>
          </p:nvPr>
        </p:nvSpPr>
        <p:spPr>
          <a:xfrm flipH="1">
            <a:off x="4540469" y="1986455"/>
            <a:ext cx="4267200" cy="2142194"/>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sz="6000" dirty="0" smtClean="0">
                <a:solidFill>
                  <a:srgbClr val="FFFFFF"/>
                </a:solidFill>
                <a:cs typeface="B Titr" panose="00000700000000000000" pitchFamily="2" charset="-78"/>
              </a:rPr>
              <a:t>قالب پاورپوینت درسی</a:t>
            </a:r>
            <a:endParaRPr sz="6000" dirty="0">
              <a:solidFill>
                <a:srgbClr val="FFFFFF"/>
              </a:solidFill>
              <a:cs typeface="B Titr" panose="00000700000000000000" pitchFamily="2" charset="-78"/>
            </a:endParaRPr>
          </a:p>
        </p:txBody>
      </p:sp>
      <p:sp>
        <p:nvSpPr>
          <p:cNvPr id="150" name="Google Shape;150;p30"/>
          <p:cNvSpPr txBox="1">
            <a:spLocks noGrp="1"/>
          </p:cNvSpPr>
          <p:nvPr>
            <p:ph type="subTitle" idx="1"/>
          </p:nvPr>
        </p:nvSpPr>
        <p:spPr>
          <a:xfrm flipH="1">
            <a:off x="4298730" y="4003552"/>
            <a:ext cx="4414345" cy="526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sz="1600" dirty="0" smtClean="0">
                <a:latin typeface="Shabnam" panose="020B0603030804020204" pitchFamily="34" charset="-78"/>
                <a:cs typeface="Shabnam" panose="020B0603030804020204" pitchFamily="34" charset="-78"/>
              </a:rPr>
              <a:t>توضیحات دلخواه خود را در این قسمت وارد کنید</a:t>
            </a:r>
            <a:endParaRPr sz="1600" dirty="0">
              <a:solidFill>
                <a:srgbClr val="FFFFFF"/>
              </a:solidFill>
              <a:latin typeface="Shabnam" panose="020B0603030804020204" pitchFamily="34" charset="-78"/>
              <a:cs typeface="Shabnam" panose="020B0603030804020204" pitchFamily="34" charset="-78"/>
            </a:endParaRPr>
          </a:p>
        </p:txBody>
      </p:sp>
      <p:pic>
        <p:nvPicPr>
          <p:cNvPr id="151" name="Google Shape;151;p30"/>
          <p:cNvPicPr preferRelativeResize="0"/>
          <p:nvPr/>
        </p:nvPicPr>
        <p:blipFill rotWithShape="1">
          <a:blip r:embed="rId3">
            <a:alphaModFix/>
          </a:blip>
          <a:srcRect r="31266"/>
          <a:stretch/>
        </p:blipFill>
        <p:spPr>
          <a:xfrm>
            <a:off x="0" y="-25"/>
            <a:ext cx="6285020" cy="5143523"/>
          </a:xfrm>
          <a:prstGeom prst="rect">
            <a:avLst/>
          </a:prstGeom>
          <a:noFill/>
          <a:ln>
            <a:noFill/>
          </a:ln>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391"/>
        <p:cNvGrpSpPr/>
        <p:nvPr/>
      </p:nvGrpSpPr>
      <p:grpSpPr>
        <a:xfrm>
          <a:off x="0" y="0"/>
          <a:ext cx="0" cy="0"/>
          <a:chOff x="0" y="0"/>
          <a:chExt cx="0" cy="0"/>
        </a:xfrm>
      </p:grpSpPr>
      <p:sp>
        <p:nvSpPr>
          <p:cNvPr id="392" name="Google Shape;392;p39"/>
          <p:cNvSpPr/>
          <p:nvPr/>
        </p:nvSpPr>
        <p:spPr>
          <a:xfrm>
            <a:off x="3883798" y="1678750"/>
            <a:ext cx="2272500" cy="2272500"/>
          </a:xfrm>
          <a:prstGeom prst="ellipse">
            <a:avLst/>
          </a:prstGeom>
          <a:gradFill>
            <a:gsLst>
              <a:gs pos="0">
                <a:srgbClr val="645CA7">
                  <a:alpha val="76470"/>
                </a:srgbClr>
              </a:gs>
              <a:gs pos="100000">
                <a:srgbClr val="D77EAD">
                  <a:alpha val="7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 name="Google Shape;393;p39"/>
          <p:cNvSpPr/>
          <p:nvPr/>
        </p:nvSpPr>
        <p:spPr>
          <a:xfrm>
            <a:off x="3412925" y="239233"/>
            <a:ext cx="2115300" cy="2115300"/>
          </a:xfrm>
          <a:prstGeom prst="ellipse">
            <a:avLst/>
          </a:prstGeom>
          <a:solidFill>
            <a:srgbClr val="FFFFFF">
              <a:alpha val="84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 name="Google Shape;394;p39"/>
          <p:cNvSpPr/>
          <p:nvPr/>
        </p:nvSpPr>
        <p:spPr>
          <a:xfrm>
            <a:off x="2387510" y="1549352"/>
            <a:ext cx="1645200" cy="1645200"/>
          </a:xfrm>
          <a:prstGeom prst="ellipse">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 name="Google Shape;395;p39"/>
          <p:cNvSpPr/>
          <p:nvPr/>
        </p:nvSpPr>
        <p:spPr>
          <a:xfrm>
            <a:off x="5395700" y="877725"/>
            <a:ext cx="1360800" cy="1360800"/>
          </a:xfrm>
          <a:prstGeom prst="ellipse">
            <a:avLst/>
          </a:prstGeom>
          <a:solidFill>
            <a:srgbClr val="FFFFFF">
              <a:alpha val="294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 name="Google Shape;396;p39"/>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3200" b="1" dirty="0">
                <a:latin typeface="Shabnam" panose="020B0603030804020204" pitchFamily="34" charset="-78"/>
                <a:cs typeface="Shabnam" panose="020B0603030804020204" pitchFamily="34" charset="-78"/>
              </a:rPr>
              <a:t>اصول درس خواندن</a:t>
            </a:r>
            <a:endParaRPr sz="3000" dirty="0">
              <a:solidFill>
                <a:srgbClr val="FFFFFF"/>
              </a:solidFill>
            </a:endParaRPr>
          </a:p>
        </p:txBody>
      </p:sp>
      <p:sp>
        <p:nvSpPr>
          <p:cNvPr id="397" name="Google Shape;397;p39"/>
          <p:cNvSpPr txBox="1">
            <a:spLocks noGrp="1"/>
          </p:cNvSpPr>
          <p:nvPr>
            <p:ph type="ctrTitle"/>
          </p:nvPr>
        </p:nvSpPr>
        <p:spPr>
          <a:xfrm>
            <a:off x="4394700" y="2830100"/>
            <a:ext cx="1320900" cy="577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sz="3000" dirty="0" smtClean="0">
                <a:cs typeface="B Titr" panose="00000700000000000000" pitchFamily="2" charset="-78"/>
              </a:rPr>
              <a:t>40%</a:t>
            </a:r>
            <a:endParaRPr sz="3000" dirty="0">
              <a:cs typeface="B Titr" panose="00000700000000000000" pitchFamily="2" charset="-78"/>
            </a:endParaRPr>
          </a:p>
        </p:txBody>
      </p:sp>
      <p:grpSp>
        <p:nvGrpSpPr>
          <p:cNvPr id="398" name="Google Shape;398;p39"/>
          <p:cNvGrpSpPr/>
          <p:nvPr/>
        </p:nvGrpSpPr>
        <p:grpSpPr>
          <a:xfrm>
            <a:off x="4260395" y="836093"/>
            <a:ext cx="420359" cy="420359"/>
            <a:chOff x="1190625" y="238125"/>
            <a:chExt cx="5228350" cy="5228350"/>
          </a:xfrm>
        </p:grpSpPr>
        <p:sp>
          <p:nvSpPr>
            <p:cNvPr id="399" name="Google Shape;399;p39"/>
            <p:cNvSpPr/>
            <p:nvPr/>
          </p:nvSpPr>
          <p:spPr>
            <a:xfrm>
              <a:off x="1190625" y="238125"/>
              <a:ext cx="4461225" cy="5228350"/>
            </a:xfrm>
            <a:custGeom>
              <a:avLst/>
              <a:gdLst/>
              <a:ahLst/>
              <a:cxnLst/>
              <a:rect l="l" t="t" r="r" b="b"/>
              <a:pathLst>
                <a:path w="178449" h="209134" extrusionOk="0">
                  <a:moveTo>
                    <a:pt x="12254" y="0"/>
                  </a:moveTo>
                  <a:cubicBezTo>
                    <a:pt x="5490" y="0"/>
                    <a:pt x="0" y="5490"/>
                    <a:pt x="0" y="12254"/>
                  </a:cubicBezTo>
                  <a:lnTo>
                    <a:pt x="0" y="196879"/>
                  </a:lnTo>
                  <a:cubicBezTo>
                    <a:pt x="0" y="203643"/>
                    <a:pt x="5490" y="209133"/>
                    <a:pt x="12254" y="209133"/>
                  </a:cubicBezTo>
                  <a:lnTo>
                    <a:pt x="112005" y="209133"/>
                  </a:lnTo>
                  <a:cubicBezTo>
                    <a:pt x="114260" y="209133"/>
                    <a:pt x="116098" y="207320"/>
                    <a:pt x="116098" y="205065"/>
                  </a:cubicBezTo>
                  <a:lnTo>
                    <a:pt x="116098" y="128352"/>
                  </a:lnTo>
                  <a:cubicBezTo>
                    <a:pt x="116098" y="126098"/>
                    <a:pt x="114260" y="124259"/>
                    <a:pt x="112005" y="124259"/>
                  </a:cubicBezTo>
                  <a:lnTo>
                    <a:pt x="90266" y="124259"/>
                  </a:lnTo>
                  <a:lnTo>
                    <a:pt x="90266" y="101001"/>
                  </a:lnTo>
                  <a:lnTo>
                    <a:pt x="112005" y="101001"/>
                  </a:lnTo>
                  <a:cubicBezTo>
                    <a:pt x="114260" y="101001"/>
                    <a:pt x="116098" y="99187"/>
                    <a:pt x="116098" y="96908"/>
                  </a:cubicBezTo>
                  <a:lnTo>
                    <a:pt x="116098" y="69629"/>
                  </a:lnTo>
                  <a:cubicBezTo>
                    <a:pt x="116098" y="52718"/>
                    <a:pt x="129847" y="38969"/>
                    <a:pt x="146759" y="38969"/>
                  </a:cubicBezTo>
                  <a:lnTo>
                    <a:pt x="170164" y="38969"/>
                  </a:lnTo>
                  <a:lnTo>
                    <a:pt x="170164" y="62228"/>
                  </a:lnTo>
                  <a:lnTo>
                    <a:pt x="146759" y="62228"/>
                  </a:lnTo>
                  <a:cubicBezTo>
                    <a:pt x="142739" y="62228"/>
                    <a:pt x="139357" y="65610"/>
                    <a:pt x="139357" y="69629"/>
                  </a:cubicBezTo>
                  <a:lnTo>
                    <a:pt x="139357" y="96908"/>
                  </a:lnTo>
                  <a:cubicBezTo>
                    <a:pt x="139357" y="99187"/>
                    <a:pt x="141195" y="101001"/>
                    <a:pt x="143450" y="101001"/>
                  </a:cubicBezTo>
                  <a:lnTo>
                    <a:pt x="169601" y="101001"/>
                  </a:lnTo>
                  <a:lnTo>
                    <a:pt x="166537" y="124259"/>
                  </a:lnTo>
                  <a:lnTo>
                    <a:pt x="143450" y="124259"/>
                  </a:lnTo>
                  <a:cubicBezTo>
                    <a:pt x="141195" y="124259"/>
                    <a:pt x="139357" y="126098"/>
                    <a:pt x="139357" y="128352"/>
                  </a:cubicBezTo>
                  <a:lnTo>
                    <a:pt x="139357" y="205065"/>
                  </a:lnTo>
                  <a:cubicBezTo>
                    <a:pt x="139357" y="207320"/>
                    <a:pt x="141195" y="209133"/>
                    <a:pt x="143450" y="209133"/>
                  </a:cubicBezTo>
                  <a:lnTo>
                    <a:pt x="156047" y="209133"/>
                  </a:lnTo>
                  <a:cubicBezTo>
                    <a:pt x="158302" y="209133"/>
                    <a:pt x="160116" y="207320"/>
                    <a:pt x="160116" y="205065"/>
                  </a:cubicBezTo>
                  <a:cubicBezTo>
                    <a:pt x="160116" y="202810"/>
                    <a:pt x="158302" y="200972"/>
                    <a:pt x="156047" y="200972"/>
                  </a:cubicBezTo>
                  <a:lnTo>
                    <a:pt x="147518" y="200972"/>
                  </a:lnTo>
                  <a:lnTo>
                    <a:pt x="147518" y="132445"/>
                  </a:lnTo>
                  <a:lnTo>
                    <a:pt x="170115" y="132445"/>
                  </a:lnTo>
                  <a:cubicBezTo>
                    <a:pt x="172174" y="132445"/>
                    <a:pt x="173890" y="130901"/>
                    <a:pt x="174159" y="128892"/>
                  </a:cubicBezTo>
                  <a:lnTo>
                    <a:pt x="178301" y="97447"/>
                  </a:lnTo>
                  <a:cubicBezTo>
                    <a:pt x="178448" y="96295"/>
                    <a:pt x="178105" y="95119"/>
                    <a:pt x="177321" y="94236"/>
                  </a:cubicBezTo>
                  <a:cubicBezTo>
                    <a:pt x="176537" y="93354"/>
                    <a:pt x="175434" y="92839"/>
                    <a:pt x="174257" y="92839"/>
                  </a:cubicBezTo>
                  <a:lnTo>
                    <a:pt x="147518" y="92839"/>
                  </a:lnTo>
                  <a:lnTo>
                    <a:pt x="147518" y="70414"/>
                  </a:lnTo>
                  <a:lnTo>
                    <a:pt x="174257" y="70414"/>
                  </a:lnTo>
                  <a:cubicBezTo>
                    <a:pt x="176512" y="70414"/>
                    <a:pt x="178326" y="68576"/>
                    <a:pt x="178326" y="66321"/>
                  </a:cubicBezTo>
                  <a:lnTo>
                    <a:pt x="178326" y="34900"/>
                  </a:lnTo>
                  <a:cubicBezTo>
                    <a:pt x="178326" y="32646"/>
                    <a:pt x="176512" y="30808"/>
                    <a:pt x="174257" y="30808"/>
                  </a:cubicBezTo>
                  <a:lnTo>
                    <a:pt x="146759" y="30808"/>
                  </a:lnTo>
                  <a:cubicBezTo>
                    <a:pt x="125338" y="30808"/>
                    <a:pt x="107937" y="48233"/>
                    <a:pt x="107937" y="69629"/>
                  </a:cubicBezTo>
                  <a:lnTo>
                    <a:pt x="107937" y="92839"/>
                  </a:lnTo>
                  <a:lnTo>
                    <a:pt x="86173" y="92839"/>
                  </a:lnTo>
                  <a:cubicBezTo>
                    <a:pt x="83918" y="92839"/>
                    <a:pt x="82080" y="94677"/>
                    <a:pt x="82080" y="96932"/>
                  </a:cubicBezTo>
                  <a:lnTo>
                    <a:pt x="82080" y="128352"/>
                  </a:lnTo>
                  <a:cubicBezTo>
                    <a:pt x="82080" y="130607"/>
                    <a:pt x="83918" y="132445"/>
                    <a:pt x="86173" y="132445"/>
                  </a:cubicBezTo>
                  <a:lnTo>
                    <a:pt x="107937" y="132445"/>
                  </a:lnTo>
                  <a:lnTo>
                    <a:pt x="107937" y="200972"/>
                  </a:lnTo>
                  <a:lnTo>
                    <a:pt x="12254" y="200972"/>
                  </a:lnTo>
                  <a:cubicBezTo>
                    <a:pt x="10000" y="200972"/>
                    <a:pt x="8161" y="199134"/>
                    <a:pt x="8161" y="196879"/>
                  </a:cubicBezTo>
                  <a:lnTo>
                    <a:pt x="8161" y="12254"/>
                  </a:lnTo>
                  <a:cubicBezTo>
                    <a:pt x="8161" y="10000"/>
                    <a:pt x="10000" y="8161"/>
                    <a:pt x="12254" y="8161"/>
                  </a:cubicBezTo>
                  <a:lnTo>
                    <a:pt x="20416" y="8161"/>
                  </a:lnTo>
                  <a:cubicBezTo>
                    <a:pt x="22671" y="8161"/>
                    <a:pt x="24509" y="6348"/>
                    <a:pt x="24509" y="4093"/>
                  </a:cubicBezTo>
                  <a:cubicBezTo>
                    <a:pt x="24509" y="1838"/>
                    <a:pt x="22671" y="0"/>
                    <a:pt x="20416"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 name="Google Shape;400;p39"/>
            <p:cNvSpPr/>
            <p:nvPr/>
          </p:nvSpPr>
          <p:spPr>
            <a:xfrm>
              <a:off x="2416050" y="238125"/>
              <a:ext cx="4002925" cy="5228350"/>
            </a:xfrm>
            <a:custGeom>
              <a:avLst/>
              <a:gdLst/>
              <a:ahLst/>
              <a:cxnLst/>
              <a:rect l="l" t="t" r="r" b="b"/>
              <a:pathLst>
                <a:path w="160117" h="209134" extrusionOk="0">
                  <a:moveTo>
                    <a:pt x="4094" y="0"/>
                  </a:moveTo>
                  <a:cubicBezTo>
                    <a:pt x="1839" y="0"/>
                    <a:pt x="1" y="1838"/>
                    <a:pt x="1" y="4093"/>
                  </a:cubicBezTo>
                  <a:cubicBezTo>
                    <a:pt x="1" y="6348"/>
                    <a:pt x="1839" y="8161"/>
                    <a:pt x="4094" y="8161"/>
                  </a:cubicBezTo>
                  <a:lnTo>
                    <a:pt x="147862" y="8161"/>
                  </a:lnTo>
                  <a:cubicBezTo>
                    <a:pt x="150117" y="8161"/>
                    <a:pt x="151955" y="10000"/>
                    <a:pt x="151955" y="12254"/>
                  </a:cubicBezTo>
                  <a:lnTo>
                    <a:pt x="151955" y="196879"/>
                  </a:lnTo>
                  <a:cubicBezTo>
                    <a:pt x="151955" y="199134"/>
                    <a:pt x="150117" y="200972"/>
                    <a:pt x="147862" y="200972"/>
                  </a:cubicBezTo>
                  <a:lnTo>
                    <a:pt x="139701" y="200972"/>
                  </a:lnTo>
                  <a:cubicBezTo>
                    <a:pt x="137446" y="200972"/>
                    <a:pt x="135608" y="202810"/>
                    <a:pt x="135608" y="205065"/>
                  </a:cubicBezTo>
                  <a:cubicBezTo>
                    <a:pt x="135608" y="207320"/>
                    <a:pt x="137446" y="209133"/>
                    <a:pt x="139701" y="209133"/>
                  </a:cubicBezTo>
                  <a:lnTo>
                    <a:pt x="147862" y="209133"/>
                  </a:lnTo>
                  <a:cubicBezTo>
                    <a:pt x="154626" y="209133"/>
                    <a:pt x="160116" y="203643"/>
                    <a:pt x="160116" y="196879"/>
                  </a:cubicBezTo>
                  <a:lnTo>
                    <a:pt x="160116" y="12254"/>
                  </a:lnTo>
                  <a:cubicBezTo>
                    <a:pt x="160116" y="5490"/>
                    <a:pt x="154626" y="0"/>
                    <a:pt x="147862"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 name="Google Shape;401;p39"/>
            <p:cNvSpPr/>
            <p:nvPr/>
          </p:nvSpPr>
          <p:spPr>
            <a:xfrm>
              <a:off x="5398150" y="5262400"/>
              <a:ext cx="204075" cy="204075"/>
            </a:xfrm>
            <a:custGeom>
              <a:avLst/>
              <a:gdLst/>
              <a:ahLst/>
              <a:cxnLst/>
              <a:rect l="l" t="t" r="r" b="b"/>
              <a:pathLst>
                <a:path w="8163" h="8163" extrusionOk="0">
                  <a:moveTo>
                    <a:pt x="4069" y="1"/>
                  </a:moveTo>
                  <a:cubicBezTo>
                    <a:pt x="1814" y="1"/>
                    <a:pt x="1" y="1839"/>
                    <a:pt x="1" y="4094"/>
                  </a:cubicBezTo>
                  <a:cubicBezTo>
                    <a:pt x="1" y="6349"/>
                    <a:pt x="1814" y="8162"/>
                    <a:pt x="4069" y="8162"/>
                  </a:cubicBezTo>
                  <a:cubicBezTo>
                    <a:pt x="6324" y="8162"/>
                    <a:pt x="8162" y="6349"/>
                    <a:pt x="8162" y="4094"/>
                  </a:cubicBezTo>
                  <a:cubicBezTo>
                    <a:pt x="8162" y="1839"/>
                    <a:pt x="6324" y="1"/>
                    <a:pt x="4069"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 name="Google Shape;402;p39"/>
            <p:cNvSpPr/>
            <p:nvPr/>
          </p:nvSpPr>
          <p:spPr>
            <a:xfrm>
              <a:off x="2007375" y="238125"/>
              <a:ext cx="204675" cy="204050"/>
            </a:xfrm>
            <a:custGeom>
              <a:avLst/>
              <a:gdLst/>
              <a:ahLst/>
              <a:cxnLst/>
              <a:rect l="l" t="t" r="r" b="b"/>
              <a:pathLst>
                <a:path w="8187" h="8162" extrusionOk="0">
                  <a:moveTo>
                    <a:pt x="4093" y="0"/>
                  </a:moveTo>
                  <a:cubicBezTo>
                    <a:pt x="1838" y="0"/>
                    <a:pt x="0" y="1838"/>
                    <a:pt x="0" y="4093"/>
                  </a:cubicBezTo>
                  <a:cubicBezTo>
                    <a:pt x="0" y="6348"/>
                    <a:pt x="1838" y="8161"/>
                    <a:pt x="4093" y="8161"/>
                  </a:cubicBezTo>
                  <a:cubicBezTo>
                    <a:pt x="6348" y="8161"/>
                    <a:pt x="8186" y="6348"/>
                    <a:pt x="8186" y="4093"/>
                  </a:cubicBezTo>
                  <a:cubicBezTo>
                    <a:pt x="8186" y="1838"/>
                    <a:pt x="6348" y="0"/>
                    <a:pt x="4093"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03" name="Google Shape;403;p39"/>
          <p:cNvGrpSpPr/>
          <p:nvPr/>
        </p:nvGrpSpPr>
        <p:grpSpPr>
          <a:xfrm>
            <a:off x="4810138" y="2380875"/>
            <a:ext cx="419837" cy="419837"/>
            <a:chOff x="1190625" y="238125"/>
            <a:chExt cx="5228350" cy="5228350"/>
          </a:xfrm>
        </p:grpSpPr>
        <p:sp>
          <p:nvSpPr>
            <p:cNvPr id="404" name="Google Shape;404;p39"/>
            <p:cNvSpPr/>
            <p:nvPr/>
          </p:nvSpPr>
          <p:spPr>
            <a:xfrm>
              <a:off x="1190625" y="238125"/>
              <a:ext cx="5228350" cy="5228350"/>
            </a:xfrm>
            <a:custGeom>
              <a:avLst/>
              <a:gdLst/>
              <a:ahLst/>
              <a:cxnLst/>
              <a:rect l="l" t="t" r="r" b="b"/>
              <a:pathLst>
                <a:path w="209134" h="209134" extrusionOk="0">
                  <a:moveTo>
                    <a:pt x="53111" y="0"/>
                  </a:moveTo>
                  <a:cubicBezTo>
                    <a:pt x="23823" y="0"/>
                    <a:pt x="0" y="23823"/>
                    <a:pt x="0" y="53111"/>
                  </a:cubicBezTo>
                  <a:lnTo>
                    <a:pt x="0" y="156047"/>
                  </a:lnTo>
                  <a:cubicBezTo>
                    <a:pt x="0" y="185311"/>
                    <a:pt x="23823" y="209133"/>
                    <a:pt x="53111" y="209133"/>
                  </a:cubicBezTo>
                  <a:lnTo>
                    <a:pt x="156047" y="209133"/>
                  </a:lnTo>
                  <a:cubicBezTo>
                    <a:pt x="185311" y="209133"/>
                    <a:pt x="209133" y="185311"/>
                    <a:pt x="209133" y="156047"/>
                  </a:cubicBezTo>
                  <a:lnTo>
                    <a:pt x="209133" y="53111"/>
                  </a:lnTo>
                  <a:cubicBezTo>
                    <a:pt x="209133" y="23823"/>
                    <a:pt x="185311" y="0"/>
                    <a:pt x="156047" y="0"/>
                  </a:cubicBezTo>
                  <a:lnTo>
                    <a:pt x="96393" y="0"/>
                  </a:lnTo>
                  <a:cubicBezTo>
                    <a:pt x="94138" y="0"/>
                    <a:pt x="92325" y="1838"/>
                    <a:pt x="92325" y="4093"/>
                  </a:cubicBezTo>
                  <a:cubicBezTo>
                    <a:pt x="92325" y="6348"/>
                    <a:pt x="94138" y="8161"/>
                    <a:pt x="96393" y="8161"/>
                  </a:cubicBezTo>
                  <a:lnTo>
                    <a:pt x="156047" y="8161"/>
                  </a:lnTo>
                  <a:cubicBezTo>
                    <a:pt x="180826" y="8161"/>
                    <a:pt x="200972" y="28332"/>
                    <a:pt x="200972" y="53111"/>
                  </a:cubicBezTo>
                  <a:lnTo>
                    <a:pt x="200972" y="156047"/>
                  </a:lnTo>
                  <a:cubicBezTo>
                    <a:pt x="200972" y="180826"/>
                    <a:pt x="180826" y="200972"/>
                    <a:pt x="156047" y="200972"/>
                  </a:cubicBezTo>
                  <a:lnTo>
                    <a:pt x="53111" y="200972"/>
                  </a:lnTo>
                  <a:cubicBezTo>
                    <a:pt x="28332" y="200972"/>
                    <a:pt x="8161" y="180826"/>
                    <a:pt x="8161" y="156047"/>
                  </a:cubicBezTo>
                  <a:lnTo>
                    <a:pt x="8161" y="53111"/>
                  </a:lnTo>
                  <a:cubicBezTo>
                    <a:pt x="8161" y="28332"/>
                    <a:pt x="28332" y="8161"/>
                    <a:pt x="53111" y="8161"/>
                  </a:cubicBezTo>
                  <a:lnTo>
                    <a:pt x="63723" y="8161"/>
                  </a:lnTo>
                  <a:cubicBezTo>
                    <a:pt x="65978" y="8161"/>
                    <a:pt x="67816" y="6348"/>
                    <a:pt x="67816" y="4093"/>
                  </a:cubicBezTo>
                  <a:cubicBezTo>
                    <a:pt x="67816" y="1838"/>
                    <a:pt x="65978" y="0"/>
                    <a:pt x="637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 name="Google Shape;405;p39"/>
            <p:cNvSpPr/>
            <p:nvPr/>
          </p:nvSpPr>
          <p:spPr>
            <a:xfrm>
              <a:off x="1599300" y="646800"/>
              <a:ext cx="4411600" cy="4411600"/>
            </a:xfrm>
            <a:custGeom>
              <a:avLst/>
              <a:gdLst/>
              <a:ahLst/>
              <a:cxnLst/>
              <a:rect l="l" t="t" r="r" b="b"/>
              <a:pathLst>
                <a:path w="176464" h="176464" extrusionOk="0">
                  <a:moveTo>
                    <a:pt x="36764" y="0"/>
                  </a:moveTo>
                  <a:cubicBezTo>
                    <a:pt x="16495" y="0"/>
                    <a:pt x="0" y="16495"/>
                    <a:pt x="0" y="36764"/>
                  </a:cubicBezTo>
                  <a:lnTo>
                    <a:pt x="0" y="139700"/>
                  </a:lnTo>
                  <a:cubicBezTo>
                    <a:pt x="0" y="159969"/>
                    <a:pt x="16495" y="176464"/>
                    <a:pt x="36764" y="176464"/>
                  </a:cubicBezTo>
                  <a:lnTo>
                    <a:pt x="96393" y="176464"/>
                  </a:lnTo>
                  <a:cubicBezTo>
                    <a:pt x="98648" y="176464"/>
                    <a:pt x="100486" y="174625"/>
                    <a:pt x="100486" y="172371"/>
                  </a:cubicBezTo>
                  <a:cubicBezTo>
                    <a:pt x="100486" y="170116"/>
                    <a:pt x="98648" y="168278"/>
                    <a:pt x="96393" y="168278"/>
                  </a:cubicBezTo>
                  <a:lnTo>
                    <a:pt x="36764" y="168278"/>
                  </a:lnTo>
                  <a:cubicBezTo>
                    <a:pt x="20980" y="168278"/>
                    <a:pt x="8162" y="155459"/>
                    <a:pt x="8162" y="139700"/>
                  </a:cubicBezTo>
                  <a:lnTo>
                    <a:pt x="8162" y="36764"/>
                  </a:lnTo>
                  <a:cubicBezTo>
                    <a:pt x="8162" y="20980"/>
                    <a:pt x="20980" y="8162"/>
                    <a:pt x="36764" y="8162"/>
                  </a:cubicBezTo>
                  <a:lnTo>
                    <a:pt x="139700" y="8162"/>
                  </a:lnTo>
                  <a:cubicBezTo>
                    <a:pt x="155459" y="8162"/>
                    <a:pt x="168278" y="20980"/>
                    <a:pt x="168278" y="36764"/>
                  </a:cubicBezTo>
                  <a:lnTo>
                    <a:pt x="168278" y="139700"/>
                  </a:lnTo>
                  <a:cubicBezTo>
                    <a:pt x="168278" y="155459"/>
                    <a:pt x="155459" y="168278"/>
                    <a:pt x="139700" y="168278"/>
                  </a:cubicBezTo>
                  <a:lnTo>
                    <a:pt x="129064" y="168278"/>
                  </a:lnTo>
                  <a:cubicBezTo>
                    <a:pt x="126809" y="168278"/>
                    <a:pt x="124995" y="170116"/>
                    <a:pt x="124995" y="172371"/>
                  </a:cubicBezTo>
                  <a:cubicBezTo>
                    <a:pt x="124995" y="174625"/>
                    <a:pt x="126809" y="176464"/>
                    <a:pt x="129064" y="176464"/>
                  </a:cubicBezTo>
                  <a:lnTo>
                    <a:pt x="139700" y="176464"/>
                  </a:lnTo>
                  <a:cubicBezTo>
                    <a:pt x="159969" y="176464"/>
                    <a:pt x="176464" y="159969"/>
                    <a:pt x="176464" y="139700"/>
                  </a:cubicBezTo>
                  <a:lnTo>
                    <a:pt x="176464" y="36764"/>
                  </a:lnTo>
                  <a:cubicBezTo>
                    <a:pt x="176464" y="16495"/>
                    <a:pt x="159969" y="0"/>
                    <a:pt x="1397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 name="Google Shape;406;p39"/>
            <p:cNvSpPr/>
            <p:nvPr/>
          </p:nvSpPr>
          <p:spPr>
            <a:xfrm>
              <a:off x="2681350" y="1728850"/>
              <a:ext cx="2246875" cy="2246875"/>
            </a:xfrm>
            <a:custGeom>
              <a:avLst/>
              <a:gdLst/>
              <a:ahLst/>
              <a:cxnLst/>
              <a:rect l="l" t="t" r="r" b="b"/>
              <a:pathLst>
                <a:path w="89875" h="89875" extrusionOk="0">
                  <a:moveTo>
                    <a:pt x="44950" y="8187"/>
                  </a:moveTo>
                  <a:cubicBezTo>
                    <a:pt x="65219" y="8187"/>
                    <a:pt x="81713" y="24681"/>
                    <a:pt x="81713" y="44950"/>
                  </a:cubicBezTo>
                  <a:cubicBezTo>
                    <a:pt x="81713" y="65219"/>
                    <a:pt x="65219" y="81713"/>
                    <a:pt x="44950" y="81713"/>
                  </a:cubicBezTo>
                  <a:cubicBezTo>
                    <a:pt x="24681" y="81713"/>
                    <a:pt x="8187" y="65219"/>
                    <a:pt x="8187" y="44950"/>
                  </a:cubicBezTo>
                  <a:cubicBezTo>
                    <a:pt x="8187" y="24681"/>
                    <a:pt x="24681" y="8187"/>
                    <a:pt x="44950" y="8187"/>
                  </a:cubicBezTo>
                  <a:close/>
                  <a:moveTo>
                    <a:pt x="44950" y="1"/>
                  </a:moveTo>
                  <a:cubicBezTo>
                    <a:pt x="20172" y="1"/>
                    <a:pt x="1" y="20172"/>
                    <a:pt x="1" y="44950"/>
                  </a:cubicBezTo>
                  <a:cubicBezTo>
                    <a:pt x="1" y="69728"/>
                    <a:pt x="20172" y="89875"/>
                    <a:pt x="44950" y="89875"/>
                  </a:cubicBezTo>
                  <a:cubicBezTo>
                    <a:pt x="69728" y="89875"/>
                    <a:pt x="89875" y="69728"/>
                    <a:pt x="89875" y="44950"/>
                  </a:cubicBezTo>
                  <a:cubicBezTo>
                    <a:pt x="89875" y="20172"/>
                    <a:pt x="69728" y="1"/>
                    <a:pt x="44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 name="Google Shape;407;p39"/>
            <p:cNvSpPr/>
            <p:nvPr/>
          </p:nvSpPr>
          <p:spPr>
            <a:xfrm>
              <a:off x="3090050" y="2137550"/>
              <a:ext cx="1429500" cy="1429500"/>
            </a:xfrm>
            <a:custGeom>
              <a:avLst/>
              <a:gdLst/>
              <a:ahLst/>
              <a:cxnLst/>
              <a:rect l="l" t="t" r="r" b="b"/>
              <a:pathLst>
                <a:path w="57180" h="57180" extrusionOk="0">
                  <a:moveTo>
                    <a:pt x="28602" y="8162"/>
                  </a:moveTo>
                  <a:cubicBezTo>
                    <a:pt x="39851" y="8162"/>
                    <a:pt x="49018" y="17328"/>
                    <a:pt x="49018" y="28602"/>
                  </a:cubicBezTo>
                  <a:cubicBezTo>
                    <a:pt x="49018" y="39851"/>
                    <a:pt x="39851" y="49018"/>
                    <a:pt x="28602" y="49018"/>
                  </a:cubicBezTo>
                  <a:cubicBezTo>
                    <a:pt x="17328" y="49018"/>
                    <a:pt x="8162" y="39851"/>
                    <a:pt x="8162" y="28602"/>
                  </a:cubicBezTo>
                  <a:cubicBezTo>
                    <a:pt x="8162" y="17328"/>
                    <a:pt x="17328" y="8162"/>
                    <a:pt x="28602" y="8162"/>
                  </a:cubicBezTo>
                  <a:close/>
                  <a:moveTo>
                    <a:pt x="28602" y="0"/>
                  </a:moveTo>
                  <a:cubicBezTo>
                    <a:pt x="12818" y="0"/>
                    <a:pt x="0" y="12818"/>
                    <a:pt x="0" y="28602"/>
                  </a:cubicBezTo>
                  <a:cubicBezTo>
                    <a:pt x="0" y="44361"/>
                    <a:pt x="12818" y="57179"/>
                    <a:pt x="28602" y="57179"/>
                  </a:cubicBezTo>
                  <a:cubicBezTo>
                    <a:pt x="44361" y="57179"/>
                    <a:pt x="57179" y="44361"/>
                    <a:pt x="57179" y="28602"/>
                  </a:cubicBezTo>
                  <a:cubicBezTo>
                    <a:pt x="57179" y="12818"/>
                    <a:pt x="44361" y="0"/>
                    <a:pt x="286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 name="Google Shape;408;p39"/>
            <p:cNvSpPr/>
            <p:nvPr/>
          </p:nvSpPr>
          <p:spPr>
            <a:xfrm>
              <a:off x="4683125" y="1157200"/>
              <a:ext cx="816775" cy="816775"/>
            </a:xfrm>
            <a:custGeom>
              <a:avLst/>
              <a:gdLst/>
              <a:ahLst/>
              <a:cxnLst/>
              <a:rect l="l" t="t" r="r" b="b"/>
              <a:pathLst>
                <a:path w="32671" h="32671" extrusionOk="0">
                  <a:moveTo>
                    <a:pt x="16347" y="8162"/>
                  </a:moveTo>
                  <a:cubicBezTo>
                    <a:pt x="20832" y="8162"/>
                    <a:pt x="24509" y="11838"/>
                    <a:pt x="24509" y="16348"/>
                  </a:cubicBezTo>
                  <a:cubicBezTo>
                    <a:pt x="24509" y="20857"/>
                    <a:pt x="20832" y="24509"/>
                    <a:pt x="16347" y="24509"/>
                  </a:cubicBezTo>
                  <a:cubicBezTo>
                    <a:pt x="11838" y="24509"/>
                    <a:pt x="8161" y="20857"/>
                    <a:pt x="8161" y="16348"/>
                  </a:cubicBezTo>
                  <a:cubicBezTo>
                    <a:pt x="8161" y="11838"/>
                    <a:pt x="11838" y="8162"/>
                    <a:pt x="16347" y="8162"/>
                  </a:cubicBezTo>
                  <a:close/>
                  <a:moveTo>
                    <a:pt x="16347" y="0"/>
                  </a:moveTo>
                  <a:cubicBezTo>
                    <a:pt x="7328" y="0"/>
                    <a:pt x="0" y="7328"/>
                    <a:pt x="0" y="16348"/>
                  </a:cubicBezTo>
                  <a:cubicBezTo>
                    <a:pt x="0" y="25342"/>
                    <a:pt x="7328" y="32670"/>
                    <a:pt x="16347" y="32670"/>
                  </a:cubicBezTo>
                  <a:cubicBezTo>
                    <a:pt x="25342" y="32670"/>
                    <a:pt x="32670" y="25342"/>
                    <a:pt x="32670" y="16348"/>
                  </a:cubicBezTo>
                  <a:cubicBezTo>
                    <a:pt x="32670" y="7328"/>
                    <a:pt x="25342" y="0"/>
                    <a:pt x="16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 name="Google Shape;409;p39"/>
            <p:cNvSpPr/>
            <p:nvPr/>
          </p:nvSpPr>
          <p:spPr>
            <a:xfrm>
              <a:off x="3090050" y="238125"/>
              <a:ext cx="204050" cy="204050"/>
            </a:xfrm>
            <a:custGeom>
              <a:avLst/>
              <a:gdLst/>
              <a:ahLst/>
              <a:cxnLst/>
              <a:rect l="l" t="t" r="r" b="b"/>
              <a:pathLst>
                <a:path w="8162" h="8162" extrusionOk="0">
                  <a:moveTo>
                    <a:pt x="4093" y="0"/>
                  </a:moveTo>
                  <a:cubicBezTo>
                    <a:pt x="1838" y="0"/>
                    <a:pt x="0" y="1838"/>
                    <a:pt x="0" y="4093"/>
                  </a:cubicBezTo>
                  <a:cubicBezTo>
                    <a:pt x="0" y="6348"/>
                    <a:pt x="1838" y="8161"/>
                    <a:pt x="4093" y="8161"/>
                  </a:cubicBezTo>
                  <a:cubicBezTo>
                    <a:pt x="6348" y="8161"/>
                    <a:pt x="8162" y="6348"/>
                    <a:pt x="8162" y="4093"/>
                  </a:cubicBezTo>
                  <a:cubicBezTo>
                    <a:pt x="8162" y="1838"/>
                    <a:pt x="6348" y="0"/>
                    <a:pt x="40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 name="Google Shape;410;p39"/>
            <p:cNvSpPr/>
            <p:nvPr/>
          </p:nvSpPr>
          <p:spPr>
            <a:xfrm>
              <a:off x="4315475" y="4853725"/>
              <a:ext cx="204075" cy="204675"/>
            </a:xfrm>
            <a:custGeom>
              <a:avLst/>
              <a:gdLst/>
              <a:ahLst/>
              <a:cxnLst/>
              <a:rect l="l" t="t" r="r" b="b"/>
              <a:pathLst>
                <a:path w="8163" h="8187" extrusionOk="0">
                  <a:moveTo>
                    <a:pt x="4094" y="1"/>
                  </a:moveTo>
                  <a:cubicBezTo>
                    <a:pt x="1839" y="1"/>
                    <a:pt x="1" y="1839"/>
                    <a:pt x="1" y="4094"/>
                  </a:cubicBezTo>
                  <a:cubicBezTo>
                    <a:pt x="1" y="6348"/>
                    <a:pt x="1839" y="8187"/>
                    <a:pt x="4094" y="8187"/>
                  </a:cubicBezTo>
                  <a:cubicBezTo>
                    <a:pt x="6349" y="8187"/>
                    <a:pt x="8162" y="6348"/>
                    <a:pt x="8162" y="4094"/>
                  </a:cubicBezTo>
                  <a:cubicBezTo>
                    <a:pt x="8162" y="1839"/>
                    <a:pt x="6349"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11" name="Google Shape;411;p39"/>
          <p:cNvGrpSpPr/>
          <p:nvPr/>
        </p:nvGrpSpPr>
        <p:grpSpPr>
          <a:xfrm>
            <a:off x="3001192" y="1875756"/>
            <a:ext cx="417869" cy="419837"/>
            <a:chOff x="1204700" y="238125"/>
            <a:chExt cx="5203850" cy="5228350"/>
          </a:xfrm>
        </p:grpSpPr>
        <p:sp>
          <p:nvSpPr>
            <p:cNvPr id="412" name="Google Shape;412;p39"/>
            <p:cNvSpPr/>
            <p:nvPr/>
          </p:nvSpPr>
          <p:spPr>
            <a:xfrm>
              <a:off x="1204700" y="238125"/>
              <a:ext cx="5203850" cy="5228350"/>
            </a:xfrm>
            <a:custGeom>
              <a:avLst/>
              <a:gdLst/>
              <a:ahLst/>
              <a:cxnLst/>
              <a:rect l="l" t="t" r="r" b="b"/>
              <a:pathLst>
                <a:path w="208154" h="209134" extrusionOk="0">
                  <a:moveTo>
                    <a:pt x="104555" y="0"/>
                  </a:moveTo>
                  <a:cubicBezTo>
                    <a:pt x="82791" y="0"/>
                    <a:pt x="61959" y="6666"/>
                    <a:pt x="44313" y="19313"/>
                  </a:cubicBezTo>
                  <a:cubicBezTo>
                    <a:pt x="42474" y="20612"/>
                    <a:pt x="42058" y="23185"/>
                    <a:pt x="43381" y="24999"/>
                  </a:cubicBezTo>
                  <a:cubicBezTo>
                    <a:pt x="44171" y="26117"/>
                    <a:pt x="45433" y="26709"/>
                    <a:pt x="46708" y="26709"/>
                  </a:cubicBezTo>
                  <a:cubicBezTo>
                    <a:pt x="47530" y="26709"/>
                    <a:pt x="48357" y="26464"/>
                    <a:pt x="49067" y="25955"/>
                  </a:cubicBezTo>
                  <a:cubicBezTo>
                    <a:pt x="65317" y="14313"/>
                    <a:pt x="84507" y="8161"/>
                    <a:pt x="104555" y="8161"/>
                  </a:cubicBezTo>
                  <a:cubicBezTo>
                    <a:pt x="157175" y="8161"/>
                    <a:pt x="199992" y="50978"/>
                    <a:pt x="199992" y="103599"/>
                  </a:cubicBezTo>
                  <a:cubicBezTo>
                    <a:pt x="199992" y="156219"/>
                    <a:pt x="157175" y="199036"/>
                    <a:pt x="104555" y="199036"/>
                  </a:cubicBezTo>
                  <a:cubicBezTo>
                    <a:pt x="88526" y="199036"/>
                    <a:pt x="72669" y="194967"/>
                    <a:pt x="58724" y="187321"/>
                  </a:cubicBezTo>
                  <a:cubicBezTo>
                    <a:pt x="58113" y="186983"/>
                    <a:pt x="57438" y="186814"/>
                    <a:pt x="56756" y="186814"/>
                  </a:cubicBezTo>
                  <a:cubicBezTo>
                    <a:pt x="56398" y="186814"/>
                    <a:pt x="56038" y="186860"/>
                    <a:pt x="55685" y="186953"/>
                  </a:cubicBezTo>
                  <a:lnTo>
                    <a:pt x="10221" y="199232"/>
                  </a:lnTo>
                  <a:lnTo>
                    <a:pt x="22622" y="154993"/>
                  </a:lnTo>
                  <a:cubicBezTo>
                    <a:pt x="22916" y="153915"/>
                    <a:pt x="22769" y="152788"/>
                    <a:pt x="22206" y="151832"/>
                  </a:cubicBezTo>
                  <a:cubicBezTo>
                    <a:pt x="13652" y="137249"/>
                    <a:pt x="9142" y="120583"/>
                    <a:pt x="9142" y="103599"/>
                  </a:cubicBezTo>
                  <a:cubicBezTo>
                    <a:pt x="9142" y="83550"/>
                    <a:pt x="15270" y="64360"/>
                    <a:pt x="26911" y="48111"/>
                  </a:cubicBezTo>
                  <a:cubicBezTo>
                    <a:pt x="28235" y="46273"/>
                    <a:pt x="27794" y="43724"/>
                    <a:pt x="25980" y="42425"/>
                  </a:cubicBezTo>
                  <a:cubicBezTo>
                    <a:pt x="25255" y="41903"/>
                    <a:pt x="24419" y="41651"/>
                    <a:pt x="23591" y="41651"/>
                  </a:cubicBezTo>
                  <a:cubicBezTo>
                    <a:pt x="22321" y="41651"/>
                    <a:pt x="21071" y="42243"/>
                    <a:pt x="20269" y="43356"/>
                  </a:cubicBezTo>
                  <a:cubicBezTo>
                    <a:pt x="7647" y="61002"/>
                    <a:pt x="957" y="81835"/>
                    <a:pt x="957" y="103599"/>
                  </a:cubicBezTo>
                  <a:cubicBezTo>
                    <a:pt x="957" y="121441"/>
                    <a:pt x="5564" y="138989"/>
                    <a:pt x="14289" y="154430"/>
                  </a:cubicBezTo>
                  <a:lnTo>
                    <a:pt x="417" y="203962"/>
                  </a:lnTo>
                  <a:cubicBezTo>
                    <a:pt x="1" y="205359"/>
                    <a:pt x="393" y="206879"/>
                    <a:pt x="1447" y="207932"/>
                  </a:cubicBezTo>
                  <a:cubicBezTo>
                    <a:pt x="2206" y="208717"/>
                    <a:pt x="3260" y="209133"/>
                    <a:pt x="4339" y="209133"/>
                  </a:cubicBezTo>
                  <a:cubicBezTo>
                    <a:pt x="4706" y="209133"/>
                    <a:pt x="5050" y="209084"/>
                    <a:pt x="5393" y="209011"/>
                  </a:cubicBezTo>
                  <a:lnTo>
                    <a:pt x="56248" y="195261"/>
                  </a:lnTo>
                  <a:cubicBezTo>
                    <a:pt x="71052" y="203080"/>
                    <a:pt x="87718" y="207197"/>
                    <a:pt x="104555" y="207197"/>
                  </a:cubicBezTo>
                  <a:cubicBezTo>
                    <a:pt x="132226" y="207197"/>
                    <a:pt x="158254" y="196413"/>
                    <a:pt x="177812" y="176855"/>
                  </a:cubicBezTo>
                  <a:cubicBezTo>
                    <a:pt x="197370" y="157297"/>
                    <a:pt x="208154" y="131269"/>
                    <a:pt x="208154" y="103599"/>
                  </a:cubicBezTo>
                  <a:cubicBezTo>
                    <a:pt x="208154" y="75928"/>
                    <a:pt x="197370" y="49900"/>
                    <a:pt x="177812" y="30342"/>
                  </a:cubicBezTo>
                  <a:cubicBezTo>
                    <a:pt x="158254" y="10784"/>
                    <a:pt x="132226" y="0"/>
                    <a:pt x="104555"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 name="Google Shape;413;p39"/>
            <p:cNvSpPr/>
            <p:nvPr/>
          </p:nvSpPr>
          <p:spPr>
            <a:xfrm>
              <a:off x="1637275" y="646800"/>
              <a:ext cx="4362600" cy="4362575"/>
            </a:xfrm>
            <a:custGeom>
              <a:avLst/>
              <a:gdLst/>
              <a:ahLst/>
              <a:cxnLst/>
              <a:rect l="l" t="t" r="r" b="b"/>
              <a:pathLst>
                <a:path w="174504" h="174503" extrusionOk="0">
                  <a:moveTo>
                    <a:pt x="87252" y="0"/>
                  </a:moveTo>
                  <a:cubicBezTo>
                    <a:pt x="63944" y="0"/>
                    <a:pt x="42033" y="9069"/>
                    <a:pt x="25564" y="25538"/>
                  </a:cubicBezTo>
                  <a:cubicBezTo>
                    <a:pt x="9069" y="42033"/>
                    <a:pt x="1" y="63944"/>
                    <a:pt x="1" y="87252"/>
                  </a:cubicBezTo>
                  <a:cubicBezTo>
                    <a:pt x="1" y="102766"/>
                    <a:pt x="4118" y="118010"/>
                    <a:pt x="11937" y="131343"/>
                  </a:cubicBezTo>
                  <a:lnTo>
                    <a:pt x="14584" y="135828"/>
                  </a:lnTo>
                  <a:lnTo>
                    <a:pt x="6594" y="164332"/>
                  </a:lnTo>
                  <a:cubicBezTo>
                    <a:pt x="6202" y="165753"/>
                    <a:pt x="6594" y="167273"/>
                    <a:pt x="7623" y="168302"/>
                  </a:cubicBezTo>
                  <a:cubicBezTo>
                    <a:pt x="8396" y="169094"/>
                    <a:pt x="9446" y="169526"/>
                    <a:pt x="10523" y="169526"/>
                  </a:cubicBezTo>
                  <a:cubicBezTo>
                    <a:pt x="10880" y="169526"/>
                    <a:pt x="11240" y="169478"/>
                    <a:pt x="11594" y="169380"/>
                  </a:cubicBezTo>
                  <a:lnTo>
                    <a:pt x="41004" y="161415"/>
                  </a:lnTo>
                  <a:lnTo>
                    <a:pt x="45342" y="163792"/>
                  </a:lnTo>
                  <a:cubicBezTo>
                    <a:pt x="58111" y="170802"/>
                    <a:pt x="72596" y="174503"/>
                    <a:pt x="87252" y="174503"/>
                  </a:cubicBezTo>
                  <a:cubicBezTo>
                    <a:pt x="104580" y="174503"/>
                    <a:pt x="121295" y="169454"/>
                    <a:pt x="135632" y="159871"/>
                  </a:cubicBezTo>
                  <a:cubicBezTo>
                    <a:pt x="137520" y="158621"/>
                    <a:pt x="138034" y="156097"/>
                    <a:pt x="136784" y="154210"/>
                  </a:cubicBezTo>
                  <a:cubicBezTo>
                    <a:pt x="135985" y="153026"/>
                    <a:pt x="134694" y="152392"/>
                    <a:pt x="133377" y="152392"/>
                  </a:cubicBezTo>
                  <a:cubicBezTo>
                    <a:pt x="132594" y="152392"/>
                    <a:pt x="131802" y="152616"/>
                    <a:pt x="131098" y="153082"/>
                  </a:cubicBezTo>
                  <a:cubicBezTo>
                    <a:pt x="118109" y="161758"/>
                    <a:pt x="102938" y="166341"/>
                    <a:pt x="87252" y="166341"/>
                  </a:cubicBezTo>
                  <a:cubicBezTo>
                    <a:pt x="73968" y="166341"/>
                    <a:pt x="60832" y="162984"/>
                    <a:pt x="49264" y="156636"/>
                  </a:cubicBezTo>
                  <a:lnTo>
                    <a:pt x="43504" y="153474"/>
                  </a:lnTo>
                  <a:cubicBezTo>
                    <a:pt x="42893" y="153137"/>
                    <a:pt x="42218" y="152968"/>
                    <a:pt x="41536" y="152968"/>
                  </a:cubicBezTo>
                  <a:cubicBezTo>
                    <a:pt x="41178" y="152968"/>
                    <a:pt x="40819" y="153014"/>
                    <a:pt x="40465" y="153107"/>
                  </a:cubicBezTo>
                  <a:lnTo>
                    <a:pt x="16397" y="159626"/>
                  </a:lnTo>
                  <a:lnTo>
                    <a:pt x="16397" y="159626"/>
                  </a:lnTo>
                  <a:lnTo>
                    <a:pt x="22917" y="136367"/>
                  </a:lnTo>
                  <a:cubicBezTo>
                    <a:pt x="23211" y="135289"/>
                    <a:pt x="23064" y="134161"/>
                    <a:pt x="22500" y="133206"/>
                  </a:cubicBezTo>
                  <a:lnTo>
                    <a:pt x="18995" y="127201"/>
                  </a:lnTo>
                  <a:cubicBezTo>
                    <a:pt x="11912" y="115143"/>
                    <a:pt x="8162" y="101320"/>
                    <a:pt x="8162" y="87252"/>
                  </a:cubicBezTo>
                  <a:cubicBezTo>
                    <a:pt x="8162" y="43650"/>
                    <a:pt x="43651" y="8162"/>
                    <a:pt x="87252" y="8162"/>
                  </a:cubicBezTo>
                  <a:cubicBezTo>
                    <a:pt x="130878" y="8162"/>
                    <a:pt x="166342" y="43650"/>
                    <a:pt x="166342" y="87252"/>
                  </a:cubicBezTo>
                  <a:cubicBezTo>
                    <a:pt x="166342" y="102937"/>
                    <a:pt x="161759" y="118108"/>
                    <a:pt x="153083" y="131098"/>
                  </a:cubicBezTo>
                  <a:cubicBezTo>
                    <a:pt x="151833" y="132985"/>
                    <a:pt x="152347" y="135509"/>
                    <a:pt x="154210" y="136759"/>
                  </a:cubicBezTo>
                  <a:cubicBezTo>
                    <a:pt x="154914" y="137225"/>
                    <a:pt x="155706" y="137449"/>
                    <a:pt x="156488" y="137449"/>
                  </a:cubicBezTo>
                  <a:cubicBezTo>
                    <a:pt x="157803" y="137449"/>
                    <a:pt x="159088" y="136815"/>
                    <a:pt x="159872" y="135632"/>
                  </a:cubicBezTo>
                  <a:cubicBezTo>
                    <a:pt x="169455" y="121294"/>
                    <a:pt x="174503" y="104555"/>
                    <a:pt x="174503" y="87252"/>
                  </a:cubicBezTo>
                  <a:cubicBezTo>
                    <a:pt x="174503" y="63944"/>
                    <a:pt x="165435" y="42033"/>
                    <a:pt x="148965" y="25538"/>
                  </a:cubicBezTo>
                  <a:cubicBezTo>
                    <a:pt x="132471" y="9069"/>
                    <a:pt x="110560" y="0"/>
                    <a:pt x="87252"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 name="Google Shape;414;p39"/>
            <p:cNvSpPr/>
            <p:nvPr/>
          </p:nvSpPr>
          <p:spPr>
            <a:xfrm>
              <a:off x="2430750" y="1598375"/>
              <a:ext cx="2754200" cy="2533600"/>
            </a:xfrm>
            <a:custGeom>
              <a:avLst/>
              <a:gdLst/>
              <a:ahLst/>
              <a:cxnLst/>
              <a:rect l="l" t="t" r="r" b="b"/>
              <a:pathLst>
                <a:path w="110168" h="101344" extrusionOk="0">
                  <a:moveTo>
                    <a:pt x="22090" y="8171"/>
                  </a:moveTo>
                  <a:cubicBezTo>
                    <a:pt x="22803" y="8171"/>
                    <a:pt x="23739" y="8181"/>
                    <a:pt x="24951" y="8210"/>
                  </a:cubicBezTo>
                  <a:cubicBezTo>
                    <a:pt x="25931" y="8210"/>
                    <a:pt x="26397" y="8480"/>
                    <a:pt x="26544" y="8627"/>
                  </a:cubicBezTo>
                  <a:cubicBezTo>
                    <a:pt x="26740" y="9092"/>
                    <a:pt x="32499" y="22253"/>
                    <a:pt x="34656" y="27278"/>
                  </a:cubicBezTo>
                  <a:cubicBezTo>
                    <a:pt x="35735" y="29802"/>
                    <a:pt x="35073" y="30537"/>
                    <a:pt x="34754" y="30905"/>
                  </a:cubicBezTo>
                  <a:cubicBezTo>
                    <a:pt x="34705" y="30954"/>
                    <a:pt x="34656" y="31003"/>
                    <a:pt x="34607" y="31052"/>
                  </a:cubicBezTo>
                  <a:lnTo>
                    <a:pt x="34362" y="31346"/>
                  </a:lnTo>
                  <a:cubicBezTo>
                    <a:pt x="32009" y="34116"/>
                    <a:pt x="30343" y="35978"/>
                    <a:pt x="29436" y="36934"/>
                  </a:cubicBezTo>
                  <a:cubicBezTo>
                    <a:pt x="26421" y="40022"/>
                    <a:pt x="26715" y="44311"/>
                    <a:pt x="28259" y="46983"/>
                  </a:cubicBezTo>
                  <a:cubicBezTo>
                    <a:pt x="32181" y="53796"/>
                    <a:pt x="38994" y="61492"/>
                    <a:pt x="45587" y="66614"/>
                  </a:cubicBezTo>
                  <a:cubicBezTo>
                    <a:pt x="48332" y="68722"/>
                    <a:pt x="53650" y="72643"/>
                    <a:pt x="58822" y="75266"/>
                  </a:cubicBezTo>
                  <a:cubicBezTo>
                    <a:pt x="60442" y="76100"/>
                    <a:pt x="64290" y="78049"/>
                    <a:pt x="68033" y="78049"/>
                  </a:cubicBezTo>
                  <a:cubicBezTo>
                    <a:pt x="69897" y="78049"/>
                    <a:pt x="71734" y="77566"/>
                    <a:pt x="73257" y="76222"/>
                  </a:cubicBezTo>
                  <a:cubicBezTo>
                    <a:pt x="74532" y="75094"/>
                    <a:pt x="76321" y="72742"/>
                    <a:pt x="78723" y="69531"/>
                  </a:cubicBezTo>
                  <a:cubicBezTo>
                    <a:pt x="79409" y="68624"/>
                    <a:pt x="80267" y="67472"/>
                    <a:pt x="80586" y="67080"/>
                  </a:cubicBezTo>
                  <a:cubicBezTo>
                    <a:pt x="80806" y="66884"/>
                    <a:pt x="80978" y="66712"/>
                    <a:pt x="81125" y="66516"/>
                  </a:cubicBezTo>
                  <a:cubicBezTo>
                    <a:pt x="81574" y="66037"/>
                    <a:pt x="81877" y="65713"/>
                    <a:pt x="82420" y="65713"/>
                  </a:cubicBezTo>
                  <a:cubicBezTo>
                    <a:pt x="82765" y="65713"/>
                    <a:pt x="83207" y="65844"/>
                    <a:pt x="83845" y="66149"/>
                  </a:cubicBezTo>
                  <a:cubicBezTo>
                    <a:pt x="88772" y="68551"/>
                    <a:pt x="101050" y="74629"/>
                    <a:pt x="101492" y="74849"/>
                  </a:cubicBezTo>
                  <a:cubicBezTo>
                    <a:pt x="101639" y="74996"/>
                    <a:pt x="101859" y="75486"/>
                    <a:pt x="101835" y="76467"/>
                  </a:cubicBezTo>
                  <a:cubicBezTo>
                    <a:pt x="101761" y="79874"/>
                    <a:pt x="101614" y="81099"/>
                    <a:pt x="101590" y="81320"/>
                  </a:cubicBezTo>
                  <a:cubicBezTo>
                    <a:pt x="101565" y="81393"/>
                    <a:pt x="101590" y="81344"/>
                    <a:pt x="101565" y="81442"/>
                  </a:cubicBezTo>
                  <a:cubicBezTo>
                    <a:pt x="101516" y="81712"/>
                    <a:pt x="101001" y="84457"/>
                    <a:pt x="98771" y="87153"/>
                  </a:cubicBezTo>
                  <a:cubicBezTo>
                    <a:pt x="95585" y="90952"/>
                    <a:pt x="90487" y="92961"/>
                    <a:pt x="83625" y="93157"/>
                  </a:cubicBezTo>
                  <a:cubicBezTo>
                    <a:pt x="83327" y="93167"/>
                    <a:pt x="83029" y="93172"/>
                    <a:pt x="82729" y="93172"/>
                  </a:cubicBezTo>
                  <a:cubicBezTo>
                    <a:pt x="73756" y="93172"/>
                    <a:pt x="63662" y="88994"/>
                    <a:pt x="56690" y="85413"/>
                  </a:cubicBezTo>
                  <a:cubicBezTo>
                    <a:pt x="41984" y="77937"/>
                    <a:pt x="32499" y="69849"/>
                    <a:pt x="21617" y="55585"/>
                  </a:cubicBezTo>
                  <a:cubicBezTo>
                    <a:pt x="12647" y="43797"/>
                    <a:pt x="8383" y="33429"/>
                    <a:pt x="9290" y="25562"/>
                  </a:cubicBezTo>
                  <a:cubicBezTo>
                    <a:pt x="10981" y="10783"/>
                    <a:pt x="19093" y="8455"/>
                    <a:pt x="20196" y="8210"/>
                  </a:cubicBezTo>
                  <a:cubicBezTo>
                    <a:pt x="20419" y="8195"/>
                    <a:pt x="20987" y="8171"/>
                    <a:pt x="22090" y="8171"/>
                  </a:cubicBezTo>
                  <a:close/>
                  <a:moveTo>
                    <a:pt x="22665" y="1"/>
                  </a:moveTo>
                  <a:cubicBezTo>
                    <a:pt x="20305" y="1"/>
                    <a:pt x="19408" y="79"/>
                    <a:pt x="19142" y="98"/>
                  </a:cubicBezTo>
                  <a:cubicBezTo>
                    <a:pt x="19118" y="98"/>
                    <a:pt x="19093" y="122"/>
                    <a:pt x="19044" y="122"/>
                  </a:cubicBezTo>
                  <a:cubicBezTo>
                    <a:pt x="18431" y="220"/>
                    <a:pt x="3726" y="2597"/>
                    <a:pt x="1177" y="24631"/>
                  </a:cubicBezTo>
                  <a:cubicBezTo>
                    <a:pt x="1" y="34777"/>
                    <a:pt x="4706" y="46860"/>
                    <a:pt x="15123" y="60536"/>
                  </a:cubicBezTo>
                  <a:cubicBezTo>
                    <a:pt x="26666" y="75683"/>
                    <a:pt x="37279" y="84702"/>
                    <a:pt x="52964" y="92692"/>
                  </a:cubicBezTo>
                  <a:cubicBezTo>
                    <a:pt x="60783" y="96687"/>
                    <a:pt x="72204" y="101343"/>
                    <a:pt x="82816" y="101343"/>
                  </a:cubicBezTo>
                  <a:lnTo>
                    <a:pt x="83845" y="101343"/>
                  </a:lnTo>
                  <a:cubicBezTo>
                    <a:pt x="95781" y="100976"/>
                    <a:pt x="102153" y="96025"/>
                    <a:pt x="105413" y="91932"/>
                  </a:cubicBezTo>
                  <a:cubicBezTo>
                    <a:pt x="108844" y="87569"/>
                    <a:pt x="109579" y="83280"/>
                    <a:pt x="109678" y="82545"/>
                  </a:cubicBezTo>
                  <a:cubicBezTo>
                    <a:pt x="109751" y="82079"/>
                    <a:pt x="109898" y="80584"/>
                    <a:pt x="110021" y="76712"/>
                  </a:cubicBezTo>
                  <a:cubicBezTo>
                    <a:pt x="110168" y="71271"/>
                    <a:pt x="107055" y="68403"/>
                    <a:pt x="105045" y="67497"/>
                  </a:cubicBezTo>
                  <a:cubicBezTo>
                    <a:pt x="103893" y="66933"/>
                    <a:pt x="92203" y="61124"/>
                    <a:pt x="87399" y="58821"/>
                  </a:cubicBezTo>
                  <a:cubicBezTo>
                    <a:pt x="85957" y="58110"/>
                    <a:pt x="84213" y="57541"/>
                    <a:pt x="82343" y="57541"/>
                  </a:cubicBezTo>
                  <a:cubicBezTo>
                    <a:pt x="80017" y="57541"/>
                    <a:pt x="77497" y="58421"/>
                    <a:pt x="75120" y="61002"/>
                  </a:cubicBezTo>
                  <a:cubicBezTo>
                    <a:pt x="75096" y="61026"/>
                    <a:pt x="75096" y="61026"/>
                    <a:pt x="75071" y="61051"/>
                  </a:cubicBezTo>
                  <a:cubicBezTo>
                    <a:pt x="74483" y="61566"/>
                    <a:pt x="73919" y="62325"/>
                    <a:pt x="72179" y="64654"/>
                  </a:cubicBezTo>
                  <a:cubicBezTo>
                    <a:pt x="71101" y="66075"/>
                    <a:pt x="68968" y="68943"/>
                    <a:pt x="68062" y="69898"/>
                  </a:cubicBezTo>
                  <a:cubicBezTo>
                    <a:pt x="68014" y="69902"/>
                    <a:pt x="67964" y="69904"/>
                    <a:pt x="67911" y="69904"/>
                  </a:cubicBezTo>
                  <a:cubicBezTo>
                    <a:pt x="65810" y="69904"/>
                    <a:pt x="59482" y="67030"/>
                    <a:pt x="50611" y="60169"/>
                  </a:cubicBezTo>
                  <a:cubicBezTo>
                    <a:pt x="44852" y="55708"/>
                    <a:pt x="38725" y="48796"/>
                    <a:pt x="35342" y="42939"/>
                  </a:cubicBezTo>
                  <a:cubicBezTo>
                    <a:pt x="35318" y="42841"/>
                    <a:pt x="35293" y="42694"/>
                    <a:pt x="35293" y="42620"/>
                  </a:cubicBezTo>
                  <a:cubicBezTo>
                    <a:pt x="36690" y="41174"/>
                    <a:pt x="38994" y="38527"/>
                    <a:pt x="40587" y="36640"/>
                  </a:cubicBezTo>
                  <a:lnTo>
                    <a:pt x="40857" y="36321"/>
                  </a:lnTo>
                  <a:cubicBezTo>
                    <a:pt x="44509" y="32229"/>
                    <a:pt x="43602" y="27400"/>
                    <a:pt x="42180" y="24067"/>
                  </a:cubicBezTo>
                  <a:cubicBezTo>
                    <a:pt x="40073" y="19165"/>
                    <a:pt x="34583" y="6617"/>
                    <a:pt x="34068" y="5440"/>
                  </a:cubicBezTo>
                  <a:cubicBezTo>
                    <a:pt x="33259" y="3382"/>
                    <a:pt x="30563" y="147"/>
                    <a:pt x="25122" y="24"/>
                  </a:cubicBezTo>
                  <a:cubicBezTo>
                    <a:pt x="24165" y="7"/>
                    <a:pt x="23353" y="1"/>
                    <a:pt x="22665"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 name="Google Shape;415;p39"/>
            <p:cNvSpPr/>
            <p:nvPr/>
          </p:nvSpPr>
          <p:spPr>
            <a:xfrm>
              <a:off x="1946100" y="966975"/>
              <a:ext cx="226725" cy="204325"/>
            </a:xfrm>
            <a:custGeom>
              <a:avLst/>
              <a:gdLst/>
              <a:ahLst/>
              <a:cxnLst/>
              <a:rect l="l" t="t" r="r" b="b"/>
              <a:pathLst>
                <a:path w="9069" h="8173" extrusionOk="0">
                  <a:moveTo>
                    <a:pt x="4532" y="1"/>
                  </a:moveTo>
                  <a:cubicBezTo>
                    <a:pt x="3553" y="1"/>
                    <a:pt x="2572" y="352"/>
                    <a:pt x="1789" y="1065"/>
                  </a:cubicBezTo>
                  <a:cubicBezTo>
                    <a:pt x="123" y="2585"/>
                    <a:pt x="0" y="5158"/>
                    <a:pt x="1520" y="6825"/>
                  </a:cubicBezTo>
                  <a:cubicBezTo>
                    <a:pt x="2329" y="7707"/>
                    <a:pt x="3432" y="8173"/>
                    <a:pt x="4534" y="8173"/>
                  </a:cubicBezTo>
                  <a:cubicBezTo>
                    <a:pt x="5515" y="8173"/>
                    <a:pt x="6495" y="7805"/>
                    <a:pt x="7279" y="7094"/>
                  </a:cubicBezTo>
                  <a:cubicBezTo>
                    <a:pt x="8946" y="5575"/>
                    <a:pt x="9069" y="3002"/>
                    <a:pt x="7549" y="1335"/>
                  </a:cubicBezTo>
                  <a:cubicBezTo>
                    <a:pt x="6743" y="450"/>
                    <a:pt x="5639" y="1"/>
                    <a:pt x="4532"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 name="Google Shape;416;p39"/>
            <p:cNvSpPr/>
            <p:nvPr/>
          </p:nvSpPr>
          <p:spPr>
            <a:xfrm>
              <a:off x="5175750" y="4196075"/>
              <a:ext cx="226725" cy="204275"/>
            </a:xfrm>
            <a:custGeom>
              <a:avLst/>
              <a:gdLst/>
              <a:ahLst/>
              <a:cxnLst/>
              <a:rect l="l" t="t" r="r" b="b"/>
              <a:pathLst>
                <a:path w="9069" h="8171" extrusionOk="0">
                  <a:moveTo>
                    <a:pt x="4538" y="1"/>
                  </a:moveTo>
                  <a:cubicBezTo>
                    <a:pt x="3424" y="1"/>
                    <a:pt x="2316" y="456"/>
                    <a:pt x="1520" y="1357"/>
                  </a:cubicBezTo>
                  <a:lnTo>
                    <a:pt x="1495" y="1357"/>
                  </a:lnTo>
                  <a:cubicBezTo>
                    <a:pt x="0" y="3023"/>
                    <a:pt x="123" y="5597"/>
                    <a:pt x="1789" y="7116"/>
                  </a:cubicBezTo>
                  <a:cubicBezTo>
                    <a:pt x="2573" y="7827"/>
                    <a:pt x="3554" y="8170"/>
                    <a:pt x="4534" y="8170"/>
                  </a:cubicBezTo>
                  <a:cubicBezTo>
                    <a:pt x="5637" y="8170"/>
                    <a:pt x="6740" y="7729"/>
                    <a:pt x="7549" y="6847"/>
                  </a:cubicBezTo>
                  <a:cubicBezTo>
                    <a:pt x="9068" y="5180"/>
                    <a:pt x="8946" y="2582"/>
                    <a:pt x="7279" y="1063"/>
                  </a:cubicBezTo>
                  <a:cubicBezTo>
                    <a:pt x="6500" y="352"/>
                    <a:pt x="5517" y="1"/>
                    <a:pt x="453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17" name="Google Shape;417;p39"/>
          <p:cNvGrpSpPr/>
          <p:nvPr/>
        </p:nvGrpSpPr>
        <p:grpSpPr>
          <a:xfrm>
            <a:off x="5865862" y="1158935"/>
            <a:ext cx="420477" cy="342935"/>
            <a:chOff x="1180800" y="717250"/>
            <a:chExt cx="5236325" cy="4270675"/>
          </a:xfrm>
        </p:grpSpPr>
        <p:sp>
          <p:nvSpPr>
            <p:cNvPr id="418" name="Google Shape;418;p39"/>
            <p:cNvSpPr/>
            <p:nvPr/>
          </p:nvSpPr>
          <p:spPr>
            <a:xfrm>
              <a:off x="1180800" y="904475"/>
              <a:ext cx="2879825" cy="4083450"/>
            </a:xfrm>
            <a:custGeom>
              <a:avLst/>
              <a:gdLst/>
              <a:ahLst/>
              <a:cxnLst/>
              <a:rect l="l" t="t" r="r" b="b"/>
              <a:pathLst>
                <a:path w="115193" h="163338" extrusionOk="0">
                  <a:moveTo>
                    <a:pt x="18003" y="0"/>
                  </a:moveTo>
                  <a:cubicBezTo>
                    <a:pt x="17902" y="0"/>
                    <a:pt x="17799" y="4"/>
                    <a:pt x="17696" y="12"/>
                  </a:cubicBezTo>
                  <a:cubicBezTo>
                    <a:pt x="16397" y="110"/>
                    <a:pt x="15221" y="820"/>
                    <a:pt x="14535" y="1948"/>
                  </a:cubicBezTo>
                  <a:cubicBezTo>
                    <a:pt x="14314" y="2291"/>
                    <a:pt x="9339" y="10501"/>
                    <a:pt x="8456" y="21947"/>
                  </a:cubicBezTo>
                  <a:cubicBezTo>
                    <a:pt x="7844" y="30010"/>
                    <a:pt x="9241" y="40868"/>
                    <a:pt x="17500" y="51553"/>
                  </a:cubicBezTo>
                  <a:cubicBezTo>
                    <a:pt x="16471" y="51088"/>
                    <a:pt x="15441" y="50549"/>
                    <a:pt x="14437" y="49936"/>
                  </a:cubicBezTo>
                  <a:cubicBezTo>
                    <a:pt x="13784" y="49523"/>
                    <a:pt x="13038" y="49313"/>
                    <a:pt x="12288" y="49313"/>
                  </a:cubicBezTo>
                  <a:cubicBezTo>
                    <a:pt x="11658" y="49313"/>
                    <a:pt x="11024" y="49462"/>
                    <a:pt x="10442" y="49764"/>
                  </a:cubicBezTo>
                  <a:cubicBezTo>
                    <a:pt x="9167" y="50402"/>
                    <a:pt x="8334" y="51652"/>
                    <a:pt x="8211" y="53073"/>
                  </a:cubicBezTo>
                  <a:cubicBezTo>
                    <a:pt x="8187" y="53441"/>
                    <a:pt x="7550" y="62117"/>
                    <a:pt x="11643" y="71969"/>
                  </a:cubicBezTo>
                  <a:cubicBezTo>
                    <a:pt x="14142" y="77974"/>
                    <a:pt x="18775" y="85204"/>
                    <a:pt x="27328" y="90817"/>
                  </a:cubicBezTo>
                  <a:cubicBezTo>
                    <a:pt x="27181" y="90817"/>
                    <a:pt x="27059" y="90792"/>
                    <a:pt x="26911" y="90792"/>
                  </a:cubicBezTo>
                  <a:cubicBezTo>
                    <a:pt x="26760" y="90775"/>
                    <a:pt x="26608" y="90767"/>
                    <a:pt x="26458" y="90767"/>
                  </a:cubicBezTo>
                  <a:cubicBezTo>
                    <a:pt x="25272" y="90767"/>
                    <a:pt x="24144" y="91275"/>
                    <a:pt x="23382" y="92189"/>
                  </a:cubicBezTo>
                  <a:cubicBezTo>
                    <a:pt x="22500" y="93218"/>
                    <a:pt x="22181" y="94591"/>
                    <a:pt x="22524" y="95890"/>
                  </a:cubicBezTo>
                  <a:cubicBezTo>
                    <a:pt x="22622" y="96208"/>
                    <a:pt x="24681" y="103659"/>
                    <a:pt x="30857" y="111208"/>
                  </a:cubicBezTo>
                  <a:cubicBezTo>
                    <a:pt x="35293" y="116600"/>
                    <a:pt x="42524" y="122874"/>
                    <a:pt x="53602" y="125742"/>
                  </a:cubicBezTo>
                  <a:cubicBezTo>
                    <a:pt x="45331" y="130336"/>
                    <a:pt x="31359" y="136086"/>
                    <a:pt x="13147" y="136086"/>
                  </a:cubicBezTo>
                  <a:cubicBezTo>
                    <a:pt x="10473" y="136086"/>
                    <a:pt x="7707" y="135962"/>
                    <a:pt x="4854" y="135692"/>
                  </a:cubicBezTo>
                  <a:cubicBezTo>
                    <a:pt x="4728" y="135681"/>
                    <a:pt x="4604" y="135675"/>
                    <a:pt x="4480" y="135675"/>
                  </a:cubicBezTo>
                  <a:cubicBezTo>
                    <a:pt x="2762" y="135675"/>
                    <a:pt x="1208" y="136767"/>
                    <a:pt x="614" y="138413"/>
                  </a:cubicBezTo>
                  <a:cubicBezTo>
                    <a:pt x="1" y="140177"/>
                    <a:pt x="663" y="142138"/>
                    <a:pt x="2231" y="143167"/>
                  </a:cubicBezTo>
                  <a:cubicBezTo>
                    <a:pt x="22573" y="156549"/>
                    <a:pt x="45318" y="163338"/>
                    <a:pt x="68184" y="163338"/>
                  </a:cubicBezTo>
                  <a:cubicBezTo>
                    <a:pt x="82988" y="163338"/>
                    <a:pt x="97840" y="160495"/>
                    <a:pt x="112104" y="154711"/>
                  </a:cubicBezTo>
                  <a:cubicBezTo>
                    <a:pt x="114187" y="153878"/>
                    <a:pt x="115192" y="151500"/>
                    <a:pt x="114334" y="149417"/>
                  </a:cubicBezTo>
                  <a:cubicBezTo>
                    <a:pt x="113700" y="147830"/>
                    <a:pt x="112169" y="146869"/>
                    <a:pt x="110556" y="146869"/>
                  </a:cubicBezTo>
                  <a:cubicBezTo>
                    <a:pt x="110050" y="146869"/>
                    <a:pt x="109537" y="146964"/>
                    <a:pt x="109040" y="147162"/>
                  </a:cubicBezTo>
                  <a:cubicBezTo>
                    <a:pt x="95768" y="152523"/>
                    <a:pt x="81959" y="155175"/>
                    <a:pt x="68188" y="155175"/>
                  </a:cubicBezTo>
                  <a:cubicBezTo>
                    <a:pt x="51799" y="155175"/>
                    <a:pt x="35463" y="151419"/>
                    <a:pt x="20147" y="144001"/>
                  </a:cubicBezTo>
                  <a:cubicBezTo>
                    <a:pt x="49116" y="141868"/>
                    <a:pt x="66591" y="127016"/>
                    <a:pt x="67424" y="126281"/>
                  </a:cubicBezTo>
                  <a:cubicBezTo>
                    <a:pt x="68699" y="125202"/>
                    <a:pt x="69165" y="123438"/>
                    <a:pt x="68601" y="121845"/>
                  </a:cubicBezTo>
                  <a:cubicBezTo>
                    <a:pt x="68037" y="120276"/>
                    <a:pt x="66567" y="119198"/>
                    <a:pt x="64900" y="119124"/>
                  </a:cubicBezTo>
                  <a:cubicBezTo>
                    <a:pt x="53405" y="118757"/>
                    <a:pt x="44166" y="114418"/>
                    <a:pt x="37377" y="106282"/>
                  </a:cubicBezTo>
                  <a:cubicBezTo>
                    <a:pt x="35293" y="103806"/>
                    <a:pt x="33774" y="101306"/>
                    <a:pt x="32696" y="99223"/>
                  </a:cubicBezTo>
                  <a:cubicBezTo>
                    <a:pt x="39999" y="99174"/>
                    <a:pt x="45514" y="97900"/>
                    <a:pt x="45808" y="97826"/>
                  </a:cubicBezTo>
                  <a:cubicBezTo>
                    <a:pt x="47646" y="97385"/>
                    <a:pt x="48945" y="95743"/>
                    <a:pt x="48945" y="93856"/>
                  </a:cubicBezTo>
                  <a:cubicBezTo>
                    <a:pt x="48945" y="91993"/>
                    <a:pt x="47670" y="90351"/>
                    <a:pt x="45832" y="89885"/>
                  </a:cubicBezTo>
                  <a:cubicBezTo>
                    <a:pt x="23505" y="84420"/>
                    <a:pt x="17990" y="68857"/>
                    <a:pt x="16691" y="60034"/>
                  </a:cubicBezTo>
                  <a:lnTo>
                    <a:pt x="16691" y="60034"/>
                  </a:lnTo>
                  <a:cubicBezTo>
                    <a:pt x="23300" y="62449"/>
                    <a:pt x="29104" y="62534"/>
                    <a:pt x="30142" y="62534"/>
                  </a:cubicBezTo>
                  <a:cubicBezTo>
                    <a:pt x="30220" y="62534"/>
                    <a:pt x="30271" y="62533"/>
                    <a:pt x="30294" y="62533"/>
                  </a:cubicBezTo>
                  <a:cubicBezTo>
                    <a:pt x="32034" y="62484"/>
                    <a:pt x="33553" y="61382"/>
                    <a:pt x="34093" y="59739"/>
                  </a:cubicBezTo>
                  <a:cubicBezTo>
                    <a:pt x="34632" y="58097"/>
                    <a:pt x="34093" y="56284"/>
                    <a:pt x="32720" y="55230"/>
                  </a:cubicBezTo>
                  <a:cubicBezTo>
                    <a:pt x="12108" y="39201"/>
                    <a:pt x="15686" y="20329"/>
                    <a:pt x="19044" y="11384"/>
                  </a:cubicBezTo>
                  <a:lnTo>
                    <a:pt x="19044" y="11384"/>
                  </a:lnTo>
                  <a:cubicBezTo>
                    <a:pt x="21863" y="14349"/>
                    <a:pt x="24975" y="17315"/>
                    <a:pt x="28333" y="20207"/>
                  </a:cubicBezTo>
                  <a:cubicBezTo>
                    <a:pt x="29112" y="20874"/>
                    <a:pt x="30067" y="21203"/>
                    <a:pt x="31016" y="21203"/>
                  </a:cubicBezTo>
                  <a:cubicBezTo>
                    <a:pt x="32158" y="21203"/>
                    <a:pt x="33290" y="20727"/>
                    <a:pt x="34093" y="19790"/>
                  </a:cubicBezTo>
                  <a:cubicBezTo>
                    <a:pt x="35563" y="18099"/>
                    <a:pt x="35367" y="15526"/>
                    <a:pt x="33676" y="14055"/>
                  </a:cubicBezTo>
                  <a:cubicBezTo>
                    <a:pt x="28872" y="9889"/>
                    <a:pt x="24657" y="5649"/>
                    <a:pt x="21127" y="1458"/>
                  </a:cubicBezTo>
                  <a:cubicBezTo>
                    <a:pt x="20336" y="531"/>
                    <a:pt x="19212" y="0"/>
                    <a:pt x="18003"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 name="Google Shape;419;p39"/>
            <p:cNvSpPr/>
            <p:nvPr/>
          </p:nvSpPr>
          <p:spPr>
            <a:xfrm>
              <a:off x="2513475" y="717250"/>
              <a:ext cx="3903650" cy="3653675"/>
            </a:xfrm>
            <a:custGeom>
              <a:avLst/>
              <a:gdLst/>
              <a:ahLst/>
              <a:cxnLst/>
              <a:rect l="l" t="t" r="r" b="b"/>
              <a:pathLst>
                <a:path w="156146" h="146147" extrusionOk="0">
                  <a:moveTo>
                    <a:pt x="90144" y="1"/>
                  </a:moveTo>
                  <a:cubicBezTo>
                    <a:pt x="65292" y="1"/>
                    <a:pt x="45072" y="20221"/>
                    <a:pt x="45072" y="45048"/>
                  </a:cubicBezTo>
                  <a:cubicBezTo>
                    <a:pt x="45072" y="46788"/>
                    <a:pt x="45170" y="48504"/>
                    <a:pt x="45366" y="50219"/>
                  </a:cubicBezTo>
                  <a:cubicBezTo>
                    <a:pt x="45047" y="50225"/>
                    <a:pt x="44729" y="50228"/>
                    <a:pt x="44410" y="50228"/>
                  </a:cubicBezTo>
                  <a:cubicBezTo>
                    <a:pt x="30410" y="50228"/>
                    <a:pt x="16345" y="44515"/>
                    <a:pt x="6544" y="39386"/>
                  </a:cubicBezTo>
                  <a:cubicBezTo>
                    <a:pt x="5936" y="39068"/>
                    <a:pt x="5288" y="38917"/>
                    <a:pt x="4650" y="38917"/>
                  </a:cubicBezTo>
                  <a:cubicBezTo>
                    <a:pt x="3179" y="38917"/>
                    <a:pt x="1765" y="39717"/>
                    <a:pt x="1030" y="41102"/>
                  </a:cubicBezTo>
                  <a:cubicBezTo>
                    <a:pt x="0" y="43087"/>
                    <a:pt x="760" y="45563"/>
                    <a:pt x="2745" y="46617"/>
                  </a:cubicBezTo>
                  <a:cubicBezTo>
                    <a:pt x="13409" y="52187"/>
                    <a:pt x="28768" y="58370"/>
                    <a:pt x="44434" y="58370"/>
                  </a:cubicBezTo>
                  <a:cubicBezTo>
                    <a:pt x="46483" y="58370"/>
                    <a:pt x="48537" y="58264"/>
                    <a:pt x="50587" y="58038"/>
                  </a:cubicBezTo>
                  <a:cubicBezTo>
                    <a:pt x="51738" y="57915"/>
                    <a:pt x="52768" y="57302"/>
                    <a:pt x="53454" y="56371"/>
                  </a:cubicBezTo>
                  <a:cubicBezTo>
                    <a:pt x="54116" y="55415"/>
                    <a:pt x="54361" y="54239"/>
                    <a:pt x="54116" y="53111"/>
                  </a:cubicBezTo>
                  <a:cubicBezTo>
                    <a:pt x="53528" y="50464"/>
                    <a:pt x="53233" y="47768"/>
                    <a:pt x="53233" y="45048"/>
                  </a:cubicBezTo>
                  <a:cubicBezTo>
                    <a:pt x="53233" y="24706"/>
                    <a:pt x="69777" y="8138"/>
                    <a:pt x="90144" y="8138"/>
                  </a:cubicBezTo>
                  <a:cubicBezTo>
                    <a:pt x="100364" y="8138"/>
                    <a:pt x="109873" y="12231"/>
                    <a:pt x="116907" y="19657"/>
                  </a:cubicBezTo>
                  <a:cubicBezTo>
                    <a:pt x="117687" y="20481"/>
                    <a:pt x="118769" y="20920"/>
                    <a:pt x="119862" y="20920"/>
                  </a:cubicBezTo>
                  <a:cubicBezTo>
                    <a:pt x="119972" y="20920"/>
                    <a:pt x="120082" y="20916"/>
                    <a:pt x="120191" y="20907"/>
                  </a:cubicBezTo>
                  <a:cubicBezTo>
                    <a:pt x="122887" y="20735"/>
                    <a:pt x="129995" y="19338"/>
                    <a:pt x="137666" y="16152"/>
                  </a:cubicBezTo>
                  <a:lnTo>
                    <a:pt x="137666" y="16152"/>
                  </a:lnTo>
                  <a:cubicBezTo>
                    <a:pt x="135338" y="19142"/>
                    <a:pt x="131931" y="22573"/>
                    <a:pt x="126858" y="26152"/>
                  </a:cubicBezTo>
                  <a:cubicBezTo>
                    <a:pt x="125363" y="27206"/>
                    <a:pt x="124750" y="29142"/>
                    <a:pt x="125387" y="30857"/>
                  </a:cubicBezTo>
                  <a:cubicBezTo>
                    <a:pt x="125963" y="32494"/>
                    <a:pt x="127493" y="33566"/>
                    <a:pt x="129202" y="33566"/>
                  </a:cubicBezTo>
                  <a:cubicBezTo>
                    <a:pt x="129310" y="33566"/>
                    <a:pt x="129420" y="33562"/>
                    <a:pt x="129529" y="33553"/>
                  </a:cubicBezTo>
                  <a:cubicBezTo>
                    <a:pt x="129799" y="33529"/>
                    <a:pt x="134284" y="33161"/>
                    <a:pt x="140730" y="31495"/>
                  </a:cubicBezTo>
                  <a:lnTo>
                    <a:pt x="140730" y="31495"/>
                  </a:lnTo>
                  <a:cubicBezTo>
                    <a:pt x="137176" y="35367"/>
                    <a:pt x="133010" y="38970"/>
                    <a:pt x="128892" y="41641"/>
                  </a:cubicBezTo>
                  <a:cubicBezTo>
                    <a:pt x="127740" y="42401"/>
                    <a:pt x="127054" y="43675"/>
                    <a:pt x="127054" y="45048"/>
                  </a:cubicBezTo>
                  <a:cubicBezTo>
                    <a:pt x="127054" y="82644"/>
                    <a:pt x="110976" y="116859"/>
                    <a:pt x="82963" y="138868"/>
                  </a:cubicBezTo>
                  <a:cubicBezTo>
                    <a:pt x="81173" y="140240"/>
                    <a:pt x="80879" y="142813"/>
                    <a:pt x="82276" y="144578"/>
                  </a:cubicBezTo>
                  <a:cubicBezTo>
                    <a:pt x="83061" y="145607"/>
                    <a:pt x="84262" y="146147"/>
                    <a:pt x="85463" y="146147"/>
                  </a:cubicBezTo>
                  <a:cubicBezTo>
                    <a:pt x="86345" y="146147"/>
                    <a:pt x="87252" y="145853"/>
                    <a:pt x="87987" y="145264"/>
                  </a:cubicBezTo>
                  <a:cubicBezTo>
                    <a:pt x="102300" y="134039"/>
                    <a:pt x="114113" y="119408"/>
                    <a:pt x="122152" y="102962"/>
                  </a:cubicBezTo>
                  <a:cubicBezTo>
                    <a:pt x="130510" y="85880"/>
                    <a:pt x="134872" y="67155"/>
                    <a:pt x="135191" y="47229"/>
                  </a:cubicBezTo>
                  <a:cubicBezTo>
                    <a:pt x="143328" y="41494"/>
                    <a:pt x="151097" y="33088"/>
                    <a:pt x="155313" y="25343"/>
                  </a:cubicBezTo>
                  <a:cubicBezTo>
                    <a:pt x="156146" y="23799"/>
                    <a:pt x="155925" y="21912"/>
                    <a:pt x="154749" y="20613"/>
                  </a:cubicBezTo>
                  <a:cubicBezTo>
                    <a:pt x="153965" y="19763"/>
                    <a:pt x="152864" y="19306"/>
                    <a:pt x="151746" y="19306"/>
                  </a:cubicBezTo>
                  <a:cubicBezTo>
                    <a:pt x="151187" y="19306"/>
                    <a:pt x="150623" y="19420"/>
                    <a:pt x="150092" y="19657"/>
                  </a:cubicBezTo>
                  <a:cubicBezTo>
                    <a:pt x="147739" y="20686"/>
                    <a:pt x="145435" y="21544"/>
                    <a:pt x="143254" y="22255"/>
                  </a:cubicBezTo>
                  <a:cubicBezTo>
                    <a:pt x="149970" y="14191"/>
                    <a:pt x="150509" y="7893"/>
                    <a:pt x="150558" y="6961"/>
                  </a:cubicBezTo>
                  <a:cubicBezTo>
                    <a:pt x="150631" y="5417"/>
                    <a:pt x="149823" y="3947"/>
                    <a:pt x="148450" y="3187"/>
                  </a:cubicBezTo>
                  <a:cubicBezTo>
                    <a:pt x="147842" y="2855"/>
                    <a:pt x="147163" y="2688"/>
                    <a:pt x="146485" y="2688"/>
                  </a:cubicBezTo>
                  <a:cubicBezTo>
                    <a:pt x="145660" y="2688"/>
                    <a:pt x="144836" y="2935"/>
                    <a:pt x="144137" y="3432"/>
                  </a:cubicBezTo>
                  <a:cubicBezTo>
                    <a:pt x="136073" y="9094"/>
                    <a:pt x="125804" y="11814"/>
                    <a:pt x="121343" y="12549"/>
                  </a:cubicBezTo>
                  <a:cubicBezTo>
                    <a:pt x="112912" y="4437"/>
                    <a:pt x="101908" y="1"/>
                    <a:pt x="90144"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 name="Google Shape;420;p39"/>
            <p:cNvSpPr/>
            <p:nvPr/>
          </p:nvSpPr>
          <p:spPr>
            <a:xfrm>
              <a:off x="4195400" y="4396600"/>
              <a:ext cx="232850" cy="204100"/>
            </a:xfrm>
            <a:custGeom>
              <a:avLst/>
              <a:gdLst/>
              <a:ahLst/>
              <a:cxnLst/>
              <a:rect l="l" t="t" r="r" b="b"/>
              <a:pathLst>
                <a:path w="9314" h="8164" extrusionOk="0">
                  <a:moveTo>
                    <a:pt x="4660" y="0"/>
                  </a:moveTo>
                  <a:cubicBezTo>
                    <a:pt x="4010" y="0"/>
                    <a:pt x="3353" y="158"/>
                    <a:pt x="2745" y="492"/>
                  </a:cubicBezTo>
                  <a:cubicBezTo>
                    <a:pt x="760" y="1546"/>
                    <a:pt x="0" y="4021"/>
                    <a:pt x="1078" y="6007"/>
                  </a:cubicBezTo>
                  <a:cubicBezTo>
                    <a:pt x="1814" y="7379"/>
                    <a:pt x="3211" y="8163"/>
                    <a:pt x="4681" y="8163"/>
                  </a:cubicBezTo>
                  <a:cubicBezTo>
                    <a:pt x="5318" y="8163"/>
                    <a:pt x="5980" y="7992"/>
                    <a:pt x="6593" y="7673"/>
                  </a:cubicBezTo>
                  <a:cubicBezTo>
                    <a:pt x="8578" y="6595"/>
                    <a:pt x="9313" y="4120"/>
                    <a:pt x="8259" y="2134"/>
                  </a:cubicBezTo>
                  <a:cubicBezTo>
                    <a:pt x="7515" y="781"/>
                    <a:pt x="6106" y="0"/>
                    <a:pt x="4660"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 name="Google Shape;421;p39"/>
            <p:cNvSpPr/>
            <p:nvPr/>
          </p:nvSpPr>
          <p:spPr>
            <a:xfrm>
              <a:off x="2163600" y="1479450"/>
              <a:ext cx="231650" cy="204100"/>
            </a:xfrm>
            <a:custGeom>
              <a:avLst/>
              <a:gdLst/>
              <a:ahLst/>
              <a:cxnLst/>
              <a:rect l="l" t="t" r="r" b="b"/>
              <a:pathLst>
                <a:path w="9266" h="8164" extrusionOk="0">
                  <a:moveTo>
                    <a:pt x="4634" y="0"/>
                  </a:moveTo>
                  <a:cubicBezTo>
                    <a:pt x="3343" y="0"/>
                    <a:pt x="2076" y="618"/>
                    <a:pt x="1275" y="1766"/>
                  </a:cubicBezTo>
                  <a:cubicBezTo>
                    <a:pt x="1" y="3605"/>
                    <a:pt x="467" y="6153"/>
                    <a:pt x="2329" y="7428"/>
                  </a:cubicBezTo>
                  <a:cubicBezTo>
                    <a:pt x="3016" y="7918"/>
                    <a:pt x="3824" y="8163"/>
                    <a:pt x="4633" y="8163"/>
                  </a:cubicBezTo>
                  <a:cubicBezTo>
                    <a:pt x="5932" y="8163"/>
                    <a:pt x="7207" y="7550"/>
                    <a:pt x="7991" y="6399"/>
                  </a:cubicBezTo>
                  <a:cubicBezTo>
                    <a:pt x="9265" y="4536"/>
                    <a:pt x="8800" y="2011"/>
                    <a:pt x="6961" y="737"/>
                  </a:cubicBezTo>
                  <a:cubicBezTo>
                    <a:pt x="6247" y="239"/>
                    <a:pt x="5436" y="0"/>
                    <a:pt x="4634"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22" name="Google Shape;422;p39"/>
          <p:cNvSpPr/>
          <p:nvPr/>
        </p:nvSpPr>
        <p:spPr>
          <a:xfrm>
            <a:off x="4872350" y="1988588"/>
            <a:ext cx="32400" cy="3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 name="Google Shape;423;p39"/>
          <p:cNvSpPr/>
          <p:nvPr/>
        </p:nvSpPr>
        <p:spPr>
          <a:xfrm>
            <a:off x="4680750" y="3701488"/>
            <a:ext cx="32400" cy="324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 name="Google Shape;424;p39"/>
          <p:cNvSpPr/>
          <p:nvPr/>
        </p:nvSpPr>
        <p:spPr>
          <a:xfrm>
            <a:off x="5229975" y="3018450"/>
            <a:ext cx="62400" cy="624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 name="Google Shape;425;p39"/>
          <p:cNvSpPr/>
          <p:nvPr/>
        </p:nvSpPr>
        <p:spPr>
          <a:xfrm>
            <a:off x="5495825" y="1988588"/>
            <a:ext cx="32400" cy="3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 name="Google Shape;426;p39"/>
          <p:cNvSpPr/>
          <p:nvPr/>
        </p:nvSpPr>
        <p:spPr>
          <a:xfrm>
            <a:off x="3934250" y="2662488"/>
            <a:ext cx="32400" cy="3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27" name="Google Shape;427;p39"/>
          <p:cNvGrpSpPr/>
          <p:nvPr/>
        </p:nvGrpSpPr>
        <p:grpSpPr>
          <a:xfrm>
            <a:off x="4166100" y="2340750"/>
            <a:ext cx="1841775" cy="1360750"/>
            <a:chOff x="4166100" y="2340750"/>
            <a:chExt cx="1841775" cy="1360750"/>
          </a:xfrm>
        </p:grpSpPr>
        <p:sp>
          <p:nvSpPr>
            <p:cNvPr id="428" name="Google Shape;428;p39"/>
            <p:cNvSpPr/>
            <p:nvPr/>
          </p:nvSpPr>
          <p:spPr>
            <a:xfrm>
              <a:off x="4166100" y="3132025"/>
              <a:ext cx="62400" cy="6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 name="Google Shape;429;p39"/>
            <p:cNvSpPr/>
            <p:nvPr/>
          </p:nvSpPr>
          <p:spPr>
            <a:xfrm>
              <a:off x="5617825" y="2340750"/>
              <a:ext cx="62400" cy="6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 name="Google Shape;430;p39"/>
            <p:cNvSpPr/>
            <p:nvPr/>
          </p:nvSpPr>
          <p:spPr>
            <a:xfrm>
              <a:off x="5881775" y="3162113"/>
              <a:ext cx="32400" cy="3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 name="Google Shape;431;p39"/>
            <p:cNvSpPr/>
            <p:nvPr/>
          </p:nvSpPr>
          <p:spPr>
            <a:xfrm>
              <a:off x="4648350" y="2573563"/>
              <a:ext cx="32400" cy="3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 name="Google Shape;432;p39"/>
            <p:cNvSpPr/>
            <p:nvPr/>
          </p:nvSpPr>
          <p:spPr>
            <a:xfrm>
              <a:off x="5395700" y="3639100"/>
              <a:ext cx="62400" cy="6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 name="Google Shape;433;p39"/>
            <p:cNvSpPr/>
            <p:nvPr/>
          </p:nvSpPr>
          <p:spPr>
            <a:xfrm>
              <a:off x="5945475" y="2647500"/>
              <a:ext cx="62400" cy="624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 name="Google Shape;434;p39"/>
            <p:cNvSpPr/>
            <p:nvPr/>
          </p:nvSpPr>
          <p:spPr>
            <a:xfrm>
              <a:off x="4276150" y="2429925"/>
              <a:ext cx="62400" cy="624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 name="Google Shape;435;p39"/>
            <p:cNvSpPr/>
            <p:nvPr/>
          </p:nvSpPr>
          <p:spPr>
            <a:xfrm>
              <a:off x="5363300" y="2709888"/>
              <a:ext cx="32400" cy="3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36" name="Google Shape;436;p39"/>
          <p:cNvSpPr txBox="1">
            <a:spLocks noGrp="1"/>
          </p:cNvSpPr>
          <p:nvPr>
            <p:ph type="ctrTitle"/>
          </p:nvPr>
        </p:nvSpPr>
        <p:spPr>
          <a:xfrm>
            <a:off x="3810125" y="1269225"/>
            <a:ext cx="1320900" cy="577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sz="3000" dirty="0" smtClean="0">
                <a:solidFill>
                  <a:srgbClr val="D77EAD"/>
                </a:solidFill>
                <a:cs typeface="B Titr" panose="00000700000000000000" pitchFamily="2" charset="-78"/>
              </a:rPr>
              <a:t>30%</a:t>
            </a:r>
            <a:endParaRPr sz="3000" dirty="0">
              <a:solidFill>
                <a:srgbClr val="D77EAD"/>
              </a:solidFill>
              <a:cs typeface="B Titr" panose="00000700000000000000" pitchFamily="2" charset="-78"/>
            </a:endParaRPr>
          </a:p>
        </p:txBody>
      </p:sp>
      <p:sp>
        <p:nvSpPr>
          <p:cNvPr id="437" name="Google Shape;437;p39"/>
          <p:cNvSpPr txBox="1">
            <a:spLocks noGrp="1"/>
          </p:cNvSpPr>
          <p:nvPr>
            <p:ph type="ctrTitle"/>
          </p:nvPr>
        </p:nvSpPr>
        <p:spPr>
          <a:xfrm>
            <a:off x="5415650" y="1501875"/>
            <a:ext cx="1320900" cy="577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sz="3000" dirty="0" smtClean="0">
                <a:solidFill>
                  <a:srgbClr val="FFFFFF"/>
                </a:solidFill>
                <a:cs typeface="B Titr" panose="00000700000000000000" pitchFamily="2" charset="-78"/>
              </a:rPr>
              <a:t>10%</a:t>
            </a:r>
            <a:endParaRPr sz="3000" dirty="0">
              <a:solidFill>
                <a:srgbClr val="FFFFFF"/>
              </a:solidFill>
              <a:cs typeface="B Titr" panose="00000700000000000000" pitchFamily="2" charset="-78"/>
            </a:endParaRPr>
          </a:p>
        </p:txBody>
      </p:sp>
      <p:sp>
        <p:nvSpPr>
          <p:cNvPr id="438" name="Google Shape;438;p39"/>
          <p:cNvSpPr txBox="1">
            <a:spLocks noGrp="1"/>
          </p:cNvSpPr>
          <p:nvPr>
            <p:ph type="ctrTitle"/>
          </p:nvPr>
        </p:nvSpPr>
        <p:spPr>
          <a:xfrm>
            <a:off x="2549680" y="2316425"/>
            <a:ext cx="1320900" cy="577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sz="3000" dirty="0" smtClean="0">
                <a:solidFill>
                  <a:srgbClr val="FFFFFF"/>
                </a:solidFill>
                <a:cs typeface="B Titr" panose="00000700000000000000" pitchFamily="2" charset="-78"/>
              </a:rPr>
              <a:t>20%</a:t>
            </a:r>
            <a:endParaRPr sz="3000" dirty="0">
              <a:solidFill>
                <a:srgbClr val="FFFFFF"/>
              </a:solidFill>
              <a:cs typeface="B Titr" panose="00000700000000000000" pitchFamily="2" charset="-78"/>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442"/>
        <p:cNvGrpSpPr/>
        <p:nvPr/>
      </p:nvGrpSpPr>
      <p:grpSpPr>
        <a:xfrm>
          <a:off x="0" y="0"/>
          <a:ext cx="0" cy="0"/>
          <a:chOff x="0" y="0"/>
          <a:chExt cx="0" cy="0"/>
        </a:xfrm>
      </p:grpSpPr>
      <p:grpSp>
        <p:nvGrpSpPr>
          <p:cNvPr id="443" name="Google Shape;443;p40"/>
          <p:cNvGrpSpPr/>
          <p:nvPr/>
        </p:nvGrpSpPr>
        <p:grpSpPr>
          <a:xfrm>
            <a:off x="1620827" y="1010857"/>
            <a:ext cx="2408761" cy="2606609"/>
            <a:chOff x="1620827" y="963391"/>
            <a:chExt cx="2408761" cy="2606609"/>
          </a:xfrm>
        </p:grpSpPr>
        <p:grpSp>
          <p:nvGrpSpPr>
            <p:cNvPr id="444" name="Google Shape;444;p40"/>
            <p:cNvGrpSpPr/>
            <p:nvPr/>
          </p:nvGrpSpPr>
          <p:grpSpPr>
            <a:xfrm>
              <a:off x="1620827" y="963391"/>
              <a:ext cx="2368213" cy="2606609"/>
              <a:chOff x="1763789" y="1203341"/>
              <a:chExt cx="2368213" cy="2606609"/>
            </a:xfrm>
          </p:grpSpPr>
          <p:sp>
            <p:nvSpPr>
              <p:cNvPr id="445" name="Google Shape;445;p40"/>
              <p:cNvSpPr/>
              <p:nvPr/>
            </p:nvSpPr>
            <p:spPr>
              <a:xfrm flipH="1">
                <a:off x="3061211" y="2436250"/>
                <a:ext cx="585697" cy="522996"/>
              </a:xfrm>
              <a:custGeom>
                <a:avLst/>
                <a:gdLst/>
                <a:ahLst/>
                <a:cxnLst/>
                <a:rect l="l" t="t" r="r" b="b"/>
                <a:pathLst>
                  <a:path w="10051" h="8975" extrusionOk="0">
                    <a:moveTo>
                      <a:pt x="7828" y="0"/>
                    </a:moveTo>
                    <a:cubicBezTo>
                      <a:pt x="7828" y="0"/>
                      <a:pt x="1066" y="3591"/>
                      <a:pt x="533" y="4635"/>
                    </a:cubicBezTo>
                    <a:cubicBezTo>
                      <a:pt x="1" y="5677"/>
                      <a:pt x="325" y="8254"/>
                      <a:pt x="1162" y="8940"/>
                    </a:cubicBezTo>
                    <a:cubicBezTo>
                      <a:pt x="1190" y="8963"/>
                      <a:pt x="1228" y="8975"/>
                      <a:pt x="1273" y="8975"/>
                    </a:cubicBezTo>
                    <a:cubicBezTo>
                      <a:pt x="2541" y="8975"/>
                      <a:pt x="10051" y="0"/>
                      <a:pt x="10051" y="0"/>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 name="Google Shape;446;p40"/>
              <p:cNvSpPr/>
              <p:nvPr/>
            </p:nvSpPr>
            <p:spPr>
              <a:xfrm flipH="1">
                <a:off x="2173837" y="2428675"/>
                <a:ext cx="1500692" cy="1078158"/>
              </a:xfrm>
              <a:custGeom>
                <a:avLst/>
                <a:gdLst/>
                <a:ahLst/>
                <a:cxnLst/>
                <a:rect l="l" t="t" r="r" b="b"/>
                <a:pathLst>
                  <a:path w="25753" h="18502" extrusionOk="0">
                    <a:moveTo>
                      <a:pt x="10508" y="1"/>
                    </a:moveTo>
                    <a:cubicBezTo>
                      <a:pt x="6343" y="1523"/>
                      <a:pt x="1773" y="6026"/>
                      <a:pt x="888" y="10459"/>
                    </a:cubicBezTo>
                    <a:cubicBezTo>
                      <a:pt x="1" y="14894"/>
                      <a:pt x="308" y="17382"/>
                      <a:pt x="1469" y="17621"/>
                    </a:cubicBezTo>
                    <a:cubicBezTo>
                      <a:pt x="1537" y="17636"/>
                      <a:pt x="1639" y="17642"/>
                      <a:pt x="1770" y="17642"/>
                    </a:cubicBezTo>
                    <a:cubicBezTo>
                      <a:pt x="3651" y="17642"/>
                      <a:pt x="11584" y="16279"/>
                      <a:pt x="14763" y="16279"/>
                    </a:cubicBezTo>
                    <a:cubicBezTo>
                      <a:pt x="15100" y="16279"/>
                      <a:pt x="15384" y="16294"/>
                      <a:pt x="15601" y="16328"/>
                    </a:cubicBezTo>
                    <a:cubicBezTo>
                      <a:pt x="17530" y="16628"/>
                      <a:pt x="21522" y="18501"/>
                      <a:pt x="23579" y="18501"/>
                    </a:cubicBezTo>
                    <a:cubicBezTo>
                      <a:pt x="24092" y="18501"/>
                      <a:pt x="24484" y="18385"/>
                      <a:pt x="24695" y="18099"/>
                    </a:cubicBezTo>
                    <a:cubicBezTo>
                      <a:pt x="25753" y="16669"/>
                      <a:pt x="23627" y="8039"/>
                      <a:pt x="21790" y="4455"/>
                    </a:cubicBezTo>
                    <a:cubicBezTo>
                      <a:pt x="19953" y="874"/>
                      <a:pt x="10508" y="1"/>
                      <a:pt x="10508" y="1"/>
                    </a:cubicBezTo>
                    <a:close/>
                  </a:path>
                </a:pathLst>
              </a:custGeom>
              <a:solidFill>
                <a:srgbClr val="FF9C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 name="Google Shape;447;p40"/>
              <p:cNvSpPr/>
              <p:nvPr/>
            </p:nvSpPr>
            <p:spPr>
              <a:xfrm flipH="1">
                <a:off x="3011271" y="2793168"/>
                <a:ext cx="176099" cy="721122"/>
              </a:xfrm>
              <a:custGeom>
                <a:avLst/>
                <a:gdLst/>
                <a:ahLst/>
                <a:cxnLst/>
                <a:rect l="l" t="t" r="r" b="b"/>
                <a:pathLst>
                  <a:path w="3022" h="12375" extrusionOk="0">
                    <a:moveTo>
                      <a:pt x="1146" y="0"/>
                    </a:moveTo>
                    <a:cubicBezTo>
                      <a:pt x="932" y="0"/>
                      <a:pt x="717" y="633"/>
                      <a:pt x="823" y="1272"/>
                    </a:cubicBezTo>
                    <a:cubicBezTo>
                      <a:pt x="963" y="2102"/>
                      <a:pt x="0" y="4014"/>
                      <a:pt x="331" y="4453"/>
                    </a:cubicBezTo>
                    <a:cubicBezTo>
                      <a:pt x="796" y="5068"/>
                      <a:pt x="441" y="5529"/>
                      <a:pt x="847" y="6174"/>
                    </a:cubicBezTo>
                    <a:cubicBezTo>
                      <a:pt x="1250" y="6820"/>
                      <a:pt x="1916" y="9427"/>
                      <a:pt x="577" y="9588"/>
                    </a:cubicBezTo>
                    <a:cubicBezTo>
                      <a:pt x="577" y="9588"/>
                      <a:pt x="451" y="11875"/>
                      <a:pt x="1417" y="12309"/>
                    </a:cubicBezTo>
                    <a:cubicBezTo>
                      <a:pt x="1519" y="12354"/>
                      <a:pt x="1618" y="12375"/>
                      <a:pt x="1713" y="12375"/>
                    </a:cubicBezTo>
                    <a:cubicBezTo>
                      <a:pt x="2512" y="12375"/>
                      <a:pt x="3022" y="10926"/>
                      <a:pt x="3022" y="10926"/>
                    </a:cubicBezTo>
                    <a:cubicBezTo>
                      <a:pt x="3022" y="10926"/>
                      <a:pt x="2356" y="8243"/>
                      <a:pt x="1913" y="6711"/>
                    </a:cubicBezTo>
                    <a:cubicBezTo>
                      <a:pt x="1059" y="3764"/>
                      <a:pt x="1513" y="398"/>
                      <a:pt x="1270" y="78"/>
                    </a:cubicBezTo>
                    <a:cubicBezTo>
                      <a:pt x="1231" y="25"/>
                      <a:pt x="1188" y="0"/>
                      <a:pt x="1146" y="0"/>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 name="Google Shape;448;p40"/>
              <p:cNvSpPr/>
              <p:nvPr/>
            </p:nvSpPr>
            <p:spPr>
              <a:xfrm flipH="1">
                <a:off x="3062201" y="2428675"/>
                <a:ext cx="755736" cy="1073263"/>
              </a:xfrm>
              <a:custGeom>
                <a:avLst/>
                <a:gdLst/>
                <a:ahLst/>
                <a:cxnLst/>
                <a:rect l="l" t="t" r="r" b="b"/>
                <a:pathLst>
                  <a:path w="12969" h="18418" extrusionOk="0">
                    <a:moveTo>
                      <a:pt x="12969" y="1"/>
                    </a:moveTo>
                    <a:cubicBezTo>
                      <a:pt x="12968" y="1"/>
                      <a:pt x="9118" y="1451"/>
                      <a:pt x="4561" y="5162"/>
                    </a:cubicBezTo>
                    <a:cubicBezTo>
                      <a:pt x="0" y="8869"/>
                      <a:pt x="1656" y="17007"/>
                      <a:pt x="3210" y="18256"/>
                    </a:cubicBezTo>
                    <a:cubicBezTo>
                      <a:pt x="3347" y="18367"/>
                      <a:pt x="3485" y="18418"/>
                      <a:pt x="3623" y="18418"/>
                    </a:cubicBezTo>
                    <a:cubicBezTo>
                      <a:pt x="5037" y="18418"/>
                      <a:pt x="6367" y="13057"/>
                      <a:pt x="6367" y="13057"/>
                    </a:cubicBezTo>
                    <a:lnTo>
                      <a:pt x="6367" y="13057"/>
                    </a:lnTo>
                    <a:cubicBezTo>
                      <a:pt x="6367" y="13057"/>
                      <a:pt x="6218" y="13089"/>
                      <a:pt x="6004" y="13089"/>
                    </a:cubicBezTo>
                    <a:cubicBezTo>
                      <a:pt x="5261" y="13089"/>
                      <a:pt x="3731" y="12703"/>
                      <a:pt x="4875" y="9251"/>
                    </a:cubicBezTo>
                    <a:cubicBezTo>
                      <a:pt x="6350" y="4803"/>
                      <a:pt x="12968" y="1"/>
                      <a:pt x="12969" y="1"/>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 name="Google Shape;449;p40"/>
              <p:cNvSpPr/>
              <p:nvPr/>
            </p:nvSpPr>
            <p:spPr>
              <a:xfrm flipH="1">
                <a:off x="2526677" y="2483975"/>
                <a:ext cx="697522" cy="400449"/>
              </a:xfrm>
              <a:custGeom>
                <a:avLst/>
                <a:gdLst/>
                <a:ahLst/>
                <a:cxnLst/>
                <a:rect l="l" t="t" r="r" b="b"/>
                <a:pathLst>
                  <a:path w="11970" h="6872" extrusionOk="0">
                    <a:moveTo>
                      <a:pt x="1244" y="0"/>
                    </a:moveTo>
                    <a:lnTo>
                      <a:pt x="97" y="854"/>
                    </a:lnTo>
                    <a:cubicBezTo>
                      <a:pt x="1" y="1000"/>
                      <a:pt x="1371" y="3044"/>
                      <a:pt x="2557" y="3044"/>
                    </a:cubicBezTo>
                    <a:cubicBezTo>
                      <a:pt x="2638" y="3044"/>
                      <a:pt x="2718" y="3035"/>
                      <a:pt x="2797" y="3014"/>
                    </a:cubicBezTo>
                    <a:cubicBezTo>
                      <a:pt x="3013" y="2959"/>
                      <a:pt x="3156" y="2933"/>
                      <a:pt x="3246" y="2933"/>
                    </a:cubicBezTo>
                    <a:cubicBezTo>
                      <a:pt x="3670" y="2933"/>
                      <a:pt x="2934" y="3506"/>
                      <a:pt x="3196" y="4322"/>
                    </a:cubicBezTo>
                    <a:cubicBezTo>
                      <a:pt x="3402" y="4964"/>
                      <a:pt x="4201" y="5251"/>
                      <a:pt x="4945" y="5251"/>
                    </a:cubicBezTo>
                    <a:cubicBezTo>
                      <a:pt x="5348" y="5251"/>
                      <a:pt x="5735" y="5166"/>
                      <a:pt x="6002" y="5008"/>
                    </a:cubicBezTo>
                    <a:cubicBezTo>
                      <a:pt x="6105" y="4946"/>
                      <a:pt x="6194" y="4919"/>
                      <a:pt x="6274" y="4919"/>
                    </a:cubicBezTo>
                    <a:cubicBezTo>
                      <a:pt x="6778" y="4919"/>
                      <a:pt x="6921" y="6009"/>
                      <a:pt x="8111" y="6421"/>
                    </a:cubicBezTo>
                    <a:cubicBezTo>
                      <a:pt x="9362" y="6852"/>
                      <a:pt x="11514" y="6872"/>
                      <a:pt x="11907" y="6872"/>
                    </a:cubicBezTo>
                    <a:cubicBezTo>
                      <a:pt x="11948" y="6872"/>
                      <a:pt x="11969" y="6872"/>
                      <a:pt x="11969" y="6872"/>
                    </a:cubicBezTo>
                    <a:lnTo>
                      <a:pt x="1244" y="0"/>
                    </a:ln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 name="Google Shape;450;p40"/>
              <p:cNvSpPr/>
              <p:nvPr/>
            </p:nvSpPr>
            <p:spPr>
              <a:xfrm flipH="1">
                <a:off x="2352035" y="2749756"/>
                <a:ext cx="95742" cy="73249"/>
              </a:xfrm>
              <a:custGeom>
                <a:avLst/>
                <a:gdLst/>
                <a:ahLst/>
                <a:cxnLst/>
                <a:rect l="l" t="t" r="r" b="b"/>
                <a:pathLst>
                  <a:path w="1643" h="1257" extrusionOk="0">
                    <a:moveTo>
                      <a:pt x="823" y="0"/>
                    </a:moveTo>
                    <a:lnTo>
                      <a:pt x="0" y="874"/>
                    </a:lnTo>
                    <a:cubicBezTo>
                      <a:pt x="0" y="874"/>
                      <a:pt x="361" y="1257"/>
                      <a:pt x="910" y="1257"/>
                    </a:cubicBezTo>
                    <a:cubicBezTo>
                      <a:pt x="1128" y="1257"/>
                      <a:pt x="1375" y="1196"/>
                      <a:pt x="1642" y="1028"/>
                    </a:cubicBezTo>
                    <a:lnTo>
                      <a:pt x="823" y="0"/>
                    </a:lnTo>
                    <a:close/>
                  </a:path>
                </a:pathLst>
              </a:custGeom>
              <a:solidFill>
                <a:srgbClr val="E5A6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 name="Google Shape;451;p40"/>
              <p:cNvSpPr/>
              <p:nvPr/>
            </p:nvSpPr>
            <p:spPr>
              <a:xfrm flipH="1">
                <a:off x="2232343" y="1721074"/>
                <a:ext cx="1100010" cy="726308"/>
              </a:xfrm>
              <a:custGeom>
                <a:avLst/>
                <a:gdLst/>
                <a:ahLst/>
                <a:cxnLst/>
                <a:rect l="l" t="t" r="r" b="b"/>
                <a:pathLst>
                  <a:path w="18877" h="12464" extrusionOk="0">
                    <a:moveTo>
                      <a:pt x="10211" y="0"/>
                    </a:moveTo>
                    <a:cubicBezTo>
                      <a:pt x="5546" y="0"/>
                      <a:pt x="327" y="2374"/>
                      <a:pt x="1792" y="7743"/>
                    </a:cubicBezTo>
                    <a:cubicBezTo>
                      <a:pt x="1792" y="7743"/>
                      <a:pt x="0" y="8289"/>
                      <a:pt x="325" y="10269"/>
                    </a:cubicBezTo>
                    <a:cubicBezTo>
                      <a:pt x="617" y="12054"/>
                      <a:pt x="1942" y="12464"/>
                      <a:pt x="3049" y="12464"/>
                    </a:cubicBezTo>
                    <a:cubicBezTo>
                      <a:pt x="3168" y="12464"/>
                      <a:pt x="3285" y="12459"/>
                      <a:pt x="3397" y="12451"/>
                    </a:cubicBezTo>
                    <a:cubicBezTo>
                      <a:pt x="4557" y="12365"/>
                      <a:pt x="16669" y="10283"/>
                      <a:pt x="17027" y="8306"/>
                    </a:cubicBezTo>
                    <a:cubicBezTo>
                      <a:pt x="17027" y="8306"/>
                      <a:pt x="18877" y="2694"/>
                      <a:pt x="14416" y="766"/>
                    </a:cubicBezTo>
                    <a:cubicBezTo>
                      <a:pt x="13254" y="263"/>
                      <a:pt x="11763" y="0"/>
                      <a:pt x="10211" y="0"/>
                    </a:cubicBezTo>
                    <a:close/>
                  </a:path>
                </a:pathLst>
              </a:custGeom>
              <a:solidFill>
                <a:srgbClr val="FF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 name="Google Shape;452;p40"/>
              <p:cNvSpPr/>
              <p:nvPr/>
            </p:nvSpPr>
            <p:spPr>
              <a:xfrm flipH="1">
                <a:off x="2743249" y="1720778"/>
                <a:ext cx="619262" cy="453302"/>
              </a:xfrm>
              <a:custGeom>
                <a:avLst/>
                <a:gdLst/>
                <a:ahLst/>
                <a:cxnLst/>
                <a:rect l="l" t="t" r="r" b="b"/>
                <a:pathLst>
                  <a:path w="10627" h="7779" extrusionOk="0">
                    <a:moveTo>
                      <a:pt x="9021" y="0"/>
                    </a:moveTo>
                    <a:cubicBezTo>
                      <a:pt x="7740" y="0"/>
                      <a:pt x="5817" y="236"/>
                      <a:pt x="3724" y="1313"/>
                    </a:cubicBezTo>
                    <a:cubicBezTo>
                      <a:pt x="1" y="3231"/>
                      <a:pt x="2008" y="7778"/>
                      <a:pt x="2008" y="7778"/>
                    </a:cubicBezTo>
                    <a:lnTo>
                      <a:pt x="3817" y="7601"/>
                    </a:lnTo>
                    <a:cubicBezTo>
                      <a:pt x="3287" y="289"/>
                      <a:pt x="10626" y="143"/>
                      <a:pt x="10626" y="143"/>
                    </a:cubicBezTo>
                    <a:cubicBezTo>
                      <a:pt x="10626" y="143"/>
                      <a:pt x="10018" y="0"/>
                      <a:pt x="9021"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 name="Google Shape;453;p40"/>
              <p:cNvSpPr/>
              <p:nvPr/>
            </p:nvSpPr>
            <p:spPr>
              <a:xfrm flipH="1">
                <a:off x="2246853" y="2157592"/>
                <a:ext cx="918025" cy="726775"/>
              </a:xfrm>
              <a:custGeom>
                <a:avLst/>
                <a:gdLst/>
                <a:ahLst/>
                <a:cxnLst/>
                <a:rect l="l" t="t" r="r" b="b"/>
                <a:pathLst>
                  <a:path w="15754" h="12472" extrusionOk="0">
                    <a:moveTo>
                      <a:pt x="2625" y="1"/>
                    </a:moveTo>
                    <a:cubicBezTo>
                      <a:pt x="2328" y="1"/>
                      <a:pt x="1543" y="359"/>
                      <a:pt x="1632" y="597"/>
                    </a:cubicBezTo>
                    <a:cubicBezTo>
                      <a:pt x="1735" y="870"/>
                      <a:pt x="2431" y="2242"/>
                      <a:pt x="2329" y="3495"/>
                    </a:cubicBezTo>
                    <a:cubicBezTo>
                      <a:pt x="2165" y="5543"/>
                      <a:pt x="0" y="4403"/>
                      <a:pt x="205" y="6635"/>
                    </a:cubicBezTo>
                    <a:cubicBezTo>
                      <a:pt x="320" y="7908"/>
                      <a:pt x="1169" y="8146"/>
                      <a:pt x="1913" y="8146"/>
                    </a:cubicBezTo>
                    <a:cubicBezTo>
                      <a:pt x="2136" y="8146"/>
                      <a:pt x="2349" y="8125"/>
                      <a:pt x="2530" y="8103"/>
                    </a:cubicBezTo>
                    <a:cubicBezTo>
                      <a:pt x="2710" y="8081"/>
                      <a:pt x="2859" y="8061"/>
                      <a:pt x="2955" y="8061"/>
                    </a:cubicBezTo>
                    <a:cubicBezTo>
                      <a:pt x="3008" y="8061"/>
                      <a:pt x="3045" y="8067"/>
                      <a:pt x="3063" y="8083"/>
                    </a:cubicBezTo>
                    <a:cubicBezTo>
                      <a:pt x="3250" y="8253"/>
                      <a:pt x="2039" y="9039"/>
                      <a:pt x="3113" y="10131"/>
                    </a:cubicBezTo>
                    <a:cubicBezTo>
                      <a:pt x="3524" y="10548"/>
                      <a:pt x="3981" y="10676"/>
                      <a:pt x="4411" y="10676"/>
                    </a:cubicBezTo>
                    <a:cubicBezTo>
                      <a:pt x="4753" y="10676"/>
                      <a:pt x="5079" y="10595"/>
                      <a:pt x="5352" y="10514"/>
                    </a:cubicBezTo>
                    <a:cubicBezTo>
                      <a:pt x="5625" y="10432"/>
                      <a:pt x="5847" y="10353"/>
                      <a:pt x="5983" y="10353"/>
                    </a:cubicBezTo>
                    <a:cubicBezTo>
                      <a:pt x="5988" y="10353"/>
                      <a:pt x="5993" y="10353"/>
                      <a:pt x="5998" y="10353"/>
                    </a:cubicBezTo>
                    <a:cubicBezTo>
                      <a:pt x="6413" y="10370"/>
                      <a:pt x="7494" y="12471"/>
                      <a:pt x="10177" y="12471"/>
                    </a:cubicBezTo>
                    <a:cubicBezTo>
                      <a:pt x="10255" y="12471"/>
                      <a:pt x="10335" y="12470"/>
                      <a:pt x="10416" y="12466"/>
                    </a:cubicBezTo>
                    <a:cubicBezTo>
                      <a:pt x="12587" y="12370"/>
                      <a:pt x="12378" y="11117"/>
                      <a:pt x="12771" y="10947"/>
                    </a:cubicBezTo>
                    <a:cubicBezTo>
                      <a:pt x="12801" y="10934"/>
                      <a:pt x="12837" y="10928"/>
                      <a:pt x="12879" y="10928"/>
                    </a:cubicBezTo>
                    <a:cubicBezTo>
                      <a:pt x="13023" y="10928"/>
                      <a:pt x="13230" y="10998"/>
                      <a:pt x="13463" y="11070"/>
                    </a:cubicBezTo>
                    <a:cubicBezTo>
                      <a:pt x="13697" y="11140"/>
                      <a:pt x="13958" y="11210"/>
                      <a:pt x="14212" y="11210"/>
                    </a:cubicBezTo>
                    <a:cubicBezTo>
                      <a:pt x="14567" y="11210"/>
                      <a:pt x="14908" y="11073"/>
                      <a:pt x="15143" y="10605"/>
                    </a:cubicBezTo>
                    <a:cubicBezTo>
                      <a:pt x="15754" y="9380"/>
                      <a:pt x="14539" y="9107"/>
                      <a:pt x="14532" y="8783"/>
                    </a:cubicBezTo>
                    <a:cubicBezTo>
                      <a:pt x="14528" y="8458"/>
                      <a:pt x="15716" y="1208"/>
                      <a:pt x="14153" y="815"/>
                    </a:cubicBezTo>
                    <a:cubicBezTo>
                      <a:pt x="13711" y="704"/>
                      <a:pt x="13348" y="666"/>
                      <a:pt x="13020" y="666"/>
                    </a:cubicBezTo>
                    <a:cubicBezTo>
                      <a:pt x="12321" y="666"/>
                      <a:pt x="11788" y="839"/>
                      <a:pt x="11010" y="839"/>
                    </a:cubicBezTo>
                    <a:cubicBezTo>
                      <a:pt x="9866" y="839"/>
                      <a:pt x="6247" y="1833"/>
                      <a:pt x="4578" y="1870"/>
                    </a:cubicBezTo>
                    <a:cubicBezTo>
                      <a:pt x="4559" y="1871"/>
                      <a:pt x="4539" y="1871"/>
                      <a:pt x="4520" y="1871"/>
                    </a:cubicBezTo>
                    <a:cubicBezTo>
                      <a:pt x="2911" y="1871"/>
                      <a:pt x="3028" y="331"/>
                      <a:pt x="2721" y="27"/>
                    </a:cubicBezTo>
                    <a:cubicBezTo>
                      <a:pt x="2703" y="9"/>
                      <a:pt x="2669" y="1"/>
                      <a:pt x="26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 name="Google Shape;454;p40"/>
              <p:cNvSpPr/>
              <p:nvPr/>
            </p:nvSpPr>
            <p:spPr>
              <a:xfrm flipH="1">
                <a:off x="3070768" y="2294007"/>
                <a:ext cx="133910" cy="97140"/>
              </a:xfrm>
              <a:custGeom>
                <a:avLst/>
                <a:gdLst/>
                <a:ahLst/>
                <a:cxnLst/>
                <a:rect l="l" t="t" r="r" b="b"/>
                <a:pathLst>
                  <a:path w="2298" h="1667" extrusionOk="0">
                    <a:moveTo>
                      <a:pt x="946" y="0"/>
                    </a:moveTo>
                    <a:cubicBezTo>
                      <a:pt x="817" y="0"/>
                      <a:pt x="690" y="21"/>
                      <a:pt x="578" y="62"/>
                    </a:cubicBezTo>
                    <a:cubicBezTo>
                      <a:pt x="407" y="127"/>
                      <a:pt x="260" y="239"/>
                      <a:pt x="161" y="399"/>
                    </a:cubicBezTo>
                    <a:cubicBezTo>
                      <a:pt x="59" y="560"/>
                      <a:pt x="1" y="771"/>
                      <a:pt x="1" y="1031"/>
                    </a:cubicBezTo>
                    <a:lnTo>
                      <a:pt x="69" y="1031"/>
                    </a:lnTo>
                    <a:cubicBezTo>
                      <a:pt x="69" y="864"/>
                      <a:pt x="93" y="721"/>
                      <a:pt x="137" y="601"/>
                    </a:cubicBezTo>
                    <a:cubicBezTo>
                      <a:pt x="202" y="420"/>
                      <a:pt x="315" y="287"/>
                      <a:pt x="451" y="198"/>
                    </a:cubicBezTo>
                    <a:cubicBezTo>
                      <a:pt x="591" y="113"/>
                      <a:pt x="762" y="68"/>
                      <a:pt x="946" y="68"/>
                    </a:cubicBezTo>
                    <a:cubicBezTo>
                      <a:pt x="1144" y="68"/>
                      <a:pt x="1359" y="116"/>
                      <a:pt x="1570" y="215"/>
                    </a:cubicBezTo>
                    <a:cubicBezTo>
                      <a:pt x="1761" y="303"/>
                      <a:pt x="1946" y="428"/>
                      <a:pt x="2119" y="588"/>
                    </a:cubicBezTo>
                    <a:lnTo>
                      <a:pt x="2119" y="588"/>
                    </a:lnTo>
                    <a:cubicBezTo>
                      <a:pt x="2096" y="588"/>
                      <a:pt x="2070" y="587"/>
                      <a:pt x="2042" y="587"/>
                    </a:cubicBezTo>
                    <a:cubicBezTo>
                      <a:pt x="1960" y="587"/>
                      <a:pt x="1854" y="594"/>
                      <a:pt x="1745" y="608"/>
                    </a:cubicBezTo>
                    <a:cubicBezTo>
                      <a:pt x="1581" y="628"/>
                      <a:pt x="1403" y="669"/>
                      <a:pt x="1260" y="758"/>
                    </a:cubicBezTo>
                    <a:cubicBezTo>
                      <a:pt x="1192" y="803"/>
                      <a:pt x="1131" y="861"/>
                      <a:pt x="1086" y="932"/>
                    </a:cubicBezTo>
                    <a:cubicBezTo>
                      <a:pt x="1042" y="1004"/>
                      <a:pt x="1017" y="1089"/>
                      <a:pt x="1017" y="1188"/>
                    </a:cubicBezTo>
                    <a:lnTo>
                      <a:pt x="1017" y="1215"/>
                    </a:lnTo>
                    <a:cubicBezTo>
                      <a:pt x="1022" y="1304"/>
                      <a:pt x="1038" y="1376"/>
                      <a:pt x="1063" y="1434"/>
                    </a:cubicBezTo>
                    <a:cubicBezTo>
                      <a:pt x="1083" y="1478"/>
                      <a:pt x="1107" y="1516"/>
                      <a:pt x="1134" y="1546"/>
                    </a:cubicBezTo>
                    <a:cubicBezTo>
                      <a:pt x="1178" y="1591"/>
                      <a:pt x="1230" y="1622"/>
                      <a:pt x="1284" y="1642"/>
                    </a:cubicBezTo>
                    <a:cubicBezTo>
                      <a:pt x="1339" y="1659"/>
                      <a:pt x="1400" y="1666"/>
                      <a:pt x="1458" y="1666"/>
                    </a:cubicBezTo>
                    <a:cubicBezTo>
                      <a:pt x="1564" y="1666"/>
                      <a:pt x="1670" y="1642"/>
                      <a:pt x="1752" y="1619"/>
                    </a:cubicBezTo>
                    <a:cubicBezTo>
                      <a:pt x="1830" y="1595"/>
                      <a:pt x="1882" y="1570"/>
                      <a:pt x="1885" y="1570"/>
                    </a:cubicBezTo>
                    <a:lnTo>
                      <a:pt x="1854" y="1509"/>
                    </a:lnTo>
                    <a:cubicBezTo>
                      <a:pt x="1851" y="1509"/>
                      <a:pt x="1796" y="1533"/>
                      <a:pt x="1725" y="1557"/>
                    </a:cubicBezTo>
                    <a:cubicBezTo>
                      <a:pt x="1649" y="1578"/>
                      <a:pt x="1550" y="1598"/>
                      <a:pt x="1458" y="1598"/>
                    </a:cubicBezTo>
                    <a:cubicBezTo>
                      <a:pt x="1411" y="1598"/>
                      <a:pt x="1366" y="1595"/>
                      <a:pt x="1321" y="1581"/>
                    </a:cubicBezTo>
                    <a:cubicBezTo>
                      <a:pt x="1291" y="1574"/>
                      <a:pt x="1260" y="1560"/>
                      <a:pt x="1233" y="1543"/>
                    </a:cubicBezTo>
                    <a:cubicBezTo>
                      <a:pt x="1195" y="1516"/>
                      <a:pt x="1161" y="1478"/>
                      <a:pt x="1134" y="1427"/>
                    </a:cubicBezTo>
                    <a:cubicBezTo>
                      <a:pt x="1107" y="1373"/>
                      <a:pt x="1090" y="1304"/>
                      <a:pt x="1086" y="1215"/>
                    </a:cubicBezTo>
                    <a:lnTo>
                      <a:pt x="1086" y="1188"/>
                    </a:lnTo>
                    <a:cubicBezTo>
                      <a:pt x="1086" y="1130"/>
                      <a:pt x="1096" y="1079"/>
                      <a:pt x="1113" y="1031"/>
                    </a:cubicBezTo>
                    <a:cubicBezTo>
                      <a:pt x="1144" y="952"/>
                      <a:pt x="1195" y="888"/>
                      <a:pt x="1267" y="837"/>
                    </a:cubicBezTo>
                    <a:cubicBezTo>
                      <a:pt x="1373" y="762"/>
                      <a:pt x="1513" y="717"/>
                      <a:pt x="1652" y="689"/>
                    </a:cubicBezTo>
                    <a:cubicBezTo>
                      <a:pt x="1796" y="662"/>
                      <a:pt x="1936" y="656"/>
                      <a:pt x="2042" y="656"/>
                    </a:cubicBezTo>
                    <a:cubicBezTo>
                      <a:pt x="2090" y="656"/>
                      <a:pt x="2131" y="659"/>
                      <a:pt x="2161" y="659"/>
                    </a:cubicBezTo>
                    <a:cubicBezTo>
                      <a:pt x="2175" y="662"/>
                      <a:pt x="2185" y="662"/>
                      <a:pt x="2196" y="662"/>
                    </a:cubicBezTo>
                    <a:lnTo>
                      <a:pt x="2205" y="662"/>
                    </a:lnTo>
                    <a:lnTo>
                      <a:pt x="2298" y="673"/>
                    </a:lnTo>
                    <a:lnTo>
                      <a:pt x="2233" y="604"/>
                    </a:lnTo>
                    <a:cubicBezTo>
                      <a:pt x="2038" y="407"/>
                      <a:pt x="1820" y="256"/>
                      <a:pt x="1602" y="154"/>
                    </a:cubicBezTo>
                    <a:cubicBezTo>
                      <a:pt x="1380" y="51"/>
                      <a:pt x="1154" y="0"/>
                      <a:pt x="946" y="0"/>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 name="Google Shape;455;p40"/>
              <p:cNvSpPr/>
              <p:nvPr/>
            </p:nvSpPr>
            <p:spPr>
              <a:xfrm flipH="1">
                <a:off x="2334903" y="1953464"/>
                <a:ext cx="133269" cy="71267"/>
              </a:xfrm>
              <a:custGeom>
                <a:avLst/>
                <a:gdLst/>
                <a:ahLst/>
                <a:cxnLst/>
                <a:rect l="l" t="t" r="r" b="b"/>
                <a:pathLst>
                  <a:path w="2287" h="1223" extrusionOk="0">
                    <a:moveTo>
                      <a:pt x="776" y="0"/>
                    </a:moveTo>
                    <a:cubicBezTo>
                      <a:pt x="526" y="0"/>
                      <a:pt x="310" y="70"/>
                      <a:pt x="200" y="236"/>
                    </a:cubicBezTo>
                    <a:cubicBezTo>
                      <a:pt x="1" y="534"/>
                      <a:pt x="1114" y="1223"/>
                      <a:pt x="1747" y="1223"/>
                    </a:cubicBezTo>
                    <a:cubicBezTo>
                      <a:pt x="1947" y="1223"/>
                      <a:pt x="2099" y="1154"/>
                      <a:pt x="2146" y="983"/>
                    </a:cubicBezTo>
                    <a:cubicBezTo>
                      <a:pt x="2286" y="467"/>
                      <a:pt x="1419" y="0"/>
                      <a:pt x="776" y="0"/>
                    </a:cubicBezTo>
                    <a:close/>
                  </a:path>
                </a:pathLst>
              </a:custGeom>
              <a:solidFill>
                <a:srgbClr val="030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 name="Google Shape;456;p40"/>
              <p:cNvSpPr/>
              <p:nvPr/>
            </p:nvSpPr>
            <p:spPr>
              <a:xfrm flipH="1">
                <a:off x="2669445" y="1936332"/>
                <a:ext cx="206052" cy="82397"/>
              </a:xfrm>
              <a:custGeom>
                <a:avLst/>
                <a:gdLst/>
                <a:ahLst/>
                <a:cxnLst/>
                <a:rect l="l" t="t" r="r" b="b"/>
                <a:pathLst>
                  <a:path w="3536" h="1414" extrusionOk="0">
                    <a:moveTo>
                      <a:pt x="2647" y="1"/>
                    </a:moveTo>
                    <a:cubicBezTo>
                      <a:pt x="1698" y="1"/>
                      <a:pt x="1" y="660"/>
                      <a:pt x="373" y="1356"/>
                    </a:cubicBezTo>
                    <a:cubicBezTo>
                      <a:pt x="395" y="1396"/>
                      <a:pt x="468" y="1414"/>
                      <a:pt x="578" y="1414"/>
                    </a:cubicBezTo>
                    <a:cubicBezTo>
                      <a:pt x="1288" y="1414"/>
                      <a:pt x="3535" y="651"/>
                      <a:pt x="3210" y="175"/>
                    </a:cubicBezTo>
                    <a:cubicBezTo>
                      <a:pt x="3126" y="54"/>
                      <a:pt x="2917" y="1"/>
                      <a:pt x="2647" y="1"/>
                    </a:cubicBezTo>
                    <a:close/>
                  </a:path>
                </a:pathLst>
              </a:custGeom>
              <a:solidFill>
                <a:srgbClr val="030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 name="Google Shape;457;p40"/>
              <p:cNvSpPr/>
              <p:nvPr/>
            </p:nvSpPr>
            <p:spPr>
              <a:xfrm flipH="1">
                <a:off x="2390844" y="2104972"/>
                <a:ext cx="50173" cy="25407"/>
              </a:xfrm>
              <a:custGeom>
                <a:avLst/>
                <a:gdLst/>
                <a:ahLst/>
                <a:cxnLst/>
                <a:rect l="l" t="t" r="r" b="b"/>
                <a:pathLst>
                  <a:path w="861" h="436" extrusionOk="0">
                    <a:moveTo>
                      <a:pt x="1" y="1"/>
                    </a:moveTo>
                    <a:cubicBezTo>
                      <a:pt x="1" y="240"/>
                      <a:pt x="192" y="435"/>
                      <a:pt x="431" y="435"/>
                    </a:cubicBezTo>
                    <a:cubicBezTo>
                      <a:pt x="669" y="435"/>
                      <a:pt x="861" y="240"/>
                      <a:pt x="8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 name="Google Shape;458;p40"/>
              <p:cNvSpPr/>
              <p:nvPr/>
            </p:nvSpPr>
            <p:spPr>
              <a:xfrm flipH="1">
                <a:off x="2717054" y="2104972"/>
                <a:ext cx="68878" cy="34672"/>
              </a:xfrm>
              <a:custGeom>
                <a:avLst/>
                <a:gdLst/>
                <a:ahLst/>
                <a:cxnLst/>
                <a:rect l="l" t="t" r="r" b="b"/>
                <a:pathLst>
                  <a:path w="1182" h="595" extrusionOk="0">
                    <a:moveTo>
                      <a:pt x="1" y="1"/>
                    </a:moveTo>
                    <a:cubicBezTo>
                      <a:pt x="1" y="329"/>
                      <a:pt x="263" y="595"/>
                      <a:pt x="590" y="595"/>
                    </a:cubicBezTo>
                    <a:cubicBezTo>
                      <a:pt x="915" y="595"/>
                      <a:pt x="1181" y="329"/>
                      <a:pt x="11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 name="Google Shape;459;p40"/>
              <p:cNvSpPr/>
              <p:nvPr/>
            </p:nvSpPr>
            <p:spPr>
              <a:xfrm flipH="1">
                <a:off x="2600101" y="2254499"/>
                <a:ext cx="91546" cy="41548"/>
              </a:xfrm>
              <a:custGeom>
                <a:avLst/>
                <a:gdLst/>
                <a:ahLst/>
                <a:cxnLst/>
                <a:rect l="l" t="t" r="r" b="b"/>
                <a:pathLst>
                  <a:path w="1571" h="713" extrusionOk="0">
                    <a:moveTo>
                      <a:pt x="7" y="0"/>
                    </a:moveTo>
                    <a:cubicBezTo>
                      <a:pt x="6" y="0"/>
                      <a:pt x="4" y="1"/>
                      <a:pt x="4" y="3"/>
                    </a:cubicBezTo>
                    <a:cubicBezTo>
                      <a:pt x="1" y="6"/>
                      <a:pt x="1" y="9"/>
                      <a:pt x="4" y="12"/>
                    </a:cubicBezTo>
                    <a:cubicBezTo>
                      <a:pt x="4" y="12"/>
                      <a:pt x="7" y="16"/>
                      <a:pt x="14" y="23"/>
                    </a:cubicBezTo>
                    <a:cubicBezTo>
                      <a:pt x="89" y="118"/>
                      <a:pt x="513" y="712"/>
                      <a:pt x="1195" y="712"/>
                    </a:cubicBezTo>
                    <a:cubicBezTo>
                      <a:pt x="1311" y="712"/>
                      <a:pt x="1434" y="696"/>
                      <a:pt x="1567" y="658"/>
                    </a:cubicBezTo>
                    <a:cubicBezTo>
                      <a:pt x="1570" y="655"/>
                      <a:pt x="1570" y="651"/>
                      <a:pt x="1570" y="647"/>
                    </a:cubicBezTo>
                    <a:cubicBezTo>
                      <a:pt x="1570" y="644"/>
                      <a:pt x="1567" y="644"/>
                      <a:pt x="1564" y="644"/>
                    </a:cubicBezTo>
                    <a:cubicBezTo>
                      <a:pt x="1434" y="685"/>
                      <a:pt x="1311" y="702"/>
                      <a:pt x="1195" y="702"/>
                    </a:cubicBezTo>
                    <a:cubicBezTo>
                      <a:pt x="836" y="702"/>
                      <a:pt x="546" y="532"/>
                      <a:pt x="345" y="361"/>
                    </a:cubicBezTo>
                    <a:cubicBezTo>
                      <a:pt x="242" y="275"/>
                      <a:pt x="164" y="190"/>
                      <a:pt x="110" y="122"/>
                    </a:cubicBezTo>
                    <a:cubicBezTo>
                      <a:pt x="83" y="91"/>
                      <a:pt x="58" y="61"/>
                      <a:pt x="42" y="40"/>
                    </a:cubicBezTo>
                    <a:cubicBezTo>
                      <a:pt x="34" y="30"/>
                      <a:pt x="28" y="23"/>
                      <a:pt x="24" y="16"/>
                    </a:cubicBezTo>
                    <a:cubicBezTo>
                      <a:pt x="17" y="9"/>
                      <a:pt x="14" y="6"/>
                      <a:pt x="10" y="3"/>
                    </a:cubicBezTo>
                    <a:cubicBezTo>
                      <a:pt x="10" y="1"/>
                      <a:pt x="9" y="0"/>
                      <a:pt x="7" y="0"/>
                    </a:cubicBezTo>
                    <a:close/>
                  </a:path>
                </a:pathLst>
              </a:custGeom>
              <a:solidFill>
                <a:srgbClr val="B26E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 name="Google Shape;460;p40"/>
              <p:cNvSpPr/>
              <p:nvPr/>
            </p:nvSpPr>
            <p:spPr>
              <a:xfrm flipH="1">
                <a:off x="2383094" y="2104797"/>
                <a:ext cx="106056" cy="699"/>
              </a:xfrm>
              <a:custGeom>
                <a:avLst/>
                <a:gdLst/>
                <a:ahLst/>
                <a:cxnLst/>
                <a:rect l="l" t="t" r="r" b="b"/>
                <a:pathLst>
                  <a:path w="1820" h="12" extrusionOk="0">
                    <a:moveTo>
                      <a:pt x="0" y="1"/>
                    </a:moveTo>
                    <a:lnTo>
                      <a:pt x="0" y="11"/>
                    </a:lnTo>
                    <a:lnTo>
                      <a:pt x="1820" y="11"/>
                    </a:lnTo>
                    <a:lnTo>
                      <a:pt x="1820" y="1"/>
                    </a:ln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 name="Google Shape;461;p40"/>
              <p:cNvSpPr/>
              <p:nvPr/>
            </p:nvSpPr>
            <p:spPr>
              <a:xfrm flipH="1">
                <a:off x="2706331" y="2104622"/>
                <a:ext cx="145856" cy="1049"/>
              </a:xfrm>
              <a:custGeom>
                <a:avLst/>
                <a:gdLst/>
                <a:ahLst/>
                <a:cxnLst/>
                <a:rect l="l" t="t" r="r" b="b"/>
                <a:pathLst>
                  <a:path w="2503" h="18" extrusionOk="0">
                    <a:moveTo>
                      <a:pt x="0" y="0"/>
                    </a:moveTo>
                    <a:lnTo>
                      <a:pt x="0" y="18"/>
                    </a:lnTo>
                    <a:lnTo>
                      <a:pt x="2502" y="18"/>
                    </a:lnTo>
                    <a:lnTo>
                      <a:pt x="2502" y="0"/>
                    </a:ln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 name="Google Shape;462;p40"/>
              <p:cNvSpPr/>
              <p:nvPr/>
            </p:nvSpPr>
            <p:spPr>
              <a:xfrm flipH="1">
                <a:off x="2265325" y="2010163"/>
                <a:ext cx="74822" cy="223592"/>
              </a:xfrm>
              <a:custGeom>
                <a:avLst/>
                <a:gdLst/>
                <a:ahLst/>
                <a:cxnLst/>
                <a:rect l="l" t="t" r="r" b="b"/>
                <a:pathLst>
                  <a:path w="1284" h="3837" extrusionOk="0">
                    <a:moveTo>
                      <a:pt x="584" y="2294"/>
                    </a:moveTo>
                    <a:cubicBezTo>
                      <a:pt x="608" y="2294"/>
                      <a:pt x="608" y="2332"/>
                      <a:pt x="584" y="2332"/>
                    </a:cubicBezTo>
                    <a:cubicBezTo>
                      <a:pt x="556" y="2332"/>
                      <a:pt x="556" y="2294"/>
                      <a:pt x="584" y="2294"/>
                    </a:cubicBezTo>
                    <a:close/>
                    <a:moveTo>
                      <a:pt x="345" y="0"/>
                    </a:moveTo>
                    <a:lnTo>
                      <a:pt x="345" y="0"/>
                    </a:lnTo>
                    <a:cubicBezTo>
                      <a:pt x="362" y="194"/>
                      <a:pt x="372" y="386"/>
                      <a:pt x="379" y="574"/>
                    </a:cubicBezTo>
                    <a:cubicBezTo>
                      <a:pt x="433" y="659"/>
                      <a:pt x="471" y="751"/>
                      <a:pt x="498" y="850"/>
                    </a:cubicBezTo>
                    <a:cubicBezTo>
                      <a:pt x="577" y="1123"/>
                      <a:pt x="577" y="1413"/>
                      <a:pt x="560" y="1697"/>
                    </a:cubicBezTo>
                    <a:cubicBezTo>
                      <a:pt x="560" y="1707"/>
                      <a:pt x="550" y="1714"/>
                      <a:pt x="543" y="1714"/>
                    </a:cubicBezTo>
                    <a:cubicBezTo>
                      <a:pt x="533" y="1714"/>
                      <a:pt x="523" y="1707"/>
                      <a:pt x="523" y="1697"/>
                    </a:cubicBezTo>
                    <a:cubicBezTo>
                      <a:pt x="539" y="1427"/>
                      <a:pt x="539" y="1154"/>
                      <a:pt x="471" y="895"/>
                    </a:cubicBezTo>
                    <a:cubicBezTo>
                      <a:pt x="451" y="809"/>
                      <a:pt x="420" y="724"/>
                      <a:pt x="379" y="649"/>
                    </a:cubicBezTo>
                    <a:lnTo>
                      <a:pt x="379" y="649"/>
                    </a:lnTo>
                    <a:cubicBezTo>
                      <a:pt x="396" y="2137"/>
                      <a:pt x="0" y="3345"/>
                      <a:pt x="0" y="3345"/>
                    </a:cubicBezTo>
                    <a:cubicBezTo>
                      <a:pt x="208" y="3397"/>
                      <a:pt x="369" y="3570"/>
                      <a:pt x="488" y="3837"/>
                    </a:cubicBezTo>
                    <a:cubicBezTo>
                      <a:pt x="580" y="3762"/>
                      <a:pt x="659" y="3676"/>
                      <a:pt x="731" y="3588"/>
                    </a:cubicBezTo>
                    <a:cubicBezTo>
                      <a:pt x="1171" y="2932"/>
                      <a:pt x="1191" y="2055"/>
                      <a:pt x="1191" y="1905"/>
                    </a:cubicBezTo>
                    <a:cubicBezTo>
                      <a:pt x="1191" y="1676"/>
                      <a:pt x="1205" y="1431"/>
                      <a:pt x="1222" y="1195"/>
                    </a:cubicBezTo>
                    <a:cubicBezTo>
                      <a:pt x="1249" y="741"/>
                      <a:pt x="1284" y="174"/>
                      <a:pt x="1154" y="17"/>
                    </a:cubicBezTo>
                    <a:lnTo>
                      <a:pt x="1137" y="17"/>
                    </a:lnTo>
                    <a:cubicBezTo>
                      <a:pt x="990" y="17"/>
                      <a:pt x="703" y="10"/>
                      <a:pt x="345" y="0"/>
                    </a:cubicBezTo>
                    <a:close/>
                  </a:path>
                </a:pathLst>
              </a:custGeom>
              <a:solidFill>
                <a:srgbClr val="D1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 name="Google Shape;463;p40"/>
              <p:cNvSpPr/>
              <p:nvPr/>
            </p:nvSpPr>
            <p:spPr>
              <a:xfrm flipH="1">
                <a:off x="2317071" y="2006725"/>
                <a:ext cx="186006" cy="198418"/>
              </a:xfrm>
              <a:custGeom>
                <a:avLst/>
                <a:gdLst/>
                <a:ahLst/>
                <a:cxnLst/>
                <a:rect l="l" t="t" r="r" b="b"/>
                <a:pathLst>
                  <a:path w="3192" h="3405" extrusionOk="0">
                    <a:moveTo>
                      <a:pt x="2059" y="1684"/>
                    </a:moveTo>
                    <a:lnTo>
                      <a:pt x="2059" y="1694"/>
                    </a:lnTo>
                    <a:lnTo>
                      <a:pt x="1926" y="1694"/>
                    </a:lnTo>
                    <a:cubicBezTo>
                      <a:pt x="1922" y="1929"/>
                      <a:pt x="1731" y="2121"/>
                      <a:pt x="1496" y="2121"/>
                    </a:cubicBezTo>
                    <a:cubicBezTo>
                      <a:pt x="1260" y="2121"/>
                      <a:pt x="1069" y="1929"/>
                      <a:pt x="1066" y="1694"/>
                    </a:cubicBezTo>
                    <a:lnTo>
                      <a:pt x="239" y="1694"/>
                    </a:lnTo>
                    <a:lnTo>
                      <a:pt x="239" y="1684"/>
                    </a:lnTo>
                    <a:close/>
                    <a:moveTo>
                      <a:pt x="185" y="1"/>
                    </a:moveTo>
                    <a:cubicBezTo>
                      <a:pt x="92" y="141"/>
                      <a:pt x="1" y="885"/>
                      <a:pt x="110" y="2418"/>
                    </a:cubicBezTo>
                    <a:cubicBezTo>
                      <a:pt x="137" y="2804"/>
                      <a:pt x="215" y="3125"/>
                      <a:pt x="349" y="3387"/>
                    </a:cubicBezTo>
                    <a:cubicBezTo>
                      <a:pt x="795" y="3336"/>
                      <a:pt x="1192" y="3258"/>
                      <a:pt x="1666" y="3258"/>
                    </a:cubicBezTo>
                    <a:cubicBezTo>
                      <a:pt x="1991" y="3258"/>
                      <a:pt x="2356" y="3295"/>
                      <a:pt x="2796" y="3404"/>
                    </a:cubicBezTo>
                    <a:cubicBezTo>
                      <a:pt x="2796" y="3404"/>
                      <a:pt x="3192" y="2196"/>
                      <a:pt x="3175" y="708"/>
                    </a:cubicBezTo>
                    <a:cubicBezTo>
                      <a:pt x="3124" y="612"/>
                      <a:pt x="3056" y="530"/>
                      <a:pt x="2963" y="469"/>
                    </a:cubicBezTo>
                    <a:cubicBezTo>
                      <a:pt x="2946" y="458"/>
                      <a:pt x="2957" y="434"/>
                      <a:pt x="2974" y="434"/>
                    </a:cubicBezTo>
                    <a:cubicBezTo>
                      <a:pt x="2977" y="434"/>
                      <a:pt x="2980" y="434"/>
                      <a:pt x="2984" y="438"/>
                    </a:cubicBezTo>
                    <a:cubicBezTo>
                      <a:pt x="3062" y="489"/>
                      <a:pt x="3124" y="554"/>
                      <a:pt x="3175" y="633"/>
                    </a:cubicBezTo>
                    <a:cubicBezTo>
                      <a:pt x="3168" y="445"/>
                      <a:pt x="3158" y="253"/>
                      <a:pt x="3141" y="59"/>
                    </a:cubicBezTo>
                    <a:cubicBezTo>
                      <a:pt x="3018" y="59"/>
                      <a:pt x="2885" y="56"/>
                      <a:pt x="2749" y="53"/>
                    </a:cubicBezTo>
                    <a:cubicBezTo>
                      <a:pt x="2745" y="56"/>
                      <a:pt x="2745" y="62"/>
                      <a:pt x="2745" y="69"/>
                    </a:cubicBezTo>
                    <a:cubicBezTo>
                      <a:pt x="2697" y="240"/>
                      <a:pt x="2544" y="308"/>
                      <a:pt x="2345" y="308"/>
                    </a:cubicBezTo>
                    <a:cubicBezTo>
                      <a:pt x="2076" y="308"/>
                      <a:pt x="1721" y="185"/>
                      <a:pt x="1417" y="18"/>
                    </a:cubicBezTo>
                    <a:cubicBezTo>
                      <a:pt x="929" y="7"/>
                      <a:pt x="478" y="1"/>
                      <a:pt x="185" y="1"/>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 name="Google Shape;464;p40"/>
              <p:cNvSpPr/>
              <p:nvPr/>
            </p:nvSpPr>
            <p:spPr>
              <a:xfrm flipH="1">
                <a:off x="2311652" y="2196518"/>
                <a:ext cx="171146" cy="58331"/>
              </a:xfrm>
              <a:custGeom>
                <a:avLst/>
                <a:gdLst/>
                <a:ahLst/>
                <a:cxnLst/>
                <a:rect l="l" t="t" r="r" b="b"/>
                <a:pathLst>
                  <a:path w="2937" h="1001" extrusionOk="0">
                    <a:moveTo>
                      <a:pt x="1318" y="1"/>
                    </a:moveTo>
                    <a:cubicBezTo>
                      <a:pt x="844" y="1"/>
                      <a:pt x="447" y="79"/>
                      <a:pt x="1" y="130"/>
                    </a:cubicBezTo>
                    <a:cubicBezTo>
                      <a:pt x="304" y="724"/>
                      <a:pt x="891" y="1001"/>
                      <a:pt x="1813" y="1001"/>
                    </a:cubicBezTo>
                    <a:lnTo>
                      <a:pt x="1875" y="1001"/>
                    </a:lnTo>
                    <a:cubicBezTo>
                      <a:pt x="2336" y="998"/>
                      <a:pt x="2680" y="854"/>
                      <a:pt x="2936" y="639"/>
                    </a:cubicBezTo>
                    <a:cubicBezTo>
                      <a:pt x="2817" y="372"/>
                      <a:pt x="2656" y="199"/>
                      <a:pt x="2448" y="147"/>
                    </a:cubicBezTo>
                    <a:cubicBezTo>
                      <a:pt x="2008" y="38"/>
                      <a:pt x="1643" y="1"/>
                      <a:pt x="13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 name="Google Shape;465;p40"/>
              <p:cNvSpPr/>
              <p:nvPr/>
            </p:nvSpPr>
            <p:spPr>
              <a:xfrm flipH="1">
                <a:off x="2342886" y="2007774"/>
                <a:ext cx="77619" cy="16957"/>
              </a:xfrm>
              <a:custGeom>
                <a:avLst/>
                <a:gdLst/>
                <a:ahLst/>
                <a:cxnLst/>
                <a:rect l="l" t="t" r="r" b="b"/>
                <a:pathLst>
                  <a:path w="1332" h="291" extrusionOk="0">
                    <a:moveTo>
                      <a:pt x="0" y="0"/>
                    </a:moveTo>
                    <a:cubicBezTo>
                      <a:pt x="304" y="167"/>
                      <a:pt x="659" y="290"/>
                      <a:pt x="928" y="290"/>
                    </a:cubicBezTo>
                    <a:cubicBezTo>
                      <a:pt x="1127" y="290"/>
                      <a:pt x="1280" y="222"/>
                      <a:pt x="1328" y="51"/>
                    </a:cubicBezTo>
                    <a:cubicBezTo>
                      <a:pt x="1328" y="44"/>
                      <a:pt x="1328" y="38"/>
                      <a:pt x="1332" y="35"/>
                    </a:cubicBezTo>
                    <a:cubicBezTo>
                      <a:pt x="1242" y="30"/>
                      <a:pt x="1150" y="27"/>
                      <a:pt x="1058" y="27"/>
                    </a:cubicBezTo>
                    <a:cubicBezTo>
                      <a:pt x="710" y="17"/>
                      <a:pt x="345" y="10"/>
                      <a:pt x="0" y="0"/>
                    </a:cubicBezTo>
                    <a:close/>
                  </a:path>
                </a:pathLst>
              </a:custGeom>
              <a:solidFill>
                <a:srgbClr val="030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 name="Google Shape;466;p40"/>
              <p:cNvSpPr/>
              <p:nvPr/>
            </p:nvSpPr>
            <p:spPr>
              <a:xfrm flipH="1">
                <a:off x="2390844" y="2105438"/>
                <a:ext cx="50173" cy="24941"/>
              </a:xfrm>
              <a:custGeom>
                <a:avLst/>
                <a:gdLst/>
                <a:ahLst/>
                <a:cxnLst/>
                <a:rect l="l" t="t" r="r" b="b"/>
                <a:pathLst>
                  <a:path w="861" h="428" extrusionOk="0">
                    <a:moveTo>
                      <a:pt x="1" y="0"/>
                    </a:moveTo>
                    <a:cubicBezTo>
                      <a:pt x="4" y="235"/>
                      <a:pt x="195" y="427"/>
                      <a:pt x="431" y="427"/>
                    </a:cubicBezTo>
                    <a:cubicBezTo>
                      <a:pt x="666" y="427"/>
                      <a:pt x="857" y="235"/>
                      <a:pt x="8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 name="Google Shape;467;p40"/>
              <p:cNvSpPr/>
              <p:nvPr/>
            </p:nvSpPr>
            <p:spPr>
              <a:xfrm flipH="1">
                <a:off x="2383094" y="2104797"/>
                <a:ext cx="106056" cy="699"/>
              </a:xfrm>
              <a:custGeom>
                <a:avLst/>
                <a:gdLst/>
                <a:ahLst/>
                <a:cxnLst/>
                <a:rect l="l" t="t" r="r" b="b"/>
                <a:pathLst>
                  <a:path w="1820" h="12" extrusionOk="0">
                    <a:moveTo>
                      <a:pt x="0" y="1"/>
                    </a:moveTo>
                    <a:lnTo>
                      <a:pt x="0" y="11"/>
                    </a:lnTo>
                    <a:lnTo>
                      <a:pt x="1820" y="11"/>
                    </a:lnTo>
                    <a:lnTo>
                      <a:pt x="1820" y="1"/>
                    </a:ln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 name="Google Shape;468;p40"/>
              <p:cNvSpPr/>
              <p:nvPr/>
            </p:nvSpPr>
            <p:spPr>
              <a:xfrm flipH="1">
                <a:off x="2581395" y="1988252"/>
                <a:ext cx="346547" cy="270792"/>
              </a:xfrm>
              <a:custGeom>
                <a:avLst/>
                <a:gdLst/>
                <a:ahLst/>
                <a:cxnLst/>
                <a:rect l="l" t="t" r="r" b="b"/>
                <a:pathLst>
                  <a:path w="5947" h="4647" extrusionOk="0">
                    <a:moveTo>
                      <a:pt x="4697" y="605"/>
                    </a:moveTo>
                    <a:cubicBezTo>
                      <a:pt x="4700" y="605"/>
                      <a:pt x="4704" y="605"/>
                      <a:pt x="4707" y="608"/>
                    </a:cubicBezTo>
                    <a:cubicBezTo>
                      <a:pt x="4871" y="718"/>
                      <a:pt x="4967" y="895"/>
                      <a:pt x="5022" y="1079"/>
                    </a:cubicBezTo>
                    <a:cubicBezTo>
                      <a:pt x="5096" y="1353"/>
                      <a:pt x="5100" y="1646"/>
                      <a:pt x="5083" y="1926"/>
                    </a:cubicBezTo>
                    <a:cubicBezTo>
                      <a:pt x="5083" y="1939"/>
                      <a:pt x="5072" y="1943"/>
                      <a:pt x="5062" y="1943"/>
                    </a:cubicBezTo>
                    <a:cubicBezTo>
                      <a:pt x="5052" y="1943"/>
                      <a:pt x="5045" y="1939"/>
                      <a:pt x="5045" y="1926"/>
                    </a:cubicBezTo>
                    <a:cubicBezTo>
                      <a:pt x="5059" y="1660"/>
                      <a:pt x="5059" y="1383"/>
                      <a:pt x="4994" y="1123"/>
                    </a:cubicBezTo>
                    <a:cubicBezTo>
                      <a:pt x="4943" y="936"/>
                      <a:pt x="4854" y="751"/>
                      <a:pt x="4686" y="642"/>
                    </a:cubicBezTo>
                    <a:cubicBezTo>
                      <a:pt x="4673" y="628"/>
                      <a:pt x="4683" y="605"/>
                      <a:pt x="4697" y="605"/>
                    </a:cubicBezTo>
                    <a:close/>
                    <a:moveTo>
                      <a:pt x="5103" y="2523"/>
                    </a:moveTo>
                    <a:cubicBezTo>
                      <a:pt x="5127" y="2523"/>
                      <a:pt x="5127" y="2561"/>
                      <a:pt x="5103" y="2561"/>
                    </a:cubicBezTo>
                    <a:cubicBezTo>
                      <a:pt x="5080" y="2561"/>
                      <a:pt x="5080" y="2523"/>
                      <a:pt x="5103" y="2523"/>
                    </a:cubicBezTo>
                    <a:close/>
                    <a:moveTo>
                      <a:pt x="3802" y="1997"/>
                    </a:moveTo>
                    <a:lnTo>
                      <a:pt x="3802" y="2015"/>
                    </a:lnTo>
                    <a:lnTo>
                      <a:pt x="3618" y="2015"/>
                    </a:lnTo>
                    <a:cubicBezTo>
                      <a:pt x="3615" y="2336"/>
                      <a:pt x="3352" y="2598"/>
                      <a:pt x="3027" y="2598"/>
                    </a:cubicBezTo>
                    <a:cubicBezTo>
                      <a:pt x="2704" y="2598"/>
                      <a:pt x="2441" y="2336"/>
                      <a:pt x="2438" y="2015"/>
                    </a:cubicBezTo>
                    <a:lnTo>
                      <a:pt x="1300" y="2015"/>
                    </a:lnTo>
                    <a:lnTo>
                      <a:pt x="1300" y="1997"/>
                    </a:lnTo>
                    <a:close/>
                    <a:moveTo>
                      <a:pt x="475" y="1"/>
                    </a:moveTo>
                    <a:cubicBezTo>
                      <a:pt x="290" y="1"/>
                      <a:pt x="0" y="154"/>
                      <a:pt x="0" y="574"/>
                    </a:cubicBezTo>
                    <a:lnTo>
                      <a:pt x="0" y="2229"/>
                    </a:lnTo>
                    <a:cubicBezTo>
                      <a:pt x="0" y="3431"/>
                      <a:pt x="338" y="4291"/>
                      <a:pt x="1754" y="4646"/>
                    </a:cubicBezTo>
                    <a:cubicBezTo>
                      <a:pt x="2827" y="4486"/>
                      <a:pt x="4124" y="4200"/>
                      <a:pt x="5192" y="3995"/>
                    </a:cubicBezTo>
                    <a:cubicBezTo>
                      <a:pt x="5946" y="2909"/>
                      <a:pt x="5833" y="1127"/>
                      <a:pt x="5797" y="513"/>
                    </a:cubicBezTo>
                    <a:cubicBezTo>
                      <a:pt x="5792" y="420"/>
                      <a:pt x="5786" y="356"/>
                      <a:pt x="5786" y="318"/>
                    </a:cubicBezTo>
                    <a:cubicBezTo>
                      <a:pt x="5786" y="165"/>
                      <a:pt x="5697" y="72"/>
                      <a:pt x="5575" y="21"/>
                    </a:cubicBezTo>
                    <a:cubicBezTo>
                      <a:pt x="5496" y="4"/>
                      <a:pt x="5411" y="1"/>
                      <a:pt x="5329" y="1"/>
                    </a:cubicBezTo>
                    <a:lnTo>
                      <a:pt x="3372" y="1"/>
                    </a:lnTo>
                    <a:cubicBezTo>
                      <a:pt x="2737" y="288"/>
                      <a:pt x="1871" y="523"/>
                      <a:pt x="1478" y="523"/>
                    </a:cubicBezTo>
                    <a:cubicBezTo>
                      <a:pt x="1365" y="523"/>
                      <a:pt x="1294" y="502"/>
                      <a:pt x="1273" y="465"/>
                    </a:cubicBezTo>
                    <a:cubicBezTo>
                      <a:pt x="1188" y="304"/>
                      <a:pt x="1212" y="148"/>
                      <a:pt x="1307" y="1"/>
                    </a:cubicBezTo>
                    <a:close/>
                  </a:path>
                </a:pathLst>
              </a:custGeom>
              <a:solidFill>
                <a:srgbClr val="D1B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 name="Google Shape;469;p40"/>
              <p:cNvSpPr/>
              <p:nvPr/>
            </p:nvSpPr>
            <p:spPr>
              <a:xfrm flipH="1">
                <a:off x="2625391" y="2220992"/>
                <a:ext cx="200341" cy="48774"/>
              </a:xfrm>
              <a:custGeom>
                <a:avLst/>
                <a:gdLst/>
                <a:ahLst/>
                <a:cxnLst/>
                <a:rect l="l" t="t" r="r" b="b"/>
                <a:pathLst>
                  <a:path w="3438" h="837" extrusionOk="0">
                    <a:moveTo>
                      <a:pt x="3438" y="1"/>
                    </a:moveTo>
                    <a:lnTo>
                      <a:pt x="3438" y="1"/>
                    </a:lnTo>
                    <a:cubicBezTo>
                      <a:pt x="2370" y="206"/>
                      <a:pt x="1073" y="492"/>
                      <a:pt x="0" y="652"/>
                    </a:cubicBezTo>
                    <a:cubicBezTo>
                      <a:pt x="479" y="775"/>
                      <a:pt x="1079" y="836"/>
                      <a:pt x="1831" y="836"/>
                    </a:cubicBezTo>
                    <a:cubicBezTo>
                      <a:pt x="2015" y="836"/>
                      <a:pt x="2189" y="820"/>
                      <a:pt x="2352" y="786"/>
                    </a:cubicBezTo>
                    <a:cubicBezTo>
                      <a:pt x="2387" y="779"/>
                      <a:pt x="2414" y="768"/>
                      <a:pt x="2445" y="759"/>
                    </a:cubicBezTo>
                    <a:cubicBezTo>
                      <a:pt x="2379" y="683"/>
                      <a:pt x="2335" y="622"/>
                      <a:pt x="2315" y="598"/>
                    </a:cubicBezTo>
                    <a:cubicBezTo>
                      <a:pt x="2308" y="591"/>
                      <a:pt x="2305" y="587"/>
                      <a:pt x="2305" y="587"/>
                    </a:cubicBezTo>
                    <a:cubicBezTo>
                      <a:pt x="2302" y="584"/>
                      <a:pt x="2302" y="581"/>
                      <a:pt x="2305" y="578"/>
                    </a:cubicBezTo>
                    <a:lnTo>
                      <a:pt x="2308" y="574"/>
                    </a:lnTo>
                    <a:cubicBezTo>
                      <a:pt x="2311" y="574"/>
                      <a:pt x="2311" y="578"/>
                      <a:pt x="2311" y="578"/>
                    </a:cubicBezTo>
                    <a:cubicBezTo>
                      <a:pt x="2315" y="581"/>
                      <a:pt x="2318" y="584"/>
                      <a:pt x="2325" y="591"/>
                    </a:cubicBezTo>
                    <a:cubicBezTo>
                      <a:pt x="2329" y="598"/>
                      <a:pt x="2335" y="605"/>
                      <a:pt x="2343" y="615"/>
                    </a:cubicBezTo>
                    <a:cubicBezTo>
                      <a:pt x="2359" y="636"/>
                      <a:pt x="2384" y="666"/>
                      <a:pt x="2411" y="697"/>
                    </a:cubicBezTo>
                    <a:cubicBezTo>
                      <a:pt x="2424" y="714"/>
                      <a:pt x="2441" y="734"/>
                      <a:pt x="2458" y="755"/>
                    </a:cubicBezTo>
                    <a:cubicBezTo>
                      <a:pt x="2759" y="649"/>
                      <a:pt x="3018" y="485"/>
                      <a:pt x="3233" y="253"/>
                    </a:cubicBezTo>
                    <a:cubicBezTo>
                      <a:pt x="3308" y="174"/>
                      <a:pt x="3376" y="89"/>
                      <a:pt x="34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 name="Google Shape;470;p40"/>
              <p:cNvSpPr/>
              <p:nvPr/>
            </p:nvSpPr>
            <p:spPr>
              <a:xfrm flipH="1">
                <a:off x="2731389" y="1988252"/>
                <a:ext cx="127325" cy="30477"/>
              </a:xfrm>
              <a:custGeom>
                <a:avLst/>
                <a:gdLst/>
                <a:ahLst/>
                <a:cxnLst/>
                <a:rect l="l" t="t" r="r" b="b"/>
                <a:pathLst>
                  <a:path w="2185" h="523" extrusionOk="0">
                    <a:moveTo>
                      <a:pt x="119" y="1"/>
                    </a:moveTo>
                    <a:cubicBezTo>
                      <a:pt x="24" y="148"/>
                      <a:pt x="0" y="304"/>
                      <a:pt x="85" y="465"/>
                    </a:cubicBezTo>
                    <a:cubicBezTo>
                      <a:pt x="106" y="502"/>
                      <a:pt x="177" y="523"/>
                      <a:pt x="290" y="523"/>
                    </a:cubicBezTo>
                    <a:cubicBezTo>
                      <a:pt x="683" y="523"/>
                      <a:pt x="1549" y="288"/>
                      <a:pt x="2184" y="1"/>
                    </a:cubicBezTo>
                    <a:close/>
                  </a:path>
                </a:pathLst>
              </a:custGeom>
              <a:solidFill>
                <a:srgbClr val="0303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 name="Google Shape;471;p40"/>
              <p:cNvSpPr/>
              <p:nvPr/>
            </p:nvSpPr>
            <p:spPr>
              <a:xfrm flipH="1">
                <a:off x="2717054" y="2105613"/>
                <a:ext cx="68878" cy="34031"/>
              </a:xfrm>
              <a:custGeom>
                <a:avLst/>
                <a:gdLst/>
                <a:ahLst/>
                <a:cxnLst/>
                <a:rect l="l" t="t" r="r" b="b"/>
                <a:pathLst>
                  <a:path w="1182" h="584" extrusionOk="0">
                    <a:moveTo>
                      <a:pt x="1" y="1"/>
                    </a:moveTo>
                    <a:cubicBezTo>
                      <a:pt x="4" y="322"/>
                      <a:pt x="267" y="584"/>
                      <a:pt x="590" y="584"/>
                    </a:cubicBezTo>
                    <a:cubicBezTo>
                      <a:pt x="915" y="584"/>
                      <a:pt x="1178" y="322"/>
                      <a:pt x="11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 name="Google Shape;472;p40"/>
              <p:cNvSpPr/>
              <p:nvPr/>
            </p:nvSpPr>
            <p:spPr>
              <a:xfrm flipH="1">
                <a:off x="2682440" y="2254441"/>
                <a:ext cx="9207" cy="10780"/>
              </a:xfrm>
              <a:custGeom>
                <a:avLst/>
                <a:gdLst/>
                <a:ahLst/>
                <a:cxnLst/>
                <a:rect l="l" t="t" r="r" b="b"/>
                <a:pathLst>
                  <a:path w="158" h="185" extrusionOk="0">
                    <a:moveTo>
                      <a:pt x="7" y="0"/>
                    </a:moveTo>
                    <a:lnTo>
                      <a:pt x="4" y="4"/>
                    </a:lnTo>
                    <a:cubicBezTo>
                      <a:pt x="1" y="7"/>
                      <a:pt x="1" y="10"/>
                      <a:pt x="4" y="13"/>
                    </a:cubicBezTo>
                    <a:cubicBezTo>
                      <a:pt x="4" y="13"/>
                      <a:pt x="7" y="17"/>
                      <a:pt x="14" y="24"/>
                    </a:cubicBezTo>
                    <a:cubicBezTo>
                      <a:pt x="34" y="48"/>
                      <a:pt x="78" y="109"/>
                      <a:pt x="144" y="185"/>
                    </a:cubicBezTo>
                    <a:cubicBezTo>
                      <a:pt x="151" y="185"/>
                      <a:pt x="154" y="181"/>
                      <a:pt x="157" y="181"/>
                    </a:cubicBezTo>
                    <a:cubicBezTo>
                      <a:pt x="140" y="160"/>
                      <a:pt x="123" y="140"/>
                      <a:pt x="110" y="123"/>
                    </a:cubicBezTo>
                    <a:cubicBezTo>
                      <a:pt x="83" y="92"/>
                      <a:pt x="58" y="62"/>
                      <a:pt x="42" y="41"/>
                    </a:cubicBezTo>
                    <a:cubicBezTo>
                      <a:pt x="34" y="31"/>
                      <a:pt x="28" y="24"/>
                      <a:pt x="24" y="17"/>
                    </a:cubicBezTo>
                    <a:cubicBezTo>
                      <a:pt x="17" y="10"/>
                      <a:pt x="14" y="7"/>
                      <a:pt x="10" y="4"/>
                    </a:cubicBezTo>
                    <a:cubicBezTo>
                      <a:pt x="10" y="4"/>
                      <a:pt x="10" y="0"/>
                      <a:pt x="7" y="0"/>
                    </a:cubicBezTo>
                    <a:close/>
                  </a:path>
                </a:pathLst>
              </a:custGeom>
              <a:solidFill>
                <a:srgbClr val="A96E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 name="Google Shape;473;p40"/>
              <p:cNvSpPr/>
              <p:nvPr/>
            </p:nvSpPr>
            <p:spPr>
              <a:xfrm flipH="1">
                <a:off x="2706331" y="2104622"/>
                <a:ext cx="145856" cy="1049"/>
              </a:xfrm>
              <a:custGeom>
                <a:avLst/>
                <a:gdLst/>
                <a:ahLst/>
                <a:cxnLst/>
                <a:rect l="l" t="t" r="r" b="b"/>
                <a:pathLst>
                  <a:path w="2503" h="18" extrusionOk="0">
                    <a:moveTo>
                      <a:pt x="0" y="0"/>
                    </a:moveTo>
                    <a:lnTo>
                      <a:pt x="0" y="18"/>
                    </a:lnTo>
                    <a:lnTo>
                      <a:pt x="2502" y="18"/>
                    </a:lnTo>
                    <a:lnTo>
                      <a:pt x="2502" y="0"/>
                    </a:lnTo>
                    <a:close/>
                  </a:path>
                </a:pathLst>
              </a:custGeom>
              <a:solidFill>
                <a:srgbClr val="BF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 name="Google Shape;474;p40"/>
              <p:cNvSpPr/>
              <p:nvPr/>
            </p:nvSpPr>
            <p:spPr>
              <a:xfrm flipH="1">
                <a:off x="2245454" y="1984873"/>
                <a:ext cx="285069" cy="296257"/>
              </a:xfrm>
              <a:custGeom>
                <a:avLst/>
                <a:gdLst/>
                <a:ahLst/>
                <a:cxnLst/>
                <a:rect l="l" t="t" r="r" b="b"/>
                <a:pathLst>
                  <a:path w="4892" h="5084" extrusionOk="0">
                    <a:moveTo>
                      <a:pt x="529" y="338"/>
                    </a:moveTo>
                    <a:cubicBezTo>
                      <a:pt x="1041" y="338"/>
                      <a:pt x="2008" y="362"/>
                      <a:pt x="2861" y="382"/>
                    </a:cubicBezTo>
                    <a:cubicBezTo>
                      <a:pt x="3533" y="400"/>
                      <a:pt x="4113" y="417"/>
                      <a:pt x="4343" y="417"/>
                    </a:cubicBezTo>
                    <a:cubicBezTo>
                      <a:pt x="4384" y="417"/>
                      <a:pt x="4404" y="431"/>
                      <a:pt x="4417" y="444"/>
                    </a:cubicBezTo>
                    <a:cubicBezTo>
                      <a:pt x="4551" y="591"/>
                      <a:pt x="4516" y="1168"/>
                      <a:pt x="4489" y="1629"/>
                    </a:cubicBezTo>
                    <a:cubicBezTo>
                      <a:pt x="4472" y="1865"/>
                      <a:pt x="4458" y="2110"/>
                      <a:pt x="4458" y="2339"/>
                    </a:cubicBezTo>
                    <a:cubicBezTo>
                      <a:pt x="4458" y="2585"/>
                      <a:pt x="4407" y="4725"/>
                      <a:pt x="2602" y="4749"/>
                    </a:cubicBezTo>
                    <a:cubicBezTo>
                      <a:pt x="2583" y="4749"/>
                      <a:pt x="2564" y="4750"/>
                      <a:pt x="2546" y="4750"/>
                    </a:cubicBezTo>
                    <a:cubicBezTo>
                      <a:pt x="1194" y="4750"/>
                      <a:pt x="545" y="4158"/>
                      <a:pt x="451" y="2840"/>
                    </a:cubicBezTo>
                    <a:cubicBezTo>
                      <a:pt x="341" y="1257"/>
                      <a:pt x="437" y="482"/>
                      <a:pt x="529" y="338"/>
                    </a:cubicBezTo>
                    <a:close/>
                    <a:moveTo>
                      <a:pt x="499" y="1"/>
                    </a:moveTo>
                    <a:cubicBezTo>
                      <a:pt x="444" y="1"/>
                      <a:pt x="369" y="18"/>
                      <a:pt x="297" y="96"/>
                    </a:cubicBezTo>
                    <a:cubicBezTo>
                      <a:pt x="1" y="420"/>
                      <a:pt x="58" y="1970"/>
                      <a:pt x="124" y="2865"/>
                    </a:cubicBezTo>
                    <a:cubicBezTo>
                      <a:pt x="229" y="4356"/>
                      <a:pt x="1021" y="5083"/>
                      <a:pt x="2550" y="5083"/>
                    </a:cubicBezTo>
                    <a:lnTo>
                      <a:pt x="2608" y="5083"/>
                    </a:lnTo>
                    <a:cubicBezTo>
                      <a:pt x="4216" y="5066"/>
                      <a:pt x="4789" y="3592"/>
                      <a:pt x="4789" y="2339"/>
                    </a:cubicBezTo>
                    <a:cubicBezTo>
                      <a:pt x="4789" y="2120"/>
                      <a:pt x="4803" y="1882"/>
                      <a:pt x="4817" y="1649"/>
                    </a:cubicBezTo>
                    <a:cubicBezTo>
                      <a:pt x="4858" y="1014"/>
                      <a:pt x="4892" y="468"/>
                      <a:pt x="4657" y="215"/>
                    </a:cubicBezTo>
                    <a:cubicBezTo>
                      <a:pt x="4578" y="127"/>
                      <a:pt x="4469" y="79"/>
                      <a:pt x="4343" y="79"/>
                    </a:cubicBezTo>
                    <a:cubicBezTo>
                      <a:pt x="4117" y="79"/>
                      <a:pt x="3540" y="65"/>
                      <a:pt x="2868" y="48"/>
                    </a:cubicBezTo>
                    <a:cubicBezTo>
                      <a:pt x="1994" y="28"/>
                      <a:pt x="1004" y="1"/>
                      <a:pt x="499" y="1"/>
                    </a:cubicBezTo>
                    <a:close/>
                  </a:path>
                </a:pathLst>
              </a:custGeom>
              <a:solidFill>
                <a:srgbClr val="D6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 name="Google Shape;475;p40"/>
              <p:cNvSpPr/>
              <p:nvPr/>
            </p:nvSpPr>
            <p:spPr>
              <a:xfrm flipH="1">
                <a:off x="2562282" y="1967974"/>
                <a:ext cx="397710" cy="321897"/>
              </a:xfrm>
              <a:custGeom>
                <a:avLst/>
                <a:gdLst/>
                <a:ahLst/>
                <a:cxnLst/>
                <a:rect l="l" t="t" r="r" b="b"/>
                <a:pathLst>
                  <a:path w="6825" h="5524" extrusionOk="0">
                    <a:moveTo>
                      <a:pt x="5725" y="304"/>
                    </a:moveTo>
                    <a:cubicBezTo>
                      <a:pt x="6005" y="304"/>
                      <a:pt x="6336" y="365"/>
                      <a:pt x="6336" y="666"/>
                    </a:cubicBezTo>
                    <a:cubicBezTo>
                      <a:pt x="6336" y="704"/>
                      <a:pt x="6342" y="768"/>
                      <a:pt x="6347" y="861"/>
                    </a:cubicBezTo>
                    <a:cubicBezTo>
                      <a:pt x="6388" y="1526"/>
                      <a:pt x="6514" y="3557"/>
                      <a:pt x="5537" y="4595"/>
                    </a:cubicBezTo>
                    <a:cubicBezTo>
                      <a:pt x="5148" y="5011"/>
                      <a:pt x="4612" y="5224"/>
                      <a:pt x="3950" y="5224"/>
                    </a:cubicBezTo>
                    <a:cubicBezTo>
                      <a:pt x="912" y="5224"/>
                      <a:pt x="300" y="4209"/>
                      <a:pt x="300" y="2574"/>
                    </a:cubicBezTo>
                    <a:lnTo>
                      <a:pt x="300" y="891"/>
                    </a:lnTo>
                    <a:cubicBezTo>
                      <a:pt x="300" y="461"/>
                      <a:pt x="594" y="304"/>
                      <a:pt x="782" y="304"/>
                    </a:cubicBezTo>
                    <a:close/>
                    <a:moveTo>
                      <a:pt x="782" y="1"/>
                    </a:moveTo>
                    <a:cubicBezTo>
                      <a:pt x="458" y="1"/>
                      <a:pt x="1" y="277"/>
                      <a:pt x="1" y="891"/>
                    </a:cubicBezTo>
                    <a:lnTo>
                      <a:pt x="1" y="2574"/>
                    </a:lnTo>
                    <a:cubicBezTo>
                      <a:pt x="1" y="4671"/>
                      <a:pt x="1144" y="5523"/>
                      <a:pt x="3950" y="5523"/>
                    </a:cubicBezTo>
                    <a:cubicBezTo>
                      <a:pt x="4701" y="5523"/>
                      <a:pt x="5309" y="5281"/>
                      <a:pt x="5759" y="4803"/>
                    </a:cubicBezTo>
                    <a:cubicBezTo>
                      <a:pt x="6824" y="3667"/>
                      <a:pt x="6691" y="1540"/>
                      <a:pt x="6646" y="840"/>
                    </a:cubicBezTo>
                    <a:cubicBezTo>
                      <a:pt x="6643" y="758"/>
                      <a:pt x="6640" y="700"/>
                      <a:pt x="6640" y="666"/>
                    </a:cubicBezTo>
                    <a:cubicBezTo>
                      <a:pt x="6640" y="250"/>
                      <a:pt x="6298" y="1"/>
                      <a:pt x="5725" y="1"/>
                    </a:cubicBezTo>
                    <a:close/>
                  </a:path>
                </a:pathLst>
              </a:custGeom>
              <a:solidFill>
                <a:srgbClr val="D6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 name="Google Shape;476;p40"/>
              <p:cNvSpPr/>
              <p:nvPr/>
            </p:nvSpPr>
            <p:spPr>
              <a:xfrm flipH="1">
                <a:off x="2242657" y="1987670"/>
                <a:ext cx="279941" cy="286118"/>
              </a:xfrm>
              <a:custGeom>
                <a:avLst/>
                <a:gdLst/>
                <a:ahLst/>
                <a:cxnLst/>
                <a:rect l="l" t="t" r="r" b="b"/>
                <a:pathLst>
                  <a:path w="4804" h="4910" extrusionOk="0">
                    <a:moveTo>
                      <a:pt x="520" y="328"/>
                    </a:moveTo>
                    <a:cubicBezTo>
                      <a:pt x="1021" y="328"/>
                      <a:pt x="1970" y="352"/>
                      <a:pt x="2810" y="372"/>
                    </a:cubicBezTo>
                    <a:cubicBezTo>
                      <a:pt x="3469" y="389"/>
                      <a:pt x="4043" y="403"/>
                      <a:pt x="4268" y="403"/>
                    </a:cubicBezTo>
                    <a:cubicBezTo>
                      <a:pt x="4305" y="403"/>
                      <a:pt x="4326" y="413"/>
                      <a:pt x="4339" y="430"/>
                    </a:cubicBezTo>
                    <a:cubicBezTo>
                      <a:pt x="4473" y="570"/>
                      <a:pt x="4435" y="1127"/>
                      <a:pt x="4407" y="1574"/>
                    </a:cubicBezTo>
                    <a:cubicBezTo>
                      <a:pt x="4394" y="1803"/>
                      <a:pt x="4380" y="2039"/>
                      <a:pt x="4380" y="2260"/>
                    </a:cubicBezTo>
                    <a:cubicBezTo>
                      <a:pt x="4380" y="2496"/>
                      <a:pt x="4330" y="4564"/>
                      <a:pt x="2558" y="4585"/>
                    </a:cubicBezTo>
                    <a:cubicBezTo>
                      <a:pt x="2538" y="4585"/>
                      <a:pt x="2518" y="4585"/>
                      <a:pt x="2498" y="4585"/>
                    </a:cubicBezTo>
                    <a:cubicBezTo>
                      <a:pt x="1173" y="4585"/>
                      <a:pt x="535" y="4013"/>
                      <a:pt x="445" y="2745"/>
                    </a:cubicBezTo>
                    <a:cubicBezTo>
                      <a:pt x="336" y="1212"/>
                      <a:pt x="427" y="468"/>
                      <a:pt x="520" y="328"/>
                    </a:cubicBezTo>
                    <a:close/>
                    <a:moveTo>
                      <a:pt x="489" y="0"/>
                    </a:moveTo>
                    <a:cubicBezTo>
                      <a:pt x="438" y="0"/>
                      <a:pt x="363" y="17"/>
                      <a:pt x="295" y="93"/>
                    </a:cubicBezTo>
                    <a:cubicBezTo>
                      <a:pt x="1" y="407"/>
                      <a:pt x="59" y="1905"/>
                      <a:pt x="120" y="2769"/>
                    </a:cubicBezTo>
                    <a:cubicBezTo>
                      <a:pt x="223" y="4210"/>
                      <a:pt x="1004" y="4909"/>
                      <a:pt x="2507" y="4909"/>
                    </a:cubicBezTo>
                    <a:lnTo>
                      <a:pt x="2561" y="4909"/>
                    </a:lnTo>
                    <a:cubicBezTo>
                      <a:pt x="4141" y="4892"/>
                      <a:pt x="4705" y="3472"/>
                      <a:pt x="4705" y="2260"/>
                    </a:cubicBezTo>
                    <a:cubicBezTo>
                      <a:pt x="4705" y="2048"/>
                      <a:pt x="4719" y="1817"/>
                      <a:pt x="4732" y="1595"/>
                    </a:cubicBezTo>
                    <a:cubicBezTo>
                      <a:pt x="4770" y="980"/>
                      <a:pt x="4804" y="451"/>
                      <a:pt x="4575" y="208"/>
                    </a:cubicBezTo>
                    <a:cubicBezTo>
                      <a:pt x="4497" y="123"/>
                      <a:pt x="4387" y="79"/>
                      <a:pt x="4268" y="79"/>
                    </a:cubicBezTo>
                    <a:cubicBezTo>
                      <a:pt x="4046" y="79"/>
                      <a:pt x="3476" y="62"/>
                      <a:pt x="2817" y="48"/>
                    </a:cubicBezTo>
                    <a:cubicBezTo>
                      <a:pt x="1960" y="27"/>
                      <a:pt x="987" y="0"/>
                      <a:pt x="489"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 name="Google Shape;477;p40"/>
              <p:cNvSpPr/>
              <p:nvPr/>
            </p:nvSpPr>
            <p:spPr>
              <a:xfrm flipH="1">
                <a:off x="2554590" y="1970945"/>
                <a:ext cx="390484" cy="316128"/>
              </a:xfrm>
              <a:custGeom>
                <a:avLst/>
                <a:gdLst/>
                <a:ahLst/>
                <a:cxnLst/>
                <a:rect l="l" t="t" r="r" b="b"/>
                <a:pathLst>
                  <a:path w="6701" h="5425" extrusionOk="0">
                    <a:moveTo>
                      <a:pt x="5623" y="298"/>
                    </a:moveTo>
                    <a:cubicBezTo>
                      <a:pt x="5899" y="298"/>
                      <a:pt x="6223" y="359"/>
                      <a:pt x="6223" y="653"/>
                    </a:cubicBezTo>
                    <a:cubicBezTo>
                      <a:pt x="6223" y="690"/>
                      <a:pt x="6227" y="755"/>
                      <a:pt x="6234" y="843"/>
                    </a:cubicBezTo>
                    <a:cubicBezTo>
                      <a:pt x="6275" y="1499"/>
                      <a:pt x="6398" y="3493"/>
                      <a:pt x="5438" y="4513"/>
                    </a:cubicBezTo>
                    <a:cubicBezTo>
                      <a:pt x="5056" y="4919"/>
                      <a:pt x="4530" y="5127"/>
                      <a:pt x="3879" y="5127"/>
                    </a:cubicBezTo>
                    <a:cubicBezTo>
                      <a:pt x="895" y="5127"/>
                      <a:pt x="294" y="4131"/>
                      <a:pt x="294" y="2526"/>
                    </a:cubicBezTo>
                    <a:lnTo>
                      <a:pt x="294" y="871"/>
                    </a:lnTo>
                    <a:cubicBezTo>
                      <a:pt x="294" y="451"/>
                      <a:pt x="584" y="298"/>
                      <a:pt x="769" y="298"/>
                    </a:cubicBezTo>
                    <a:close/>
                    <a:moveTo>
                      <a:pt x="769" y="0"/>
                    </a:moveTo>
                    <a:cubicBezTo>
                      <a:pt x="447" y="0"/>
                      <a:pt x="0" y="270"/>
                      <a:pt x="0" y="871"/>
                    </a:cubicBezTo>
                    <a:lnTo>
                      <a:pt x="0" y="2526"/>
                    </a:lnTo>
                    <a:cubicBezTo>
                      <a:pt x="0" y="4585"/>
                      <a:pt x="1123" y="5425"/>
                      <a:pt x="3879" y="5425"/>
                    </a:cubicBezTo>
                    <a:cubicBezTo>
                      <a:pt x="4616" y="5425"/>
                      <a:pt x="5213" y="5186"/>
                      <a:pt x="5656" y="4715"/>
                    </a:cubicBezTo>
                    <a:cubicBezTo>
                      <a:pt x="6701" y="3602"/>
                      <a:pt x="6571" y="1510"/>
                      <a:pt x="6530" y="823"/>
                    </a:cubicBezTo>
                    <a:cubicBezTo>
                      <a:pt x="6524" y="744"/>
                      <a:pt x="6521" y="687"/>
                      <a:pt x="6521" y="653"/>
                    </a:cubicBezTo>
                    <a:cubicBezTo>
                      <a:pt x="6521" y="243"/>
                      <a:pt x="6186" y="0"/>
                      <a:pt x="5623" y="0"/>
                    </a:cubicBez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 name="Google Shape;478;p40"/>
              <p:cNvSpPr/>
              <p:nvPr/>
            </p:nvSpPr>
            <p:spPr>
              <a:xfrm flipH="1">
                <a:off x="2460480" y="2092851"/>
                <a:ext cx="85777" cy="108678"/>
              </a:xfrm>
              <a:custGeom>
                <a:avLst/>
                <a:gdLst/>
                <a:ahLst/>
                <a:cxnLst/>
                <a:rect l="l" t="t" r="r" b="b"/>
                <a:pathLst>
                  <a:path w="1472" h="1865" extrusionOk="0">
                    <a:moveTo>
                      <a:pt x="14" y="1"/>
                    </a:moveTo>
                    <a:lnTo>
                      <a:pt x="14" y="1"/>
                    </a:lnTo>
                    <a:cubicBezTo>
                      <a:pt x="0" y="72"/>
                      <a:pt x="57" y="1213"/>
                      <a:pt x="115" y="1213"/>
                    </a:cubicBezTo>
                    <a:cubicBezTo>
                      <a:pt x="115" y="1213"/>
                      <a:pt x="116" y="1213"/>
                      <a:pt x="117" y="1213"/>
                    </a:cubicBezTo>
                    <a:cubicBezTo>
                      <a:pt x="132" y="1206"/>
                      <a:pt x="198" y="1165"/>
                      <a:pt x="290" y="1117"/>
                    </a:cubicBezTo>
                    <a:lnTo>
                      <a:pt x="290" y="1117"/>
                    </a:lnTo>
                    <a:lnTo>
                      <a:pt x="14" y="1"/>
                    </a:lnTo>
                    <a:close/>
                    <a:moveTo>
                      <a:pt x="844" y="950"/>
                    </a:moveTo>
                    <a:cubicBezTo>
                      <a:pt x="651" y="950"/>
                      <a:pt x="437" y="1042"/>
                      <a:pt x="290" y="1117"/>
                    </a:cubicBezTo>
                    <a:lnTo>
                      <a:pt x="290" y="1117"/>
                    </a:lnTo>
                    <a:lnTo>
                      <a:pt x="475" y="1865"/>
                    </a:lnTo>
                    <a:cubicBezTo>
                      <a:pt x="475" y="1865"/>
                      <a:pt x="1472" y="1571"/>
                      <a:pt x="1196" y="1131"/>
                    </a:cubicBezTo>
                    <a:cubicBezTo>
                      <a:pt x="1110" y="997"/>
                      <a:pt x="983" y="950"/>
                      <a:pt x="844" y="950"/>
                    </a:cubicBezTo>
                    <a:close/>
                  </a:path>
                </a:pathLst>
              </a:custGeom>
              <a:solidFill>
                <a:srgbClr val="E39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 name="Google Shape;479;p40"/>
              <p:cNvSpPr/>
              <p:nvPr/>
            </p:nvSpPr>
            <p:spPr>
              <a:xfrm flipH="1">
                <a:off x="2473416" y="2092851"/>
                <a:ext cx="72433" cy="108853"/>
              </a:xfrm>
              <a:custGeom>
                <a:avLst/>
                <a:gdLst/>
                <a:ahLst/>
                <a:cxnLst/>
                <a:rect l="l" t="t" r="r" b="b"/>
                <a:pathLst>
                  <a:path w="1243" h="1868" extrusionOk="0">
                    <a:moveTo>
                      <a:pt x="1" y="1"/>
                    </a:moveTo>
                    <a:lnTo>
                      <a:pt x="1" y="45"/>
                    </a:lnTo>
                    <a:cubicBezTo>
                      <a:pt x="1" y="158"/>
                      <a:pt x="10" y="451"/>
                      <a:pt x="31" y="714"/>
                    </a:cubicBezTo>
                    <a:cubicBezTo>
                      <a:pt x="42" y="848"/>
                      <a:pt x="51" y="971"/>
                      <a:pt x="62" y="1063"/>
                    </a:cubicBezTo>
                    <a:cubicBezTo>
                      <a:pt x="69" y="1107"/>
                      <a:pt x="75" y="1148"/>
                      <a:pt x="83" y="1172"/>
                    </a:cubicBezTo>
                    <a:cubicBezTo>
                      <a:pt x="86" y="1186"/>
                      <a:pt x="89" y="1196"/>
                      <a:pt x="92" y="1203"/>
                    </a:cubicBezTo>
                    <a:cubicBezTo>
                      <a:pt x="92" y="1209"/>
                      <a:pt x="96" y="1209"/>
                      <a:pt x="96" y="1213"/>
                    </a:cubicBezTo>
                    <a:cubicBezTo>
                      <a:pt x="100" y="1217"/>
                      <a:pt x="103" y="1217"/>
                      <a:pt x="106" y="1217"/>
                    </a:cubicBezTo>
                    <a:lnTo>
                      <a:pt x="110" y="1217"/>
                    </a:lnTo>
                    <a:cubicBezTo>
                      <a:pt x="116" y="1217"/>
                      <a:pt x="127" y="1209"/>
                      <a:pt x="141" y="1199"/>
                    </a:cubicBezTo>
                    <a:cubicBezTo>
                      <a:pt x="192" y="1172"/>
                      <a:pt x="297" y="1110"/>
                      <a:pt x="423" y="1056"/>
                    </a:cubicBezTo>
                    <a:cubicBezTo>
                      <a:pt x="550" y="1001"/>
                      <a:pt x="700" y="954"/>
                      <a:pt x="837" y="954"/>
                    </a:cubicBezTo>
                    <a:cubicBezTo>
                      <a:pt x="973" y="954"/>
                      <a:pt x="1099" y="1001"/>
                      <a:pt x="1181" y="1135"/>
                    </a:cubicBezTo>
                    <a:cubicBezTo>
                      <a:pt x="1216" y="1189"/>
                      <a:pt x="1233" y="1237"/>
                      <a:pt x="1233" y="1288"/>
                    </a:cubicBezTo>
                    <a:cubicBezTo>
                      <a:pt x="1233" y="1373"/>
                      <a:pt x="1185" y="1452"/>
                      <a:pt x="1113" y="1524"/>
                    </a:cubicBezTo>
                    <a:cubicBezTo>
                      <a:pt x="1008" y="1626"/>
                      <a:pt x="844" y="1712"/>
                      <a:pt x="710" y="1770"/>
                    </a:cubicBezTo>
                    <a:cubicBezTo>
                      <a:pt x="642" y="1797"/>
                      <a:pt x="581" y="1820"/>
                      <a:pt x="540" y="1834"/>
                    </a:cubicBezTo>
                    <a:cubicBezTo>
                      <a:pt x="516" y="1844"/>
                      <a:pt x="499" y="1848"/>
                      <a:pt x="485" y="1852"/>
                    </a:cubicBezTo>
                    <a:cubicBezTo>
                      <a:pt x="475" y="1858"/>
                      <a:pt x="468" y="1858"/>
                      <a:pt x="468" y="1858"/>
                    </a:cubicBezTo>
                    <a:lnTo>
                      <a:pt x="472" y="1868"/>
                    </a:lnTo>
                    <a:cubicBezTo>
                      <a:pt x="472" y="1868"/>
                      <a:pt x="663" y="1814"/>
                      <a:pt x="853" y="1712"/>
                    </a:cubicBezTo>
                    <a:cubicBezTo>
                      <a:pt x="953" y="1660"/>
                      <a:pt x="1048" y="1602"/>
                      <a:pt x="1120" y="1530"/>
                    </a:cubicBezTo>
                    <a:cubicBezTo>
                      <a:pt x="1192" y="1458"/>
                      <a:pt x="1243" y="1376"/>
                      <a:pt x="1243" y="1288"/>
                    </a:cubicBezTo>
                    <a:cubicBezTo>
                      <a:pt x="1243" y="1237"/>
                      <a:pt x="1226" y="1182"/>
                      <a:pt x="1192" y="1127"/>
                    </a:cubicBezTo>
                    <a:cubicBezTo>
                      <a:pt x="1107" y="991"/>
                      <a:pt x="976" y="943"/>
                      <a:pt x="837" y="943"/>
                    </a:cubicBezTo>
                    <a:cubicBezTo>
                      <a:pt x="677" y="943"/>
                      <a:pt x="505" y="1008"/>
                      <a:pt x="366" y="1069"/>
                    </a:cubicBezTo>
                    <a:cubicBezTo>
                      <a:pt x="297" y="1104"/>
                      <a:pt x="236" y="1135"/>
                      <a:pt x="192" y="1162"/>
                    </a:cubicBezTo>
                    <a:cubicBezTo>
                      <a:pt x="168" y="1172"/>
                      <a:pt x="151" y="1182"/>
                      <a:pt x="137" y="1192"/>
                    </a:cubicBezTo>
                    <a:cubicBezTo>
                      <a:pt x="120" y="1199"/>
                      <a:pt x="110" y="1206"/>
                      <a:pt x="106" y="1206"/>
                    </a:cubicBezTo>
                    <a:cubicBezTo>
                      <a:pt x="103" y="1206"/>
                      <a:pt x="100" y="1199"/>
                      <a:pt x="100" y="1192"/>
                    </a:cubicBezTo>
                    <a:cubicBezTo>
                      <a:pt x="86" y="1159"/>
                      <a:pt x="75" y="1083"/>
                      <a:pt x="65" y="987"/>
                    </a:cubicBezTo>
                    <a:cubicBezTo>
                      <a:pt x="34" y="694"/>
                      <a:pt x="10" y="202"/>
                      <a:pt x="10" y="45"/>
                    </a:cubicBezTo>
                    <a:lnTo>
                      <a:pt x="10" y="4"/>
                    </a:lnTo>
                    <a:lnTo>
                      <a:pt x="1" y="1"/>
                    </a:lnTo>
                    <a:close/>
                  </a:path>
                </a:pathLst>
              </a:custGeom>
              <a:solidFill>
                <a:srgbClr val="B26E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 name="Google Shape;480;p40"/>
              <p:cNvSpPr/>
              <p:nvPr/>
            </p:nvSpPr>
            <p:spPr>
              <a:xfrm flipH="1">
                <a:off x="2946822" y="2104447"/>
                <a:ext cx="129132" cy="109436"/>
              </a:xfrm>
              <a:custGeom>
                <a:avLst/>
                <a:gdLst/>
                <a:ahLst/>
                <a:cxnLst/>
                <a:rect l="l" t="t" r="r" b="b"/>
                <a:pathLst>
                  <a:path w="2216" h="1878" extrusionOk="0">
                    <a:moveTo>
                      <a:pt x="2062" y="0"/>
                    </a:moveTo>
                    <a:lnTo>
                      <a:pt x="1" y="1382"/>
                    </a:lnTo>
                    <a:lnTo>
                      <a:pt x="236" y="1878"/>
                    </a:lnTo>
                    <a:lnTo>
                      <a:pt x="2216" y="260"/>
                    </a:lnTo>
                    <a:lnTo>
                      <a:pt x="2062" y="0"/>
                    </a:lnTo>
                    <a:close/>
                  </a:path>
                </a:pathLst>
              </a:custGeom>
              <a:solidFill>
                <a:srgbClr val="D6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 name="Google Shape;481;p40"/>
              <p:cNvSpPr/>
              <p:nvPr/>
            </p:nvSpPr>
            <p:spPr>
              <a:xfrm flipH="1">
                <a:off x="2517937" y="2111207"/>
                <a:ext cx="55184" cy="1457"/>
              </a:xfrm>
              <a:custGeom>
                <a:avLst/>
                <a:gdLst/>
                <a:ahLst/>
                <a:cxnLst/>
                <a:rect l="l" t="t" r="r" b="b"/>
                <a:pathLst>
                  <a:path w="947" h="25" extrusionOk="0">
                    <a:moveTo>
                      <a:pt x="1" y="0"/>
                    </a:moveTo>
                    <a:lnTo>
                      <a:pt x="1" y="24"/>
                    </a:lnTo>
                    <a:lnTo>
                      <a:pt x="946" y="24"/>
                    </a:lnTo>
                    <a:lnTo>
                      <a:pt x="946" y="0"/>
                    </a:lnTo>
                    <a:close/>
                  </a:path>
                </a:pathLst>
              </a:custGeom>
              <a:solidFill>
                <a:srgbClr val="D6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 name="Google Shape;482;p40"/>
              <p:cNvSpPr/>
              <p:nvPr/>
            </p:nvSpPr>
            <p:spPr>
              <a:xfrm flipH="1">
                <a:off x="2507389" y="2102058"/>
                <a:ext cx="65731" cy="2214"/>
              </a:xfrm>
              <a:custGeom>
                <a:avLst/>
                <a:gdLst/>
                <a:ahLst/>
                <a:cxnLst/>
                <a:rect l="l" t="t" r="r" b="b"/>
                <a:pathLst>
                  <a:path w="1128" h="38" extrusionOk="0">
                    <a:moveTo>
                      <a:pt x="1" y="0"/>
                    </a:moveTo>
                    <a:lnTo>
                      <a:pt x="1" y="38"/>
                    </a:lnTo>
                    <a:lnTo>
                      <a:pt x="1127" y="38"/>
                    </a:lnTo>
                    <a:lnTo>
                      <a:pt x="1127" y="0"/>
                    </a:lnTo>
                    <a:close/>
                  </a:path>
                </a:pathLst>
              </a:custGeom>
              <a:solidFill>
                <a:srgbClr val="FAE0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 name="Google Shape;483;p40"/>
              <p:cNvSpPr/>
              <p:nvPr/>
            </p:nvSpPr>
            <p:spPr>
              <a:xfrm flipH="1">
                <a:off x="2254778" y="2007074"/>
                <a:ext cx="9498" cy="15442"/>
              </a:xfrm>
              <a:custGeom>
                <a:avLst/>
                <a:gdLst/>
                <a:ahLst/>
                <a:cxnLst/>
                <a:rect l="l" t="t" r="r" b="b"/>
                <a:pathLst>
                  <a:path w="163" h="265" extrusionOk="0">
                    <a:moveTo>
                      <a:pt x="9" y="1"/>
                    </a:moveTo>
                    <a:cubicBezTo>
                      <a:pt x="4" y="1"/>
                      <a:pt x="0" y="6"/>
                      <a:pt x="6" y="9"/>
                    </a:cubicBezTo>
                    <a:cubicBezTo>
                      <a:pt x="84" y="70"/>
                      <a:pt x="135" y="159"/>
                      <a:pt x="152" y="261"/>
                    </a:cubicBezTo>
                    <a:cubicBezTo>
                      <a:pt x="152" y="264"/>
                      <a:pt x="154" y="265"/>
                      <a:pt x="156" y="265"/>
                    </a:cubicBezTo>
                    <a:cubicBezTo>
                      <a:pt x="159" y="265"/>
                      <a:pt x="163" y="262"/>
                      <a:pt x="163" y="258"/>
                    </a:cubicBezTo>
                    <a:cubicBezTo>
                      <a:pt x="146" y="155"/>
                      <a:pt x="94" y="67"/>
                      <a:pt x="12" y="1"/>
                    </a:cubicBezTo>
                    <a:cubicBezTo>
                      <a:pt x="11" y="1"/>
                      <a:pt x="10" y="1"/>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 name="Google Shape;484;p40"/>
              <p:cNvSpPr/>
              <p:nvPr/>
            </p:nvSpPr>
            <p:spPr>
              <a:xfrm flipH="1">
                <a:off x="2253379" y="2035803"/>
                <a:ext cx="699" cy="466"/>
              </a:xfrm>
              <a:custGeom>
                <a:avLst/>
                <a:gdLst/>
                <a:ahLst/>
                <a:cxnLst/>
                <a:rect l="l" t="t" r="r" b="b"/>
                <a:pathLst>
                  <a:path w="12" h="8" extrusionOk="0">
                    <a:moveTo>
                      <a:pt x="8" y="0"/>
                    </a:moveTo>
                    <a:cubicBezTo>
                      <a:pt x="1" y="0"/>
                      <a:pt x="1" y="7"/>
                      <a:pt x="8" y="7"/>
                    </a:cubicBezTo>
                    <a:cubicBezTo>
                      <a:pt x="12" y="7"/>
                      <a:pt x="12" y="0"/>
                      <a:pt x="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 name="Google Shape;485;p40"/>
              <p:cNvSpPr/>
              <p:nvPr/>
            </p:nvSpPr>
            <p:spPr>
              <a:xfrm flipH="1">
                <a:off x="2522890" y="2097746"/>
                <a:ext cx="30302" cy="991"/>
              </a:xfrm>
              <a:custGeom>
                <a:avLst/>
                <a:gdLst/>
                <a:ahLst/>
                <a:cxnLst/>
                <a:rect l="l" t="t" r="r" b="b"/>
                <a:pathLst>
                  <a:path w="520" h="17" extrusionOk="0">
                    <a:moveTo>
                      <a:pt x="150" y="1"/>
                    </a:moveTo>
                    <a:cubicBezTo>
                      <a:pt x="103" y="1"/>
                      <a:pt x="55" y="1"/>
                      <a:pt x="7" y="2"/>
                    </a:cubicBezTo>
                    <a:cubicBezTo>
                      <a:pt x="0" y="2"/>
                      <a:pt x="0" y="13"/>
                      <a:pt x="7" y="13"/>
                    </a:cubicBezTo>
                    <a:cubicBezTo>
                      <a:pt x="76" y="11"/>
                      <a:pt x="145" y="11"/>
                      <a:pt x="215" y="11"/>
                    </a:cubicBezTo>
                    <a:cubicBezTo>
                      <a:pt x="313" y="11"/>
                      <a:pt x="412" y="12"/>
                      <a:pt x="513" y="16"/>
                    </a:cubicBezTo>
                    <a:cubicBezTo>
                      <a:pt x="519" y="16"/>
                      <a:pt x="519" y="6"/>
                      <a:pt x="513" y="6"/>
                    </a:cubicBezTo>
                    <a:cubicBezTo>
                      <a:pt x="390" y="3"/>
                      <a:pt x="270" y="1"/>
                      <a:pt x="1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 name="Google Shape;486;p40"/>
              <p:cNvSpPr/>
              <p:nvPr/>
            </p:nvSpPr>
            <p:spPr>
              <a:xfrm flipH="1">
                <a:off x="2571839" y="1986038"/>
                <a:ext cx="13519" cy="24183"/>
              </a:xfrm>
              <a:custGeom>
                <a:avLst/>
                <a:gdLst/>
                <a:ahLst/>
                <a:cxnLst/>
                <a:rect l="l" t="t" r="r" b="b"/>
                <a:pathLst>
                  <a:path w="232" h="415" extrusionOk="0">
                    <a:moveTo>
                      <a:pt x="7" y="0"/>
                    </a:moveTo>
                    <a:cubicBezTo>
                      <a:pt x="4" y="0"/>
                      <a:pt x="0" y="5"/>
                      <a:pt x="3" y="8"/>
                    </a:cubicBezTo>
                    <a:cubicBezTo>
                      <a:pt x="108" y="117"/>
                      <a:pt x="221" y="244"/>
                      <a:pt x="187" y="411"/>
                    </a:cubicBezTo>
                    <a:cubicBezTo>
                      <a:pt x="187" y="413"/>
                      <a:pt x="190" y="415"/>
                      <a:pt x="193" y="415"/>
                    </a:cubicBezTo>
                    <a:cubicBezTo>
                      <a:pt x="195" y="415"/>
                      <a:pt x="197" y="414"/>
                      <a:pt x="197" y="411"/>
                    </a:cubicBezTo>
                    <a:cubicBezTo>
                      <a:pt x="231" y="244"/>
                      <a:pt x="118" y="113"/>
                      <a:pt x="9" y="1"/>
                    </a:cubicBezTo>
                    <a:cubicBezTo>
                      <a:pt x="9" y="1"/>
                      <a:pt x="8"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 name="Google Shape;487;p40"/>
              <p:cNvSpPr/>
              <p:nvPr/>
            </p:nvSpPr>
            <p:spPr>
              <a:xfrm flipH="1">
                <a:off x="2573412" y="2020885"/>
                <a:ext cx="874" cy="641"/>
              </a:xfrm>
              <a:custGeom>
                <a:avLst/>
                <a:gdLst/>
                <a:ahLst/>
                <a:cxnLst/>
                <a:rect l="l" t="t" r="r" b="b"/>
                <a:pathLst>
                  <a:path w="15" h="11" extrusionOk="0">
                    <a:moveTo>
                      <a:pt x="7" y="0"/>
                    </a:moveTo>
                    <a:cubicBezTo>
                      <a:pt x="0" y="0"/>
                      <a:pt x="0" y="10"/>
                      <a:pt x="7" y="10"/>
                    </a:cubicBezTo>
                    <a:cubicBezTo>
                      <a:pt x="14" y="10"/>
                      <a:pt x="14" y="0"/>
                      <a:pt x="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 name="Google Shape;488;p40"/>
              <p:cNvSpPr/>
              <p:nvPr/>
            </p:nvSpPr>
            <p:spPr>
              <a:xfrm flipH="1">
                <a:off x="2306524" y="2043553"/>
                <a:ext cx="11538" cy="66489"/>
              </a:xfrm>
              <a:custGeom>
                <a:avLst/>
                <a:gdLst/>
                <a:ahLst/>
                <a:cxnLst/>
                <a:rect l="l" t="t" r="r" b="b"/>
                <a:pathLst>
                  <a:path w="198" h="1141" extrusionOk="0">
                    <a:moveTo>
                      <a:pt x="0" y="1"/>
                    </a:moveTo>
                    <a:lnTo>
                      <a:pt x="0" y="76"/>
                    </a:lnTo>
                    <a:cubicBezTo>
                      <a:pt x="41" y="151"/>
                      <a:pt x="72" y="236"/>
                      <a:pt x="92" y="322"/>
                    </a:cubicBezTo>
                    <a:cubicBezTo>
                      <a:pt x="160" y="581"/>
                      <a:pt x="160" y="854"/>
                      <a:pt x="144" y="1124"/>
                    </a:cubicBezTo>
                    <a:cubicBezTo>
                      <a:pt x="144" y="1134"/>
                      <a:pt x="154" y="1141"/>
                      <a:pt x="164" y="1141"/>
                    </a:cubicBezTo>
                    <a:cubicBezTo>
                      <a:pt x="171" y="1141"/>
                      <a:pt x="181" y="1134"/>
                      <a:pt x="181" y="1124"/>
                    </a:cubicBezTo>
                    <a:cubicBezTo>
                      <a:pt x="198" y="840"/>
                      <a:pt x="198" y="550"/>
                      <a:pt x="119" y="277"/>
                    </a:cubicBezTo>
                    <a:cubicBezTo>
                      <a:pt x="92" y="178"/>
                      <a:pt x="54" y="86"/>
                      <a:pt x="0" y="1"/>
                    </a:cubicBezTo>
                    <a:close/>
                  </a:path>
                </a:pathLst>
              </a:custGeom>
              <a:solidFill>
                <a:srgbClr val="EC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 name="Google Shape;489;p40"/>
              <p:cNvSpPr/>
              <p:nvPr/>
            </p:nvSpPr>
            <p:spPr>
              <a:xfrm flipH="1">
                <a:off x="2318004" y="2032015"/>
                <a:ext cx="13461" cy="15967"/>
              </a:xfrm>
              <a:custGeom>
                <a:avLst/>
                <a:gdLst/>
                <a:ahLst/>
                <a:cxnLst/>
                <a:rect l="l" t="t" r="r" b="b"/>
                <a:pathLst>
                  <a:path w="231" h="274" extrusionOk="0">
                    <a:moveTo>
                      <a:pt x="29" y="0"/>
                    </a:moveTo>
                    <a:cubicBezTo>
                      <a:pt x="12" y="0"/>
                      <a:pt x="1" y="24"/>
                      <a:pt x="18" y="35"/>
                    </a:cubicBezTo>
                    <a:cubicBezTo>
                      <a:pt x="111" y="96"/>
                      <a:pt x="179" y="178"/>
                      <a:pt x="230" y="274"/>
                    </a:cubicBezTo>
                    <a:lnTo>
                      <a:pt x="230" y="199"/>
                    </a:lnTo>
                    <a:cubicBezTo>
                      <a:pt x="179" y="120"/>
                      <a:pt x="117" y="55"/>
                      <a:pt x="39" y="4"/>
                    </a:cubicBezTo>
                    <a:cubicBezTo>
                      <a:pt x="35" y="0"/>
                      <a:pt x="32" y="0"/>
                      <a:pt x="29"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 name="Google Shape;490;p40"/>
              <p:cNvSpPr/>
              <p:nvPr/>
            </p:nvSpPr>
            <p:spPr>
              <a:xfrm flipH="1">
                <a:off x="2304718" y="2143840"/>
                <a:ext cx="3030" cy="2214"/>
              </a:xfrm>
              <a:custGeom>
                <a:avLst/>
                <a:gdLst/>
                <a:ahLst/>
                <a:cxnLst/>
                <a:rect l="l" t="t" r="r" b="b"/>
                <a:pathLst>
                  <a:path w="52" h="38" extrusionOk="0">
                    <a:moveTo>
                      <a:pt x="28" y="0"/>
                    </a:moveTo>
                    <a:cubicBezTo>
                      <a:pt x="0" y="0"/>
                      <a:pt x="0" y="38"/>
                      <a:pt x="28" y="38"/>
                    </a:cubicBezTo>
                    <a:cubicBezTo>
                      <a:pt x="52" y="38"/>
                      <a:pt x="52" y="0"/>
                      <a:pt x="28" y="0"/>
                    </a:cubicBezTo>
                    <a:close/>
                  </a:path>
                </a:pathLst>
              </a:custGeom>
              <a:solidFill>
                <a:srgbClr val="EC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 name="Google Shape;491;p40"/>
              <p:cNvSpPr/>
              <p:nvPr/>
            </p:nvSpPr>
            <p:spPr>
              <a:xfrm flipH="1">
                <a:off x="2630694" y="2023449"/>
                <a:ext cx="24941" cy="78027"/>
              </a:xfrm>
              <a:custGeom>
                <a:avLst/>
                <a:gdLst/>
                <a:ahLst/>
                <a:cxnLst/>
                <a:rect l="l" t="t" r="r" b="b"/>
                <a:pathLst>
                  <a:path w="428" h="1339" extrusionOk="0">
                    <a:moveTo>
                      <a:pt x="24" y="1"/>
                    </a:moveTo>
                    <a:cubicBezTo>
                      <a:pt x="10" y="1"/>
                      <a:pt x="0" y="24"/>
                      <a:pt x="13" y="38"/>
                    </a:cubicBezTo>
                    <a:cubicBezTo>
                      <a:pt x="181" y="147"/>
                      <a:pt x="270" y="332"/>
                      <a:pt x="321" y="519"/>
                    </a:cubicBezTo>
                    <a:cubicBezTo>
                      <a:pt x="386" y="779"/>
                      <a:pt x="386" y="1056"/>
                      <a:pt x="372" y="1322"/>
                    </a:cubicBezTo>
                    <a:cubicBezTo>
                      <a:pt x="372" y="1335"/>
                      <a:pt x="379" y="1339"/>
                      <a:pt x="389" y="1339"/>
                    </a:cubicBezTo>
                    <a:cubicBezTo>
                      <a:pt x="399" y="1339"/>
                      <a:pt x="410" y="1335"/>
                      <a:pt x="410" y="1322"/>
                    </a:cubicBezTo>
                    <a:cubicBezTo>
                      <a:pt x="427" y="1042"/>
                      <a:pt x="423" y="749"/>
                      <a:pt x="349" y="475"/>
                    </a:cubicBezTo>
                    <a:cubicBezTo>
                      <a:pt x="294" y="291"/>
                      <a:pt x="198" y="114"/>
                      <a:pt x="34" y="4"/>
                    </a:cubicBezTo>
                    <a:cubicBezTo>
                      <a:pt x="31" y="1"/>
                      <a:pt x="27" y="1"/>
                      <a:pt x="24" y="1"/>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 name="Google Shape;492;p40"/>
              <p:cNvSpPr/>
              <p:nvPr/>
            </p:nvSpPr>
            <p:spPr>
              <a:xfrm flipH="1">
                <a:off x="2629120" y="2135274"/>
                <a:ext cx="2855" cy="2273"/>
              </a:xfrm>
              <a:custGeom>
                <a:avLst/>
                <a:gdLst/>
                <a:ahLst/>
                <a:cxnLst/>
                <a:rect l="l" t="t" r="r" b="b"/>
                <a:pathLst>
                  <a:path w="49" h="39" extrusionOk="0">
                    <a:moveTo>
                      <a:pt x="24" y="0"/>
                    </a:moveTo>
                    <a:cubicBezTo>
                      <a:pt x="1" y="0"/>
                      <a:pt x="1" y="38"/>
                      <a:pt x="24" y="38"/>
                    </a:cubicBezTo>
                    <a:cubicBezTo>
                      <a:pt x="48" y="38"/>
                      <a:pt x="48" y="0"/>
                      <a:pt x="24" y="0"/>
                    </a:cubicBezTo>
                    <a:close/>
                  </a:path>
                </a:pathLst>
              </a:custGeom>
              <a:solidFill>
                <a:srgbClr val="EBDE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 name="Google Shape;493;p40"/>
              <p:cNvSpPr/>
              <p:nvPr/>
            </p:nvSpPr>
            <p:spPr>
              <a:xfrm flipH="1">
                <a:off x="3075896" y="2137430"/>
                <a:ext cx="159608" cy="47609"/>
              </a:xfrm>
              <a:custGeom>
                <a:avLst/>
                <a:gdLst/>
                <a:ahLst/>
                <a:cxnLst/>
                <a:rect l="l" t="t" r="r" b="b"/>
                <a:pathLst>
                  <a:path w="2739" h="817" extrusionOk="0">
                    <a:moveTo>
                      <a:pt x="509" y="1"/>
                    </a:moveTo>
                    <a:cubicBezTo>
                      <a:pt x="347" y="1"/>
                      <a:pt x="177" y="12"/>
                      <a:pt x="1" y="38"/>
                    </a:cubicBezTo>
                    <a:lnTo>
                      <a:pt x="130" y="598"/>
                    </a:lnTo>
                    <a:cubicBezTo>
                      <a:pt x="130" y="598"/>
                      <a:pt x="596" y="409"/>
                      <a:pt x="1237" y="409"/>
                    </a:cubicBezTo>
                    <a:cubicBezTo>
                      <a:pt x="1685" y="409"/>
                      <a:pt x="2219" y="502"/>
                      <a:pt x="2739" y="816"/>
                    </a:cubicBezTo>
                    <a:cubicBezTo>
                      <a:pt x="2739" y="816"/>
                      <a:pt x="1881" y="1"/>
                      <a:pt x="509" y="1"/>
                    </a:cubicBezTo>
                    <a:close/>
                  </a:path>
                </a:pathLst>
              </a:custGeom>
              <a:solidFill>
                <a:srgbClr val="A57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 name="Google Shape;494;p40"/>
              <p:cNvSpPr/>
              <p:nvPr/>
            </p:nvSpPr>
            <p:spPr>
              <a:xfrm flipH="1">
                <a:off x="3176998" y="3230503"/>
                <a:ext cx="197777" cy="26048"/>
              </a:xfrm>
              <a:custGeom>
                <a:avLst/>
                <a:gdLst/>
                <a:ahLst/>
                <a:cxnLst/>
                <a:rect l="l" t="t" r="r" b="b"/>
                <a:pathLst>
                  <a:path w="3394" h="447" extrusionOk="0">
                    <a:moveTo>
                      <a:pt x="1774" y="1"/>
                    </a:moveTo>
                    <a:cubicBezTo>
                      <a:pt x="1405" y="1"/>
                      <a:pt x="1037" y="38"/>
                      <a:pt x="677" y="140"/>
                    </a:cubicBezTo>
                    <a:cubicBezTo>
                      <a:pt x="448" y="202"/>
                      <a:pt x="226" y="294"/>
                      <a:pt x="21" y="410"/>
                    </a:cubicBezTo>
                    <a:cubicBezTo>
                      <a:pt x="1" y="419"/>
                      <a:pt x="13" y="446"/>
                      <a:pt x="30" y="446"/>
                    </a:cubicBezTo>
                    <a:cubicBezTo>
                      <a:pt x="33" y="446"/>
                      <a:pt x="36" y="446"/>
                      <a:pt x="38" y="444"/>
                    </a:cubicBezTo>
                    <a:cubicBezTo>
                      <a:pt x="573" y="139"/>
                      <a:pt x="1177" y="40"/>
                      <a:pt x="1782" y="40"/>
                    </a:cubicBezTo>
                    <a:cubicBezTo>
                      <a:pt x="2042" y="40"/>
                      <a:pt x="2302" y="58"/>
                      <a:pt x="2558" y="86"/>
                    </a:cubicBezTo>
                    <a:cubicBezTo>
                      <a:pt x="2827" y="117"/>
                      <a:pt x="3093" y="154"/>
                      <a:pt x="3360" y="195"/>
                    </a:cubicBezTo>
                    <a:cubicBezTo>
                      <a:pt x="3361" y="195"/>
                      <a:pt x="3362" y="195"/>
                      <a:pt x="3363" y="195"/>
                    </a:cubicBezTo>
                    <a:cubicBezTo>
                      <a:pt x="3384" y="195"/>
                      <a:pt x="3393" y="161"/>
                      <a:pt x="3370" y="158"/>
                    </a:cubicBezTo>
                    <a:cubicBezTo>
                      <a:pt x="2844" y="79"/>
                      <a:pt x="2307" y="1"/>
                      <a:pt x="17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 name="Google Shape;495;p40"/>
              <p:cNvSpPr/>
              <p:nvPr/>
            </p:nvSpPr>
            <p:spPr>
              <a:xfrm flipH="1">
                <a:off x="3152524" y="3015419"/>
                <a:ext cx="141660" cy="26223"/>
              </a:xfrm>
              <a:custGeom>
                <a:avLst/>
                <a:gdLst/>
                <a:ahLst/>
                <a:cxnLst/>
                <a:rect l="l" t="t" r="r" b="b"/>
                <a:pathLst>
                  <a:path w="2431" h="450" extrusionOk="0">
                    <a:moveTo>
                      <a:pt x="990" y="1"/>
                    </a:moveTo>
                    <a:cubicBezTo>
                      <a:pt x="660" y="1"/>
                      <a:pt x="330" y="62"/>
                      <a:pt x="21" y="186"/>
                    </a:cubicBezTo>
                    <a:cubicBezTo>
                      <a:pt x="0" y="195"/>
                      <a:pt x="5" y="228"/>
                      <a:pt x="23" y="228"/>
                    </a:cubicBezTo>
                    <a:cubicBezTo>
                      <a:pt x="26" y="228"/>
                      <a:pt x="28" y="228"/>
                      <a:pt x="31" y="227"/>
                    </a:cubicBezTo>
                    <a:cubicBezTo>
                      <a:pt x="337" y="104"/>
                      <a:pt x="665" y="43"/>
                      <a:pt x="992" y="43"/>
                    </a:cubicBezTo>
                    <a:cubicBezTo>
                      <a:pt x="1482" y="43"/>
                      <a:pt x="1972" y="179"/>
                      <a:pt x="2390" y="445"/>
                    </a:cubicBezTo>
                    <a:cubicBezTo>
                      <a:pt x="2394" y="448"/>
                      <a:pt x="2398" y="450"/>
                      <a:pt x="2402" y="450"/>
                    </a:cubicBezTo>
                    <a:cubicBezTo>
                      <a:pt x="2420" y="450"/>
                      <a:pt x="2430" y="422"/>
                      <a:pt x="2410" y="411"/>
                    </a:cubicBezTo>
                    <a:cubicBezTo>
                      <a:pt x="1987" y="140"/>
                      <a:pt x="1489" y="1"/>
                      <a:pt x="990" y="1"/>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 name="Google Shape;496;p40"/>
              <p:cNvSpPr/>
              <p:nvPr/>
            </p:nvSpPr>
            <p:spPr>
              <a:xfrm flipH="1">
                <a:off x="3148153" y="3065475"/>
                <a:ext cx="128549" cy="52270"/>
              </a:xfrm>
              <a:custGeom>
                <a:avLst/>
                <a:gdLst/>
                <a:ahLst/>
                <a:cxnLst/>
                <a:rect l="l" t="t" r="r" b="b"/>
                <a:pathLst>
                  <a:path w="2206" h="897" extrusionOk="0">
                    <a:moveTo>
                      <a:pt x="212" y="1"/>
                    </a:moveTo>
                    <a:cubicBezTo>
                      <a:pt x="151" y="1"/>
                      <a:pt x="90" y="4"/>
                      <a:pt x="28" y="10"/>
                    </a:cubicBezTo>
                    <a:cubicBezTo>
                      <a:pt x="2" y="13"/>
                      <a:pt x="1" y="51"/>
                      <a:pt x="25" y="51"/>
                    </a:cubicBezTo>
                    <a:cubicBezTo>
                      <a:pt x="26" y="51"/>
                      <a:pt x="27" y="51"/>
                      <a:pt x="28" y="51"/>
                    </a:cubicBezTo>
                    <a:cubicBezTo>
                      <a:pt x="90" y="45"/>
                      <a:pt x="150" y="42"/>
                      <a:pt x="210" y="42"/>
                    </a:cubicBezTo>
                    <a:cubicBezTo>
                      <a:pt x="943" y="42"/>
                      <a:pt x="1584" y="483"/>
                      <a:pt x="2165" y="894"/>
                    </a:cubicBezTo>
                    <a:cubicBezTo>
                      <a:pt x="2169" y="896"/>
                      <a:pt x="2172" y="897"/>
                      <a:pt x="2176" y="897"/>
                    </a:cubicBezTo>
                    <a:cubicBezTo>
                      <a:pt x="2194" y="897"/>
                      <a:pt x="2206" y="871"/>
                      <a:pt x="2185" y="856"/>
                    </a:cubicBezTo>
                    <a:cubicBezTo>
                      <a:pt x="1602" y="443"/>
                      <a:pt x="951" y="1"/>
                      <a:pt x="212" y="1"/>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 name="Google Shape;497;p40"/>
              <p:cNvSpPr/>
              <p:nvPr/>
            </p:nvSpPr>
            <p:spPr>
              <a:xfrm flipH="1">
                <a:off x="2398944" y="1814659"/>
                <a:ext cx="105998" cy="100170"/>
              </a:xfrm>
              <a:custGeom>
                <a:avLst/>
                <a:gdLst/>
                <a:ahLst/>
                <a:cxnLst/>
                <a:rect l="l" t="t" r="r" b="b"/>
                <a:pathLst>
                  <a:path w="1819" h="1719" extrusionOk="0">
                    <a:moveTo>
                      <a:pt x="31" y="1"/>
                    </a:moveTo>
                    <a:cubicBezTo>
                      <a:pt x="12" y="1"/>
                      <a:pt x="1" y="28"/>
                      <a:pt x="19" y="37"/>
                    </a:cubicBezTo>
                    <a:cubicBezTo>
                      <a:pt x="742" y="406"/>
                      <a:pt x="1552" y="863"/>
                      <a:pt x="1777" y="1706"/>
                    </a:cubicBezTo>
                    <a:cubicBezTo>
                      <a:pt x="1780" y="1714"/>
                      <a:pt x="1787" y="1718"/>
                      <a:pt x="1795" y="1718"/>
                    </a:cubicBezTo>
                    <a:cubicBezTo>
                      <a:pt x="1807" y="1718"/>
                      <a:pt x="1818" y="1710"/>
                      <a:pt x="1815" y="1696"/>
                    </a:cubicBezTo>
                    <a:cubicBezTo>
                      <a:pt x="1585" y="842"/>
                      <a:pt x="770" y="379"/>
                      <a:pt x="39" y="3"/>
                    </a:cubicBezTo>
                    <a:cubicBezTo>
                      <a:pt x="36" y="1"/>
                      <a:pt x="33" y="1"/>
                      <a:pt x="31" y="1"/>
                    </a:cubicBezTo>
                    <a:close/>
                  </a:path>
                </a:pathLst>
              </a:custGeom>
              <a:solidFill>
                <a:srgbClr val="E2B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 name="Google Shape;498;p40"/>
              <p:cNvSpPr/>
              <p:nvPr/>
            </p:nvSpPr>
            <p:spPr>
              <a:xfrm flipH="1">
                <a:off x="2542411" y="1779812"/>
                <a:ext cx="2855" cy="2214"/>
              </a:xfrm>
              <a:custGeom>
                <a:avLst/>
                <a:gdLst/>
                <a:ahLst/>
                <a:cxnLst/>
                <a:rect l="l" t="t" r="r" b="b"/>
                <a:pathLst>
                  <a:path w="49" h="38" extrusionOk="0">
                    <a:moveTo>
                      <a:pt x="24" y="0"/>
                    </a:moveTo>
                    <a:cubicBezTo>
                      <a:pt x="0" y="0"/>
                      <a:pt x="0" y="38"/>
                      <a:pt x="24" y="38"/>
                    </a:cubicBezTo>
                    <a:cubicBezTo>
                      <a:pt x="49" y="38"/>
                      <a:pt x="49" y="0"/>
                      <a:pt x="24" y="0"/>
                    </a:cubicBezTo>
                    <a:close/>
                  </a:path>
                </a:pathLst>
              </a:custGeom>
              <a:solidFill>
                <a:srgbClr val="E2B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 name="Google Shape;499;p40"/>
              <p:cNvSpPr/>
              <p:nvPr/>
            </p:nvSpPr>
            <p:spPr>
              <a:xfrm flipH="1">
                <a:off x="2286536" y="2935644"/>
                <a:ext cx="81873" cy="296898"/>
              </a:xfrm>
              <a:custGeom>
                <a:avLst/>
                <a:gdLst/>
                <a:ahLst/>
                <a:cxnLst/>
                <a:rect l="l" t="t" r="r" b="b"/>
                <a:pathLst>
                  <a:path w="1405" h="5095" extrusionOk="0">
                    <a:moveTo>
                      <a:pt x="26" y="0"/>
                    </a:moveTo>
                    <a:cubicBezTo>
                      <a:pt x="14" y="0"/>
                      <a:pt x="1" y="11"/>
                      <a:pt x="7" y="26"/>
                    </a:cubicBezTo>
                    <a:cubicBezTo>
                      <a:pt x="424" y="1319"/>
                      <a:pt x="792" y="2630"/>
                      <a:pt x="1106" y="3951"/>
                    </a:cubicBezTo>
                    <a:cubicBezTo>
                      <a:pt x="1195" y="4327"/>
                      <a:pt x="1281" y="4702"/>
                      <a:pt x="1362" y="5081"/>
                    </a:cubicBezTo>
                    <a:cubicBezTo>
                      <a:pt x="1364" y="5090"/>
                      <a:pt x="1371" y="5095"/>
                      <a:pt x="1378" y="5095"/>
                    </a:cubicBezTo>
                    <a:cubicBezTo>
                      <a:pt x="1390" y="5095"/>
                      <a:pt x="1404" y="5084"/>
                      <a:pt x="1400" y="5068"/>
                    </a:cubicBezTo>
                    <a:cubicBezTo>
                      <a:pt x="1117" y="3740"/>
                      <a:pt x="778" y="2422"/>
                      <a:pt x="389" y="1118"/>
                    </a:cubicBezTo>
                    <a:cubicBezTo>
                      <a:pt x="280" y="749"/>
                      <a:pt x="164" y="381"/>
                      <a:pt x="45" y="15"/>
                    </a:cubicBezTo>
                    <a:cubicBezTo>
                      <a:pt x="42" y="5"/>
                      <a:pt x="34" y="0"/>
                      <a:pt x="26" y="0"/>
                    </a:cubicBezTo>
                    <a:close/>
                  </a:path>
                </a:pathLst>
              </a:custGeom>
              <a:solidFill>
                <a:srgbClr val="DB8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 name="Google Shape;500;p40"/>
              <p:cNvSpPr/>
              <p:nvPr/>
            </p:nvSpPr>
            <p:spPr>
              <a:xfrm flipH="1">
                <a:off x="2327968" y="2354028"/>
                <a:ext cx="23775" cy="255000"/>
              </a:xfrm>
              <a:custGeom>
                <a:avLst/>
                <a:gdLst/>
                <a:ahLst/>
                <a:cxnLst/>
                <a:rect l="l" t="t" r="r" b="b"/>
                <a:pathLst>
                  <a:path w="408" h="4376" extrusionOk="0">
                    <a:moveTo>
                      <a:pt x="259" y="0"/>
                    </a:moveTo>
                    <a:cubicBezTo>
                      <a:pt x="249" y="0"/>
                      <a:pt x="240" y="6"/>
                      <a:pt x="240" y="18"/>
                    </a:cubicBezTo>
                    <a:cubicBezTo>
                      <a:pt x="322" y="1148"/>
                      <a:pt x="407" y="2295"/>
                      <a:pt x="226" y="3418"/>
                    </a:cubicBezTo>
                    <a:cubicBezTo>
                      <a:pt x="175" y="3735"/>
                      <a:pt x="103" y="4047"/>
                      <a:pt x="5" y="4354"/>
                    </a:cubicBezTo>
                    <a:cubicBezTo>
                      <a:pt x="1" y="4368"/>
                      <a:pt x="12" y="4376"/>
                      <a:pt x="23" y="4376"/>
                    </a:cubicBezTo>
                    <a:cubicBezTo>
                      <a:pt x="31" y="4376"/>
                      <a:pt x="39" y="4372"/>
                      <a:pt x="42" y="4364"/>
                    </a:cubicBezTo>
                    <a:cubicBezTo>
                      <a:pt x="387" y="3275"/>
                      <a:pt x="404" y="2117"/>
                      <a:pt x="342" y="987"/>
                    </a:cubicBezTo>
                    <a:cubicBezTo>
                      <a:pt x="325" y="663"/>
                      <a:pt x="301" y="343"/>
                      <a:pt x="278" y="18"/>
                    </a:cubicBezTo>
                    <a:cubicBezTo>
                      <a:pt x="278" y="6"/>
                      <a:pt x="268" y="0"/>
                      <a:pt x="259" y="0"/>
                    </a:cubicBezTo>
                    <a:close/>
                  </a:path>
                </a:pathLst>
              </a:custGeom>
              <a:solidFill>
                <a:srgbClr val="2B52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 name="Google Shape;501;p40"/>
              <p:cNvSpPr/>
              <p:nvPr/>
            </p:nvSpPr>
            <p:spPr>
              <a:xfrm flipH="1">
                <a:off x="2290790" y="2722542"/>
                <a:ext cx="48541" cy="47900"/>
              </a:xfrm>
              <a:custGeom>
                <a:avLst/>
                <a:gdLst/>
                <a:ahLst/>
                <a:cxnLst/>
                <a:rect l="l" t="t" r="r" b="b"/>
                <a:pathLst>
                  <a:path w="833" h="822" extrusionOk="0">
                    <a:moveTo>
                      <a:pt x="622" y="0"/>
                    </a:moveTo>
                    <a:cubicBezTo>
                      <a:pt x="611" y="0"/>
                      <a:pt x="597" y="13"/>
                      <a:pt x="604" y="30"/>
                    </a:cubicBezTo>
                    <a:cubicBezTo>
                      <a:pt x="689" y="221"/>
                      <a:pt x="795" y="508"/>
                      <a:pt x="614" y="679"/>
                    </a:cubicBezTo>
                    <a:cubicBezTo>
                      <a:pt x="529" y="760"/>
                      <a:pt x="412" y="784"/>
                      <a:pt x="294" y="784"/>
                    </a:cubicBezTo>
                    <a:cubicBezTo>
                      <a:pt x="204" y="784"/>
                      <a:pt x="113" y="770"/>
                      <a:pt x="34" y="757"/>
                    </a:cubicBezTo>
                    <a:cubicBezTo>
                      <a:pt x="33" y="757"/>
                      <a:pt x="32" y="757"/>
                      <a:pt x="31" y="757"/>
                    </a:cubicBezTo>
                    <a:cubicBezTo>
                      <a:pt x="9" y="757"/>
                      <a:pt x="1" y="791"/>
                      <a:pt x="24" y="795"/>
                    </a:cubicBezTo>
                    <a:cubicBezTo>
                      <a:pt x="105" y="808"/>
                      <a:pt x="197" y="822"/>
                      <a:pt x="288" y="822"/>
                    </a:cubicBezTo>
                    <a:cubicBezTo>
                      <a:pt x="424" y="822"/>
                      <a:pt x="558" y="792"/>
                      <a:pt x="652" y="692"/>
                    </a:cubicBezTo>
                    <a:cubicBezTo>
                      <a:pt x="832" y="504"/>
                      <a:pt x="727" y="217"/>
                      <a:pt x="635" y="9"/>
                    </a:cubicBezTo>
                    <a:cubicBezTo>
                      <a:pt x="633" y="3"/>
                      <a:pt x="628" y="0"/>
                      <a:pt x="622" y="0"/>
                    </a:cubicBezTo>
                    <a:close/>
                  </a:path>
                </a:pathLst>
              </a:custGeom>
              <a:solidFill>
                <a:srgbClr val="2B52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 name="Google Shape;502;p40"/>
              <p:cNvSpPr/>
              <p:nvPr/>
            </p:nvSpPr>
            <p:spPr>
              <a:xfrm flipH="1">
                <a:off x="2454653" y="2790080"/>
                <a:ext cx="184607" cy="57107"/>
              </a:xfrm>
              <a:custGeom>
                <a:avLst/>
                <a:gdLst/>
                <a:ahLst/>
                <a:cxnLst/>
                <a:rect l="l" t="t" r="r" b="b"/>
                <a:pathLst>
                  <a:path w="3168" h="980" extrusionOk="0">
                    <a:moveTo>
                      <a:pt x="3146" y="1"/>
                    </a:moveTo>
                    <a:cubicBezTo>
                      <a:pt x="3139" y="1"/>
                      <a:pt x="3132" y="5"/>
                      <a:pt x="3129" y="14"/>
                    </a:cubicBezTo>
                    <a:cubicBezTo>
                      <a:pt x="3003" y="404"/>
                      <a:pt x="2696" y="717"/>
                      <a:pt x="2313" y="861"/>
                    </a:cubicBezTo>
                    <a:cubicBezTo>
                      <a:pt x="2160" y="918"/>
                      <a:pt x="2004" y="941"/>
                      <a:pt x="1846" y="941"/>
                    </a:cubicBezTo>
                    <a:cubicBezTo>
                      <a:pt x="1788" y="941"/>
                      <a:pt x="1730" y="938"/>
                      <a:pt x="1672" y="933"/>
                    </a:cubicBezTo>
                    <a:cubicBezTo>
                      <a:pt x="1405" y="912"/>
                      <a:pt x="1142" y="865"/>
                      <a:pt x="887" y="813"/>
                    </a:cubicBezTo>
                    <a:cubicBezTo>
                      <a:pt x="597" y="755"/>
                      <a:pt x="313" y="684"/>
                      <a:pt x="33" y="599"/>
                    </a:cubicBezTo>
                    <a:cubicBezTo>
                      <a:pt x="31" y="598"/>
                      <a:pt x="29" y="598"/>
                      <a:pt x="27" y="598"/>
                    </a:cubicBezTo>
                    <a:cubicBezTo>
                      <a:pt x="8" y="598"/>
                      <a:pt x="1" y="629"/>
                      <a:pt x="23" y="635"/>
                    </a:cubicBezTo>
                    <a:cubicBezTo>
                      <a:pt x="545" y="793"/>
                      <a:pt x="1088" y="912"/>
                      <a:pt x="1631" y="967"/>
                    </a:cubicBezTo>
                    <a:cubicBezTo>
                      <a:pt x="1703" y="975"/>
                      <a:pt x="1776" y="979"/>
                      <a:pt x="1848" y="979"/>
                    </a:cubicBezTo>
                    <a:cubicBezTo>
                      <a:pt x="2004" y="979"/>
                      <a:pt x="2157" y="959"/>
                      <a:pt x="2307" y="906"/>
                    </a:cubicBezTo>
                    <a:cubicBezTo>
                      <a:pt x="2494" y="837"/>
                      <a:pt x="2665" y="728"/>
                      <a:pt x="2809" y="591"/>
                    </a:cubicBezTo>
                    <a:cubicBezTo>
                      <a:pt x="2973" y="435"/>
                      <a:pt x="3096" y="240"/>
                      <a:pt x="3164" y="25"/>
                    </a:cubicBezTo>
                    <a:cubicBezTo>
                      <a:pt x="3167" y="10"/>
                      <a:pt x="3157" y="1"/>
                      <a:pt x="3146" y="1"/>
                    </a:cubicBezTo>
                    <a:close/>
                  </a:path>
                </a:pathLst>
              </a:custGeom>
              <a:solidFill>
                <a:srgbClr val="2B52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 name="Google Shape;503;p40"/>
              <p:cNvSpPr/>
              <p:nvPr/>
            </p:nvSpPr>
            <p:spPr>
              <a:xfrm rot="10800000" flipH="1">
                <a:off x="1763789" y="1537450"/>
                <a:ext cx="2272500" cy="2272500"/>
              </a:xfrm>
              <a:prstGeom prst="ellipse">
                <a:avLst/>
              </a:prstGeom>
              <a:gradFill>
                <a:gsLst>
                  <a:gs pos="0">
                    <a:srgbClr val="645CA7">
                      <a:alpha val="76470"/>
                    </a:srgbClr>
                  </a:gs>
                  <a:gs pos="100000">
                    <a:srgbClr val="D77EAD">
                      <a:alpha val="7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 name="Google Shape;504;p40"/>
              <p:cNvSpPr/>
              <p:nvPr/>
            </p:nvSpPr>
            <p:spPr>
              <a:xfrm flipH="1">
                <a:off x="3691588" y="2990725"/>
                <a:ext cx="62400" cy="6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 name="Google Shape;505;p40"/>
              <p:cNvSpPr/>
              <p:nvPr/>
            </p:nvSpPr>
            <p:spPr>
              <a:xfrm flipH="1">
                <a:off x="2239863" y="2199450"/>
                <a:ext cx="62400" cy="6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 name="Google Shape;506;p40"/>
              <p:cNvSpPr/>
              <p:nvPr/>
            </p:nvSpPr>
            <p:spPr>
              <a:xfrm flipH="1">
                <a:off x="3561113" y="3020813"/>
                <a:ext cx="32400" cy="3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 name="Google Shape;507;p40"/>
              <p:cNvSpPr/>
              <p:nvPr/>
            </p:nvSpPr>
            <p:spPr>
              <a:xfrm flipH="1">
                <a:off x="3239338" y="2432263"/>
                <a:ext cx="32400" cy="3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 name="Google Shape;508;p40"/>
              <p:cNvSpPr/>
              <p:nvPr/>
            </p:nvSpPr>
            <p:spPr>
              <a:xfrm flipH="1">
                <a:off x="3467413" y="2506200"/>
                <a:ext cx="62400" cy="624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 name="Google Shape;509;p40"/>
              <p:cNvSpPr/>
              <p:nvPr/>
            </p:nvSpPr>
            <p:spPr>
              <a:xfrm flipH="1">
                <a:off x="3581538" y="2288625"/>
                <a:ext cx="62400" cy="624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 name="Google Shape;510;p40"/>
              <p:cNvSpPr/>
              <p:nvPr/>
            </p:nvSpPr>
            <p:spPr>
              <a:xfrm flipH="1">
                <a:off x="2627713" y="2877150"/>
                <a:ext cx="62400" cy="624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 name="Google Shape;511;p40"/>
              <p:cNvSpPr/>
              <p:nvPr/>
            </p:nvSpPr>
            <p:spPr>
              <a:xfrm flipH="1">
                <a:off x="3953438" y="2521188"/>
                <a:ext cx="32400" cy="3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 name="Google Shape;512;p40"/>
              <p:cNvSpPr/>
              <p:nvPr/>
            </p:nvSpPr>
            <p:spPr>
              <a:xfrm flipH="1">
                <a:off x="2524388" y="2568588"/>
                <a:ext cx="32400" cy="3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 name="Google Shape;513;p40"/>
              <p:cNvSpPr/>
              <p:nvPr/>
            </p:nvSpPr>
            <p:spPr>
              <a:xfrm flipH="1">
                <a:off x="2161391" y="1931292"/>
                <a:ext cx="1926775" cy="1422570"/>
              </a:xfrm>
              <a:custGeom>
                <a:avLst/>
                <a:gdLst/>
                <a:ahLst/>
                <a:cxnLst/>
                <a:rect l="l" t="t" r="r" b="b"/>
                <a:pathLst>
                  <a:path w="21098" h="15577" extrusionOk="0">
                    <a:moveTo>
                      <a:pt x="1074" y="0"/>
                    </a:moveTo>
                    <a:lnTo>
                      <a:pt x="295" y="468"/>
                    </a:lnTo>
                    <a:cubicBezTo>
                      <a:pt x="295" y="468"/>
                      <a:pt x="1" y="7414"/>
                      <a:pt x="7135" y="7414"/>
                    </a:cubicBezTo>
                    <a:cubicBezTo>
                      <a:pt x="7482" y="7414"/>
                      <a:pt x="7848" y="7398"/>
                      <a:pt x="8232" y="7363"/>
                    </a:cubicBezTo>
                    <a:lnTo>
                      <a:pt x="8232" y="7363"/>
                    </a:lnTo>
                    <a:cubicBezTo>
                      <a:pt x="8232" y="7363"/>
                      <a:pt x="5712" y="12159"/>
                      <a:pt x="5712" y="15576"/>
                    </a:cubicBezTo>
                    <a:lnTo>
                      <a:pt x="20920" y="15576"/>
                    </a:lnTo>
                    <a:cubicBezTo>
                      <a:pt x="20988" y="15576"/>
                      <a:pt x="21097" y="6957"/>
                      <a:pt x="14482" y="5557"/>
                    </a:cubicBezTo>
                    <a:lnTo>
                      <a:pt x="11772" y="4957"/>
                    </a:lnTo>
                    <a:cubicBezTo>
                      <a:pt x="7423" y="4909"/>
                      <a:pt x="2688" y="3618"/>
                      <a:pt x="1074" y="0"/>
                    </a:cubicBezTo>
                    <a:close/>
                  </a:path>
                </a:pathLst>
              </a:custGeom>
              <a:solidFill>
                <a:srgbClr val="D77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 name="Google Shape;514;p40"/>
              <p:cNvSpPr/>
              <p:nvPr/>
            </p:nvSpPr>
            <p:spPr>
              <a:xfrm flipH="1">
                <a:off x="3268067" y="1922930"/>
                <a:ext cx="848135" cy="764390"/>
              </a:xfrm>
              <a:custGeom>
                <a:avLst/>
                <a:gdLst/>
                <a:ahLst/>
                <a:cxnLst/>
                <a:rect l="l" t="t" r="r" b="b"/>
                <a:pathLst>
                  <a:path w="9287" h="8370" extrusionOk="0">
                    <a:moveTo>
                      <a:pt x="612" y="1"/>
                    </a:moveTo>
                    <a:lnTo>
                      <a:pt x="612" y="1"/>
                    </a:lnTo>
                    <a:cubicBezTo>
                      <a:pt x="0" y="7151"/>
                      <a:pt x="3401" y="8369"/>
                      <a:pt x="5790" y="8369"/>
                    </a:cubicBezTo>
                    <a:cubicBezTo>
                      <a:pt x="7025" y="8369"/>
                      <a:pt x="7989" y="8044"/>
                      <a:pt x="7989" y="8044"/>
                    </a:cubicBezTo>
                    <a:lnTo>
                      <a:pt x="9287" y="6344"/>
                    </a:lnTo>
                    <a:lnTo>
                      <a:pt x="9287" y="6344"/>
                    </a:lnTo>
                    <a:cubicBezTo>
                      <a:pt x="9287" y="6344"/>
                      <a:pt x="8997" y="6403"/>
                      <a:pt x="8381" y="6403"/>
                    </a:cubicBezTo>
                    <a:cubicBezTo>
                      <a:pt x="7628" y="6403"/>
                      <a:pt x="6387" y="6314"/>
                      <a:pt x="4592" y="5920"/>
                    </a:cubicBezTo>
                    <a:cubicBezTo>
                      <a:pt x="1329" y="5203"/>
                      <a:pt x="612" y="1"/>
                      <a:pt x="612"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 name="Google Shape;515;p40"/>
              <p:cNvSpPr/>
              <p:nvPr/>
            </p:nvSpPr>
            <p:spPr>
              <a:xfrm flipH="1">
                <a:off x="2124589" y="2249285"/>
                <a:ext cx="646398" cy="284021"/>
              </a:xfrm>
              <a:custGeom>
                <a:avLst/>
                <a:gdLst/>
                <a:ahLst/>
                <a:cxnLst/>
                <a:rect l="l" t="t" r="r" b="b"/>
                <a:pathLst>
                  <a:path w="7078" h="3110" extrusionOk="0">
                    <a:moveTo>
                      <a:pt x="6767" y="0"/>
                    </a:moveTo>
                    <a:cubicBezTo>
                      <a:pt x="6709" y="79"/>
                      <a:pt x="6647" y="153"/>
                      <a:pt x="6583" y="215"/>
                    </a:cubicBezTo>
                    <a:cubicBezTo>
                      <a:pt x="5094" y="1676"/>
                      <a:pt x="1267" y="1704"/>
                      <a:pt x="554" y="1830"/>
                    </a:cubicBezTo>
                    <a:cubicBezTo>
                      <a:pt x="489" y="1840"/>
                      <a:pt x="56" y="2007"/>
                      <a:pt x="1" y="2025"/>
                    </a:cubicBezTo>
                    <a:cubicBezTo>
                      <a:pt x="653" y="2151"/>
                      <a:pt x="1946" y="3014"/>
                      <a:pt x="3909" y="3096"/>
                    </a:cubicBezTo>
                    <a:cubicBezTo>
                      <a:pt x="4130" y="3105"/>
                      <a:pt x="4338" y="3109"/>
                      <a:pt x="4534" y="3109"/>
                    </a:cubicBezTo>
                    <a:cubicBezTo>
                      <a:pt x="6275" y="3109"/>
                      <a:pt x="7078" y="2792"/>
                      <a:pt x="7078" y="2792"/>
                    </a:cubicBezTo>
                    <a:lnTo>
                      <a:pt x="6767" y="0"/>
                    </a:lnTo>
                    <a:close/>
                  </a:path>
                </a:pathLst>
              </a:custGeom>
              <a:solidFill>
                <a:srgbClr val="4220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 name="Google Shape;516;p40"/>
              <p:cNvSpPr/>
              <p:nvPr/>
            </p:nvSpPr>
            <p:spPr>
              <a:xfrm flipH="1">
                <a:off x="2003034" y="1275944"/>
                <a:ext cx="1577183" cy="1192887"/>
              </a:xfrm>
              <a:custGeom>
                <a:avLst/>
                <a:gdLst/>
                <a:ahLst/>
                <a:cxnLst/>
                <a:rect l="l" t="t" r="r" b="b"/>
                <a:pathLst>
                  <a:path w="17270" h="13062" extrusionOk="0">
                    <a:moveTo>
                      <a:pt x="7914" y="0"/>
                    </a:moveTo>
                    <a:cubicBezTo>
                      <a:pt x="5704" y="0"/>
                      <a:pt x="4311" y="1144"/>
                      <a:pt x="3414" y="3015"/>
                    </a:cubicBezTo>
                    <a:cubicBezTo>
                      <a:pt x="3393" y="3063"/>
                      <a:pt x="3373" y="3110"/>
                      <a:pt x="3352" y="3159"/>
                    </a:cubicBezTo>
                    <a:cubicBezTo>
                      <a:pt x="3029" y="3957"/>
                      <a:pt x="3049" y="4930"/>
                      <a:pt x="2140" y="5281"/>
                    </a:cubicBezTo>
                    <a:cubicBezTo>
                      <a:pt x="1178" y="5657"/>
                      <a:pt x="1" y="7893"/>
                      <a:pt x="2639" y="9631"/>
                    </a:cubicBezTo>
                    <a:cubicBezTo>
                      <a:pt x="5277" y="11372"/>
                      <a:pt x="6179" y="12023"/>
                      <a:pt x="6179" y="12023"/>
                    </a:cubicBezTo>
                    <a:lnTo>
                      <a:pt x="6169" y="12139"/>
                    </a:lnTo>
                    <a:cubicBezTo>
                      <a:pt x="6155" y="12294"/>
                      <a:pt x="6220" y="12440"/>
                      <a:pt x="6347" y="12529"/>
                    </a:cubicBezTo>
                    <a:cubicBezTo>
                      <a:pt x="6561" y="12686"/>
                      <a:pt x="6954" y="12908"/>
                      <a:pt x="7514" y="12986"/>
                    </a:cubicBezTo>
                    <a:cubicBezTo>
                      <a:pt x="7910" y="13041"/>
                      <a:pt x="8231" y="13058"/>
                      <a:pt x="8466" y="13061"/>
                    </a:cubicBezTo>
                    <a:cubicBezTo>
                      <a:pt x="8469" y="13061"/>
                      <a:pt x="8472" y="13061"/>
                      <a:pt x="8475" y="13061"/>
                    </a:cubicBezTo>
                    <a:cubicBezTo>
                      <a:pt x="8666" y="13061"/>
                      <a:pt x="8836" y="12956"/>
                      <a:pt x="8937" y="12795"/>
                    </a:cubicBezTo>
                    <a:cubicBezTo>
                      <a:pt x="8985" y="12724"/>
                      <a:pt x="9080" y="12645"/>
                      <a:pt x="9265" y="12590"/>
                    </a:cubicBezTo>
                    <a:cubicBezTo>
                      <a:pt x="9316" y="12576"/>
                      <a:pt x="9374" y="12563"/>
                      <a:pt x="9439" y="12549"/>
                    </a:cubicBezTo>
                    <a:cubicBezTo>
                      <a:pt x="10156" y="12426"/>
                      <a:pt x="13955" y="12334"/>
                      <a:pt x="15444" y="10873"/>
                    </a:cubicBezTo>
                    <a:cubicBezTo>
                      <a:pt x="15508" y="10811"/>
                      <a:pt x="15570" y="10737"/>
                      <a:pt x="15628" y="10658"/>
                    </a:cubicBezTo>
                    <a:cubicBezTo>
                      <a:pt x="16972" y="8900"/>
                      <a:pt x="17270" y="3264"/>
                      <a:pt x="12453" y="1151"/>
                    </a:cubicBezTo>
                    <a:cubicBezTo>
                      <a:pt x="10646" y="359"/>
                      <a:pt x="9152" y="0"/>
                      <a:pt x="7914" y="0"/>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 name="Google Shape;517;p40"/>
              <p:cNvSpPr/>
              <p:nvPr/>
            </p:nvSpPr>
            <p:spPr>
              <a:xfrm flipH="1">
                <a:off x="2279567" y="2324993"/>
                <a:ext cx="745121" cy="152878"/>
              </a:xfrm>
              <a:custGeom>
                <a:avLst/>
                <a:gdLst/>
                <a:ahLst/>
                <a:cxnLst/>
                <a:rect l="l" t="t" r="r" b="b"/>
                <a:pathLst>
                  <a:path w="8159" h="1674" extrusionOk="0">
                    <a:moveTo>
                      <a:pt x="8159" y="0"/>
                    </a:moveTo>
                    <a:lnTo>
                      <a:pt x="8159" y="0"/>
                    </a:lnTo>
                    <a:cubicBezTo>
                      <a:pt x="7571" y="424"/>
                      <a:pt x="3694" y="741"/>
                      <a:pt x="3117" y="847"/>
                    </a:cubicBezTo>
                    <a:cubicBezTo>
                      <a:pt x="2544" y="950"/>
                      <a:pt x="2816" y="1281"/>
                      <a:pt x="1864" y="1363"/>
                    </a:cubicBezTo>
                    <a:cubicBezTo>
                      <a:pt x="1816" y="1367"/>
                      <a:pt x="1768" y="1369"/>
                      <a:pt x="1720" y="1369"/>
                    </a:cubicBezTo>
                    <a:cubicBezTo>
                      <a:pt x="828" y="1369"/>
                      <a:pt x="32" y="652"/>
                      <a:pt x="1" y="643"/>
                    </a:cubicBezTo>
                    <a:lnTo>
                      <a:pt x="1" y="643"/>
                    </a:lnTo>
                    <a:lnTo>
                      <a:pt x="18" y="799"/>
                    </a:lnTo>
                    <a:cubicBezTo>
                      <a:pt x="31" y="1483"/>
                      <a:pt x="898" y="1673"/>
                      <a:pt x="1704" y="1673"/>
                    </a:cubicBezTo>
                    <a:cubicBezTo>
                      <a:pt x="2338" y="1673"/>
                      <a:pt x="2935" y="1556"/>
                      <a:pt x="3049" y="1468"/>
                    </a:cubicBezTo>
                    <a:cubicBezTo>
                      <a:pt x="3311" y="1267"/>
                      <a:pt x="4786" y="1314"/>
                      <a:pt x="6350" y="1079"/>
                    </a:cubicBezTo>
                    <a:cubicBezTo>
                      <a:pt x="7910" y="847"/>
                      <a:pt x="8159" y="0"/>
                      <a:pt x="8159" y="0"/>
                    </a:cubicBezTo>
                    <a:close/>
                  </a:path>
                </a:pathLst>
              </a:custGeom>
              <a:solidFill>
                <a:srgbClr val="F99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 name="Google Shape;518;p40"/>
              <p:cNvSpPr/>
              <p:nvPr/>
            </p:nvSpPr>
            <p:spPr>
              <a:xfrm flipH="1">
                <a:off x="2606537" y="1234301"/>
                <a:ext cx="709295" cy="480332"/>
              </a:xfrm>
              <a:custGeom>
                <a:avLst/>
                <a:gdLst/>
                <a:ahLst/>
                <a:cxnLst/>
                <a:rect l="l" t="t" r="r" b="b"/>
                <a:pathLst>
                  <a:path w="8046" h="4802" extrusionOk="0">
                    <a:moveTo>
                      <a:pt x="4926" y="0"/>
                    </a:moveTo>
                    <a:cubicBezTo>
                      <a:pt x="4504" y="0"/>
                      <a:pt x="4028" y="50"/>
                      <a:pt x="3492" y="167"/>
                    </a:cubicBezTo>
                    <a:cubicBezTo>
                      <a:pt x="631" y="792"/>
                      <a:pt x="0" y="4233"/>
                      <a:pt x="631" y="4721"/>
                    </a:cubicBezTo>
                    <a:cubicBezTo>
                      <a:pt x="703" y="4776"/>
                      <a:pt x="799" y="4801"/>
                      <a:pt x="916" y="4801"/>
                    </a:cubicBezTo>
                    <a:cubicBezTo>
                      <a:pt x="1827" y="4801"/>
                      <a:pt x="3955" y="3240"/>
                      <a:pt x="4929" y="2250"/>
                    </a:cubicBezTo>
                    <a:cubicBezTo>
                      <a:pt x="5620" y="1546"/>
                      <a:pt x="6280" y="1341"/>
                      <a:pt x="6813" y="1341"/>
                    </a:cubicBezTo>
                    <a:cubicBezTo>
                      <a:pt x="7551" y="1341"/>
                      <a:pt x="8046" y="1734"/>
                      <a:pt x="8046" y="1734"/>
                    </a:cubicBezTo>
                    <a:cubicBezTo>
                      <a:pt x="8046" y="1734"/>
                      <a:pt x="7414" y="0"/>
                      <a:pt x="4926" y="0"/>
                    </a:cubicBezTo>
                    <a:close/>
                  </a:path>
                </a:pathLst>
              </a:custGeom>
              <a:solidFill>
                <a:srgbClr val="F99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 name="Google Shape;519;p40"/>
              <p:cNvSpPr/>
              <p:nvPr/>
            </p:nvSpPr>
            <p:spPr>
              <a:xfrm flipH="1">
                <a:off x="3048341" y="1713116"/>
                <a:ext cx="272605" cy="140914"/>
              </a:xfrm>
              <a:custGeom>
                <a:avLst/>
                <a:gdLst/>
                <a:ahLst/>
                <a:cxnLst/>
                <a:rect l="l" t="t" r="r" b="b"/>
                <a:pathLst>
                  <a:path w="2985" h="1543" extrusionOk="0">
                    <a:moveTo>
                      <a:pt x="1773" y="0"/>
                    </a:moveTo>
                    <a:cubicBezTo>
                      <a:pt x="1158" y="0"/>
                      <a:pt x="266" y="292"/>
                      <a:pt x="29" y="809"/>
                    </a:cubicBezTo>
                    <a:cubicBezTo>
                      <a:pt x="1" y="870"/>
                      <a:pt x="55" y="926"/>
                      <a:pt x="105" y="926"/>
                    </a:cubicBezTo>
                    <a:cubicBezTo>
                      <a:pt x="127" y="926"/>
                      <a:pt x="149" y="915"/>
                      <a:pt x="162" y="887"/>
                    </a:cubicBezTo>
                    <a:cubicBezTo>
                      <a:pt x="377" y="423"/>
                      <a:pt x="1277" y="153"/>
                      <a:pt x="1767" y="153"/>
                    </a:cubicBezTo>
                    <a:cubicBezTo>
                      <a:pt x="1782" y="153"/>
                      <a:pt x="1797" y="153"/>
                      <a:pt x="1811" y="154"/>
                    </a:cubicBezTo>
                    <a:cubicBezTo>
                      <a:pt x="2183" y="170"/>
                      <a:pt x="2589" y="313"/>
                      <a:pt x="2736" y="707"/>
                    </a:cubicBezTo>
                    <a:cubicBezTo>
                      <a:pt x="2821" y="942"/>
                      <a:pt x="2787" y="1225"/>
                      <a:pt x="2763" y="1468"/>
                    </a:cubicBezTo>
                    <a:cubicBezTo>
                      <a:pt x="2758" y="1517"/>
                      <a:pt x="2795" y="1542"/>
                      <a:pt x="2834" y="1542"/>
                    </a:cubicBezTo>
                    <a:cubicBezTo>
                      <a:pt x="2873" y="1542"/>
                      <a:pt x="2915" y="1517"/>
                      <a:pt x="2920" y="1468"/>
                    </a:cubicBezTo>
                    <a:cubicBezTo>
                      <a:pt x="2985" y="740"/>
                      <a:pt x="2811" y="143"/>
                      <a:pt x="2008" y="17"/>
                    </a:cubicBezTo>
                    <a:cubicBezTo>
                      <a:pt x="1937" y="6"/>
                      <a:pt x="1858" y="0"/>
                      <a:pt x="1773" y="0"/>
                    </a:cubicBezTo>
                    <a:close/>
                  </a:path>
                </a:pathLst>
              </a:custGeom>
              <a:solidFill>
                <a:srgbClr val="5B4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 name="Google Shape;520;p40"/>
              <p:cNvSpPr/>
              <p:nvPr/>
            </p:nvSpPr>
            <p:spPr>
              <a:xfrm flipH="1">
                <a:off x="2783590" y="1827546"/>
                <a:ext cx="174065" cy="83562"/>
              </a:xfrm>
              <a:custGeom>
                <a:avLst/>
                <a:gdLst/>
                <a:ahLst/>
                <a:cxnLst/>
                <a:rect l="l" t="t" r="r" b="b"/>
                <a:pathLst>
                  <a:path w="1906" h="915" extrusionOk="0">
                    <a:moveTo>
                      <a:pt x="1669" y="0"/>
                    </a:moveTo>
                    <a:cubicBezTo>
                      <a:pt x="1616" y="0"/>
                      <a:pt x="1562" y="56"/>
                      <a:pt x="1598" y="116"/>
                    </a:cubicBezTo>
                    <a:cubicBezTo>
                      <a:pt x="1687" y="269"/>
                      <a:pt x="1584" y="406"/>
                      <a:pt x="1441" y="470"/>
                    </a:cubicBezTo>
                    <a:cubicBezTo>
                      <a:pt x="1407" y="485"/>
                      <a:pt x="1372" y="492"/>
                      <a:pt x="1336" y="492"/>
                    </a:cubicBezTo>
                    <a:cubicBezTo>
                      <a:pt x="1226" y="492"/>
                      <a:pt x="1113" y="429"/>
                      <a:pt x="1038" y="355"/>
                    </a:cubicBezTo>
                    <a:cubicBezTo>
                      <a:pt x="959" y="276"/>
                      <a:pt x="915" y="177"/>
                      <a:pt x="820" y="109"/>
                    </a:cubicBezTo>
                    <a:cubicBezTo>
                      <a:pt x="744" y="58"/>
                      <a:pt x="658" y="33"/>
                      <a:pt x="570" y="33"/>
                    </a:cubicBezTo>
                    <a:cubicBezTo>
                      <a:pt x="522" y="33"/>
                      <a:pt x="474" y="40"/>
                      <a:pt x="427" y="54"/>
                    </a:cubicBezTo>
                    <a:cubicBezTo>
                      <a:pt x="75" y="163"/>
                      <a:pt x="1" y="546"/>
                      <a:pt x="96" y="859"/>
                    </a:cubicBezTo>
                    <a:cubicBezTo>
                      <a:pt x="107" y="898"/>
                      <a:pt x="137" y="914"/>
                      <a:pt x="168" y="914"/>
                    </a:cubicBezTo>
                    <a:cubicBezTo>
                      <a:pt x="215" y="914"/>
                      <a:pt x="263" y="876"/>
                      <a:pt x="246" y="818"/>
                    </a:cubicBezTo>
                    <a:cubicBezTo>
                      <a:pt x="178" y="593"/>
                      <a:pt x="209" y="293"/>
                      <a:pt x="472" y="215"/>
                    </a:cubicBezTo>
                    <a:cubicBezTo>
                      <a:pt x="504" y="205"/>
                      <a:pt x="534" y="201"/>
                      <a:pt x="562" y="201"/>
                    </a:cubicBezTo>
                    <a:cubicBezTo>
                      <a:pt x="708" y="201"/>
                      <a:pt x="808" y="316"/>
                      <a:pt x="905" y="433"/>
                    </a:cubicBezTo>
                    <a:cubicBezTo>
                      <a:pt x="1016" y="567"/>
                      <a:pt x="1142" y="642"/>
                      <a:pt x="1309" y="642"/>
                    </a:cubicBezTo>
                    <a:cubicBezTo>
                      <a:pt x="1333" y="642"/>
                      <a:pt x="1357" y="640"/>
                      <a:pt x="1383" y="637"/>
                    </a:cubicBezTo>
                    <a:cubicBezTo>
                      <a:pt x="1693" y="601"/>
                      <a:pt x="1905" y="334"/>
                      <a:pt x="1731" y="37"/>
                    </a:cubicBezTo>
                    <a:cubicBezTo>
                      <a:pt x="1715" y="11"/>
                      <a:pt x="1692" y="0"/>
                      <a:pt x="1669" y="0"/>
                    </a:cubicBezTo>
                    <a:close/>
                  </a:path>
                </a:pathLst>
              </a:custGeom>
              <a:solidFill>
                <a:srgbClr val="C68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 name="Google Shape;521;p40"/>
              <p:cNvSpPr/>
              <p:nvPr/>
            </p:nvSpPr>
            <p:spPr>
              <a:xfrm flipH="1">
                <a:off x="2392080" y="1861063"/>
                <a:ext cx="284386" cy="170595"/>
              </a:xfrm>
              <a:custGeom>
                <a:avLst/>
                <a:gdLst/>
                <a:ahLst/>
                <a:cxnLst/>
                <a:rect l="l" t="t" r="r" b="b"/>
                <a:pathLst>
                  <a:path w="3114" h="1868" extrusionOk="0">
                    <a:moveTo>
                      <a:pt x="1701" y="1"/>
                    </a:moveTo>
                    <a:cubicBezTo>
                      <a:pt x="1044" y="1"/>
                      <a:pt x="259" y="415"/>
                      <a:pt x="21" y="1008"/>
                    </a:cubicBezTo>
                    <a:cubicBezTo>
                      <a:pt x="0" y="1064"/>
                      <a:pt x="47" y="1101"/>
                      <a:pt x="95" y="1101"/>
                    </a:cubicBezTo>
                    <a:cubicBezTo>
                      <a:pt x="126" y="1101"/>
                      <a:pt x="158" y="1085"/>
                      <a:pt x="171" y="1049"/>
                    </a:cubicBezTo>
                    <a:cubicBezTo>
                      <a:pt x="380" y="528"/>
                      <a:pt x="1160" y="155"/>
                      <a:pt x="1708" y="155"/>
                    </a:cubicBezTo>
                    <a:cubicBezTo>
                      <a:pt x="1716" y="155"/>
                      <a:pt x="1723" y="155"/>
                      <a:pt x="1731" y="155"/>
                    </a:cubicBezTo>
                    <a:cubicBezTo>
                      <a:pt x="2598" y="175"/>
                      <a:pt x="2956" y="1025"/>
                      <a:pt x="2738" y="1773"/>
                    </a:cubicBezTo>
                    <a:cubicBezTo>
                      <a:pt x="2720" y="1830"/>
                      <a:pt x="2767" y="1868"/>
                      <a:pt x="2814" y="1868"/>
                    </a:cubicBezTo>
                    <a:cubicBezTo>
                      <a:pt x="2845" y="1868"/>
                      <a:pt x="2876" y="1852"/>
                      <a:pt x="2888" y="1814"/>
                    </a:cubicBezTo>
                    <a:cubicBezTo>
                      <a:pt x="3114" y="1042"/>
                      <a:pt x="2796" y="158"/>
                      <a:pt x="1926" y="18"/>
                    </a:cubicBezTo>
                    <a:cubicBezTo>
                      <a:pt x="1853" y="6"/>
                      <a:pt x="1778" y="1"/>
                      <a:pt x="1701" y="1"/>
                    </a:cubicBezTo>
                    <a:close/>
                  </a:path>
                </a:pathLst>
              </a:custGeom>
              <a:solidFill>
                <a:srgbClr val="5B4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 name="Google Shape;522;p40"/>
              <p:cNvSpPr/>
              <p:nvPr/>
            </p:nvSpPr>
            <p:spPr>
              <a:xfrm flipH="1">
                <a:off x="1850247" y="1203341"/>
                <a:ext cx="1933259" cy="1323939"/>
              </a:xfrm>
              <a:custGeom>
                <a:avLst/>
                <a:gdLst/>
                <a:ahLst/>
                <a:cxnLst/>
                <a:rect l="l" t="t" r="r" b="b"/>
                <a:pathLst>
                  <a:path w="21169" h="14497" extrusionOk="0">
                    <a:moveTo>
                      <a:pt x="10036" y="1"/>
                    </a:moveTo>
                    <a:cubicBezTo>
                      <a:pt x="9537" y="1"/>
                      <a:pt x="8998" y="79"/>
                      <a:pt x="8432" y="277"/>
                    </a:cubicBezTo>
                    <a:cubicBezTo>
                      <a:pt x="6476" y="959"/>
                      <a:pt x="5353" y="3503"/>
                      <a:pt x="4653" y="4830"/>
                    </a:cubicBezTo>
                    <a:cubicBezTo>
                      <a:pt x="3769" y="6503"/>
                      <a:pt x="1850" y="7776"/>
                      <a:pt x="322" y="7961"/>
                    </a:cubicBezTo>
                    <a:cubicBezTo>
                      <a:pt x="322" y="7961"/>
                      <a:pt x="1" y="12228"/>
                      <a:pt x="8395" y="12934"/>
                    </a:cubicBezTo>
                    <a:lnTo>
                      <a:pt x="8405" y="12818"/>
                    </a:lnTo>
                    <a:cubicBezTo>
                      <a:pt x="8405" y="12818"/>
                      <a:pt x="7503" y="12167"/>
                      <a:pt x="4865" y="10426"/>
                    </a:cubicBezTo>
                    <a:cubicBezTo>
                      <a:pt x="2227" y="8688"/>
                      <a:pt x="3404" y="6452"/>
                      <a:pt x="4366" y="6076"/>
                    </a:cubicBezTo>
                    <a:cubicBezTo>
                      <a:pt x="4919" y="5865"/>
                      <a:pt x="5128" y="5421"/>
                      <a:pt x="5278" y="4926"/>
                    </a:cubicBezTo>
                    <a:cubicBezTo>
                      <a:pt x="7023" y="4810"/>
                      <a:pt x="9515" y="1537"/>
                      <a:pt x="10712" y="1400"/>
                    </a:cubicBezTo>
                    <a:cubicBezTo>
                      <a:pt x="10842" y="1385"/>
                      <a:pt x="10963" y="1378"/>
                      <a:pt x="11075" y="1378"/>
                    </a:cubicBezTo>
                    <a:cubicBezTo>
                      <a:pt x="12210" y="1378"/>
                      <a:pt x="12433" y="2082"/>
                      <a:pt x="12433" y="2082"/>
                    </a:cubicBezTo>
                    <a:lnTo>
                      <a:pt x="12453" y="2082"/>
                    </a:lnTo>
                    <a:cubicBezTo>
                      <a:pt x="12487" y="2080"/>
                      <a:pt x="12520" y="2079"/>
                      <a:pt x="12553" y="2079"/>
                    </a:cubicBezTo>
                    <a:cubicBezTo>
                      <a:pt x="13236" y="2079"/>
                      <a:pt x="13872" y="2506"/>
                      <a:pt x="14266" y="3066"/>
                    </a:cubicBezTo>
                    <a:cubicBezTo>
                      <a:pt x="14679" y="3653"/>
                      <a:pt x="14867" y="4370"/>
                      <a:pt x="14993" y="5076"/>
                    </a:cubicBezTo>
                    <a:cubicBezTo>
                      <a:pt x="15119" y="5783"/>
                      <a:pt x="15195" y="6507"/>
                      <a:pt x="15427" y="7186"/>
                    </a:cubicBezTo>
                    <a:cubicBezTo>
                      <a:pt x="15737" y="8101"/>
                      <a:pt x="16359" y="8923"/>
                      <a:pt x="17161" y="9453"/>
                    </a:cubicBezTo>
                    <a:cubicBezTo>
                      <a:pt x="16950" y="10101"/>
                      <a:pt x="16642" y="10781"/>
                      <a:pt x="16263" y="11484"/>
                    </a:cubicBezTo>
                    <a:cubicBezTo>
                      <a:pt x="14914" y="13988"/>
                      <a:pt x="18455" y="14496"/>
                      <a:pt x="19010" y="14496"/>
                    </a:cubicBezTo>
                    <a:cubicBezTo>
                      <a:pt x="19099" y="14496"/>
                      <a:pt x="19112" y="14484"/>
                      <a:pt x="19018" y="14464"/>
                    </a:cubicBezTo>
                    <a:cubicBezTo>
                      <a:pt x="18981" y="14457"/>
                      <a:pt x="18946" y="14447"/>
                      <a:pt x="18916" y="14436"/>
                    </a:cubicBezTo>
                    <a:cubicBezTo>
                      <a:pt x="18335" y="14263"/>
                      <a:pt x="18355" y="13781"/>
                      <a:pt x="18355" y="13781"/>
                    </a:cubicBezTo>
                    <a:lnTo>
                      <a:pt x="18355" y="13781"/>
                    </a:lnTo>
                    <a:cubicBezTo>
                      <a:pt x="18754" y="13975"/>
                      <a:pt x="19097" y="14048"/>
                      <a:pt x="19388" y="14048"/>
                    </a:cubicBezTo>
                    <a:cubicBezTo>
                      <a:pt x="20274" y="14048"/>
                      <a:pt x="20673" y="13368"/>
                      <a:pt x="20673" y="13368"/>
                    </a:cubicBezTo>
                    <a:lnTo>
                      <a:pt x="20673" y="13368"/>
                    </a:lnTo>
                    <a:cubicBezTo>
                      <a:pt x="20673" y="13368"/>
                      <a:pt x="20435" y="13513"/>
                      <a:pt x="20173" y="13513"/>
                    </a:cubicBezTo>
                    <a:cubicBezTo>
                      <a:pt x="19841" y="13513"/>
                      <a:pt x="19470" y="13281"/>
                      <a:pt x="19493" y="12228"/>
                    </a:cubicBezTo>
                    <a:cubicBezTo>
                      <a:pt x="19534" y="10344"/>
                      <a:pt x="21169" y="7838"/>
                      <a:pt x="19059" y="3656"/>
                    </a:cubicBezTo>
                    <a:cubicBezTo>
                      <a:pt x="17874" y="1311"/>
                      <a:pt x="16160" y="815"/>
                      <a:pt x="14867" y="815"/>
                    </a:cubicBezTo>
                    <a:cubicBezTo>
                      <a:pt x="13919" y="815"/>
                      <a:pt x="13197" y="1083"/>
                      <a:pt x="13080" y="1083"/>
                    </a:cubicBezTo>
                    <a:cubicBezTo>
                      <a:pt x="13072" y="1083"/>
                      <a:pt x="13067" y="1081"/>
                      <a:pt x="13065" y="1079"/>
                    </a:cubicBezTo>
                    <a:cubicBezTo>
                      <a:pt x="12812" y="811"/>
                      <a:pt x="11636" y="1"/>
                      <a:pt x="10036" y="1"/>
                    </a:cubicBezTo>
                    <a:close/>
                  </a:path>
                </a:pathLst>
              </a:custGeom>
              <a:solidFill>
                <a:srgbClr val="632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 name="Google Shape;523;p40"/>
              <p:cNvSpPr/>
              <p:nvPr/>
            </p:nvSpPr>
            <p:spPr>
              <a:xfrm flipH="1">
                <a:off x="1931894" y="2052845"/>
                <a:ext cx="254523" cy="235162"/>
              </a:xfrm>
              <a:custGeom>
                <a:avLst/>
                <a:gdLst/>
                <a:ahLst/>
                <a:cxnLst/>
                <a:rect l="l" t="t" r="r" b="b"/>
                <a:pathLst>
                  <a:path w="2787" h="2575" extrusionOk="0">
                    <a:moveTo>
                      <a:pt x="1486" y="1"/>
                    </a:moveTo>
                    <a:cubicBezTo>
                      <a:pt x="1154" y="1"/>
                      <a:pt x="813" y="108"/>
                      <a:pt x="499" y="318"/>
                    </a:cubicBezTo>
                    <a:cubicBezTo>
                      <a:pt x="445" y="352"/>
                      <a:pt x="387" y="403"/>
                      <a:pt x="373" y="482"/>
                    </a:cubicBezTo>
                    <a:lnTo>
                      <a:pt x="355" y="546"/>
                    </a:lnTo>
                    <a:lnTo>
                      <a:pt x="89" y="1602"/>
                    </a:lnTo>
                    <a:cubicBezTo>
                      <a:pt x="1" y="1847"/>
                      <a:pt x="72" y="2141"/>
                      <a:pt x="212" y="2301"/>
                    </a:cubicBezTo>
                    <a:cubicBezTo>
                      <a:pt x="349" y="2465"/>
                      <a:pt x="540" y="2523"/>
                      <a:pt x="727" y="2550"/>
                    </a:cubicBezTo>
                    <a:cubicBezTo>
                      <a:pt x="830" y="2566"/>
                      <a:pt x="934" y="2574"/>
                      <a:pt x="1038" y="2574"/>
                    </a:cubicBezTo>
                    <a:cubicBezTo>
                      <a:pt x="1291" y="2574"/>
                      <a:pt x="1545" y="2528"/>
                      <a:pt x="1796" y="2441"/>
                    </a:cubicBezTo>
                    <a:cubicBezTo>
                      <a:pt x="1987" y="2373"/>
                      <a:pt x="2182" y="2274"/>
                      <a:pt x="2353" y="2114"/>
                    </a:cubicBezTo>
                    <a:cubicBezTo>
                      <a:pt x="2520" y="1950"/>
                      <a:pt x="2663" y="1718"/>
                      <a:pt x="2718" y="1452"/>
                    </a:cubicBezTo>
                    <a:cubicBezTo>
                      <a:pt x="2786" y="1117"/>
                      <a:pt x="2707" y="765"/>
                      <a:pt x="2554" y="526"/>
                    </a:cubicBezTo>
                    <a:cubicBezTo>
                      <a:pt x="2400" y="287"/>
                      <a:pt x="2175" y="151"/>
                      <a:pt x="1943" y="72"/>
                    </a:cubicBezTo>
                    <a:cubicBezTo>
                      <a:pt x="1795" y="24"/>
                      <a:pt x="1642" y="1"/>
                      <a:pt x="1486" y="1"/>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 name="Google Shape;524;p40"/>
              <p:cNvSpPr/>
              <p:nvPr/>
            </p:nvSpPr>
            <p:spPr>
              <a:xfrm flipH="1">
                <a:off x="2531898" y="1908186"/>
                <a:ext cx="717358" cy="199362"/>
              </a:xfrm>
              <a:custGeom>
                <a:avLst/>
                <a:gdLst/>
                <a:ahLst/>
                <a:cxnLst/>
                <a:rect l="l" t="t" r="r" b="b"/>
                <a:pathLst>
                  <a:path w="7855" h="2183" extrusionOk="0">
                    <a:moveTo>
                      <a:pt x="105" y="0"/>
                    </a:moveTo>
                    <a:cubicBezTo>
                      <a:pt x="41" y="0"/>
                      <a:pt x="0" y="97"/>
                      <a:pt x="70" y="137"/>
                    </a:cubicBezTo>
                    <a:cubicBezTo>
                      <a:pt x="1377" y="881"/>
                      <a:pt x="2641" y="1612"/>
                      <a:pt x="4132" y="1902"/>
                    </a:cubicBezTo>
                    <a:cubicBezTo>
                      <a:pt x="5004" y="2074"/>
                      <a:pt x="5613" y="2182"/>
                      <a:pt x="6276" y="2182"/>
                    </a:cubicBezTo>
                    <a:cubicBezTo>
                      <a:pt x="6718" y="2182"/>
                      <a:pt x="7183" y="2134"/>
                      <a:pt x="7768" y="2025"/>
                    </a:cubicBezTo>
                    <a:cubicBezTo>
                      <a:pt x="7854" y="2008"/>
                      <a:pt x="7823" y="1883"/>
                      <a:pt x="7741" y="1883"/>
                    </a:cubicBezTo>
                    <a:cubicBezTo>
                      <a:pt x="7737" y="1883"/>
                      <a:pt x="7732" y="1884"/>
                      <a:pt x="7727" y="1885"/>
                    </a:cubicBezTo>
                    <a:cubicBezTo>
                      <a:pt x="7149" y="1992"/>
                      <a:pt x="6676" y="2040"/>
                      <a:pt x="6229" y="2040"/>
                    </a:cubicBezTo>
                    <a:cubicBezTo>
                      <a:pt x="5487" y="2040"/>
                      <a:pt x="4817" y="1908"/>
                      <a:pt x="3862" y="1697"/>
                    </a:cubicBezTo>
                    <a:cubicBezTo>
                      <a:pt x="2518" y="1400"/>
                      <a:pt x="1330" y="687"/>
                      <a:pt x="142" y="11"/>
                    </a:cubicBezTo>
                    <a:cubicBezTo>
                      <a:pt x="129" y="4"/>
                      <a:pt x="117" y="0"/>
                      <a:pt x="105" y="0"/>
                    </a:cubicBezTo>
                    <a:close/>
                  </a:path>
                </a:pathLst>
              </a:custGeom>
              <a:solidFill>
                <a:srgbClr val="C68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 name="Google Shape;525;p40"/>
              <p:cNvSpPr/>
              <p:nvPr/>
            </p:nvSpPr>
            <p:spPr>
              <a:xfrm flipH="1">
                <a:off x="2845691" y="2110928"/>
                <a:ext cx="114978" cy="32877"/>
              </a:xfrm>
              <a:custGeom>
                <a:avLst/>
                <a:gdLst/>
                <a:ahLst/>
                <a:cxnLst/>
                <a:rect l="l" t="t" r="r" b="b"/>
                <a:pathLst>
                  <a:path w="1259" h="360" extrusionOk="0">
                    <a:moveTo>
                      <a:pt x="106" y="1"/>
                    </a:moveTo>
                    <a:cubicBezTo>
                      <a:pt x="49" y="1"/>
                      <a:pt x="0" y="74"/>
                      <a:pt x="50" y="126"/>
                    </a:cubicBezTo>
                    <a:cubicBezTo>
                      <a:pt x="253" y="336"/>
                      <a:pt x="612" y="359"/>
                      <a:pt x="922" y="359"/>
                    </a:cubicBezTo>
                    <a:cubicBezTo>
                      <a:pt x="1009" y="359"/>
                      <a:pt x="1092" y="358"/>
                      <a:pt x="1167" y="358"/>
                    </a:cubicBezTo>
                    <a:cubicBezTo>
                      <a:pt x="1258" y="358"/>
                      <a:pt x="1258" y="211"/>
                      <a:pt x="1167" y="211"/>
                    </a:cubicBezTo>
                    <a:cubicBezTo>
                      <a:pt x="1088" y="211"/>
                      <a:pt x="996" y="214"/>
                      <a:pt x="899" y="214"/>
                    </a:cubicBezTo>
                    <a:cubicBezTo>
                      <a:pt x="629" y="214"/>
                      <a:pt x="319" y="192"/>
                      <a:pt x="157" y="23"/>
                    </a:cubicBezTo>
                    <a:cubicBezTo>
                      <a:pt x="141" y="8"/>
                      <a:pt x="123" y="1"/>
                      <a:pt x="106" y="1"/>
                    </a:cubicBezTo>
                    <a:close/>
                  </a:path>
                </a:pathLst>
              </a:custGeom>
              <a:solidFill>
                <a:srgbClr val="C68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 name="Google Shape;526;p40"/>
              <p:cNvSpPr/>
              <p:nvPr/>
            </p:nvSpPr>
            <p:spPr>
              <a:xfrm flipH="1">
                <a:off x="2377103" y="1750742"/>
                <a:ext cx="191143" cy="146942"/>
              </a:xfrm>
              <a:custGeom>
                <a:avLst/>
                <a:gdLst/>
                <a:ahLst/>
                <a:cxnLst/>
                <a:rect l="l" t="t" r="r" b="b"/>
                <a:pathLst>
                  <a:path w="2093" h="1609" extrusionOk="0">
                    <a:moveTo>
                      <a:pt x="714" y="0"/>
                    </a:moveTo>
                    <a:cubicBezTo>
                      <a:pt x="454" y="4"/>
                      <a:pt x="208" y="79"/>
                      <a:pt x="0" y="233"/>
                    </a:cubicBezTo>
                    <a:lnTo>
                      <a:pt x="3" y="267"/>
                    </a:lnTo>
                    <a:cubicBezTo>
                      <a:pt x="102" y="256"/>
                      <a:pt x="201" y="250"/>
                      <a:pt x="299" y="250"/>
                    </a:cubicBezTo>
                    <a:cubicBezTo>
                      <a:pt x="423" y="250"/>
                      <a:pt x="547" y="260"/>
                      <a:pt x="669" y="281"/>
                    </a:cubicBezTo>
                    <a:cubicBezTo>
                      <a:pt x="887" y="318"/>
                      <a:pt x="1095" y="397"/>
                      <a:pt x="1277" y="520"/>
                    </a:cubicBezTo>
                    <a:cubicBezTo>
                      <a:pt x="1458" y="643"/>
                      <a:pt x="1611" y="807"/>
                      <a:pt x="1734" y="991"/>
                    </a:cubicBezTo>
                    <a:cubicBezTo>
                      <a:pt x="1853" y="1175"/>
                      <a:pt x="1938" y="1387"/>
                      <a:pt x="1946" y="1609"/>
                    </a:cubicBezTo>
                    <a:lnTo>
                      <a:pt x="1979" y="1609"/>
                    </a:lnTo>
                    <a:cubicBezTo>
                      <a:pt x="2093" y="1373"/>
                      <a:pt x="2052" y="1086"/>
                      <a:pt x="1952" y="851"/>
                    </a:cubicBezTo>
                    <a:cubicBezTo>
                      <a:pt x="1853" y="612"/>
                      <a:pt x="1689" y="404"/>
                      <a:pt x="1472" y="243"/>
                    </a:cubicBezTo>
                    <a:cubicBezTo>
                      <a:pt x="1246" y="76"/>
                      <a:pt x="969" y="0"/>
                      <a:pt x="714" y="0"/>
                    </a:cubicBezTo>
                    <a:close/>
                  </a:path>
                </a:pathLst>
              </a:custGeom>
              <a:solidFill>
                <a:srgbClr val="4220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 name="Google Shape;527;p40"/>
              <p:cNvSpPr/>
              <p:nvPr/>
            </p:nvSpPr>
            <p:spPr>
              <a:xfrm flipH="1">
                <a:off x="3036468" y="1609189"/>
                <a:ext cx="178997" cy="67124"/>
              </a:xfrm>
              <a:custGeom>
                <a:avLst/>
                <a:gdLst/>
                <a:ahLst/>
                <a:cxnLst/>
                <a:rect l="l" t="t" r="r" b="b"/>
                <a:pathLst>
                  <a:path w="1960" h="735" extrusionOk="0">
                    <a:moveTo>
                      <a:pt x="980" y="0"/>
                    </a:moveTo>
                    <a:cubicBezTo>
                      <a:pt x="795" y="0"/>
                      <a:pt x="620" y="35"/>
                      <a:pt x="458" y="104"/>
                    </a:cubicBezTo>
                    <a:cubicBezTo>
                      <a:pt x="290" y="172"/>
                      <a:pt x="79" y="291"/>
                      <a:pt x="0" y="503"/>
                    </a:cubicBezTo>
                    <a:lnTo>
                      <a:pt x="21" y="530"/>
                    </a:lnTo>
                    <a:cubicBezTo>
                      <a:pt x="161" y="438"/>
                      <a:pt x="335" y="403"/>
                      <a:pt x="502" y="376"/>
                    </a:cubicBezTo>
                    <a:cubicBezTo>
                      <a:pt x="636" y="355"/>
                      <a:pt x="771" y="342"/>
                      <a:pt x="906" y="342"/>
                    </a:cubicBezTo>
                    <a:cubicBezTo>
                      <a:pt x="943" y="342"/>
                      <a:pt x="980" y="343"/>
                      <a:pt x="1017" y="345"/>
                    </a:cubicBezTo>
                    <a:cubicBezTo>
                      <a:pt x="1359" y="353"/>
                      <a:pt x="1704" y="479"/>
                      <a:pt x="1932" y="734"/>
                    </a:cubicBezTo>
                    <a:lnTo>
                      <a:pt x="1959" y="714"/>
                    </a:lnTo>
                    <a:cubicBezTo>
                      <a:pt x="1939" y="496"/>
                      <a:pt x="1795" y="312"/>
                      <a:pt x="1622" y="195"/>
                    </a:cubicBezTo>
                    <a:cubicBezTo>
                      <a:pt x="1447" y="69"/>
                      <a:pt x="1236" y="11"/>
                      <a:pt x="1034" y="1"/>
                    </a:cubicBezTo>
                    <a:cubicBezTo>
                      <a:pt x="1016" y="1"/>
                      <a:pt x="998" y="0"/>
                      <a:pt x="980" y="0"/>
                    </a:cubicBezTo>
                    <a:close/>
                  </a:path>
                </a:pathLst>
              </a:custGeom>
              <a:solidFill>
                <a:srgbClr val="42200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 name="Google Shape;528;p40"/>
              <p:cNvSpPr/>
              <p:nvPr/>
            </p:nvSpPr>
            <p:spPr>
              <a:xfrm flipH="1">
                <a:off x="2291988" y="2822896"/>
                <a:ext cx="93243" cy="2557"/>
              </a:xfrm>
              <a:custGeom>
                <a:avLst/>
                <a:gdLst/>
                <a:ahLst/>
                <a:cxnLst/>
                <a:rect l="l" t="t" r="r" b="b"/>
                <a:pathLst>
                  <a:path w="1021" h="28" extrusionOk="0">
                    <a:moveTo>
                      <a:pt x="510" y="1"/>
                    </a:moveTo>
                    <a:cubicBezTo>
                      <a:pt x="342" y="1"/>
                      <a:pt x="174" y="5"/>
                      <a:pt x="7" y="14"/>
                    </a:cubicBezTo>
                    <a:cubicBezTo>
                      <a:pt x="0" y="17"/>
                      <a:pt x="0" y="28"/>
                      <a:pt x="7" y="28"/>
                    </a:cubicBezTo>
                    <a:cubicBezTo>
                      <a:pt x="181" y="17"/>
                      <a:pt x="357" y="12"/>
                      <a:pt x="532" y="12"/>
                    </a:cubicBezTo>
                    <a:cubicBezTo>
                      <a:pt x="693" y="12"/>
                      <a:pt x="854" y="16"/>
                      <a:pt x="1013" y="24"/>
                    </a:cubicBezTo>
                    <a:cubicBezTo>
                      <a:pt x="1020" y="24"/>
                      <a:pt x="1020" y="14"/>
                      <a:pt x="1013" y="14"/>
                    </a:cubicBezTo>
                    <a:cubicBezTo>
                      <a:pt x="846" y="5"/>
                      <a:pt x="678" y="1"/>
                      <a:pt x="510" y="1"/>
                    </a:cubicBezTo>
                    <a:close/>
                  </a:path>
                </a:pathLst>
              </a:custGeom>
              <a:solidFill>
                <a:srgbClr val="7C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 name="Google Shape;529;p40"/>
              <p:cNvSpPr/>
              <p:nvPr/>
            </p:nvSpPr>
            <p:spPr>
              <a:xfrm flipH="1">
                <a:off x="3967343" y="1739783"/>
                <a:ext cx="142193" cy="243016"/>
              </a:xfrm>
              <a:custGeom>
                <a:avLst/>
                <a:gdLst/>
                <a:ahLst/>
                <a:cxnLst/>
                <a:rect l="l" t="t" r="r" b="b"/>
                <a:pathLst>
                  <a:path w="1557" h="2661" extrusionOk="0">
                    <a:moveTo>
                      <a:pt x="573" y="0"/>
                    </a:moveTo>
                    <a:cubicBezTo>
                      <a:pt x="545" y="0"/>
                      <a:pt x="517" y="5"/>
                      <a:pt x="489" y="15"/>
                    </a:cubicBezTo>
                    <a:cubicBezTo>
                      <a:pt x="341" y="62"/>
                      <a:pt x="270" y="226"/>
                      <a:pt x="328" y="366"/>
                    </a:cubicBezTo>
                    <a:lnTo>
                      <a:pt x="669" y="1193"/>
                    </a:lnTo>
                    <a:cubicBezTo>
                      <a:pt x="673" y="1203"/>
                      <a:pt x="679" y="1213"/>
                      <a:pt x="683" y="1223"/>
                    </a:cubicBezTo>
                    <a:lnTo>
                      <a:pt x="0" y="1746"/>
                    </a:lnTo>
                    <a:lnTo>
                      <a:pt x="697" y="2660"/>
                    </a:lnTo>
                    <a:lnTo>
                      <a:pt x="1045" y="2394"/>
                    </a:lnTo>
                    <a:cubicBezTo>
                      <a:pt x="1475" y="2066"/>
                      <a:pt x="1557" y="1455"/>
                      <a:pt x="1229" y="1025"/>
                    </a:cubicBezTo>
                    <a:cubicBezTo>
                      <a:pt x="1160" y="943"/>
                      <a:pt x="1103" y="848"/>
                      <a:pt x="1062" y="749"/>
                    </a:cubicBezTo>
                    <a:lnTo>
                      <a:pt x="823" y="172"/>
                    </a:lnTo>
                    <a:cubicBezTo>
                      <a:pt x="782" y="69"/>
                      <a:pt x="681" y="0"/>
                      <a:pt x="573" y="0"/>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 name="Google Shape;530;p40"/>
              <p:cNvSpPr/>
              <p:nvPr/>
            </p:nvSpPr>
            <p:spPr>
              <a:xfrm flipH="1">
                <a:off x="2407605" y="2712342"/>
                <a:ext cx="202833" cy="629869"/>
              </a:xfrm>
              <a:custGeom>
                <a:avLst/>
                <a:gdLst/>
                <a:ahLst/>
                <a:cxnLst/>
                <a:rect l="l" t="t" r="r" b="b"/>
                <a:pathLst>
                  <a:path w="2221" h="6897" extrusionOk="0">
                    <a:moveTo>
                      <a:pt x="53" y="1"/>
                    </a:moveTo>
                    <a:cubicBezTo>
                      <a:pt x="34" y="1"/>
                      <a:pt x="17" y="4"/>
                      <a:pt x="1" y="11"/>
                    </a:cubicBezTo>
                    <a:cubicBezTo>
                      <a:pt x="1" y="11"/>
                      <a:pt x="1957" y="2899"/>
                      <a:pt x="971" y="6896"/>
                    </a:cubicBezTo>
                    <a:lnTo>
                      <a:pt x="1847" y="6896"/>
                    </a:lnTo>
                    <a:cubicBezTo>
                      <a:pt x="2042" y="5739"/>
                      <a:pt x="2220" y="4971"/>
                      <a:pt x="1762" y="2919"/>
                    </a:cubicBezTo>
                    <a:cubicBezTo>
                      <a:pt x="1433" y="1441"/>
                      <a:pt x="440" y="1"/>
                      <a:pt x="53"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 name="Google Shape;531;p40"/>
              <p:cNvSpPr/>
              <p:nvPr/>
            </p:nvSpPr>
            <p:spPr>
              <a:xfrm flipH="1">
                <a:off x="3027701" y="2373578"/>
                <a:ext cx="1735" cy="1370"/>
              </a:xfrm>
              <a:custGeom>
                <a:avLst/>
                <a:gdLst/>
                <a:ahLst/>
                <a:cxnLst/>
                <a:rect l="l" t="t" r="r" b="b"/>
                <a:pathLst>
                  <a:path w="19" h="15" extrusionOk="0">
                    <a:moveTo>
                      <a:pt x="8" y="1"/>
                    </a:moveTo>
                    <a:cubicBezTo>
                      <a:pt x="1" y="1"/>
                      <a:pt x="1" y="15"/>
                      <a:pt x="8" y="15"/>
                    </a:cubicBezTo>
                    <a:cubicBezTo>
                      <a:pt x="18" y="15"/>
                      <a:pt x="18" y="1"/>
                      <a:pt x="8" y="1"/>
                    </a:cubicBezTo>
                    <a:close/>
                  </a:path>
                </a:pathLst>
              </a:custGeom>
              <a:solidFill>
                <a:srgbClr val="7C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 name="Google Shape;532;p40"/>
              <p:cNvSpPr/>
              <p:nvPr/>
            </p:nvSpPr>
            <p:spPr>
              <a:xfrm flipH="1">
                <a:off x="4038394" y="1928917"/>
                <a:ext cx="75891" cy="46850"/>
              </a:xfrm>
              <a:custGeom>
                <a:avLst/>
                <a:gdLst/>
                <a:ahLst/>
                <a:cxnLst/>
                <a:rect l="l" t="t" r="r" b="b"/>
                <a:pathLst>
                  <a:path w="831" h="513" extrusionOk="0">
                    <a:moveTo>
                      <a:pt x="611" y="1"/>
                    </a:moveTo>
                    <a:cubicBezTo>
                      <a:pt x="592" y="1"/>
                      <a:pt x="573" y="4"/>
                      <a:pt x="554" y="9"/>
                    </a:cubicBezTo>
                    <a:lnTo>
                      <a:pt x="168" y="118"/>
                    </a:lnTo>
                    <a:cubicBezTo>
                      <a:pt x="62" y="149"/>
                      <a:pt x="1" y="261"/>
                      <a:pt x="32" y="367"/>
                    </a:cubicBezTo>
                    <a:cubicBezTo>
                      <a:pt x="57" y="455"/>
                      <a:pt x="138" y="512"/>
                      <a:pt x="225" y="512"/>
                    </a:cubicBezTo>
                    <a:cubicBezTo>
                      <a:pt x="243" y="512"/>
                      <a:pt x="262" y="509"/>
                      <a:pt x="281" y="504"/>
                    </a:cubicBezTo>
                    <a:lnTo>
                      <a:pt x="663" y="395"/>
                    </a:lnTo>
                    <a:cubicBezTo>
                      <a:pt x="769" y="361"/>
                      <a:pt x="831" y="252"/>
                      <a:pt x="799" y="146"/>
                    </a:cubicBezTo>
                    <a:cubicBezTo>
                      <a:pt x="775" y="56"/>
                      <a:pt x="696" y="1"/>
                      <a:pt x="611" y="1"/>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 name="Google Shape;533;p40"/>
              <p:cNvSpPr/>
              <p:nvPr/>
            </p:nvSpPr>
            <p:spPr>
              <a:xfrm flipH="1">
                <a:off x="4043417" y="1891657"/>
                <a:ext cx="88585" cy="59635"/>
              </a:xfrm>
              <a:custGeom>
                <a:avLst/>
                <a:gdLst/>
                <a:ahLst/>
                <a:cxnLst/>
                <a:rect l="l" t="t" r="r" b="b"/>
                <a:pathLst>
                  <a:path w="970" h="653" extrusionOk="0">
                    <a:moveTo>
                      <a:pt x="696" y="1"/>
                    </a:moveTo>
                    <a:cubicBezTo>
                      <a:pt x="666" y="1"/>
                      <a:pt x="636" y="6"/>
                      <a:pt x="608" y="17"/>
                    </a:cubicBezTo>
                    <a:lnTo>
                      <a:pt x="185" y="185"/>
                    </a:lnTo>
                    <a:cubicBezTo>
                      <a:pt x="62" y="236"/>
                      <a:pt x="0" y="376"/>
                      <a:pt x="51" y="499"/>
                    </a:cubicBezTo>
                    <a:cubicBezTo>
                      <a:pt x="88" y="596"/>
                      <a:pt x="179" y="652"/>
                      <a:pt x="276" y="652"/>
                    </a:cubicBezTo>
                    <a:cubicBezTo>
                      <a:pt x="306" y="652"/>
                      <a:pt x="336" y="647"/>
                      <a:pt x="366" y="636"/>
                    </a:cubicBezTo>
                    <a:lnTo>
                      <a:pt x="785" y="468"/>
                    </a:lnTo>
                    <a:cubicBezTo>
                      <a:pt x="908" y="417"/>
                      <a:pt x="970" y="277"/>
                      <a:pt x="922" y="154"/>
                    </a:cubicBezTo>
                    <a:cubicBezTo>
                      <a:pt x="883" y="58"/>
                      <a:pt x="791" y="1"/>
                      <a:pt x="696" y="1"/>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 name="Google Shape;534;p40"/>
              <p:cNvSpPr/>
              <p:nvPr/>
            </p:nvSpPr>
            <p:spPr>
              <a:xfrm flipH="1">
                <a:off x="1976095" y="2123804"/>
                <a:ext cx="152056" cy="92786"/>
              </a:xfrm>
              <a:custGeom>
                <a:avLst/>
                <a:gdLst/>
                <a:ahLst/>
                <a:cxnLst/>
                <a:rect l="l" t="t" r="r" b="b"/>
                <a:pathLst>
                  <a:path w="1665" h="1016" extrusionOk="0">
                    <a:moveTo>
                      <a:pt x="703" y="1"/>
                    </a:moveTo>
                    <a:cubicBezTo>
                      <a:pt x="278" y="1"/>
                      <a:pt x="1" y="384"/>
                      <a:pt x="1" y="384"/>
                    </a:cubicBezTo>
                    <a:lnTo>
                      <a:pt x="59" y="784"/>
                    </a:lnTo>
                    <a:cubicBezTo>
                      <a:pt x="273" y="949"/>
                      <a:pt x="497" y="1016"/>
                      <a:pt x="698" y="1016"/>
                    </a:cubicBezTo>
                    <a:cubicBezTo>
                      <a:pt x="1269" y="1016"/>
                      <a:pt x="1664" y="482"/>
                      <a:pt x="1165" y="152"/>
                    </a:cubicBezTo>
                    <a:cubicBezTo>
                      <a:pt x="998" y="42"/>
                      <a:pt x="842" y="1"/>
                      <a:pt x="703" y="1"/>
                    </a:cubicBezTo>
                    <a:close/>
                  </a:path>
                </a:pathLst>
              </a:custGeom>
              <a:solidFill>
                <a:srgbClr val="F99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 name="Google Shape;535;p40"/>
              <p:cNvSpPr/>
              <p:nvPr/>
            </p:nvSpPr>
            <p:spPr>
              <a:xfrm flipH="1">
                <a:off x="3260580" y="1799418"/>
                <a:ext cx="188129" cy="115252"/>
              </a:xfrm>
              <a:custGeom>
                <a:avLst/>
                <a:gdLst/>
                <a:ahLst/>
                <a:cxnLst/>
                <a:rect l="l" t="t" r="r" b="b"/>
                <a:pathLst>
                  <a:path w="2060" h="1262" extrusionOk="0">
                    <a:moveTo>
                      <a:pt x="632" y="1"/>
                    </a:moveTo>
                    <a:cubicBezTo>
                      <a:pt x="382" y="1"/>
                      <a:pt x="187" y="83"/>
                      <a:pt x="120" y="242"/>
                    </a:cubicBezTo>
                    <a:cubicBezTo>
                      <a:pt x="1" y="515"/>
                      <a:pt x="315" y="912"/>
                      <a:pt x="820" y="1126"/>
                    </a:cubicBezTo>
                    <a:cubicBezTo>
                      <a:pt x="1032" y="1217"/>
                      <a:pt x="1243" y="1261"/>
                      <a:pt x="1426" y="1261"/>
                    </a:cubicBezTo>
                    <a:cubicBezTo>
                      <a:pt x="1677" y="1261"/>
                      <a:pt x="1874" y="1179"/>
                      <a:pt x="1943" y="1021"/>
                    </a:cubicBezTo>
                    <a:cubicBezTo>
                      <a:pt x="2060" y="748"/>
                      <a:pt x="1745" y="351"/>
                      <a:pt x="1244" y="137"/>
                    </a:cubicBezTo>
                    <a:cubicBezTo>
                      <a:pt x="1029" y="46"/>
                      <a:pt x="816" y="1"/>
                      <a:pt x="632" y="1"/>
                    </a:cubicBezTo>
                    <a:close/>
                  </a:path>
                </a:pathLst>
              </a:custGeom>
              <a:solidFill>
                <a:srgbClr val="EA8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 name="Google Shape;536;p40"/>
              <p:cNvSpPr/>
              <p:nvPr/>
            </p:nvSpPr>
            <p:spPr>
              <a:xfrm flipH="1">
                <a:off x="2290801" y="2044443"/>
                <a:ext cx="183015" cy="120640"/>
              </a:xfrm>
              <a:custGeom>
                <a:avLst/>
                <a:gdLst/>
                <a:ahLst/>
                <a:cxnLst/>
                <a:rect l="l" t="t" r="r" b="b"/>
                <a:pathLst>
                  <a:path w="2004" h="1321" extrusionOk="0">
                    <a:moveTo>
                      <a:pt x="1081" y="1"/>
                    </a:moveTo>
                    <a:cubicBezTo>
                      <a:pt x="1036" y="1"/>
                      <a:pt x="989" y="3"/>
                      <a:pt x="942" y="7"/>
                    </a:cubicBezTo>
                    <a:cubicBezTo>
                      <a:pt x="406" y="58"/>
                      <a:pt x="0" y="393"/>
                      <a:pt x="38" y="755"/>
                    </a:cubicBezTo>
                    <a:cubicBezTo>
                      <a:pt x="69" y="1082"/>
                      <a:pt x="455" y="1321"/>
                      <a:pt x="927" y="1321"/>
                    </a:cubicBezTo>
                    <a:cubicBezTo>
                      <a:pt x="973" y="1321"/>
                      <a:pt x="1019" y="1319"/>
                      <a:pt x="1065" y="1314"/>
                    </a:cubicBezTo>
                    <a:cubicBezTo>
                      <a:pt x="1601" y="1263"/>
                      <a:pt x="2004" y="929"/>
                      <a:pt x="1970" y="567"/>
                    </a:cubicBezTo>
                    <a:cubicBezTo>
                      <a:pt x="1939" y="237"/>
                      <a:pt x="1553" y="1"/>
                      <a:pt x="1081" y="1"/>
                    </a:cubicBezTo>
                    <a:close/>
                  </a:path>
                </a:pathLst>
              </a:custGeom>
              <a:solidFill>
                <a:srgbClr val="EA8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 name="Google Shape;537;p40"/>
              <p:cNvSpPr/>
              <p:nvPr/>
            </p:nvSpPr>
            <p:spPr>
              <a:xfrm flipH="1">
                <a:off x="2488885" y="2067822"/>
                <a:ext cx="30320" cy="48676"/>
              </a:xfrm>
              <a:custGeom>
                <a:avLst/>
                <a:gdLst/>
                <a:ahLst/>
                <a:cxnLst/>
                <a:rect l="l" t="t" r="r" b="b"/>
                <a:pathLst>
                  <a:path w="332" h="533" extrusionOk="0">
                    <a:moveTo>
                      <a:pt x="252" y="1"/>
                    </a:moveTo>
                    <a:cubicBezTo>
                      <a:pt x="219" y="1"/>
                      <a:pt x="186" y="20"/>
                      <a:pt x="180" y="62"/>
                    </a:cubicBezTo>
                    <a:cubicBezTo>
                      <a:pt x="163" y="191"/>
                      <a:pt x="115" y="308"/>
                      <a:pt x="40" y="413"/>
                    </a:cubicBezTo>
                    <a:cubicBezTo>
                      <a:pt x="0" y="470"/>
                      <a:pt x="52" y="533"/>
                      <a:pt x="104" y="533"/>
                    </a:cubicBezTo>
                    <a:cubicBezTo>
                      <a:pt x="124" y="533"/>
                      <a:pt x="144" y="524"/>
                      <a:pt x="159" y="502"/>
                    </a:cubicBezTo>
                    <a:cubicBezTo>
                      <a:pt x="248" y="376"/>
                      <a:pt x="303" y="232"/>
                      <a:pt x="327" y="79"/>
                    </a:cubicBezTo>
                    <a:cubicBezTo>
                      <a:pt x="332" y="29"/>
                      <a:pt x="292" y="1"/>
                      <a:pt x="252" y="1"/>
                    </a:cubicBezTo>
                    <a:close/>
                  </a:path>
                </a:pathLst>
              </a:custGeom>
              <a:solidFill>
                <a:srgbClr val="C685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38" name="Google Shape;538;p40"/>
            <p:cNvSpPr/>
            <p:nvPr/>
          </p:nvSpPr>
          <p:spPr>
            <a:xfrm flipH="1">
              <a:off x="3944381" y="1569605"/>
              <a:ext cx="85206" cy="66941"/>
            </a:xfrm>
            <a:custGeom>
              <a:avLst/>
              <a:gdLst/>
              <a:ahLst/>
              <a:cxnLst/>
              <a:rect l="l" t="t" r="r" b="b"/>
              <a:pathLst>
                <a:path w="933" h="733" extrusionOk="0">
                  <a:moveTo>
                    <a:pt x="655" y="1"/>
                  </a:moveTo>
                  <a:cubicBezTo>
                    <a:pt x="610" y="1"/>
                    <a:pt x="564" y="14"/>
                    <a:pt x="523" y="40"/>
                  </a:cubicBezTo>
                  <a:lnTo>
                    <a:pt x="144" y="289"/>
                  </a:lnTo>
                  <a:cubicBezTo>
                    <a:pt x="32" y="360"/>
                    <a:pt x="0" y="511"/>
                    <a:pt x="73" y="623"/>
                  </a:cubicBezTo>
                  <a:cubicBezTo>
                    <a:pt x="119" y="694"/>
                    <a:pt x="196" y="732"/>
                    <a:pt x="274" y="732"/>
                  </a:cubicBezTo>
                  <a:cubicBezTo>
                    <a:pt x="320" y="732"/>
                    <a:pt x="366" y="719"/>
                    <a:pt x="407" y="691"/>
                  </a:cubicBezTo>
                  <a:lnTo>
                    <a:pt x="789" y="445"/>
                  </a:lnTo>
                  <a:cubicBezTo>
                    <a:pt x="898" y="371"/>
                    <a:pt x="933" y="220"/>
                    <a:pt x="857" y="111"/>
                  </a:cubicBezTo>
                  <a:cubicBezTo>
                    <a:pt x="811" y="40"/>
                    <a:pt x="734" y="1"/>
                    <a:pt x="655" y="1"/>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 name="Google Shape;539;p40"/>
            <p:cNvSpPr/>
            <p:nvPr/>
          </p:nvSpPr>
          <p:spPr>
            <a:xfrm flipH="1">
              <a:off x="3921915" y="1616546"/>
              <a:ext cx="88677" cy="59635"/>
            </a:xfrm>
            <a:custGeom>
              <a:avLst/>
              <a:gdLst/>
              <a:ahLst/>
              <a:cxnLst/>
              <a:rect l="l" t="t" r="r" b="b"/>
              <a:pathLst>
                <a:path w="971" h="653" extrusionOk="0">
                  <a:moveTo>
                    <a:pt x="694" y="1"/>
                  </a:moveTo>
                  <a:cubicBezTo>
                    <a:pt x="664" y="1"/>
                    <a:pt x="634" y="6"/>
                    <a:pt x="605" y="17"/>
                  </a:cubicBezTo>
                  <a:lnTo>
                    <a:pt x="185" y="188"/>
                  </a:lnTo>
                  <a:cubicBezTo>
                    <a:pt x="62" y="235"/>
                    <a:pt x="1" y="375"/>
                    <a:pt x="49" y="501"/>
                  </a:cubicBezTo>
                  <a:cubicBezTo>
                    <a:pt x="87" y="595"/>
                    <a:pt x="178" y="653"/>
                    <a:pt x="273" y="653"/>
                  </a:cubicBezTo>
                  <a:cubicBezTo>
                    <a:pt x="303" y="653"/>
                    <a:pt x="333" y="647"/>
                    <a:pt x="363" y="635"/>
                  </a:cubicBezTo>
                  <a:lnTo>
                    <a:pt x="786" y="468"/>
                  </a:lnTo>
                  <a:cubicBezTo>
                    <a:pt x="909" y="416"/>
                    <a:pt x="971" y="276"/>
                    <a:pt x="919" y="153"/>
                  </a:cubicBezTo>
                  <a:cubicBezTo>
                    <a:pt x="882" y="59"/>
                    <a:pt x="791" y="1"/>
                    <a:pt x="694" y="1"/>
                  </a:cubicBezTo>
                  <a:close/>
                </a:path>
              </a:pathLst>
            </a:custGeom>
            <a:solidFill>
              <a:srgbClr val="F9B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41" name="Google Shape;541;p40"/>
          <p:cNvSpPr/>
          <p:nvPr/>
        </p:nvSpPr>
        <p:spPr>
          <a:xfrm flipH="1">
            <a:off x="2163095" y="3097515"/>
            <a:ext cx="2914" cy="2040"/>
          </a:xfrm>
          <a:custGeom>
            <a:avLst/>
            <a:gdLst/>
            <a:ahLst/>
            <a:cxnLst/>
            <a:rect l="l" t="t" r="r" b="b"/>
            <a:pathLst>
              <a:path w="50" h="35" extrusionOk="0">
                <a:moveTo>
                  <a:pt x="25" y="0"/>
                </a:moveTo>
                <a:cubicBezTo>
                  <a:pt x="1" y="0"/>
                  <a:pt x="1" y="34"/>
                  <a:pt x="25" y="34"/>
                </a:cubicBezTo>
                <a:cubicBezTo>
                  <a:pt x="49" y="34"/>
                  <a:pt x="49" y="0"/>
                  <a:pt x="25" y="0"/>
                </a:cubicBezTo>
                <a:close/>
              </a:path>
            </a:pathLst>
          </a:custGeom>
          <a:solidFill>
            <a:srgbClr val="DD8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 name="Google Shape;542;p40"/>
          <p:cNvSpPr/>
          <p:nvPr/>
        </p:nvSpPr>
        <p:spPr>
          <a:xfrm flipH="1">
            <a:off x="2319025" y="3305316"/>
            <a:ext cx="62400" cy="62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 name="Google Shape;543;p40"/>
          <p:cNvSpPr/>
          <p:nvPr/>
        </p:nvSpPr>
        <p:spPr>
          <a:xfrm flipH="1">
            <a:off x="3063975" y="3367704"/>
            <a:ext cx="32400" cy="324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 name="Google Shape;548;p40"/>
          <p:cNvSpPr/>
          <p:nvPr/>
        </p:nvSpPr>
        <p:spPr>
          <a:xfrm rot="5400000" flipH="1">
            <a:off x="3143187" y="3298166"/>
            <a:ext cx="520200" cy="520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 name="Google Shape;549;p40"/>
          <p:cNvSpPr/>
          <p:nvPr/>
        </p:nvSpPr>
        <p:spPr>
          <a:xfrm rot="5400000" flipH="1">
            <a:off x="2496978" y="3298166"/>
            <a:ext cx="520200" cy="520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 name="Google Shape;550;p40"/>
          <p:cNvSpPr/>
          <p:nvPr/>
        </p:nvSpPr>
        <p:spPr>
          <a:xfrm rot="5400000" flipH="1">
            <a:off x="1866419" y="3298166"/>
            <a:ext cx="520200" cy="520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551" name="Google Shape;551;p40"/>
          <p:cNvCxnSpPr/>
          <p:nvPr/>
        </p:nvCxnSpPr>
        <p:spPr>
          <a:xfrm rot="10800000">
            <a:off x="1419525" y="3167823"/>
            <a:ext cx="2493300" cy="0"/>
          </a:xfrm>
          <a:prstGeom prst="straightConnector1">
            <a:avLst/>
          </a:prstGeom>
          <a:noFill/>
          <a:ln w="19050" cap="flat" cmpd="sng">
            <a:solidFill>
              <a:srgbClr val="FFFFFF"/>
            </a:solidFill>
            <a:prstDash val="solid"/>
            <a:round/>
            <a:headEnd type="none" w="med" len="med"/>
            <a:tailEnd type="none" w="med" len="med"/>
          </a:ln>
        </p:spPr>
      </p:cxnSp>
      <p:sp>
        <p:nvSpPr>
          <p:cNvPr id="552" name="Google Shape;552;p40"/>
          <p:cNvSpPr/>
          <p:nvPr/>
        </p:nvSpPr>
        <p:spPr>
          <a:xfrm flipH="1">
            <a:off x="3229976" y="3378398"/>
            <a:ext cx="346598" cy="346645"/>
          </a:xfrm>
          <a:custGeom>
            <a:avLst/>
            <a:gdLst/>
            <a:ahLst/>
            <a:cxnLst/>
            <a:rect l="l" t="t" r="r" b="b"/>
            <a:pathLst>
              <a:path w="209109" h="209137" extrusionOk="0">
                <a:moveTo>
                  <a:pt x="104745" y="6200"/>
                </a:moveTo>
                <a:cubicBezTo>
                  <a:pt x="106397" y="6200"/>
                  <a:pt x="108050" y="6240"/>
                  <a:pt x="109701" y="6320"/>
                </a:cubicBezTo>
                <a:cubicBezTo>
                  <a:pt x="117838" y="6761"/>
                  <a:pt x="125681" y="8158"/>
                  <a:pt x="133181" y="10438"/>
                </a:cubicBezTo>
                <a:lnTo>
                  <a:pt x="104554" y="27545"/>
                </a:lnTo>
                <a:lnTo>
                  <a:pt x="75928" y="10438"/>
                </a:lnTo>
                <a:cubicBezTo>
                  <a:pt x="81026" y="8869"/>
                  <a:pt x="86246" y="7742"/>
                  <a:pt x="91565" y="7056"/>
                </a:cubicBezTo>
                <a:cubicBezTo>
                  <a:pt x="95932" y="6485"/>
                  <a:pt x="100338" y="6200"/>
                  <a:pt x="104745" y="6200"/>
                </a:cubicBezTo>
                <a:close/>
                <a:moveTo>
                  <a:pt x="68257" y="13060"/>
                </a:moveTo>
                <a:lnTo>
                  <a:pt x="101466" y="32912"/>
                </a:lnTo>
                <a:lnTo>
                  <a:pt x="101466" y="61563"/>
                </a:lnTo>
                <a:lnTo>
                  <a:pt x="68698" y="81146"/>
                </a:lnTo>
                <a:lnTo>
                  <a:pt x="44042" y="66097"/>
                </a:lnTo>
                <a:lnTo>
                  <a:pt x="43454" y="27422"/>
                </a:lnTo>
                <a:cubicBezTo>
                  <a:pt x="51003" y="21393"/>
                  <a:pt x="59336" y="16565"/>
                  <a:pt x="68257" y="13060"/>
                </a:cubicBezTo>
                <a:close/>
                <a:moveTo>
                  <a:pt x="140778" y="13109"/>
                </a:moveTo>
                <a:cubicBezTo>
                  <a:pt x="149798" y="16687"/>
                  <a:pt x="158180" y="21565"/>
                  <a:pt x="165655" y="27520"/>
                </a:cubicBezTo>
                <a:lnTo>
                  <a:pt x="165067" y="66097"/>
                </a:lnTo>
                <a:lnTo>
                  <a:pt x="140435" y="81146"/>
                </a:lnTo>
                <a:lnTo>
                  <a:pt x="107643" y="61563"/>
                </a:lnTo>
                <a:lnTo>
                  <a:pt x="107643" y="32912"/>
                </a:lnTo>
                <a:lnTo>
                  <a:pt x="140778" y="13109"/>
                </a:lnTo>
                <a:close/>
                <a:moveTo>
                  <a:pt x="171757" y="32814"/>
                </a:moveTo>
                <a:cubicBezTo>
                  <a:pt x="185752" y="45902"/>
                  <a:pt x="195899" y="63009"/>
                  <a:pt x="200384" y="82297"/>
                </a:cubicBezTo>
                <a:lnTo>
                  <a:pt x="171267" y="66048"/>
                </a:lnTo>
                <a:lnTo>
                  <a:pt x="171757" y="32814"/>
                </a:lnTo>
                <a:close/>
                <a:moveTo>
                  <a:pt x="168204" y="71440"/>
                </a:moveTo>
                <a:lnTo>
                  <a:pt x="201879" y="90214"/>
                </a:lnTo>
                <a:cubicBezTo>
                  <a:pt x="202565" y="94895"/>
                  <a:pt x="202933" y="99699"/>
                  <a:pt x="202933" y="104576"/>
                </a:cubicBezTo>
                <a:cubicBezTo>
                  <a:pt x="202933" y="109453"/>
                  <a:pt x="202565" y="114232"/>
                  <a:pt x="201879" y="118938"/>
                </a:cubicBezTo>
                <a:lnTo>
                  <a:pt x="168204" y="137687"/>
                </a:lnTo>
                <a:lnTo>
                  <a:pt x="143548" y="122639"/>
                </a:lnTo>
                <a:lnTo>
                  <a:pt x="143548" y="86513"/>
                </a:lnTo>
                <a:lnTo>
                  <a:pt x="168204" y="71440"/>
                </a:lnTo>
                <a:close/>
                <a:moveTo>
                  <a:pt x="104554" y="66930"/>
                </a:moveTo>
                <a:lnTo>
                  <a:pt x="137347" y="86513"/>
                </a:lnTo>
                <a:lnTo>
                  <a:pt x="137347" y="122614"/>
                </a:lnTo>
                <a:lnTo>
                  <a:pt x="104554" y="142221"/>
                </a:lnTo>
                <a:lnTo>
                  <a:pt x="71762" y="122614"/>
                </a:lnTo>
                <a:lnTo>
                  <a:pt x="71762" y="108693"/>
                </a:lnTo>
                <a:cubicBezTo>
                  <a:pt x="71762" y="106978"/>
                  <a:pt x="70389" y="105605"/>
                  <a:pt x="68674" y="105605"/>
                </a:cubicBezTo>
                <a:cubicBezTo>
                  <a:pt x="66958" y="105605"/>
                  <a:pt x="65585" y="106978"/>
                  <a:pt x="65585" y="108693"/>
                </a:cubicBezTo>
                <a:lnTo>
                  <a:pt x="65585" y="122639"/>
                </a:lnTo>
                <a:lnTo>
                  <a:pt x="40905" y="137687"/>
                </a:lnTo>
                <a:lnTo>
                  <a:pt x="7230" y="118938"/>
                </a:lnTo>
                <a:cubicBezTo>
                  <a:pt x="6544" y="114232"/>
                  <a:pt x="6176" y="109453"/>
                  <a:pt x="6176" y="104576"/>
                </a:cubicBezTo>
                <a:cubicBezTo>
                  <a:pt x="6176" y="99748"/>
                  <a:pt x="6544" y="94944"/>
                  <a:pt x="7255" y="90189"/>
                </a:cubicBezTo>
                <a:lnTo>
                  <a:pt x="40905" y="71440"/>
                </a:lnTo>
                <a:lnTo>
                  <a:pt x="65585" y="86513"/>
                </a:lnTo>
                <a:lnTo>
                  <a:pt x="65585" y="94258"/>
                </a:lnTo>
                <a:cubicBezTo>
                  <a:pt x="65585" y="95973"/>
                  <a:pt x="66958" y="97346"/>
                  <a:pt x="68674" y="97346"/>
                </a:cubicBezTo>
                <a:cubicBezTo>
                  <a:pt x="70389" y="97346"/>
                  <a:pt x="71762" y="95973"/>
                  <a:pt x="71762" y="94258"/>
                </a:cubicBezTo>
                <a:lnTo>
                  <a:pt x="71762" y="86513"/>
                </a:lnTo>
                <a:lnTo>
                  <a:pt x="104554" y="66930"/>
                </a:lnTo>
                <a:close/>
                <a:moveTo>
                  <a:pt x="8725" y="126854"/>
                </a:moveTo>
                <a:lnTo>
                  <a:pt x="37866" y="143079"/>
                </a:lnTo>
                <a:lnTo>
                  <a:pt x="37351" y="176338"/>
                </a:lnTo>
                <a:cubicBezTo>
                  <a:pt x="23381" y="163225"/>
                  <a:pt x="13210" y="146118"/>
                  <a:pt x="8725" y="126854"/>
                </a:cubicBezTo>
                <a:close/>
                <a:moveTo>
                  <a:pt x="200384" y="126854"/>
                </a:moveTo>
                <a:lnTo>
                  <a:pt x="200384" y="126854"/>
                </a:lnTo>
                <a:cubicBezTo>
                  <a:pt x="195899" y="146118"/>
                  <a:pt x="185752" y="163225"/>
                  <a:pt x="171757" y="176338"/>
                </a:cubicBezTo>
                <a:lnTo>
                  <a:pt x="171267" y="143079"/>
                </a:lnTo>
                <a:lnTo>
                  <a:pt x="200384" y="126854"/>
                </a:lnTo>
                <a:close/>
                <a:moveTo>
                  <a:pt x="68698" y="127982"/>
                </a:moveTo>
                <a:lnTo>
                  <a:pt x="101466" y="147564"/>
                </a:lnTo>
                <a:lnTo>
                  <a:pt x="101466" y="176240"/>
                </a:lnTo>
                <a:lnTo>
                  <a:pt x="68330" y="196018"/>
                </a:lnTo>
                <a:cubicBezTo>
                  <a:pt x="59311" y="192440"/>
                  <a:pt x="50954" y="187563"/>
                  <a:pt x="43454" y="181607"/>
                </a:cubicBezTo>
                <a:lnTo>
                  <a:pt x="44042" y="143030"/>
                </a:lnTo>
                <a:lnTo>
                  <a:pt x="68698" y="127982"/>
                </a:lnTo>
                <a:close/>
                <a:moveTo>
                  <a:pt x="140435" y="127982"/>
                </a:moveTo>
                <a:lnTo>
                  <a:pt x="165067" y="143030"/>
                </a:lnTo>
                <a:lnTo>
                  <a:pt x="165655" y="181607"/>
                </a:lnTo>
                <a:cubicBezTo>
                  <a:pt x="158180" y="187563"/>
                  <a:pt x="149798" y="192440"/>
                  <a:pt x="140778" y="196018"/>
                </a:cubicBezTo>
                <a:lnTo>
                  <a:pt x="107643" y="176240"/>
                </a:lnTo>
                <a:lnTo>
                  <a:pt x="107643" y="147564"/>
                </a:lnTo>
                <a:lnTo>
                  <a:pt x="140435" y="127982"/>
                </a:lnTo>
                <a:close/>
                <a:moveTo>
                  <a:pt x="104554" y="181582"/>
                </a:moveTo>
                <a:lnTo>
                  <a:pt x="133181" y="198690"/>
                </a:lnTo>
                <a:cubicBezTo>
                  <a:pt x="125681" y="200969"/>
                  <a:pt x="117838" y="202390"/>
                  <a:pt x="109701" y="202807"/>
                </a:cubicBezTo>
                <a:cubicBezTo>
                  <a:pt x="109603" y="202807"/>
                  <a:pt x="109481" y="202807"/>
                  <a:pt x="109383" y="202832"/>
                </a:cubicBezTo>
                <a:cubicBezTo>
                  <a:pt x="108721" y="202856"/>
                  <a:pt x="108084" y="202881"/>
                  <a:pt x="107422" y="202905"/>
                </a:cubicBezTo>
                <a:lnTo>
                  <a:pt x="106858" y="202905"/>
                </a:lnTo>
                <a:cubicBezTo>
                  <a:pt x="106098" y="202930"/>
                  <a:pt x="105314" y="202930"/>
                  <a:pt x="104554" y="202930"/>
                </a:cubicBezTo>
                <a:cubicBezTo>
                  <a:pt x="103795" y="202930"/>
                  <a:pt x="103035" y="202930"/>
                  <a:pt x="102275" y="202905"/>
                </a:cubicBezTo>
                <a:lnTo>
                  <a:pt x="101687" y="202905"/>
                </a:lnTo>
                <a:cubicBezTo>
                  <a:pt x="101050" y="202881"/>
                  <a:pt x="100388" y="202856"/>
                  <a:pt x="99751" y="202832"/>
                </a:cubicBezTo>
                <a:cubicBezTo>
                  <a:pt x="99628" y="202807"/>
                  <a:pt x="99530" y="202807"/>
                  <a:pt x="99408" y="202807"/>
                </a:cubicBezTo>
                <a:cubicBezTo>
                  <a:pt x="91295" y="202390"/>
                  <a:pt x="83428" y="200969"/>
                  <a:pt x="75953" y="198690"/>
                </a:cubicBezTo>
                <a:lnTo>
                  <a:pt x="104554" y="181582"/>
                </a:lnTo>
                <a:close/>
                <a:moveTo>
                  <a:pt x="104479" y="1"/>
                </a:moveTo>
                <a:cubicBezTo>
                  <a:pt x="99750" y="1"/>
                  <a:pt x="95020" y="328"/>
                  <a:pt x="90339" y="977"/>
                </a:cubicBezTo>
                <a:cubicBezTo>
                  <a:pt x="78796" y="2521"/>
                  <a:pt x="67669" y="6002"/>
                  <a:pt x="57154" y="11345"/>
                </a:cubicBezTo>
                <a:cubicBezTo>
                  <a:pt x="50586" y="14702"/>
                  <a:pt x="44385" y="18771"/>
                  <a:pt x="38650" y="23427"/>
                </a:cubicBezTo>
                <a:cubicBezTo>
                  <a:pt x="38454" y="23550"/>
                  <a:pt x="38258" y="23697"/>
                  <a:pt x="38087" y="23869"/>
                </a:cubicBezTo>
                <a:cubicBezTo>
                  <a:pt x="31739" y="29113"/>
                  <a:pt x="25979" y="35094"/>
                  <a:pt x="21029" y="41662"/>
                </a:cubicBezTo>
                <a:cubicBezTo>
                  <a:pt x="19999" y="43034"/>
                  <a:pt x="20269" y="44971"/>
                  <a:pt x="21641" y="46000"/>
                </a:cubicBezTo>
                <a:cubicBezTo>
                  <a:pt x="22202" y="46421"/>
                  <a:pt x="22858" y="46625"/>
                  <a:pt x="23507" y="46625"/>
                </a:cubicBezTo>
                <a:cubicBezTo>
                  <a:pt x="24445" y="46625"/>
                  <a:pt x="25371" y="46199"/>
                  <a:pt x="25979" y="45387"/>
                </a:cubicBezTo>
                <a:cubicBezTo>
                  <a:pt x="29435" y="40780"/>
                  <a:pt x="33258" y="36540"/>
                  <a:pt x="37351" y="32692"/>
                </a:cubicBezTo>
                <a:lnTo>
                  <a:pt x="37866" y="66048"/>
                </a:lnTo>
                <a:lnTo>
                  <a:pt x="8750" y="82273"/>
                </a:lnTo>
                <a:cubicBezTo>
                  <a:pt x="10637" y="74161"/>
                  <a:pt x="13529" y="66293"/>
                  <a:pt x="17377" y="58941"/>
                </a:cubicBezTo>
                <a:cubicBezTo>
                  <a:pt x="18186" y="57446"/>
                  <a:pt x="17597" y="55558"/>
                  <a:pt x="16078" y="54774"/>
                </a:cubicBezTo>
                <a:cubicBezTo>
                  <a:pt x="15614" y="54527"/>
                  <a:pt x="15119" y="54411"/>
                  <a:pt x="14632" y="54411"/>
                </a:cubicBezTo>
                <a:cubicBezTo>
                  <a:pt x="13522" y="54411"/>
                  <a:pt x="12456" y="55017"/>
                  <a:pt x="11911" y="56073"/>
                </a:cubicBezTo>
                <a:cubicBezTo>
                  <a:pt x="6764" y="65852"/>
                  <a:pt x="3235" y="76464"/>
                  <a:pt x="1422" y="87395"/>
                </a:cubicBezTo>
                <a:cubicBezTo>
                  <a:pt x="1372" y="87591"/>
                  <a:pt x="1323" y="87812"/>
                  <a:pt x="1323" y="88008"/>
                </a:cubicBezTo>
                <a:cubicBezTo>
                  <a:pt x="441" y="93473"/>
                  <a:pt x="0" y="99012"/>
                  <a:pt x="0" y="104576"/>
                </a:cubicBezTo>
                <a:cubicBezTo>
                  <a:pt x="0" y="128766"/>
                  <a:pt x="8161" y="151706"/>
                  <a:pt x="23185" y="170235"/>
                </a:cubicBezTo>
                <a:cubicBezTo>
                  <a:pt x="29337" y="177857"/>
                  <a:pt x="36592" y="184622"/>
                  <a:pt x="44606" y="190259"/>
                </a:cubicBezTo>
                <a:cubicBezTo>
                  <a:pt x="52057" y="195503"/>
                  <a:pt x="60218" y="199768"/>
                  <a:pt x="68796" y="202881"/>
                </a:cubicBezTo>
                <a:cubicBezTo>
                  <a:pt x="77717" y="206116"/>
                  <a:pt x="87031" y="208052"/>
                  <a:pt x="96491" y="208812"/>
                </a:cubicBezTo>
                <a:cubicBezTo>
                  <a:pt x="99201" y="209029"/>
                  <a:pt x="101922" y="209137"/>
                  <a:pt x="104644" y="209137"/>
                </a:cubicBezTo>
                <a:cubicBezTo>
                  <a:pt x="112039" y="209137"/>
                  <a:pt x="119442" y="208343"/>
                  <a:pt x="126661" y="206802"/>
                </a:cubicBezTo>
                <a:cubicBezTo>
                  <a:pt x="135558" y="204890"/>
                  <a:pt x="144210" y="201802"/>
                  <a:pt x="152322" y="197636"/>
                </a:cubicBezTo>
                <a:cubicBezTo>
                  <a:pt x="160508" y="193420"/>
                  <a:pt x="168179" y="188126"/>
                  <a:pt x="174944" y="181877"/>
                </a:cubicBezTo>
                <a:cubicBezTo>
                  <a:pt x="176267" y="180676"/>
                  <a:pt x="177566" y="179450"/>
                  <a:pt x="178816" y="178176"/>
                </a:cubicBezTo>
                <a:cubicBezTo>
                  <a:pt x="178881" y="178111"/>
                  <a:pt x="178923" y="178068"/>
                  <a:pt x="178948" y="178043"/>
                </a:cubicBezTo>
                <a:lnTo>
                  <a:pt x="178948" y="178043"/>
                </a:lnTo>
                <a:cubicBezTo>
                  <a:pt x="181399" y="175558"/>
                  <a:pt x="183732" y="172956"/>
                  <a:pt x="185924" y="170235"/>
                </a:cubicBezTo>
                <a:cubicBezTo>
                  <a:pt x="200947" y="151706"/>
                  <a:pt x="209109" y="128766"/>
                  <a:pt x="209109" y="104576"/>
                </a:cubicBezTo>
                <a:cubicBezTo>
                  <a:pt x="209109" y="80386"/>
                  <a:pt x="200947" y="57446"/>
                  <a:pt x="185948" y="38917"/>
                </a:cubicBezTo>
                <a:cubicBezTo>
                  <a:pt x="179796" y="31319"/>
                  <a:pt x="172591" y="24555"/>
                  <a:pt x="164601" y="18942"/>
                </a:cubicBezTo>
                <a:cubicBezTo>
                  <a:pt x="157150" y="13697"/>
                  <a:pt x="148989" y="9433"/>
                  <a:pt x="140435" y="6296"/>
                </a:cubicBezTo>
                <a:cubicBezTo>
                  <a:pt x="131539" y="3061"/>
                  <a:pt x="122225" y="1100"/>
                  <a:pt x="112789" y="340"/>
                </a:cubicBezTo>
                <a:cubicBezTo>
                  <a:pt x="110026" y="114"/>
                  <a:pt x="107253" y="1"/>
                  <a:pt x="10447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53" name="Google Shape;553;p40"/>
          <p:cNvGrpSpPr/>
          <p:nvPr/>
        </p:nvGrpSpPr>
        <p:grpSpPr>
          <a:xfrm>
            <a:off x="2588235" y="3382884"/>
            <a:ext cx="337682" cy="337682"/>
            <a:chOff x="1190625" y="238125"/>
            <a:chExt cx="5219200" cy="5219200"/>
          </a:xfrm>
        </p:grpSpPr>
        <p:sp>
          <p:nvSpPr>
            <p:cNvPr id="554" name="Google Shape;554;p40"/>
            <p:cNvSpPr/>
            <p:nvPr/>
          </p:nvSpPr>
          <p:spPr>
            <a:xfrm>
              <a:off x="4004075" y="238125"/>
              <a:ext cx="2405750" cy="2477500"/>
            </a:xfrm>
            <a:custGeom>
              <a:avLst/>
              <a:gdLst/>
              <a:ahLst/>
              <a:cxnLst/>
              <a:rect l="l" t="t" r="r" b="b"/>
              <a:pathLst>
                <a:path w="96230" h="99100" extrusionOk="0">
                  <a:moveTo>
                    <a:pt x="79723" y="8155"/>
                  </a:moveTo>
                  <a:cubicBezTo>
                    <a:pt x="84323" y="8155"/>
                    <a:pt x="88074" y="11906"/>
                    <a:pt x="88074" y="16506"/>
                  </a:cubicBezTo>
                  <a:lnTo>
                    <a:pt x="88074" y="67882"/>
                  </a:lnTo>
                  <a:cubicBezTo>
                    <a:pt x="88074" y="72514"/>
                    <a:pt x="84323" y="76265"/>
                    <a:pt x="79723" y="76265"/>
                  </a:cubicBezTo>
                  <a:lnTo>
                    <a:pt x="59630" y="76265"/>
                  </a:lnTo>
                  <a:cubicBezTo>
                    <a:pt x="58357" y="76265"/>
                    <a:pt x="57183" y="76820"/>
                    <a:pt x="56400" y="77831"/>
                  </a:cubicBezTo>
                  <a:lnTo>
                    <a:pt x="48147" y="88400"/>
                  </a:lnTo>
                  <a:lnTo>
                    <a:pt x="39797" y="77798"/>
                  </a:lnTo>
                  <a:cubicBezTo>
                    <a:pt x="39047" y="76820"/>
                    <a:pt x="37840" y="76265"/>
                    <a:pt x="36600" y="76265"/>
                  </a:cubicBezTo>
                  <a:lnTo>
                    <a:pt x="16506" y="76265"/>
                  </a:lnTo>
                  <a:cubicBezTo>
                    <a:pt x="11907" y="76265"/>
                    <a:pt x="8156" y="72514"/>
                    <a:pt x="8156" y="67882"/>
                  </a:cubicBezTo>
                  <a:lnTo>
                    <a:pt x="8156" y="16506"/>
                  </a:lnTo>
                  <a:cubicBezTo>
                    <a:pt x="8156" y="11906"/>
                    <a:pt x="11907" y="8155"/>
                    <a:pt x="16506" y="8155"/>
                  </a:cubicBezTo>
                  <a:close/>
                  <a:moveTo>
                    <a:pt x="16506" y="0"/>
                  </a:moveTo>
                  <a:cubicBezTo>
                    <a:pt x="7405" y="0"/>
                    <a:pt x="1" y="7405"/>
                    <a:pt x="1" y="16506"/>
                  </a:cubicBezTo>
                  <a:lnTo>
                    <a:pt x="1" y="67882"/>
                  </a:lnTo>
                  <a:cubicBezTo>
                    <a:pt x="1" y="76983"/>
                    <a:pt x="7405" y="84420"/>
                    <a:pt x="16506" y="84420"/>
                  </a:cubicBezTo>
                  <a:lnTo>
                    <a:pt x="34610" y="84420"/>
                  </a:lnTo>
                  <a:lnTo>
                    <a:pt x="44951" y="97533"/>
                  </a:lnTo>
                  <a:cubicBezTo>
                    <a:pt x="45734" y="98512"/>
                    <a:pt x="46908" y="99099"/>
                    <a:pt x="48147" y="99099"/>
                  </a:cubicBezTo>
                  <a:lnTo>
                    <a:pt x="48180" y="99099"/>
                  </a:lnTo>
                  <a:cubicBezTo>
                    <a:pt x="49420" y="99067"/>
                    <a:pt x="50594" y="98512"/>
                    <a:pt x="51377" y="97501"/>
                  </a:cubicBezTo>
                  <a:lnTo>
                    <a:pt x="61619" y="84420"/>
                  </a:lnTo>
                  <a:lnTo>
                    <a:pt x="79723" y="84420"/>
                  </a:lnTo>
                  <a:cubicBezTo>
                    <a:pt x="88824" y="84420"/>
                    <a:pt x="96229" y="76983"/>
                    <a:pt x="96229" y="67882"/>
                  </a:cubicBezTo>
                  <a:lnTo>
                    <a:pt x="96229" y="16506"/>
                  </a:lnTo>
                  <a:cubicBezTo>
                    <a:pt x="96229" y="7405"/>
                    <a:pt x="88824" y="0"/>
                    <a:pt x="7972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 name="Google Shape;555;p40"/>
            <p:cNvSpPr/>
            <p:nvPr/>
          </p:nvSpPr>
          <p:spPr>
            <a:xfrm>
              <a:off x="3392450" y="1227300"/>
              <a:ext cx="203900" cy="203900"/>
            </a:xfrm>
            <a:custGeom>
              <a:avLst/>
              <a:gdLst/>
              <a:ahLst/>
              <a:cxnLst/>
              <a:rect l="l" t="t" r="r" b="b"/>
              <a:pathLst>
                <a:path w="8156" h="8156" extrusionOk="0">
                  <a:moveTo>
                    <a:pt x="4078" y="1"/>
                  </a:moveTo>
                  <a:cubicBezTo>
                    <a:pt x="3002" y="1"/>
                    <a:pt x="1958" y="425"/>
                    <a:pt x="1208" y="1175"/>
                  </a:cubicBezTo>
                  <a:cubicBezTo>
                    <a:pt x="425" y="1925"/>
                    <a:pt x="1" y="3002"/>
                    <a:pt x="1" y="4078"/>
                  </a:cubicBezTo>
                  <a:cubicBezTo>
                    <a:pt x="1" y="5122"/>
                    <a:pt x="425" y="6199"/>
                    <a:pt x="1208" y="6949"/>
                  </a:cubicBezTo>
                  <a:cubicBezTo>
                    <a:pt x="1958" y="7699"/>
                    <a:pt x="3002" y="8156"/>
                    <a:pt x="4078" y="8156"/>
                  </a:cubicBezTo>
                  <a:cubicBezTo>
                    <a:pt x="5155" y="8156"/>
                    <a:pt x="6198" y="7699"/>
                    <a:pt x="6949" y="6949"/>
                  </a:cubicBezTo>
                  <a:cubicBezTo>
                    <a:pt x="7732" y="6199"/>
                    <a:pt x="8156" y="5122"/>
                    <a:pt x="8156" y="4078"/>
                  </a:cubicBezTo>
                  <a:cubicBezTo>
                    <a:pt x="8156" y="3002"/>
                    <a:pt x="7732" y="1925"/>
                    <a:pt x="6949" y="1175"/>
                  </a:cubicBezTo>
                  <a:cubicBezTo>
                    <a:pt x="6198" y="425"/>
                    <a:pt x="5155"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 name="Google Shape;556;p40"/>
            <p:cNvSpPr/>
            <p:nvPr/>
          </p:nvSpPr>
          <p:spPr>
            <a:xfrm>
              <a:off x="1190625" y="238125"/>
              <a:ext cx="2405725" cy="2477500"/>
            </a:xfrm>
            <a:custGeom>
              <a:avLst/>
              <a:gdLst/>
              <a:ahLst/>
              <a:cxnLst/>
              <a:rect l="l" t="t" r="r" b="b"/>
              <a:pathLst>
                <a:path w="96229" h="99100" extrusionOk="0">
                  <a:moveTo>
                    <a:pt x="16506" y="0"/>
                  </a:moveTo>
                  <a:cubicBezTo>
                    <a:pt x="7405" y="0"/>
                    <a:pt x="0" y="7405"/>
                    <a:pt x="0" y="16506"/>
                  </a:cubicBezTo>
                  <a:lnTo>
                    <a:pt x="0" y="67882"/>
                  </a:lnTo>
                  <a:cubicBezTo>
                    <a:pt x="0" y="76983"/>
                    <a:pt x="7405" y="84420"/>
                    <a:pt x="16506" y="84420"/>
                  </a:cubicBezTo>
                  <a:lnTo>
                    <a:pt x="34610" y="84420"/>
                  </a:lnTo>
                  <a:lnTo>
                    <a:pt x="44950" y="97533"/>
                  </a:lnTo>
                  <a:cubicBezTo>
                    <a:pt x="45733" y="98512"/>
                    <a:pt x="46907" y="99099"/>
                    <a:pt x="48147" y="99099"/>
                  </a:cubicBezTo>
                  <a:lnTo>
                    <a:pt x="48180" y="99099"/>
                  </a:lnTo>
                  <a:cubicBezTo>
                    <a:pt x="49419" y="99067"/>
                    <a:pt x="50593" y="98512"/>
                    <a:pt x="51376" y="97501"/>
                  </a:cubicBezTo>
                  <a:lnTo>
                    <a:pt x="61619" y="84420"/>
                  </a:lnTo>
                  <a:lnTo>
                    <a:pt x="79723" y="84420"/>
                  </a:lnTo>
                  <a:cubicBezTo>
                    <a:pt x="88824" y="84420"/>
                    <a:pt x="96229" y="76983"/>
                    <a:pt x="96229" y="67882"/>
                  </a:cubicBezTo>
                  <a:lnTo>
                    <a:pt x="96229" y="58748"/>
                  </a:lnTo>
                  <a:cubicBezTo>
                    <a:pt x="96229" y="56498"/>
                    <a:pt x="94402" y="54671"/>
                    <a:pt x="92151" y="54671"/>
                  </a:cubicBezTo>
                  <a:cubicBezTo>
                    <a:pt x="89900" y="54671"/>
                    <a:pt x="88074" y="56498"/>
                    <a:pt x="88074" y="58748"/>
                  </a:cubicBezTo>
                  <a:lnTo>
                    <a:pt x="88074" y="67882"/>
                  </a:lnTo>
                  <a:cubicBezTo>
                    <a:pt x="88074" y="72514"/>
                    <a:pt x="84322" y="76265"/>
                    <a:pt x="79723" y="76265"/>
                  </a:cubicBezTo>
                  <a:lnTo>
                    <a:pt x="59629" y="76265"/>
                  </a:lnTo>
                  <a:cubicBezTo>
                    <a:pt x="58357" y="76265"/>
                    <a:pt x="57183" y="76820"/>
                    <a:pt x="56400" y="77831"/>
                  </a:cubicBezTo>
                  <a:lnTo>
                    <a:pt x="48147" y="88400"/>
                  </a:lnTo>
                  <a:lnTo>
                    <a:pt x="39796" y="77798"/>
                  </a:lnTo>
                  <a:cubicBezTo>
                    <a:pt x="39046" y="76820"/>
                    <a:pt x="37839" y="76265"/>
                    <a:pt x="36599" y="76265"/>
                  </a:cubicBezTo>
                  <a:lnTo>
                    <a:pt x="16506" y="76265"/>
                  </a:lnTo>
                  <a:cubicBezTo>
                    <a:pt x="11906" y="76265"/>
                    <a:pt x="8155" y="72514"/>
                    <a:pt x="8155" y="67882"/>
                  </a:cubicBezTo>
                  <a:lnTo>
                    <a:pt x="8155" y="16506"/>
                  </a:lnTo>
                  <a:cubicBezTo>
                    <a:pt x="8155" y="11906"/>
                    <a:pt x="11906" y="8155"/>
                    <a:pt x="16506" y="8155"/>
                  </a:cubicBezTo>
                  <a:lnTo>
                    <a:pt x="79723" y="8155"/>
                  </a:lnTo>
                  <a:cubicBezTo>
                    <a:pt x="84322" y="8155"/>
                    <a:pt x="88074" y="11906"/>
                    <a:pt x="88074" y="16506"/>
                  </a:cubicBezTo>
                  <a:lnTo>
                    <a:pt x="88074" y="26096"/>
                  </a:lnTo>
                  <a:cubicBezTo>
                    <a:pt x="88074" y="28347"/>
                    <a:pt x="89900" y="30173"/>
                    <a:pt x="92151" y="30173"/>
                  </a:cubicBezTo>
                  <a:cubicBezTo>
                    <a:pt x="94402" y="30173"/>
                    <a:pt x="96229" y="28347"/>
                    <a:pt x="96229" y="26096"/>
                  </a:cubicBezTo>
                  <a:lnTo>
                    <a:pt x="96229" y="16506"/>
                  </a:lnTo>
                  <a:cubicBezTo>
                    <a:pt x="96229" y="7405"/>
                    <a:pt x="88824" y="0"/>
                    <a:pt x="7972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 name="Google Shape;557;p40"/>
            <p:cNvSpPr/>
            <p:nvPr/>
          </p:nvSpPr>
          <p:spPr>
            <a:xfrm>
              <a:off x="2082775" y="2463825"/>
              <a:ext cx="3434900" cy="2993500"/>
            </a:xfrm>
            <a:custGeom>
              <a:avLst/>
              <a:gdLst/>
              <a:ahLst/>
              <a:cxnLst/>
              <a:rect l="l" t="t" r="r" b="b"/>
              <a:pathLst>
                <a:path w="137396" h="119740" extrusionOk="0">
                  <a:moveTo>
                    <a:pt x="38035" y="46377"/>
                  </a:moveTo>
                  <a:lnTo>
                    <a:pt x="38035" y="111584"/>
                  </a:lnTo>
                  <a:lnTo>
                    <a:pt x="8155" y="111584"/>
                  </a:lnTo>
                  <a:lnTo>
                    <a:pt x="8155" y="46377"/>
                  </a:lnTo>
                  <a:lnTo>
                    <a:pt x="20714" y="46377"/>
                  </a:lnTo>
                  <a:lnTo>
                    <a:pt x="20714" y="88000"/>
                  </a:lnTo>
                  <a:cubicBezTo>
                    <a:pt x="20714" y="90251"/>
                    <a:pt x="22540" y="92077"/>
                    <a:pt x="24791" y="92077"/>
                  </a:cubicBezTo>
                  <a:cubicBezTo>
                    <a:pt x="27042" y="92077"/>
                    <a:pt x="28869" y="90251"/>
                    <a:pt x="28869" y="88000"/>
                  </a:cubicBezTo>
                  <a:lnTo>
                    <a:pt x="28869" y="46377"/>
                  </a:lnTo>
                  <a:close/>
                  <a:moveTo>
                    <a:pt x="76722" y="9093"/>
                  </a:moveTo>
                  <a:lnTo>
                    <a:pt x="77994" y="9484"/>
                  </a:lnTo>
                  <a:cubicBezTo>
                    <a:pt x="81158" y="10463"/>
                    <a:pt x="83735" y="12615"/>
                    <a:pt x="85268" y="15551"/>
                  </a:cubicBezTo>
                  <a:cubicBezTo>
                    <a:pt x="86802" y="18520"/>
                    <a:pt x="87030" y="21880"/>
                    <a:pt x="85986" y="25044"/>
                  </a:cubicBezTo>
                  <a:lnTo>
                    <a:pt x="80604" y="40995"/>
                  </a:lnTo>
                  <a:cubicBezTo>
                    <a:pt x="80180" y="42234"/>
                    <a:pt x="80408" y="43604"/>
                    <a:pt x="81158" y="44681"/>
                  </a:cubicBezTo>
                  <a:cubicBezTo>
                    <a:pt x="81941" y="45725"/>
                    <a:pt x="83148" y="46377"/>
                    <a:pt x="84486" y="46377"/>
                  </a:cubicBezTo>
                  <a:lnTo>
                    <a:pt x="116779" y="46377"/>
                  </a:lnTo>
                  <a:cubicBezTo>
                    <a:pt x="119585" y="46377"/>
                    <a:pt x="121868" y="48660"/>
                    <a:pt x="121868" y="51466"/>
                  </a:cubicBezTo>
                  <a:cubicBezTo>
                    <a:pt x="121868" y="54271"/>
                    <a:pt x="119585" y="56554"/>
                    <a:pt x="116779" y="56554"/>
                  </a:cubicBezTo>
                  <a:lnTo>
                    <a:pt x="98153" y="56554"/>
                  </a:lnTo>
                  <a:cubicBezTo>
                    <a:pt x="95903" y="56554"/>
                    <a:pt x="94076" y="58381"/>
                    <a:pt x="94076" y="60632"/>
                  </a:cubicBezTo>
                  <a:cubicBezTo>
                    <a:pt x="94076" y="62883"/>
                    <a:pt x="95903" y="64709"/>
                    <a:pt x="98153" y="64709"/>
                  </a:cubicBezTo>
                  <a:lnTo>
                    <a:pt x="124151" y="64709"/>
                  </a:lnTo>
                  <a:cubicBezTo>
                    <a:pt x="126957" y="64709"/>
                    <a:pt x="129240" y="66993"/>
                    <a:pt x="129240" y="69798"/>
                  </a:cubicBezTo>
                  <a:cubicBezTo>
                    <a:pt x="129240" y="72603"/>
                    <a:pt x="126957" y="74887"/>
                    <a:pt x="124151" y="74887"/>
                  </a:cubicBezTo>
                  <a:lnTo>
                    <a:pt x="98153" y="74887"/>
                  </a:lnTo>
                  <a:cubicBezTo>
                    <a:pt x="95903" y="74887"/>
                    <a:pt x="94076" y="76714"/>
                    <a:pt x="94076" y="78964"/>
                  </a:cubicBezTo>
                  <a:cubicBezTo>
                    <a:pt x="94076" y="81215"/>
                    <a:pt x="95903" y="83042"/>
                    <a:pt x="98153" y="83042"/>
                  </a:cubicBezTo>
                  <a:lnTo>
                    <a:pt x="117530" y="83042"/>
                  </a:lnTo>
                  <a:cubicBezTo>
                    <a:pt x="120335" y="83042"/>
                    <a:pt x="122618" y="85325"/>
                    <a:pt x="122618" y="88163"/>
                  </a:cubicBezTo>
                  <a:cubicBezTo>
                    <a:pt x="122618" y="90968"/>
                    <a:pt x="120335" y="93252"/>
                    <a:pt x="117530" y="93252"/>
                  </a:cubicBezTo>
                  <a:lnTo>
                    <a:pt x="98153" y="93252"/>
                  </a:lnTo>
                  <a:cubicBezTo>
                    <a:pt x="95903" y="93252"/>
                    <a:pt x="94076" y="95079"/>
                    <a:pt x="94076" y="97329"/>
                  </a:cubicBezTo>
                  <a:cubicBezTo>
                    <a:pt x="94076" y="99580"/>
                    <a:pt x="95903" y="101407"/>
                    <a:pt x="98153" y="101407"/>
                  </a:cubicBezTo>
                  <a:lnTo>
                    <a:pt x="110386" y="101407"/>
                  </a:lnTo>
                  <a:cubicBezTo>
                    <a:pt x="113191" y="101407"/>
                    <a:pt x="115474" y="103690"/>
                    <a:pt x="115474" y="106495"/>
                  </a:cubicBezTo>
                  <a:cubicBezTo>
                    <a:pt x="115474" y="109301"/>
                    <a:pt x="113191" y="111584"/>
                    <a:pt x="110386" y="111584"/>
                  </a:cubicBezTo>
                  <a:lnTo>
                    <a:pt x="64066" y="111584"/>
                  </a:lnTo>
                  <a:cubicBezTo>
                    <a:pt x="59466" y="111584"/>
                    <a:pt x="54965" y="110736"/>
                    <a:pt x="50691" y="109072"/>
                  </a:cubicBezTo>
                  <a:lnTo>
                    <a:pt x="46190" y="107278"/>
                  </a:lnTo>
                  <a:lnTo>
                    <a:pt x="46190" y="49704"/>
                  </a:lnTo>
                  <a:lnTo>
                    <a:pt x="54769" y="45040"/>
                  </a:lnTo>
                  <a:cubicBezTo>
                    <a:pt x="61945" y="41125"/>
                    <a:pt x="67458" y="34732"/>
                    <a:pt x="70231" y="27033"/>
                  </a:cubicBezTo>
                  <a:lnTo>
                    <a:pt x="76722" y="9093"/>
                  </a:lnTo>
                  <a:close/>
                  <a:moveTo>
                    <a:pt x="74183" y="1"/>
                  </a:moveTo>
                  <a:cubicBezTo>
                    <a:pt x="72525" y="1"/>
                    <a:pt x="70966" y="1042"/>
                    <a:pt x="70361" y="2699"/>
                  </a:cubicBezTo>
                  <a:lnTo>
                    <a:pt x="62565" y="24228"/>
                  </a:lnTo>
                  <a:cubicBezTo>
                    <a:pt x="60445" y="30067"/>
                    <a:pt x="56302" y="34927"/>
                    <a:pt x="50855" y="37896"/>
                  </a:cubicBezTo>
                  <a:lnTo>
                    <a:pt x="45831" y="40603"/>
                  </a:lnTo>
                  <a:cubicBezTo>
                    <a:pt x="45179" y="39201"/>
                    <a:pt x="43776" y="38222"/>
                    <a:pt x="42112" y="38222"/>
                  </a:cubicBezTo>
                  <a:lnTo>
                    <a:pt x="4078" y="38222"/>
                  </a:lnTo>
                  <a:cubicBezTo>
                    <a:pt x="1827" y="38222"/>
                    <a:pt x="0" y="40049"/>
                    <a:pt x="0" y="42300"/>
                  </a:cubicBezTo>
                  <a:lnTo>
                    <a:pt x="0" y="115662"/>
                  </a:lnTo>
                  <a:cubicBezTo>
                    <a:pt x="0" y="117912"/>
                    <a:pt x="1827" y="119739"/>
                    <a:pt x="4078" y="119739"/>
                  </a:cubicBezTo>
                  <a:lnTo>
                    <a:pt x="42112" y="119739"/>
                  </a:lnTo>
                  <a:cubicBezTo>
                    <a:pt x="44233" y="119739"/>
                    <a:pt x="45994" y="118108"/>
                    <a:pt x="46190" y="116053"/>
                  </a:cubicBezTo>
                  <a:lnTo>
                    <a:pt x="47723" y="116640"/>
                  </a:lnTo>
                  <a:cubicBezTo>
                    <a:pt x="52942" y="118695"/>
                    <a:pt x="58455" y="119739"/>
                    <a:pt x="64066" y="119739"/>
                  </a:cubicBezTo>
                  <a:lnTo>
                    <a:pt x="110386" y="119739"/>
                  </a:lnTo>
                  <a:cubicBezTo>
                    <a:pt x="117693" y="119739"/>
                    <a:pt x="123629" y="113802"/>
                    <a:pt x="123629" y="106495"/>
                  </a:cubicBezTo>
                  <a:cubicBezTo>
                    <a:pt x="123629" y="104343"/>
                    <a:pt x="123108" y="102320"/>
                    <a:pt x="122227" y="100526"/>
                  </a:cubicBezTo>
                  <a:cubicBezTo>
                    <a:pt x="127218" y="98634"/>
                    <a:pt x="130773" y="93806"/>
                    <a:pt x="130773" y="88163"/>
                  </a:cubicBezTo>
                  <a:cubicBezTo>
                    <a:pt x="130773" y="85945"/>
                    <a:pt x="130219" y="83857"/>
                    <a:pt x="129273" y="82031"/>
                  </a:cubicBezTo>
                  <a:cubicBezTo>
                    <a:pt x="134035" y="80008"/>
                    <a:pt x="137395" y="75311"/>
                    <a:pt x="137395" y="69798"/>
                  </a:cubicBezTo>
                  <a:cubicBezTo>
                    <a:pt x="137395" y="64090"/>
                    <a:pt x="133742" y="59197"/>
                    <a:pt x="128653" y="57337"/>
                  </a:cubicBezTo>
                  <a:cubicBezTo>
                    <a:pt x="129534" y="55576"/>
                    <a:pt x="130023" y="53586"/>
                    <a:pt x="130023" y="51466"/>
                  </a:cubicBezTo>
                  <a:cubicBezTo>
                    <a:pt x="130023" y="44159"/>
                    <a:pt x="124086" y="38222"/>
                    <a:pt x="116779" y="38222"/>
                  </a:cubicBezTo>
                  <a:lnTo>
                    <a:pt x="90161" y="38222"/>
                  </a:lnTo>
                  <a:lnTo>
                    <a:pt x="93717" y="27621"/>
                  </a:lnTo>
                  <a:cubicBezTo>
                    <a:pt x="95478" y="22369"/>
                    <a:pt x="95054" y="16758"/>
                    <a:pt x="92510" y="11833"/>
                  </a:cubicBezTo>
                  <a:cubicBezTo>
                    <a:pt x="89966" y="6907"/>
                    <a:pt x="85660" y="3286"/>
                    <a:pt x="80343" y="1688"/>
                  </a:cubicBezTo>
                  <a:lnTo>
                    <a:pt x="75385" y="187"/>
                  </a:lnTo>
                  <a:cubicBezTo>
                    <a:pt x="74986" y="61"/>
                    <a:pt x="74582" y="1"/>
                    <a:pt x="74183"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 name="Google Shape;558;p40"/>
            <p:cNvSpPr/>
            <p:nvPr/>
          </p:nvSpPr>
          <p:spPr>
            <a:xfrm>
              <a:off x="2600600" y="4870125"/>
              <a:ext cx="203900" cy="205550"/>
            </a:xfrm>
            <a:custGeom>
              <a:avLst/>
              <a:gdLst/>
              <a:ahLst/>
              <a:cxnLst/>
              <a:rect l="l" t="t" r="r" b="b"/>
              <a:pathLst>
                <a:path w="8156" h="8222" extrusionOk="0">
                  <a:moveTo>
                    <a:pt x="4078" y="1"/>
                  </a:moveTo>
                  <a:cubicBezTo>
                    <a:pt x="1827" y="1"/>
                    <a:pt x="1" y="1828"/>
                    <a:pt x="1" y="4078"/>
                  </a:cubicBezTo>
                  <a:lnTo>
                    <a:pt x="1" y="4144"/>
                  </a:lnTo>
                  <a:cubicBezTo>
                    <a:pt x="1" y="6394"/>
                    <a:pt x="1827" y="8221"/>
                    <a:pt x="4078" y="8221"/>
                  </a:cubicBezTo>
                  <a:cubicBezTo>
                    <a:pt x="6329" y="8221"/>
                    <a:pt x="8156" y="6394"/>
                    <a:pt x="8156" y="4144"/>
                  </a:cubicBezTo>
                  <a:lnTo>
                    <a:pt x="8156" y="4078"/>
                  </a:lnTo>
                  <a:cubicBezTo>
                    <a:pt x="8156"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 name="Google Shape;559;p40"/>
            <p:cNvSpPr/>
            <p:nvPr/>
          </p:nvSpPr>
          <p:spPr>
            <a:xfrm>
              <a:off x="2218150" y="788575"/>
              <a:ext cx="554550" cy="1020200"/>
            </a:xfrm>
            <a:custGeom>
              <a:avLst/>
              <a:gdLst/>
              <a:ahLst/>
              <a:cxnLst/>
              <a:rect l="l" t="t" r="r" b="b"/>
              <a:pathLst>
                <a:path w="22182" h="40808" extrusionOk="0">
                  <a:moveTo>
                    <a:pt x="16767" y="0"/>
                  </a:moveTo>
                  <a:cubicBezTo>
                    <a:pt x="9623" y="0"/>
                    <a:pt x="3817" y="5807"/>
                    <a:pt x="3817" y="12950"/>
                  </a:cubicBezTo>
                  <a:lnTo>
                    <a:pt x="3817" y="16310"/>
                  </a:lnTo>
                  <a:cubicBezTo>
                    <a:pt x="1696" y="16473"/>
                    <a:pt x="0" y="18235"/>
                    <a:pt x="0" y="20388"/>
                  </a:cubicBezTo>
                  <a:cubicBezTo>
                    <a:pt x="0" y="22541"/>
                    <a:pt x="1696" y="24302"/>
                    <a:pt x="3817" y="24465"/>
                  </a:cubicBezTo>
                  <a:lnTo>
                    <a:pt x="3817" y="36730"/>
                  </a:lnTo>
                  <a:cubicBezTo>
                    <a:pt x="3817" y="38981"/>
                    <a:pt x="5643" y="40808"/>
                    <a:pt x="7894" y="40808"/>
                  </a:cubicBezTo>
                  <a:cubicBezTo>
                    <a:pt x="10145" y="40808"/>
                    <a:pt x="11972" y="38981"/>
                    <a:pt x="11972" y="36730"/>
                  </a:cubicBezTo>
                  <a:lnTo>
                    <a:pt x="11972" y="24465"/>
                  </a:lnTo>
                  <a:lnTo>
                    <a:pt x="16865" y="24465"/>
                  </a:lnTo>
                  <a:cubicBezTo>
                    <a:pt x="19115" y="24465"/>
                    <a:pt x="20942" y="22639"/>
                    <a:pt x="20942" y="20388"/>
                  </a:cubicBezTo>
                  <a:cubicBezTo>
                    <a:pt x="20942" y="18137"/>
                    <a:pt x="19115" y="16310"/>
                    <a:pt x="16865" y="16310"/>
                  </a:cubicBezTo>
                  <a:lnTo>
                    <a:pt x="11972" y="16310"/>
                  </a:lnTo>
                  <a:lnTo>
                    <a:pt x="11972" y="12950"/>
                  </a:lnTo>
                  <a:cubicBezTo>
                    <a:pt x="11972" y="10308"/>
                    <a:pt x="14124" y="8155"/>
                    <a:pt x="16767" y="8155"/>
                  </a:cubicBezTo>
                  <a:lnTo>
                    <a:pt x="18104" y="8155"/>
                  </a:lnTo>
                  <a:cubicBezTo>
                    <a:pt x="20355" y="8155"/>
                    <a:pt x="22182" y="6329"/>
                    <a:pt x="22182" y="4078"/>
                  </a:cubicBezTo>
                  <a:cubicBezTo>
                    <a:pt x="22182" y="1827"/>
                    <a:pt x="20355" y="0"/>
                    <a:pt x="1810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 name="Google Shape;560;p40"/>
            <p:cNvSpPr/>
            <p:nvPr/>
          </p:nvSpPr>
          <p:spPr>
            <a:xfrm>
              <a:off x="4570850" y="688800"/>
              <a:ext cx="1350475" cy="1177075"/>
            </a:xfrm>
            <a:custGeom>
              <a:avLst/>
              <a:gdLst/>
              <a:ahLst/>
              <a:cxnLst/>
              <a:rect l="l" t="t" r="r" b="b"/>
              <a:pathLst>
                <a:path w="54019" h="47083" extrusionOk="0">
                  <a:moveTo>
                    <a:pt x="37187" y="8689"/>
                  </a:moveTo>
                  <a:cubicBezTo>
                    <a:pt x="38753" y="8689"/>
                    <a:pt x="40221" y="9341"/>
                    <a:pt x="41297" y="10483"/>
                  </a:cubicBezTo>
                  <a:cubicBezTo>
                    <a:pt x="41884" y="11103"/>
                    <a:pt x="42667" y="11527"/>
                    <a:pt x="43515" y="11690"/>
                  </a:cubicBezTo>
                  <a:lnTo>
                    <a:pt x="43156" y="12538"/>
                  </a:lnTo>
                  <a:cubicBezTo>
                    <a:pt x="42895" y="13092"/>
                    <a:pt x="42798" y="13680"/>
                    <a:pt x="42798" y="14267"/>
                  </a:cubicBezTo>
                  <a:lnTo>
                    <a:pt x="42830" y="15474"/>
                  </a:lnTo>
                  <a:cubicBezTo>
                    <a:pt x="42798" y="25129"/>
                    <a:pt x="35686" y="38634"/>
                    <a:pt x="19866" y="38927"/>
                  </a:cubicBezTo>
                  <a:cubicBezTo>
                    <a:pt x="20388" y="38568"/>
                    <a:pt x="20877" y="38242"/>
                    <a:pt x="21334" y="37851"/>
                  </a:cubicBezTo>
                  <a:cubicBezTo>
                    <a:pt x="22704" y="36774"/>
                    <a:pt x="23258" y="34948"/>
                    <a:pt x="22671" y="33317"/>
                  </a:cubicBezTo>
                  <a:cubicBezTo>
                    <a:pt x="22117" y="31653"/>
                    <a:pt x="20583" y="30577"/>
                    <a:pt x="18822" y="30577"/>
                  </a:cubicBezTo>
                  <a:cubicBezTo>
                    <a:pt x="15919" y="30577"/>
                    <a:pt x="13472" y="28261"/>
                    <a:pt x="12004" y="25521"/>
                  </a:cubicBezTo>
                  <a:lnTo>
                    <a:pt x="12168" y="25521"/>
                  </a:lnTo>
                  <a:cubicBezTo>
                    <a:pt x="12193" y="25521"/>
                    <a:pt x="12218" y="25521"/>
                    <a:pt x="12244" y="25521"/>
                  </a:cubicBezTo>
                  <a:cubicBezTo>
                    <a:pt x="14040" y="25521"/>
                    <a:pt x="15633" y="24387"/>
                    <a:pt x="16147" y="22683"/>
                  </a:cubicBezTo>
                  <a:cubicBezTo>
                    <a:pt x="16702" y="20921"/>
                    <a:pt x="16049" y="19062"/>
                    <a:pt x="14516" y="18051"/>
                  </a:cubicBezTo>
                  <a:cubicBezTo>
                    <a:pt x="12526" y="16713"/>
                    <a:pt x="11189" y="14658"/>
                    <a:pt x="10732" y="12342"/>
                  </a:cubicBezTo>
                  <a:lnTo>
                    <a:pt x="10732" y="12342"/>
                  </a:lnTo>
                  <a:cubicBezTo>
                    <a:pt x="15364" y="16191"/>
                    <a:pt x="20779" y="18964"/>
                    <a:pt x="26716" y="20497"/>
                  </a:cubicBezTo>
                  <a:cubicBezTo>
                    <a:pt x="27052" y="20584"/>
                    <a:pt x="27390" y="20626"/>
                    <a:pt x="27724" y="20626"/>
                  </a:cubicBezTo>
                  <a:cubicBezTo>
                    <a:pt x="29268" y="20626"/>
                    <a:pt x="30716" y="19733"/>
                    <a:pt x="31413" y="18312"/>
                  </a:cubicBezTo>
                  <a:cubicBezTo>
                    <a:pt x="31837" y="17496"/>
                    <a:pt x="31935" y="16550"/>
                    <a:pt x="31739" y="15637"/>
                  </a:cubicBezTo>
                  <a:cubicBezTo>
                    <a:pt x="31642" y="15180"/>
                    <a:pt x="31576" y="14756"/>
                    <a:pt x="31576" y="14299"/>
                  </a:cubicBezTo>
                  <a:cubicBezTo>
                    <a:pt x="31576" y="11233"/>
                    <a:pt x="34088" y="8689"/>
                    <a:pt x="37187" y="8689"/>
                  </a:cubicBezTo>
                  <a:close/>
                  <a:moveTo>
                    <a:pt x="8231" y="1"/>
                  </a:moveTo>
                  <a:cubicBezTo>
                    <a:pt x="8130" y="1"/>
                    <a:pt x="8028" y="4"/>
                    <a:pt x="7927" y="12"/>
                  </a:cubicBezTo>
                  <a:cubicBezTo>
                    <a:pt x="6590" y="110"/>
                    <a:pt x="5415" y="860"/>
                    <a:pt x="4730" y="2002"/>
                  </a:cubicBezTo>
                  <a:cubicBezTo>
                    <a:pt x="3197" y="4611"/>
                    <a:pt x="2414" y="7580"/>
                    <a:pt x="2414" y="10613"/>
                  </a:cubicBezTo>
                  <a:cubicBezTo>
                    <a:pt x="2414" y="12799"/>
                    <a:pt x="2806" y="14886"/>
                    <a:pt x="3589" y="16844"/>
                  </a:cubicBezTo>
                  <a:cubicBezTo>
                    <a:pt x="2773" y="17627"/>
                    <a:pt x="2316" y="18670"/>
                    <a:pt x="2316" y="19812"/>
                  </a:cubicBezTo>
                  <a:lnTo>
                    <a:pt x="2316" y="19975"/>
                  </a:lnTo>
                  <a:cubicBezTo>
                    <a:pt x="2316" y="25227"/>
                    <a:pt x="4795" y="30870"/>
                    <a:pt x="8840" y="34556"/>
                  </a:cubicBezTo>
                  <a:cubicBezTo>
                    <a:pt x="8141" y="34646"/>
                    <a:pt x="7432" y="34696"/>
                    <a:pt x="6714" y="34696"/>
                  </a:cubicBezTo>
                  <a:cubicBezTo>
                    <a:pt x="6124" y="34696"/>
                    <a:pt x="5528" y="34662"/>
                    <a:pt x="4926" y="34589"/>
                  </a:cubicBezTo>
                  <a:cubicBezTo>
                    <a:pt x="4784" y="34574"/>
                    <a:pt x="4642" y="34567"/>
                    <a:pt x="4501" y="34567"/>
                  </a:cubicBezTo>
                  <a:cubicBezTo>
                    <a:pt x="2799" y="34567"/>
                    <a:pt x="1225" y="35639"/>
                    <a:pt x="653" y="37296"/>
                  </a:cubicBezTo>
                  <a:cubicBezTo>
                    <a:pt x="0" y="39058"/>
                    <a:pt x="685" y="41048"/>
                    <a:pt x="2284" y="42091"/>
                  </a:cubicBezTo>
                  <a:cubicBezTo>
                    <a:pt x="7372" y="45353"/>
                    <a:pt x="13277" y="47082"/>
                    <a:pt x="19344" y="47082"/>
                  </a:cubicBezTo>
                  <a:cubicBezTo>
                    <a:pt x="28641" y="47082"/>
                    <a:pt x="36991" y="43396"/>
                    <a:pt x="42863" y="36709"/>
                  </a:cubicBezTo>
                  <a:cubicBezTo>
                    <a:pt x="48017" y="30870"/>
                    <a:pt x="50985" y="23107"/>
                    <a:pt x="50985" y="15441"/>
                  </a:cubicBezTo>
                  <a:cubicBezTo>
                    <a:pt x="50985" y="15408"/>
                    <a:pt x="50985" y="15376"/>
                    <a:pt x="50985" y="15343"/>
                  </a:cubicBezTo>
                  <a:lnTo>
                    <a:pt x="50985" y="14984"/>
                  </a:lnTo>
                  <a:lnTo>
                    <a:pt x="53464" y="9308"/>
                  </a:lnTo>
                  <a:cubicBezTo>
                    <a:pt x="54019" y="8069"/>
                    <a:pt x="53921" y="6601"/>
                    <a:pt x="53171" y="5459"/>
                  </a:cubicBezTo>
                  <a:cubicBezTo>
                    <a:pt x="52420" y="4285"/>
                    <a:pt x="51116" y="3600"/>
                    <a:pt x="49746" y="3600"/>
                  </a:cubicBezTo>
                  <a:lnTo>
                    <a:pt x="45831" y="3600"/>
                  </a:lnTo>
                  <a:cubicBezTo>
                    <a:pt x="43417" y="1643"/>
                    <a:pt x="40351" y="534"/>
                    <a:pt x="37187" y="534"/>
                  </a:cubicBezTo>
                  <a:cubicBezTo>
                    <a:pt x="30761" y="534"/>
                    <a:pt x="25346" y="4970"/>
                    <a:pt x="23845" y="10939"/>
                  </a:cubicBezTo>
                  <a:cubicBezTo>
                    <a:pt x="19050" y="8852"/>
                    <a:pt x="14810" y="5655"/>
                    <a:pt x="11417" y="1480"/>
                  </a:cubicBezTo>
                  <a:cubicBezTo>
                    <a:pt x="10634" y="545"/>
                    <a:pt x="9460" y="1"/>
                    <a:pt x="823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1" name="Google Shape;561;p40"/>
          <p:cNvGrpSpPr/>
          <p:nvPr/>
        </p:nvGrpSpPr>
        <p:grpSpPr>
          <a:xfrm flipH="1">
            <a:off x="1971400" y="3393926"/>
            <a:ext cx="309301" cy="297494"/>
            <a:chOff x="1087050" y="238125"/>
            <a:chExt cx="5426325" cy="5219200"/>
          </a:xfrm>
        </p:grpSpPr>
        <p:sp>
          <p:nvSpPr>
            <p:cNvPr id="562" name="Google Shape;562;p40"/>
            <p:cNvSpPr/>
            <p:nvPr/>
          </p:nvSpPr>
          <p:spPr>
            <a:xfrm>
              <a:off x="1087050" y="238125"/>
              <a:ext cx="5426325" cy="5219200"/>
            </a:xfrm>
            <a:custGeom>
              <a:avLst/>
              <a:gdLst/>
              <a:ahLst/>
              <a:cxnLst/>
              <a:rect l="l" t="t" r="r" b="b"/>
              <a:pathLst>
                <a:path w="217053" h="208768" extrusionOk="0">
                  <a:moveTo>
                    <a:pt x="18431" y="8155"/>
                  </a:moveTo>
                  <a:cubicBezTo>
                    <a:pt x="21790" y="8155"/>
                    <a:pt x="24530" y="10895"/>
                    <a:pt x="24530" y="14288"/>
                  </a:cubicBezTo>
                  <a:cubicBezTo>
                    <a:pt x="24530" y="17647"/>
                    <a:pt x="21790" y="20387"/>
                    <a:pt x="18431" y="20387"/>
                  </a:cubicBezTo>
                  <a:cubicBezTo>
                    <a:pt x="15038" y="20387"/>
                    <a:pt x="12298" y="17647"/>
                    <a:pt x="12298" y="14288"/>
                  </a:cubicBezTo>
                  <a:cubicBezTo>
                    <a:pt x="12298" y="10895"/>
                    <a:pt x="15038" y="8155"/>
                    <a:pt x="18431" y="8155"/>
                  </a:cubicBezTo>
                  <a:close/>
                  <a:moveTo>
                    <a:pt x="198623" y="8155"/>
                  </a:moveTo>
                  <a:cubicBezTo>
                    <a:pt x="202015" y="8155"/>
                    <a:pt x="204755" y="10895"/>
                    <a:pt x="204755" y="14255"/>
                  </a:cubicBezTo>
                  <a:cubicBezTo>
                    <a:pt x="204755" y="17647"/>
                    <a:pt x="202015" y="20387"/>
                    <a:pt x="198623" y="20387"/>
                  </a:cubicBezTo>
                  <a:cubicBezTo>
                    <a:pt x="195263" y="20387"/>
                    <a:pt x="192523" y="17647"/>
                    <a:pt x="192523" y="14255"/>
                  </a:cubicBezTo>
                  <a:cubicBezTo>
                    <a:pt x="192523" y="10895"/>
                    <a:pt x="195263" y="8155"/>
                    <a:pt x="198623" y="8155"/>
                  </a:cubicBezTo>
                  <a:close/>
                  <a:moveTo>
                    <a:pt x="59434" y="46255"/>
                  </a:moveTo>
                  <a:lnTo>
                    <a:pt x="59434" y="46255"/>
                  </a:lnTo>
                  <a:cubicBezTo>
                    <a:pt x="65273" y="47984"/>
                    <a:pt x="70590" y="51115"/>
                    <a:pt x="74961" y="55486"/>
                  </a:cubicBezTo>
                  <a:cubicBezTo>
                    <a:pt x="78353" y="58879"/>
                    <a:pt x="81583" y="64979"/>
                    <a:pt x="84486" y="73232"/>
                  </a:cubicBezTo>
                  <a:cubicBezTo>
                    <a:pt x="80278" y="72644"/>
                    <a:pt x="75091" y="72188"/>
                    <a:pt x="69317" y="72188"/>
                  </a:cubicBezTo>
                  <a:cubicBezTo>
                    <a:pt x="66284" y="72188"/>
                    <a:pt x="63120" y="72318"/>
                    <a:pt x="59825" y="72612"/>
                  </a:cubicBezTo>
                  <a:cubicBezTo>
                    <a:pt x="57835" y="66023"/>
                    <a:pt x="56628" y="56922"/>
                    <a:pt x="59434" y="46255"/>
                  </a:cubicBezTo>
                  <a:close/>
                  <a:moveTo>
                    <a:pt x="157619" y="46255"/>
                  </a:moveTo>
                  <a:cubicBezTo>
                    <a:pt x="160425" y="56922"/>
                    <a:pt x="159218" y="66023"/>
                    <a:pt x="157228" y="72612"/>
                  </a:cubicBezTo>
                  <a:cubicBezTo>
                    <a:pt x="153964" y="72300"/>
                    <a:pt x="150804" y="72171"/>
                    <a:pt x="147801" y="72171"/>
                  </a:cubicBezTo>
                  <a:cubicBezTo>
                    <a:pt x="142011" y="72171"/>
                    <a:pt x="136810" y="72652"/>
                    <a:pt x="132600" y="73232"/>
                  </a:cubicBezTo>
                  <a:cubicBezTo>
                    <a:pt x="135471" y="64979"/>
                    <a:pt x="138700" y="58879"/>
                    <a:pt x="142092" y="55486"/>
                  </a:cubicBezTo>
                  <a:cubicBezTo>
                    <a:pt x="146463" y="51115"/>
                    <a:pt x="151781" y="47984"/>
                    <a:pt x="157619" y="46255"/>
                  </a:cubicBezTo>
                  <a:close/>
                  <a:moveTo>
                    <a:pt x="48995" y="44754"/>
                  </a:moveTo>
                  <a:cubicBezTo>
                    <a:pt x="49778" y="44754"/>
                    <a:pt x="50594" y="44754"/>
                    <a:pt x="51377" y="44820"/>
                  </a:cubicBezTo>
                  <a:cubicBezTo>
                    <a:pt x="48473" y="56335"/>
                    <a:pt x="49582" y="66284"/>
                    <a:pt x="51670" y="73754"/>
                  </a:cubicBezTo>
                  <a:cubicBezTo>
                    <a:pt x="48963" y="74243"/>
                    <a:pt x="46353" y="74863"/>
                    <a:pt x="43809" y="75580"/>
                  </a:cubicBezTo>
                  <a:cubicBezTo>
                    <a:pt x="29684" y="79625"/>
                    <a:pt x="20257" y="87650"/>
                    <a:pt x="14581" y="94206"/>
                  </a:cubicBezTo>
                  <a:cubicBezTo>
                    <a:pt x="9656" y="80963"/>
                    <a:pt x="12787" y="65762"/>
                    <a:pt x="23063" y="55486"/>
                  </a:cubicBezTo>
                  <a:cubicBezTo>
                    <a:pt x="24335" y="54214"/>
                    <a:pt x="25672" y="53073"/>
                    <a:pt x="27107" y="51996"/>
                  </a:cubicBezTo>
                  <a:cubicBezTo>
                    <a:pt x="27564" y="52192"/>
                    <a:pt x="28119" y="52322"/>
                    <a:pt x="28673" y="52322"/>
                  </a:cubicBezTo>
                  <a:cubicBezTo>
                    <a:pt x="28999" y="52322"/>
                    <a:pt x="29326" y="52290"/>
                    <a:pt x="29619" y="52192"/>
                  </a:cubicBezTo>
                  <a:cubicBezTo>
                    <a:pt x="31250" y="51800"/>
                    <a:pt x="32588" y="50235"/>
                    <a:pt x="32718" y="48571"/>
                  </a:cubicBezTo>
                  <a:cubicBezTo>
                    <a:pt x="37774" y="46059"/>
                    <a:pt x="43319" y="44754"/>
                    <a:pt x="48995" y="44754"/>
                  </a:cubicBezTo>
                  <a:close/>
                  <a:moveTo>
                    <a:pt x="168078" y="44741"/>
                  </a:moveTo>
                  <a:cubicBezTo>
                    <a:pt x="173745" y="44741"/>
                    <a:pt x="179303" y="46051"/>
                    <a:pt x="184335" y="48538"/>
                  </a:cubicBezTo>
                  <a:cubicBezTo>
                    <a:pt x="184368" y="49191"/>
                    <a:pt x="184563" y="49811"/>
                    <a:pt x="184922" y="50365"/>
                  </a:cubicBezTo>
                  <a:cubicBezTo>
                    <a:pt x="185477" y="51311"/>
                    <a:pt x="186358" y="51931"/>
                    <a:pt x="187434" y="52192"/>
                  </a:cubicBezTo>
                  <a:cubicBezTo>
                    <a:pt x="187728" y="52290"/>
                    <a:pt x="188054" y="52322"/>
                    <a:pt x="188380" y="52322"/>
                  </a:cubicBezTo>
                  <a:cubicBezTo>
                    <a:pt x="188935" y="52322"/>
                    <a:pt x="189489" y="52192"/>
                    <a:pt x="189946" y="51996"/>
                  </a:cubicBezTo>
                  <a:cubicBezTo>
                    <a:pt x="191381" y="53073"/>
                    <a:pt x="192718" y="54214"/>
                    <a:pt x="193991" y="55486"/>
                  </a:cubicBezTo>
                  <a:cubicBezTo>
                    <a:pt x="204266" y="65762"/>
                    <a:pt x="207397" y="80963"/>
                    <a:pt x="202472" y="94206"/>
                  </a:cubicBezTo>
                  <a:cubicBezTo>
                    <a:pt x="196763" y="87650"/>
                    <a:pt x="187369" y="79625"/>
                    <a:pt x="173244" y="75580"/>
                  </a:cubicBezTo>
                  <a:cubicBezTo>
                    <a:pt x="170700" y="74863"/>
                    <a:pt x="168090" y="74243"/>
                    <a:pt x="165383" y="73754"/>
                  </a:cubicBezTo>
                  <a:cubicBezTo>
                    <a:pt x="167471" y="66284"/>
                    <a:pt x="168580" y="56335"/>
                    <a:pt x="165677" y="44820"/>
                  </a:cubicBezTo>
                  <a:cubicBezTo>
                    <a:pt x="166478" y="44767"/>
                    <a:pt x="167279" y="44741"/>
                    <a:pt x="168078" y="44741"/>
                  </a:cubicBezTo>
                  <a:close/>
                  <a:moveTo>
                    <a:pt x="69389" y="80311"/>
                  </a:moveTo>
                  <a:cubicBezTo>
                    <a:pt x="74296" y="80311"/>
                    <a:pt x="78778" y="80686"/>
                    <a:pt x="82594" y="81191"/>
                  </a:cubicBezTo>
                  <a:cubicBezTo>
                    <a:pt x="71666" y="87323"/>
                    <a:pt x="55063" y="98545"/>
                    <a:pt x="44037" y="115018"/>
                  </a:cubicBezTo>
                  <a:cubicBezTo>
                    <a:pt x="30663" y="112604"/>
                    <a:pt x="25215" y="109570"/>
                    <a:pt x="23063" y="107385"/>
                  </a:cubicBezTo>
                  <a:cubicBezTo>
                    <a:pt x="21432" y="105754"/>
                    <a:pt x="19964" y="103992"/>
                    <a:pt x="18659" y="102100"/>
                  </a:cubicBezTo>
                  <a:cubicBezTo>
                    <a:pt x="23226" y="96131"/>
                    <a:pt x="31903" y="87486"/>
                    <a:pt x="46027" y="83442"/>
                  </a:cubicBezTo>
                  <a:cubicBezTo>
                    <a:pt x="54221" y="81103"/>
                    <a:pt x="62255" y="80311"/>
                    <a:pt x="69389" y="80311"/>
                  </a:cubicBezTo>
                  <a:close/>
                  <a:moveTo>
                    <a:pt x="147664" y="80311"/>
                  </a:moveTo>
                  <a:cubicBezTo>
                    <a:pt x="154799" y="80311"/>
                    <a:pt x="162832" y="81103"/>
                    <a:pt x="171026" y="83442"/>
                  </a:cubicBezTo>
                  <a:cubicBezTo>
                    <a:pt x="185151" y="87486"/>
                    <a:pt x="193828" y="96131"/>
                    <a:pt x="198394" y="102100"/>
                  </a:cubicBezTo>
                  <a:cubicBezTo>
                    <a:pt x="197089" y="103992"/>
                    <a:pt x="195622" y="105754"/>
                    <a:pt x="193991" y="107385"/>
                  </a:cubicBezTo>
                  <a:cubicBezTo>
                    <a:pt x="191838" y="109570"/>
                    <a:pt x="186390" y="112604"/>
                    <a:pt x="173016" y="115018"/>
                  </a:cubicBezTo>
                  <a:cubicBezTo>
                    <a:pt x="161991" y="98545"/>
                    <a:pt x="145387" y="87323"/>
                    <a:pt x="134459" y="81191"/>
                  </a:cubicBezTo>
                  <a:cubicBezTo>
                    <a:pt x="138275" y="80686"/>
                    <a:pt x="142757" y="80311"/>
                    <a:pt x="147664" y="80311"/>
                  </a:cubicBezTo>
                  <a:close/>
                  <a:moveTo>
                    <a:pt x="88465" y="87258"/>
                  </a:moveTo>
                  <a:cubicBezTo>
                    <a:pt x="91434" y="99686"/>
                    <a:pt x="93065" y="112114"/>
                    <a:pt x="93815" y="118541"/>
                  </a:cubicBezTo>
                  <a:cubicBezTo>
                    <a:pt x="92314" y="118508"/>
                    <a:pt x="85921" y="118508"/>
                    <a:pt x="84518" y="118508"/>
                  </a:cubicBezTo>
                  <a:cubicBezTo>
                    <a:pt x="76005" y="118312"/>
                    <a:pt x="64261" y="117790"/>
                    <a:pt x="53073" y="116388"/>
                  </a:cubicBezTo>
                  <a:cubicBezTo>
                    <a:pt x="63837" y="102035"/>
                    <a:pt x="79103" y="92314"/>
                    <a:pt x="88465" y="87258"/>
                  </a:cubicBezTo>
                  <a:close/>
                  <a:moveTo>
                    <a:pt x="128588" y="87258"/>
                  </a:moveTo>
                  <a:cubicBezTo>
                    <a:pt x="137950" y="92314"/>
                    <a:pt x="153216" y="102035"/>
                    <a:pt x="163980" y="116388"/>
                  </a:cubicBezTo>
                  <a:cubicBezTo>
                    <a:pt x="152792" y="117790"/>
                    <a:pt x="141049" y="118312"/>
                    <a:pt x="132535" y="118508"/>
                  </a:cubicBezTo>
                  <a:cubicBezTo>
                    <a:pt x="131455" y="118498"/>
                    <a:pt x="130418" y="118494"/>
                    <a:pt x="129429" y="118494"/>
                  </a:cubicBezTo>
                  <a:cubicBezTo>
                    <a:pt x="127043" y="118494"/>
                    <a:pt x="124945" y="118518"/>
                    <a:pt x="123238" y="118541"/>
                  </a:cubicBezTo>
                  <a:cubicBezTo>
                    <a:pt x="123988" y="112114"/>
                    <a:pt x="125619" y="99686"/>
                    <a:pt x="128588" y="87258"/>
                  </a:cubicBezTo>
                  <a:close/>
                  <a:moveTo>
                    <a:pt x="84486" y="126663"/>
                  </a:moveTo>
                  <a:cubicBezTo>
                    <a:pt x="88107" y="126761"/>
                    <a:pt x="91205" y="126793"/>
                    <a:pt x="93554" y="126793"/>
                  </a:cubicBezTo>
                  <a:cubicBezTo>
                    <a:pt x="93195" y="129012"/>
                    <a:pt x="92641" y="131915"/>
                    <a:pt x="91988" y="135209"/>
                  </a:cubicBezTo>
                  <a:cubicBezTo>
                    <a:pt x="82001" y="140948"/>
                    <a:pt x="72061" y="142914"/>
                    <a:pt x="63131" y="142914"/>
                  </a:cubicBezTo>
                  <a:cubicBezTo>
                    <a:pt x="52520" y="142914"/>
                    <a:pt x="43333" y="140139"/>
                    <a:pt x="37187" y="137623"/>
                  </a:cubicBezTo>
                  <a:cubicBezTo>
                    <a:pt x="38002" y="136384"/>
                    <a:pt x="38916" y="135242"/>
                    <a:pt x="39894" y="134133"/>
                  </a:cubicBezTo>
                  <a:cubicBezTo>
                    <a:pt x="42961" y="130740"/>
                    <a:pt x="56270" y="127022"/>
                    <a:pt x="84486" y="126663"/>
                  </a:cubicBezTo>
                  <a:close/>
                  <a:moveTo>
                    <a:pt x="132567" y="126663"/>
                  </a:moveTo>
                  <a:cubicBezTo>
                    <a:pt x="160784" y="127022"/>
                    <a:pt x="174092" y="130740"/>
                    <a:pt x="177159" y="134133"/>
                  </a:cubicBezTo>
                  <a:cubicBezTo>
                    <a:pt x="178137" y="135242"/>
                    <a:pt x="179051" y="136384"/>
                    <a:pt x="179866" y="137623"/>
                  </a:cubicBezTo>
                  <a:cubicBezTo>
                    <a:pt x="173720" y="140139"/>
                    <a:pt x="164534" y="142914"/>
                    <a:pt x="153922" y="142914"/>
                  </a:cubicBezTo>
                  <a:cubicBezTo>
                    <a:pt x="144992" y="142914"/>
                    <a:pt x="135052" y="140948"/>
                    <a:pt x="125065" y="135209"/>
                  </a:cubicBezTo>
                  <a:cubicBezTo>
                    <a:pt x="124412" y="131915"/>
                    <a:pt x="123858" y="129012"/>
                    <a:pt x="123499" y="126793"/>
                  </a:cubicBezTo>
                  <a:cubicBezTo>
                    <a:pt x="125848" y="126793"/>
                    <a:pt x="128947" y="126761"/>
                    <a:pt x="132567" y="126663"/>
                  </a:cubicBezTo>
                  <a:close/>
                  <a:moveTo>
                    <a:pt x="108527" y="75743"/>
                  </a:moveTo>
                  <a:cubicBezTo>
                    <a:pt x="109473" y="77244"/>
                    <a:pt x="110940" y="80669"/>
                    <a:pt x="112245" y="87356"/>
                  </a:cubicBezTo>
                  <a:cubicBezTo>
                    <a:pt x="113811" y="95217"/>
                    <a:pt x="114659" y="105330"/>
                    <a:pt x="114659" y="115801"/>
                  </a:cubicBezTo>
                  <a:cubicBezTo>
                    <a:pt x="114659" y="126271"/>
                    <a:pt x="113811" y="136384"/>
                    <a:pt x="112245" y="144245"/>
                  </a:cubicBezTo>
                  <a:cubicBezTo>
                    <a:pt x="110940" y="150932"/>
                    <a:pt x="109473" y="154357"/>
                    <a:pt x="108527" y="155858"/>
                  </a:cubicBezTo>
                  <a:cubicBezTo>
                    <a:pt x="107581" y="154357"/>
                    <a:pt x="106113" y="150932"/>
                    <a:pt x="104808" y="144245"/>
                  </a:cubicBezTo>
                  <a:cubicBezTo>
                    <a:pt x="103242" y="136384"/>
                    <a:pt x="102427" y="126271"/>
                    <a:pt x="102427" y="115801"/>
                  </a:cubicBezTo>
                  <a:cubicBezTo>
                    <a:pt x="102427" y="105330"/>
                    <a:pt x="103242" y="95217"/>
                    <a:pt x="104808" y="87356"/>
                  </a:cubicBezTo>
                  <a:cubicBezTo>
                    <a:pt x="106113" y="80669"/>
                    <a:pt x="107581" y="77244"/>
                    <a:pt x="108527" y="75743"/>
                  </a:cubicBezTo>
                  <a:close/>
                  <a:moveTo>
                    <a:pt x="89705" y="145419"/>
                  </a:moveTo>
                  <a:lnTo>
                    <a:pt x="89705" y="145419"/>
                  </a:lnTo>
                  <a:cubicBezTo>
                    <a:pt x="87846" y="153085"/>
                    <a:pt x="85399" y="161044"/>
                    <a:pt x="81354" y="167373"/>
                  </a:cubicBezTo>
                  <a:lnTo>
                    <a:pt x="76168" y="149595"/>
                  </a:lnTo>
                  <a:cubicBezTo>
                    <a:pt x="80865" y="148681"/>
                    <a:pt x="85399" y="147279"/>
                    <a:pt x="89705" y="145419"/>
                  </a:cubicBezTo>
                  <a:close/>
                  <a:moveTo>
                    <a:pt x="127348" y="145419"/>
                  </a:moveTo>
                  <a:lnTo>
                    <a:pt x="127348" y="145419"/>
                  </a:lnTo>
                  <a:cubicBezTo>
                    <a:pt x="131654" y="147279"/>
                    <a:pt x="136188" y="148681"/>
                    <a:pt x="140885" y="149595"/>
                  </a:cubicBezTo>
                  <a:lnTo>
                    <a:pt x="135699" y="167373"/>
                  </a:lnTo>
                  <a:cubicBezTo>
                    <a:pt x="131654" y="161044"/>
                    <a:pt x="129208" y="153085"/>
                    <a:pt x="127348" y="145419"/>
                  </a:cubicBezTo>
                  <a:close/>
                  <a:moveTo>
                    <a:pt x="33566" y="144963"/>
                  </a:moveTo>
                  <a:cubicBezTo>
                    <a:pt x="33273" y="145844"/>
                    <a:pt x="48800" y="149529"/>
                    <a:pt x="50267" y="149758"/>
                  </a:cubicBezTo>
                  <a:cubicBezTo>
                    <a:pt x="54436" y="150480"/>
                    <a:pt x="58670" y="150852"/>
                    <a:pt x="62900" y="150852"/>
                  </a:cubicBezTo>
                  <a:cubicBezTo>
                    <a:pt x="64596" y="150852"/>
                    <a:pt x="66290" y="150793"/>
                    <a:pt x="67980" y="150671"/>
                  </a:cubicBezTo>
                  <a:lnTo>
                    <a:pt x="74961" y="174679"/>
                  </a:lnTo>
                  <a:cubicBezTo>
                    <a:pt x="72938" y="176310"/>
                    <a:pt x="70753" y="177583"/>
                    <a:pt x="68274" y="178496"/>
                  </a:cubicBezTo>
                  <a:cubicBezTo>
                    <a:pt x="65204" y="179654"/>
                    <a:pt x="62012" y="180215"/>
                    <a:pt x="58847" y="180215"/>
                  </a:cubicBezTo>
                  <a:cubicBezTo>
                    <a:pt x="54881" y="180215"/>
                    <a:pt x="50956" y="179335"/>
                    <a:pt x="47364" y="177648"/>
                  </a:cubicBezTo>
                  <a:cubicBezTo>
                    <a:pt x="47364" y="177648"/>
                    <a:pt x="48376" y="176995"/>
                    <a:pt x="48376" y="176963"/>
                  </a:cubicBezTo>
                  <a:cubicBezTo>
                    <a:pt x="50202" y="175756"/>
                    <a:pt x="50724" y="173146"/>
                    <a:pt x="49517" y="171320"/>
                  </a:cubicBezTo>
                  <a:cubicBezTo>
                    <a:pt x="48727" y="170176"/>
                    <a:pt x="47380" y="169549"/>
                    <a:pt x="46035" y="169549"/>
                  </a:cubicBezTo>
                  <a:cubicBezTo>
                    <a:pt x="45269" y="169549"/>
                    <a:pt x="44504" y="169752"/>
                    <a:pt x="43841" y="170178"/>
                  </a:cubicBezTo>
                  <a:lnTo>
                    <a:pt x="40123" y="172690"/>
                  </a:lnTo>
                  <a:cubicBezTo>
                    <a:pt x="39992" y="172559"/>
                    <a:pt x="39862" y="172461"/>
                    <a:pt x="39764" y="172331"/>
                  </a:cubicBezTo>
                  <a:cubicBezTo>
                    <a:pt x="32555" y="165154"/>
                    <a:pt x="30304" y="154749"/>
                    <a:pt x="33566" y="144963"/>
                  </a:cubicBezTo>
                  <a:close/>
                  <a:moveTo>
                    <a:pt x="183487" y="144963"/>
                  </a:moveTo>
                  <a:lnTo>
                    <a:pt x="183487" y="144963"/>
                  </a:lnTo>
                  <a:cubicBezTo>
                    <a:pt x="186749" y="154749"/>
                    <a:pt x="184498" y="165154"/>
                    <a:pt x="177289" y="172331"/>
                  </a:cubicBezTo>
                  <a:cubicBezTo>
                    <a:pt x="177191" y="172461"/>
                    <a:pt x="177061" y="172559"/>
                    <a:pt x="176930" y="172690"/>
                  </a:cubicBezTo>
                  <a:cubicBezTo>
                    <a:pt x="176930" y="172690"/>
                    <a:pt x="173212" y="170210"/>
                    <a:pt x="173212" y="170178"/>
                  </a:cubicBezTo>
                  <a:cubicBezTo>
                    <a:pt x="172532" y="169737"/>
                    <a:pt x="171757" y="169527"/>
                    <a:pt x="170986" y="169527"/>
                  </a:cubicBezTo>
                  <a:cubicBezTo>
                    <a:pt x="169648" y="169527"/>
                    <a:pt x="168322" y="170160"/>
                    <a:pt x="167536" y="171320"/>
                  </a:cubicBezTo>
                  <a:cubicBezTo>
                    <a:pt x="166329" y="173179"/>
                    <a:pt x="166851" y="175756"/>
                    <a:pt x="168678" y="176995"/>
                  </a:cubicBezTo>
                  <a:lnTo>
                    <a:pt x="169689" y="177648"/>
                  </a:lnTo>
                  <a:cubicBezTo>
                    <a:pt x="166097" y="179335"/>
                    <a:pt x="162172" y="180215"/>
                    <a:pt x="158206" y="180215"/>
                  </a:cubicBezTo>
                  <a:cubicBezTo>
                    <a:pt x="155041" y="180215"/>
                    <a:pt x="151849" y="179654"/>
                    <a:pt x="148779" y="178496"/>
                  </a:cubicBezTo>
                  <a:cubicBezTo>
                    <a:pt x="146333" y="177583"/>
                    <a:pt x="144115" y="176310"/>
                    <a:pt x="142092" y="174679"/>
                  </a:cubicBezTo>
                  <a:lnTo>
                    <a:pt x="149073" y="150671"/>
                  </a:lnTo>
                  <a:cubicBezTo>
                    <a:pt x="150835" y="150804"/>
                    <a:pt x="152601" y="150869"/>
                    <a:pt x="154366" y="150869"/>
                  </a:cubicBezTo>
                  <a:cubicBezTo>
                    <a:pt x="164333" y="150869"/>
                    <a:pt x="174287" y="148787"/>
                    <a:pt x="183487" y="144963"/>
                  </a:cubicBezTo>
                  <a:close/>
                  <a:moveTo>
                    <a:pt x="18431" y="188380"/>
                  </a:moveTo>
                  <a:cubicBezTo>
                    <a:pt x="21790" y="188380"/>
                    <a:pt x="24530" y="191120"/>
                    <a:pt x="24530" y="194512"/>
                  </a:cubicBezTo>
                  <a:cubicBezTo>
                    <a:pt x="24530" y="197872"/>
                    <a:pt x="21790" y="200612"/>
                    <a:pt x="18431" y="200612"/>
                  </a:cubicBezTo>
                  <a:cubicBezTo>
                    <a:pt x="15038" y="200612"/>
                    <a:pt x="12298" y="197872"/>
                    <a:pt x="12298" y="194512"/>
                  </a:cubicBezTo>
                  <a:cubicBezTo>
                    <a:pt x="12298" y="191120"/>
                    <a:pt x="15038" y="188380"/>
                    <a:pt x="18431" y="188380"/>
                  </a:cubicBezTo>
                  <a:close/>
                  <a:moveTo>
                    <a:pt x="198623" y="188380"/>
                  </a:moveTo>
                  <a:cubicBezTo>
                    <a:pt x="202015" y="188380"/>
                    <a:pt x="204755" y="191120"/>
                    <a:pt x="204755" y="194512"/>
                  </a:cubicBezTo>
                  <a:cubicBezTo>
                    <a:pt x="204755" y="197872"/>
                    <a:pt x="202015" y="200612"/>
                    <a:pt x="198623" y="200612"/>
                  </a:cubicBezTo>
                  <a:cubicBezTo>
                    <a:pt x="195263" y="200612"/>
                    <a:pt x="192523" y="197872"/>
                    <a:pt x="192523" y="194512"/>
                  </a:cubicBezTo>
                  <a:cubicBezTo>
                    <a:pt x="192523" y="191120"/>
                    <a:pt x="195263" y="188380"/>
                    <a:pt x="198623" y="188380"/>
                  </a:cubicBezTo>
                  <a:close/>
                  <a:moveTo>
                    <a:pt x="18431" y="0"/>
                  </a:moveTo>
                  <a:cubicBezTo>
                    <a:pt x="10536" y="0"/>
                    <a:pt x="4143" y="6393"/>
                    <a:pt x="4143" y="14288"/>
                  </a:cubicBezTo>
                  <a:cubicBezTo>
                    <a:pt x="4143" y="22149"/>
                    <a:pt x="10536" y="28542"/>
                    <a:pt x="18431" y="28542"/>
                  </a:cubicBezTo>
                  <a:cubicBezTo>
                    <a:pt x="18855" y="28542"/>
                    <a:pt x="19279" y="28510"/>
                    <a:pt x="19670" y="28477"/>
                  </a:cubicBezTo>
                  <a:lnTo>
                    <a:pt x="23552" y="44493"/>
                  </a:lnTo>
                  <a:cubicBezTo>
                    <a:pt x="21334" y="46027"/>
                    <a:pt x="19246" y="47788"/>
                    <a:pt x="17289" y="49713"/>
                  </a:cubicBezTo>
                  <a:cubicBezTo>
                    <a:pt x="2871" y="64131"/>
                    <a:pt x="0" y="86443"/>
                    <a:pt x="10243" y="104025"/>
                  </a:cubicBezTo>
                  <a:cubicBezTo>
                    <a:pt x="12167" y="107352"/>
                    <a:pt x="14549" y="110418"/>
                    <a:pt x="17289" y="113158"/>
                  </a:cubicBezTo>
                  <a:cubicBezTo>
                    <a:pt x="21758" y="117627"/>
                    <a:pt x="30304" y="120922"/>
                    <a:pt x="43450" y="123205"/>
                  </a:cubicBezTo>
                  <a:cubicBezTo>
                    <a:pt x="35947" y="125652"/>
                    <a:pt x="31152" y="130708"/>
                    <a:pt x="27727" y="137721"/>
                  </a:cubicBezTo>
                  <a:cubicBezTo>
                    <a:pt x="21105" y="151291"/>
                    <a:pt x="23291" y="166720"/>
                    <a:pt x="33207" y="177289"/>
                  </a:cubicBezTo>
                  <a:lnTo>
                    <a:pt x="25737" y="182247"/>
                  </a:lnTo>
                  <a:cubicBezTo>
                    <a:pt x="23617" y="180975"/>
                    <a:pt x="21105" y="180225"/>
                    <a:pt x="18431" y="180225"/>
                  </a:cubicBezTo>
                  <a:cubicBezTo>
                    <a:pt x="10536" y="180225"/>
                    <a:pt x="4143" y="186618"/>
                    <a:pt x="4143" y="194512"/>
                  </a:cubicBezTo>
                  <a:cubicBezTo>
                    <a:pt x="4143" y="202374"/>
                    <a:pt x="10536" y="208767"/>
                    <a:pt x="18431" y="208767"/>
                  </a:cubicBezTo>
                  <a:cubicBezTo>
                    <a:pt x="26292" y="208767"/>
                    <a:pt x="32685" y="202374"/>
                    <a:pt x="32685" y="194512"/>
                  </a:cubicBezTo>
                  <a:cubicBezTo>
                    <a:pt x="32685" y="192294"/>
                    <a:pt x="32196" y="190206"/>
                    <a:pt x="31315" y="188347"/>
                  </a:cubicBezTo>
                  <a:lnTo>
                    <a:pt x="39731" y="182736"/>
                  </a:lnTo>
                  <a:cubicBezTo>
                    <a:pt x="45440" y="186423"/>
                    <a:pt x="52094" y="188380"/>
                    <a:pt x="58814" y="188380"/>
                  </a:cubicBezTo>
                  <a:cubicBezTo>
                    <a:pt x="67523" y="188380"/>
                    <a:pt x="76200" y="184987"/>
                    <a:pt x="82463" y="178920"/>
                  </a:cubicBezTo>
                  <a:cubicBezTo>
                    <a:pt x="90618" y="170993"/>
                    <a:pt x="94631" y="159413"/>
                    <a:pt x="97338" y="148453"/>
                  </a:cubicBezTo>
                  <a:cubicBezTo>
                    <a:pt x="98936" y="155466"/>
                    <a:pt x="101839" y="164730"/>
                    <a:pt x="108527" y="164730"/>
                  </a:cubicBezTo>
                  <a:cubicBezTo>
                    <a:pt x="115214" y="164730"/>
                    <a:pt x="118117" y="155466"/>
                    <a:pt x="119715" y="148453"/>
                  </a:cubicBezTo>
                  <a:cubicBezTo>
                    <a:pt x="122423" y="159413"/>
                    <a:pt x="126435" y="170993"/>
                    <a:pt x="134622" y="178920"/>
                  </a:cubicBezTo>
                  <a:cubicBezTo>
                    <a:pt x="140885" y="185020"/>
                    <a:pt x="149530" y="188380"/>
                    <a:pt x="158239" y="188380"/>
                  </a:cubicBezTo>
                  <a:cubicBezTo>
                    <a:pt x="164959" y="188380"/>
                    <a:pt x="171613" y="186423"/>
                    <a:pt x="177322" y="182736"/>
                  </a:cubicBezTo>
                  <a:lnTo>
                    <a:pt x="185738" y="188347"/>
                  </a:lnTo>
                  <a:cubicBezTo>
                    <a:pt x="184857" y="190206"/>
                    <a:pt x="184368" y="192294"/>
                    <a:pt x="184368" y="194512"/>
                  </a:cubicBezTo>
                  <a:cubicBezTo>
                    <a:pt x="184368" y="202374"/>
                    <a:pt x="190761" y="208767"/>
                    <a:pt x="198623" y="208767"/>
                  </a:cubicBezTo>
                  <a:cubicBezTo>
                    <a:pt x="206517" y="208767"/>
                    <a:pt x="212910" y="202374"/>
                    <a:pt x="212910" y="194512"/>
                  </a:cubicBezTo>
                  <a:cubicBezTo>
                    <a:pt x="212910" y="186618"/>
                    <a:pt x="206517" y="180225"/>
                    <a:pt x="198623" y="180225"/>
                  </a:cubicBezTo>
                  <a:cubicBezTo>
                    <a:pt x="195948" y="180225"/>
                    <a:pt x="193436" y="180975"/>
                    <a:pt x="191316" y="182247"/>
                  </a:cubicBezTo>
                  <a:lnTo>
                    <a:pt x="183846" y="177289"/>
                  </a:lnTo>
                  <a:cubicBezTo>
                    <a:pt x="193762" y="166720"/>
                    <a:pt x="195948" y="151291"/>
                    <a:pt x="189326" y="137721"/>
                  </a:cubicBezTo>
                  <a:cubicBezTo>
                    <a:pt x="185901" y="130643"/>
                    <a:pt x="181138" y="125684"/>
                    <a:pt x="173603" y="123205"/>
                  </a:cubicBezTo>
                  <a:cubicBezTo>
                    <a:pt x="186749" y="120922"/>
                    <a:pt x="195295" y="117627"/>
                    <a:pt x="199764" y="113158"/>
                  </a:cubicBezTo>
                  <a:cubicBezTo>
                    <a:pt x="202504" y="110418"/>
                    <a:pt x="204886" y="107352"/>
                    <a:pt x="206810" y="104025"/>
                  </a:cubicBezTo>
                  <a:cubicBezTo>
                    <a:pt x="217053" y="86443"/>
                    <a:pt x="214182" y="64131"/>
                    <a:pt x="199764" y="49713"/>
                  </a:cubicBezTo>
                  <a:cubicBezTo>
                    <a:pt x="197807" y="47788"/>
                    <a:pt x="195719" y="46027"/>
                    <a:pt x="193501" y="44493"/>
                  </a:cubicBezTo>
                  <a:lnTo>
                    <a:pt x="197383" y="28477"/>
                  </a:lnTo>
                  <a:cubicBezTo>
                    <a:pt x="197775" y="28510"/>
                    <a:pt x="198199" y="28542"/>
                    <a:pt x="198623" y="28542"/>
                  </a:cubicBezTo>
                  <a:cubicBezTo>
                    <a:pt x="206517" y="28542"/>
                    <a:pt x="212910" y="22149"/>
                    <a:pt x="212910" y="14288"/>
                  </a:cubicBezTo>
                  <a:cubicBezTo>
                    <a:pt x="212910" y="6393"/>
                    <a:pt x="206517" y="0"/>
                    <a:pt x="198623" y="0"/>
                  </a:cubicBezTo>
                  <a:cubicBezTo>
                    <a:pt x="190761" y="0"/>
                    <a:pt x="184368" y="6393"/>
                    <a:pt x="184368" y="14288"/>
                  </a:cubicBezTo>
                  <a:cubicBezTo>
                    <a:pt x="184368" y="18756"/>
                    <a:pt x="186455" y="22801"/>
                    <a:pt x="189717" y="25411"/>
                  </a:cubicBezTo>
                  <a:lnTo>
                    <a:pt x="186097" y="40383"/>
                  </a:lnTo>
                  <a:cubicBezTo>
                    <a:pt x="180448" y="37885"/>
                    <a:pt x="174319" y="36583"/>
                    <a:pt x="168082" y="36583"/>
                  </a:cubicBezTo>
                  <a:cubicBezTo>
                    <a:pt x="165279" y="36583"/>
                    <a:pt x="162454" y="36846"/>
                    <a:pt x="159642" y="37382"/>
                  </a:cubicBezTo>
                  <a:cubicBezTo>
                    <a:pt x="150802" y="39079"/>
                    <a:pt x="142745" y="43319"/>
                    <a:pt x="136351" y="49713"/>
                  </a:cubicBezTo>
                  <a:cubicBezTo>
                    <a:pt x="131100" y="54997"/>
                    <a:pt x="126533" y="64229"/>
                    <a:pt x="122749" y="77244"/>
                  </a:cubicBezTo>
                  <a:cubicBezTo>
                    <a:pt x="121901" y="80277"/>
                    <a:pt x="121085" y="83344"/>
                    <a:pt x="120400" y="86443"/>
                  </a:cubicBezTo>
                  <a:cubicBezTo>
                    <a:pt x="120172" y="85334"/>
                    <a:pt x="119944" y="84224"/>
                    <a:pt x="119715" y="83181"/>
                  </a:cubicBezTo>
                  <a:cubicBezTo>
                    <a:pt x="118508" y="77961"/>
                    <a:pt x="116616" y="71470"/>
                    <a:pt x="112930" y="68502"/>
                  </a:cubicBezTo>
                  <a:cubicBezTo>
                    <a:pt x="114757" y="61521"/>
                    <a:pt x="123564" y="53986"/>
                    <a:pt x="127185" y="51442"/>
                  </a:cubicBezTo>
                  <a:cubicBezTo>
                    <a:pt x="129012" y="50169"/>
                    <a:pt x="129469" y="47625"/>
                    <a:pt x="128164" y="45766"/>
                  </a:cubicBezTo>
                  <a:cubicBezTo>
                    <a:pt x="127384" y="44646"/>
                    <a:pt x="126126" y="44041"/>
                    <a:pt x="124841" y="44041"/>
                  </a:cubicBezTo>
                  <a:cubicBezTo>
                    <a:pt x="124030" y="44041"/>
                    <a:pt x="123207" y="44282"/>
                    <a:pt x="122488" y="44787"/>
                  </a:cubicBezTo>
                  <a:cubicBezTo>
                    <a:pt x="121248" y="45635"/>
                    <a:pt x="113550" y="51213"/>
                    <a:pt x="108624" y="58748"/>
                  </a:cubicBezTo>
                  <a:cubicBezTo>
                    <a:pt x="103438" y="50626"/>
                    <a:pt x="94957" y="45015"/>
                    <a:pt x="94435" y="44689"/>
                  </a:cubicBezTo>
                  <a:cubicBezTo>
                    <a:pt x="93749" y="44251"/>
                    <a:pt x="92981" y="44041"/>
                    <a:pt x="92222" y="44041"/>
                  </a:cubicBezTo>
                  <a:cubicBezTo>
                    <a:pt x="90888" y="44041"/>
                    <a:pt x="89582" y="44690"/>
                    <a:pt x="88792" y="45896"/>
                  </a:cubicBezTo>
                  <a:cubicBezTo>
                    <a:pt x="87585" y="47788"/>
                    <a:pt x="88107" y="50300"/>
                    <a:pt x="89998" y="51539"/>
                  </a:cubicBezTo>
                  <a:cubicBezTo>
                    <a:pt x="93619" y="53888"/>
                    <a:pt x="102394" y="61097"/>
                    <a:pt x="104156" y="68469"/>
                  </a:cubicBezTo>
                  <a:cubicBezTo>
                    <a:pt x="100437" y="71438"/>
                    <a:pt x="98545" y="77961"/>
                    <a:pt x="97338" y="83181"/>
                  </a:cubicBezTo>
                  <a:cubicBezTo>
                    <a:pt x="97110" y="84224"/>
                    <a:pt x="96881" y="85334"/>
                    <a:pt x="96686" y="86443"/>
                  </a:cubicBezTo>
                  <a:cubicBezTo>
                    <a:pt x="96816" y="85595"/>
                    <a:pt x="92217" y="60771"/>
                    <a:pt x="80702" y="49713"/>
                  </a:cubicBezTo>
                  <a:cubicBezTo>
                    <a:pt x="74178" y="43482"/>
                    <a:pt x="66251" y="39079"/>
                    <a:pt x="57411" y="37382"/>
                  </a:cubicBezTo>
                  <a:cubicBezTo>
                    <a:pt x="54599" y="36846"/>
                    <a:pt x="51774" y="36583"/>
                    <a:pt x="48971" y="36583"/>
                  </a:cubicBezTo>
                  <a:cubicBezTo>
                    <a:pt x="42735" y="36583"/>
                    <a:pt x="36605" y="37885"/>
                    <a:pt x="30957" y="40383"/>
                  </a:cubicBezTo>
                  <a:lnTo>
                    <a:pt x="27336" y="25411"/>
                  </a:lnTo>
                  <a:cubicBezTo>
                    <a:pt x="30598" y="22801"/>
                    <a:pt x="32685" y="18756"/>
                    <a:pt x="32685" y="14288"/>
                  </a:cubicBezTo>
                  <a:cubicBezTo>
                    <a:pt x="32685" y="6393"/>
                    <a:pt x="26292" y="0"/>
                    <a:pt x="18431"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 name="Google Shape;563;p40"/>
            <p:cNvSpPr/>
            <p:nvPr/>
          </p:nvSpPr>
          <p:spPr>
            <a:xfrm>
              <a:off x="1802225" y="1737000"/>
              <a:ext cx="203900" cy="203900"/>
            </a:xfrm>
            <a:custGeom>
              <a:avLst/>
              <a:gdLst/>
              <a:ahLst/>
              <a:cxnLst/>
              <a:rect l="l" t="t" r="r" b="b"/>
              <a:pathLst>
                <a:path w="8156" h="8156" extrusionOk="0">
                  <a:moveTo>
                    <a:pt x="4078" y="0"/>
                  </a:moveTo>
                  <a:cubicBezTo>
                    <a:pt x="1828" y="0"/>
                    <a:pt x="1" y="1794"/>
                    <a:pt x="1" y="4078"/>
                  </a:cubicBezTo>
                  <a:cubicBezTo>
                    <a:pt x="1" y="6329"/>
                    <a:pt x="1828" y="8155"/>
                    <a:pt x="4078" y="8155"/>
                  </a:cubicBezTo>
                  <a:cubicBezTo>
                    <a:pt x="6329" y="8155"/>
                    <a:pt x="8156" y="6329"/>
                    <a:pt x="8156" y="4078"/>
                  </a:cubicBezTo>
                  <a:cubicBezTo>
                    <a:pt x="8156" y="1794"/>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 name="Google Shape;564;p40"/>
            <p:cNvSpPr/>
            <p:nvPr/>
          </p:nvSpPr>
          <p:spPr>
            <a:xfrm>
              <a:off x="5594300" y="1737000"/>
              <a:ext cx="203900" cy="203900"/>
            </a:xfrm>
            <a:custGeom>
              <a:avLst/>
              <a:gdLst/>
              <a:ahLst/>
              <a:cxnLst/>
              <a:rect l="l" t="t" r="r" b="b"/>
              <a:pathLst>
                <a:path w="8156" h="8156" extrusionOk="0">
                  <a:moveTo>
                    <a:pt x="4078" y="0"/>
                  </a:moveTo>
                  <a:cubicBezTo>
                    <a:pt x="1827" y="0"/>
                    <a:pt x="0" y="1794"/>
                    <a:pt x="0" y="4078"/>
                  </a:cubicBezTo>
                  <a:cubicBezTo>
                    <a:pt x="0" y="6329"/>
                    <a:pt x="1827" y="8155"/>
                    <a:pt x="4078" y="8155"/>
                  </a:cubicBezTo>
                  <a:cubicBezTo>
                    <a:pt x="6329" y="8155"/>
                    <a:pt x="8155" y="6329"/>
                    <a:pt x="8155" y="4078"/>
                  </a:cubicBezTo>
                  <a:cubicBezTo>
                    <a:pt x="8155" y="1794"/>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 name="Google Shape;565;p40"/>
            <p:cNvSpPr/>
            <p:nvPr/>
          </p:nvSpPr>
          <p:spPr>
            <a:xfrm>
              <a:off x="2434250" y="4213650"/>
              <a:ext cx="203900" cy="203900"/>
            </a:xfrm>
            <a:custGeom>
              <a:avLst/>
              <a:gdLst/>
              <a:ahLst/>
              <a:cxnLst/>
              <a:rect l="l" t="t" r="r" b="b"/>
              <a:pathLst>
                <a:path w="8156" h="8156" extrusionOk="0">
                  <a:moveTo>
                    <a:pt x="4078" y="1"/>
                  </a:moveTo>
                  <a:cubicBezTo>
                    <a:pt x="1827" y="1"/>
                    <a:pt x="0" y="1828"/>
                    <a:pt x="0" y="4078"/>
                  </a:cubicBezTo>
                  <a:cubicBezTo>
                    <a:pt x="0" y="6329"/>
                    <a:pt x="1827" y="8156"/>
                    <a:pt x="4078" y="8156"/>
                  </a:cubicBezTo>
                  <a:cubicBezTo>
                    <a:pt x="6329" y="8156"/>
                    <a:pt x="8155" y="6329"/>
                    <a:pt x="8155" y="4078"/>
                  </a:cubicBezTo>
                  <a:cubicBezTo>
                    <a:pt x="8155"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 name="Google Shape;566;p40"/>
            <p:cNvSpPr/>
            <p:nvPr/>
          </p:nvSpPr>
          <p:spPr>
            <a:xfrm>
              <a:off x="4962275" y="4213650"/>
              <a:ext cx="203900" cy="203900"/>
            </a:xfrm>
            <a:custGeom>
              <a:avLst/>
              <a:gdLst/>
              <a:ahLst/>
              <a:cxnLst/>
              <a:rect l="l" t="t" r="r" b="b"/>
              <a:pathLst>
                <a:path w="8156" h="8156" extrusionOk="0">
                  <a:moveTo>
                    <a:pt x="4078" y="1"/>
                  </a:moveTo>
                  <a:cubicBezTo>
                    <a:pt x="1828" y="1"/>
                    <a:pt x="1" y="1828"/>
                    <a:pt x="1" y="4078"/>
                  </a:cubicBezTo>
                  <a:cubicBezTo>
                    <a:pt x="1" y="6329"/>
                    <a:pt x="1828" y="8156"/>
                    <a:pt x="4078" y="8156"/>
                  </a:cubicBezTo>
                  <a:cubicBezTo>
                    <a:pt x="6329" y="8156"/>
                    <a:pt x="8156" y="6329"/>
                    <a:pt x="8156" y="4078"/>
                  </a:cubicBezTo>
                  <a:cubicBezTo>
                    <a:pt x="8156"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70" name="Google Shape;570;p40"/>
          <p:cNvSpPr/>
          <p:nvPr/>
        </p:nvSpPr>
        <p:spPr>
          <a:xfrm rot="5400000" flipH="1">
            <a:off x="4591536" y="2660691"/>
            <a:ext cx="520200" cy="520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 name="Google Shape;571;p40"/>
          <p:cNvSpPr/>
          <p:nvPr/>
        </p:nvSpPr>
        <p:spPr>
          <a:xfrm rot="5400000" flipH="1">
            <a:off x="4591536" y="3298166"/>
            <a:ext cx="520200" cy="520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 name="Google Shape;572;p40"/>
          <p:cNvSpPr/>
          <p:nvPr/>
        </p:nvSpPr>
        <p:spPr>
          <a:xfrm rot="-5400000">
            <a:off x="5242826" y="350702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 name="Google Shape;573;p40"/>
          <p:cNvSpPr/>
          <p:nvPr/>
        </p:nvSpPr>
        <p:spPr>
          <a:xfrm rot="-5400000">
            <a:off x="5422221" y="350702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 name="Google Shape;574;p40"/>
          <p:cNvSpPr/>
          <p:nvPr/>
        </p:nvSpPr>
        <p:spPr>
          <a:xfrm rot="-5400000">
            <a:off x="5601616" y="350702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 name="Google Shape;575;p40"/>
          <p:cNvSpPr/>
          <p:nvPr/>
        </p:nvSpPr>
        <p:spPr>
          <a:xfrm rot="5400000" flipH="1">
            <a:off x="6353611" y="2660691"/>
            <a:ext cx="520200" cy="520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 name="Google Shape;576;p40"/>
          <p:cNvSpPr/>
          <p:nvPr/>
        </p:nvSpPr>
        <p:spPr>
          <a:xfrm rot="5400000" flipH="1">
            <a:off x="6353611" y="3298166"/>
            <a:ext cx="520200" cy="520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77" name="Google Shape;577;p40"/>
          <p:cNvGrpSpPr/>
          <p:nvPr/>
        </p:nvGrpSpPr>
        <p:grpSpPr>
          <a:xfrm>
            <a:off x="4682760" y="3421810"/>
            <a:ext cx="337751" cy="311390"/>
            <a:chOff x="1190625" y="442150"/>
            <a:chExt cx="5228350" cy="4820275"/>
          </a:xfrm>
        </p:grpSpPr>
        <p:sp>
          <p:nvSpPr>
            <p:cNvPr id="578" name="Google Shape;578;p40"/>
            <p:cNvSpPr/>
            <p:nvPr/>
          </p:nvSpPr>
          <p:spPr>
            <a:xfrm>
              <a:off x="1190625" y="442150"/>
              <a:ext cx="5228350" cy="4820275"/>
            </a:xfrm>
            <a:custGeom>
              <a:avLst/>
              <a:gdLst/>
              <a:ahLst/>
              <a:cxnLst/>
              <a:rect l="l" t="t" r="r" b="b"/>
              <a:pathLst>
                <a:path w="209134" h="192811" extrusionOk="0">
                  <a:moveTo>
                    <a:pt x="158890" y="100486"/>
                  </a:moveTo>
                  <a:cubicBezTo>
                    <a:pt x="182100" y="100486"/>
                    <a:pt x="200972" y="119358"/>
                    <a:pt x="200972" y="142568"/>
                  </a:cubicBezTo>
                  <a:cubicBezTo>
                    <a:pt x="200972" y="165778"/>
                    <a:pt x="182100" y="184650"/>
                    <a:pt x="158890" y="184650"/>
                  </a:cubicBezTo>
                  <a:cubicBezTo>
                    <a:pt x="135705" y="184650"/>
                    <a:pt x="116833" y="165778"/>
                    <a:pt x="116833" y="142568"/>
                  </a:cubicBezTo>
                  <a:cubicBezTo>
                    <a:pt x="116833" y="119358"/>
                    <a:pt x="135705" y="100486"/>
                    <a:pt x="158890" y="100486"/>
                  </a:cubicBezTo>
                  <a:close/>
                  <a:moveTo>
                    <a:pt x="62277" y="0"/>
                  </a:moveTo>
                  <a:cubicBezTo>
                    <a:pt x="52424" y="0"/>
                    <a:pt x="42596" y="2574"/>
                    <a:pt x="33871" y="7427"/>
                  </a:cubicBezTo>
                  <a:cubicBezTo>
                    <a:pt x="31910" y="8529"/>
                    <a:pt x="31200" y="11005"/>
                    <a:pt x="32303" y="12966"/>
                  </a:cubicBezTo>
                  <a:cubicBezTo>
                    <a:pt x="33037" y="14317"/>
                    <a:pt x="34430" y="15078"/>
                    <a:pt x="35863" y="15078"/>
                  </a:cubicBezTo>
                  <a:cubicBezTo>
                    <a:pt x="36535" y="15078"/>
                    <a:pt x="37216" y="14911"/>
                    <a:pt x="37842" y="14559"/>
                  </a:cubicBezTo>
                  <a:cubicBezTo>
                    <a:pt x="45464" y="10319"/>
                    <a:pt x="53674" y="8186"/>
                    <a:pt x="62277" y="8186"/>
                  </a:cubicBezTo>
                  <a:cubicBezTo>
                    <a:pt x="77252" y="8186"/>
                    <a:pt x="91173" y="14730"/>
                    <a:pt x="101491" y="26617"/>
                  </a:cubicBezTo>
                  <a:cubicBezTo>
                    <a:pt x="102251" y="27499"/>
                    <a:pt x="103378" y="28014"/>
                    <a:pt x="104579" y="28014"/>
                  </a:cubicBezTo>
                  <a:cubicBezTo>
                    <a:pt x="105755" y="28014"/>
                    <a:pt x="106883" y="27499"/>
                    <a:pt x="107667" y="26617"/>
                  </a:cubicBezTo>
                  <a:cubicBezTo>
                    <a:pt x="117985" y="14730"/>
                    <a:pt x="131906" y="8186"/>
                    <a:pt x="146857" y="8186"/>
                  </a:cubicBezTo>
                  <a:cubicBezTo>
                    <a:pt x="176684" y="8186"/>
                    <a:pt x="200972" y="34778"/>
                    <a:pt x="200972" y="67498"/>
                  </a:cubicBezTo>
                  <a:cubicBezTo>
                    <a:pt x="200972" y="77081"/>
                    <a:pt x="196634" y="88575"/>
                    <a:pt x="188080" y="101687"/>
                  </a:cubicBezTo>
                  <a:cubicBezTo>
                    <a:pt x="179845" y="95805"/>
                    <a:pt x="169772" y="92325"/>
                    <a:pt x="158890" y="92325"/>
                  </a:cubicBezTo>
                  <a:cubicBezTo>
                    <a:pt x="131195" y="92325"/>
                    <a:pt x="108647" y="114873"/>
                    <a:pt x="108647" y="142568"/>
                  </a:cubicBezTo>
                  <a:cubicBezTo>
                    <a:pt x="108647" y="153866"/>
                    <a:pt x="112397" y="164307"/>
                    <a:pt x="118720" y="172689"/>
                  </a:cubicBezTo>
                  <a:cubicBezTo>
                    <a:pt x="112397" y="177787"/>
                    <a:pt x="107348" y="181586"/>
                    <a:pt x="104579" y="183645"/>
                  </a:cubicBezTo>
                  <a:cubicBezTo>
                    <a:pt x="97741" y="178571"/>
                    <a:pt x="77301" y="162959"/>
                    <a:pt x="57105" y="143499"/>
                  </a:cubicBezTo>
                  <a:cubicBezTo>
                    <a:pt x="25097" y="112692"/>
                    <a:pt x="8161" y="86394"/>
                    <a:pt x="8161" y="67498"/>
                  </a:cubicBezTo>
                  <a:cubicBezTo>
                    <a:pt x="8161" y="56371"/>
                    <a:pt x="11004" y="45538"/>
                    <a:pt x="16347" y="36151"/>
                  </a:cubicBezTo>
                  <a:cubicBezTo>
                    <a:pt x="17450" y="34190"/>
                    <a:pt x="16764" y="31690"/>
                    <a:pt x="14803" y="30587"/>
                  </a:cubicBezTo>
                  <a:cubicBezTo>
                    <a:pt x="14163" y="30219"/>
                    <a:pt x="13465" y="30044"/>
                    <a:pt x="12777" y="30044"/>
                  </a:cubicBezTo>
                  <a:cubicBezTo>
                    <a:pt x="11358" y="30044"/>
                    <a:pt x="9982" y="30787"/>
                    <a:pt x="9240" y="32107"/>
                  </a:cubicBezTo>
                  <a:cubicBezTo>
                    <a:pt x="3186" y="42719"/>
                    <a:pt x="0" y="54974"/>
                    <a:pt x="0" y="67498"/>
                  </a:cubicBezTo>
                  <a:cubicBezTo>
                    <a:pt x="0" y="88992"/>
                    <a:pt x="17328" y="116564"/>
                    <a:pt x="51493" y="149455"/>
                  </a:cubicBezTo>
                  <a:cubicBezTo>
                    <a:pt x="76541" y="173547"/>
                    <a:pt x="101932" y="191855"/>
                    <a:pt x="102177" y="192051"/>
                  </a:cubicBezTo>
                  <a:cubicBezTo>
                    <a:pt x="102912" y="192566"/>
                    <a:pt x="103746" y="192811"/>
                    <a:pt x="104579" y="192811"/>
                  </a:cubicBezTo>
                  <a:cubicBezTo>
                    <a:pt x="105412" y="192811"/>
                    <a:pt x="106246" y="192566"/>
                    <a:pt x="106956" y="192051"/>
                  </a:cubicBezTo>
                  <a:cubicBezTo>
                    <a:pt x="107250" y="191831"/>
                    <a:pt x="114064" y="186929"/>
                    <a:pt x="124137" y="178816"/>
                  </a:cubicBezTo>
                  <a:cubicBezTo>
                    <a:pt x="133181" y="187468"/>
                    <a:pt x="145435" y="192811"/>
                    <a:pt x="158890" y="192811"/>
                  </a:cubicBezTo>
                  <a:cubicBezTo>
                    <a:pt x="186610" y="192811"/>
                    <a:pt x="209133" y="170263"/>
                    <a:pt x="209133" y="142568"/>
                  </a:cubicBezTo>
                  <a:cubicBezTo>
                    <a:pt x="209133" y="128696"/>
                    <a:pt x="203496" y="116123"/>
                    <a:pt x="194355" y="107006"/>
                  </a:cubicBezTo>
                  <a:cubicBezTo>
                    <a:pt x="204158" y="92202"/>
                    <a:pt x="209133" y="78919"/>
                    <a:pt x="209133" y="67498"/>
                  </a:cubicBezTo>
                  <a:cubicBezTo>
                    <a:pt x="209133" y="30293"/>
                    <a:pt x="181193" y="0"/>
                    <a:pt x="146857" y="0"/>
                  </a:cubicBezTo>
                  <a:cubicBezTo>
                    <a:pt x="131195" y="0"/>
                    <a:pt x="116025" y="6495"/>
                    <a:pt x="104579" y="17941"/>
                  </a:cubicBezTo>
                  <a:cubicBezTo>
                    <a:pt x="93109" y="6495"/>
                    <a:pt x="77938" y="0"/>
                    <a:pt x="6227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 name="Google Shape;579;p40"/>
            <p:cNvSpPr/>
            <p:nvPr/>
          </p:nvSpPr>
          <p:spPr>
            <a:xfrm>
              <a:off x="4448450" y="3291300"/>
              <a:ext cx="1429500" cy="1430100"/>
            </a:xfrm>
            <a:custGeom>
              <a:avLst/>
              <a:gdLst/>
              <a:ahLst/>
              <a:cxnLst/>
              <a:rect l="l" t="t" r="r" b="b"/>
              <a:pathLst>
                <a:path w="57180" h="57204" extrusionOk="0">
                  <a:moveTo>
                    <a:pt x="32670" y="8186"/>
                  </a:moveTo>
                  <a:lnTo>
                    <a:pt x="32670" y="20441"/>
                  </a:lnTo>
                  <a:cubicBezTo>
                    <a:pt x="32670" y="22695"/>
                    <a:pt x="34508" y="24509"/>
                    <a:pt x="36763" y="24509"/>
                  </a:cubicBezTo>
                  <a:lnTo>
                    <a:pt x="49018" y="24509"/>
                  </a:lnTo>
                  <a:lnTo>
                    <a:pt x="49018" y="32695"/>
                  </a:lnTo>
                  <a:lnTo>
                    <a:pt x="36763" y="32695"/>
                  </a:lnTo>
                  <a:cubicBezTo>
                    <a:pt x="34508" y="32695"/>
                    <a:pt x="32670" y="34509"/>
                    <a:pt x="32670" y="36763"/>
                  </a:cubicBezTo>
                  <a:lnTo>
                    <a:pt x="32670" y="49018"/>
                  </a:lnTo>
                  <a:lnTo>
                    <a:pt x="24509" y="49018"/>
                  </a:lnTo>
                  <a:lnTo>
                    <a:pt x="24509" y="36763"/>
                  </a:lnTo>
                  <a:cubicBezTo>
                    <a:pt x="24509" y="34509"/>
                    <a:pt x="22671" y="32695"/>
                    <a:pt x="20416" y="32695"/>
                  </a:cubicBezTo>
                  <a:lnTo>
                    <a:pt x="8162" y="32695"/>
                  </a:lnTo>
                  <a:lnTo>
                    <a:pt x="8162" y="24509"/>
                  </a:lnTo>
                  <a:lnTo>
                    <a:pt x="20416" y="24509"/>
                  </a:lnTo>
                  <a:cubicBezTo>
                    <a:pt x="22671" y="24509"/>
                    <a:pt x="24509" y="22695"/>
                    <a:pt x="24509" y="20441"/>
                  </a:cubicBezTo>
                  <a:lnTo>
                    <a:pt x="24509" y="8186"/>
                  </a:lnTo>
                  <a:close/>
                  <a:moveTo>
                    <a:pt x="20416" y="0"/>
                  </a:moveTo>
                  <a:cubicBezTo>
                    <a:pt x="18161" y="0"/>
                    <a:pt x="16323" y="1838"/>
                    <a:pt x="16323" y="4093"/>
                  </a:cubicBezTo>
                  <a:lnTo>
                    <a:pt x="16323" y="16348"/>
                  </a:lnTo>
                  <a:lnTo>
                    <a:pt x="4069" y="16348"/>
                  </a:lnTo>
                  <a:cubicBezTo>
                    <a:pt x="1814" y="16348"/>
                    <a:pt x="0" y="18186"/>
                    <a:pt x="0" y="20441"/>
                  </a:cubicBezTo>
                  <a:lnTo>
                    <a:pt x="0" y="36763"/>
                  </a:lnTo>
                  <a:cubicBezTo>
                    <a:pt x="0" y="39018"/>
                    <a:pt x="1814" y="40856"/>
                    <a:pt x="4069" y="40856"/>
                  </a:cubicBezTo>
                  <a:lnTo>
                    <a:pt x="16323" y="40856"/>
                  </a:lnTo>
                  <a:lnTo>
                    <a:pt x="16323" y="53111"/>
                  </a:lnTo>
                  <a:cubicBezTo>
                    <a:pt x="16323" y="55366"/>
                    <a:pt x="18161" y="57204"/>
                    <a:pt x="20416" y="57204"/>
                  </a:cubicBezTo>
                  <a:lnTo>
                    <a:pt x="36763" y="57204"/>
                  </a:lnTo>
                  <a:cubicBezTo>
                    <a:pt x="39018" y="57204"/>
                    <a:pt x="40832" y="55366"/>
                    <a:pt x="40832" y="53111"/>
                  </a:cubicBezTo>
                  <a:lnTo>
                    <a:pt x="40832" y="40856"/>
                  </a:lnTo>
                  <a:lnTo>
                    <a:pt x="53086" y="40856"/>
                  </a:lnTo>
                  <a:cubicBezTo>
                    <a:pt x="55341" y="40856"/>
                    <a:pt x="57179" y="39018"/>
                    <a:pt x="57179" y="36763"/>
                  </a:cubicBezTo>
                  <a:lnTo>
                    <a:pt x="57179" y="20441"/>
                  </a:lnTo>
                  <a:cubicBezTo>
                    <a:pt x="57179" y="18186"/>
                    <a:pt x="55341" y="16348"/>
                    <a:pt x="53086" y="16348"/>
                  </a:cubicBezTo>
                  <a:lnTo>
                    <a:pt x="40832" y="16348"/>
                  </a:lnTo>
                  <a:lnTo>
                    <a:pt x="40832" y="4093"/>
                  </a:lnTo>
                  <a:cubicBezTo>
                    <a:pt x="40832" y="1838"/>
                    <a:pt x="39018" y="0"/>
                    <a:pt x="3676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 name="Google Shape;580;p40"/>
            <p:cNvSpPr/>
            <p:nvPr/>
          </p:nvSpPr>
          <p:spPr>
            <a:xfrm>
              <a:off x="1656900" y="864300"/>
              <a:ext cx="204675" cy="204675"/>
            </a:xfrm>
            <a:custGeom>
              <a:avLst/>
              <a:gdLst/>
              <a:ahLst/>
              <a:cxnLst/>
              <a:rect l="l" t="t" r="r" b="b"/>
              <a:pathLst>
                <a:path w="8187" h="8187" extrusionOk="0">
                  <a:moveTo>
                    <a:pt x="4093" y="1"/>
                  </a:moveTo>
                  <a:cubicBezTo>
                    <a:pt x="3015" y="1"/>
                    <a:pt x="1961" y="442"/>
                    <a:pt x="1201" y="1202"/>
                  </a:cubicBezTo>
                  <a:cubicBezTo>
                    <a:pt x="441" y="1962"/>
                    <a:pt x="0" y="3016"/>
                    <a:pt x="0" y="4094"/>
                  </a:cubicBezTo>
                  <a:cubicBezTo>
                    <a:pt x="0" y="5172"/>
                    <a:pt x="441" y="6226"/>
                    <a:pt x="1201" y="6986"/>
                  </a:cubicBezTo>
                  <a:cubicBezTo>
                    <a:pt x="1961" y="7746"/>
                    <a:pt x="3015" y="8187"/>
                    <a:pt x="4093" y="8187"/>
                  </a:cubicBezTo>
                  <a:cubicBezTo>
                    <a:pt x="5172" y="8187"/>
                    <a:pt x="6225" y="7746"/>
                    <a:pt x="6985" y="6986"/>
                  </a:cubicBezTo>
                  <a:cubicBezTo>
                    <a:pt x="7745" y="6226"/>
                    <a:pt x="8186" y="5172"/>
                    <a:pt x="8186" y="4094"/>
                  </a:cubicBezTo>
                  <a:cubicBezTo>
                    <a:pt x="8186" y="3016"/>
                    <a:pt x="7745" y="1962"/>
                    <a:pt x="6985" y="1202"/>
                  </a:cubicBezTo>
                  <a:cubicBezTo>
                    <a:pt x="6225" y="442"/>
                    <a:pt x="5172" y="1"/>
                    <a:pt x="4093"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1" name="Google Shape;581;p40"/>
          <p:cNvGrpSpPr/>
          <p:nvPr/>
        </p:nvGrpSpPr>
        <p:grpSpPr>
          <a:xfrm>
            <a:off x="4690852" y="2744009"/>
            <a:ext cx="321544" cy="321544"/>
            <a:chOff x="1190625" y="238125"/>
            <a:chExt cx="5228350" cy="5228350"/>
          </a:xfrm>
        </p:grpSpPr>
        <p:sp>
          <p:nvSpPr>
            <p:cNvPr id="582" name="Google Shape;582;p40"/>
            <p:cNvSpPr/>
            <p:nvPr/>
          </p:nvSpPr>
          <p:spPr>
            <a:xfrm>
              <a:off x="1190625" y="238125"/>
              <a:ext cx="2444150" cy="5228350"/>
            </a:xfrm>
            <a:custGeom>
              <a:avLst/>
              <a:gdLst/>
              <a:ahLst/>
              <a:cxnLst/>
              <a:rect l="l" t="t" r="r" b="b"/>
              <a:pathLst>
                <a:path w="97766" h="209134" extrusionOk="0">
                  <a:moveTo>
                    <a:pt x="48870" y="6176"/>
                  </a:moveTo>
                  <a:cubicBezTo>
                    <a:pt x="56738" y="6176"/>
                    <a:pt x="63110" y="12573"/>
                    <a:pt x="63110" y="20416"/>
                  </a:cubicBezTo>
                  <a:lnTo>
                    <a:pt x="63110" y="26617"/>
                  </a:lnTo>
                  <a:cubicBezTo>
                    <a:pt x="63110" y="34459"/>
                    <a:pt x="56738" y="40832"/>
                    <a:pt x="48870" y="40832"/>
                  </a:cubicBezTo>
                  <a:cubicBezTo>
                    <a:pt x="41028" y="40832"/>
                    <a:pt x="34655" y="34459"/>
                    <a:pt x="34655" y="26617"/>
                  </a:cubicBezTo>
                  <a:lnTo>
                    <a:pt x="34655" y="20416"/>
                  </a:lnTo>
                  <a:cubicBezTo>
                    <a:pt x="34655" y="12573"/>
                    <a:pt x="41028" y="6176"/>
                    <a:pt x="48870" y="6176"/>
                  </a:cubicBezTo>
                  <a:close/>
                  <a:moveTo>
                    <a:pt x="55365" y="47032"/>
                  </a:moveTo>
                  <a:lnTo>
                    <a:pt x="58380" y="48062"/>
                  </a:lnTo>
                  <a:lnTo>
                    <a:pt x="48870" y="64556"/>
                  </a:lnTo>
                  <a:lnTo>
                    <a:pt x="39386" y="48062"/>
                  </a:lnTo>
                  <a:lnTo>
                    <a:pt x="42400" y="47032"/>
                  </a:lnTo>
                  <a:close/>
                  <a:moveTo>
                    <a:pt x="64336" y="50145"/>
                  </a:moveTo>
                  <a:lnTo>
                    <a:pt x="67938" y="51395"/>
                  </a:lnTo>
                  <a:cubicBezTo>
                    <a:pt x="76663" y="54409"/>
                    <a:pt x="82497" y="62644"/>
                    <a:pt x="82497" y="71860"/>
                  </a:cubicBezTo>
                  <a:lnTo>
                    <a:pt x="82497" y="80854"/>
                  </a:lnTo>
                  <a:lnTo>
                    <a:pt x="15269" y="80854"/>
                  </a:lnTo>
                  <a:lnTo>
                    <a:pt x="15269" y="71860"/>
                  </a:lnTo>
                  <a:cubicBezTo>
                    <a:pt x="15269" y="62644"/>
                    <a:pt x="21102" y="54409"/>
                    <a:pt x="29827" y="51395"/>
                  </a:cubicBezTo>
                  <a:lnTo>
                    <a:pt x="33430" y="50145"/>
                  </a:lnTo>
                  <a:lnTo>
                    <a:pt x="46199" y="72301"/>
                  </a:lnTo>
                  <a:cubicBezTo>
                    <a:pt x="46763" y="73257"/>
                    <a:pt x="47768" y="73845"/>
                    <a:pt x="48870" y="73845"/>
                  </a:cubicBezTo>
                  <a:cubicBezTo>
                    <a:pt x="49998" y="73845"/>
                    <a:pt x="51003" y="73257"/>
                    <a:pt x="51566" y="72301"/>
                  </a:cubicBezTo>
                  <a:lnTo>
                    <a:pt x="64336" y="50145"/>
                  </a:lnTo>
                  <a:close/>
                  <a:moveTo>
                    <a:pt x="91565" y="87031"/>
                  </a:moveTo>
                  <a:lnTo>
                    <a:pt x="91565" y="95707"/>
                  </a:lnTo>
                  <a:lnTo>
                    <a:pt x="6176" y="95707"/>
                  </a:lnTo>
                  <a:lnTo>
                    <a:pt x="6176" y="87031"/>
                  </a:lnTo>
                  <a:close/>
                  <a:moveTo>
                    <a:pt x="48870" y="0"/>
                  </a:moveTo>
                  <a:cubicBezTo>
                    <a:pt x="37621" y="0"/>
                    <a:pt x="28455" y="9166"/>
                    <a:pt x="28455" y="20416"/>
                  </a:cubicBezTo>
                  <a:lnTo>
                    <a:pt x="28455" y="26617"/>
                  </a:lnTo>
                  <a:cubicBezTo>
                    <a:pt x="28455" y="33087"/>
                    <a:pt x="31494" y="38871"/>
                    <a:pt x="36224" y="42621"/>
                  </a:cubicBezTo>
                  <a:lnTo>
                    <a:pt x="27793" y="45537"/>
                  </a:lnTo>
                  <a:cubicBezTo>
                    <a:pt x="16592" y="49434"/>
                    <a:pt x="9068" y="59997"/>
                    <a:pt x="9068" y="71860"/>
                  </a:cubicBezTo>
                  <a:lnTo>
                    <a:pt x="9068" y="80854"/>
                  </a:lnTo>
                  <a:lnTo>
                    <a:pt x="3088" y="80854"/>
                  </a:lnTo>
                  <a:cubicBezTo>
                    <a:pt x="1397" y="80854"/>
                    <a:pt x="0" y="82227"/>
                    <a:pt x="0" y="83943"/>
                  </a:cubicBezTo>
                  <a:lnTo>
                    <a:pt x="0" y="98795"/>
                  </a:lnTo>
                  <a:cubicBezTo>
                    <a:pt x="0" y="100510"/>
                    <a:pt x="1397" y="101883"/>
                    <a:pt x="3088" y="101883"/>
                  </a:cubicBezTo>
                  <a:lnTo>
                    <a:pt x="6299" y="101883"/>
                  </a:lnTo>
                  <a:lnTo>
                    <a:pt x="6593" y="109922"/>
                  </a:lnTo>
                  <a:cubicBezTo>
                    <a:pt x="6664" y="111569"/>
                    <a:pt x="8015" y="112890"/>
                    <a:pt x="9670" y="112890"/>
                  </a:cubicBezTo>
                  <a:cubicBezTo>
                    <a:pt x="9714" y="112890"/>
                    <a:pt x="9759" y="112889"/>
                    <a:pt x="9804" y="112887"/>
                  </a:cubicBezTo>
                  <a:cubicBezTo>
                    <a:pt x="11519" y="112814"/>
                    <a:pt x="12843" y="111392"/>
                    <a:pt x="12769" y="109677"/>
                  </a:cubicBezTo>
                  <a:lnTo>
                    <a:pt x="12499" y="101883"/>
                  </a:lnTo>
                  <a:lnTo>
                    <a:pt x="85266" y="101883"/>
                  </a:lnTo>
                  <a:lnTo>
                    <a:pt x="81394" y="202957"/>
                  </a:lnTo>
                  <a:lnTo>
                    <a:pt x="16372" y="202957"/>
                  </a:lnTo>
                  <a:lnTo>
                    <a:pt x="13357" y="124137"/>
                  </a:lnTo>
                  <a:cubicBezTo>
                    <a:pt x="13285" y="122476"/>
                    <a:pt x="11913" y="121170"/>
                    <a:pt x="10239" y="121170"/>
                  </a:cubicBezTo>
                  <a:cubicBezTo>
                    <a:pt x="10208" y="121170"/>
                    <a:pt x="10177" y="121170"/>
                    <a:pt x="10147" y="121171"/>
                  </a:cubicBezTo>
                  <a:cubicBezTo>
                    <a:pt x="8431" y="121245"/>
                    <a:pt x="7108" y="122691"/>
                    <a:pt x="7181" y="124382"/>
                  </a:cubicBezTo>
                  <a:lnTo>
                    <a:pt x="10318" y="206168"/>
                  </a:lnTo>
                  <a:cubicBezTo>
                    <a:pt x="10367" y="207834"/>
                    <a:pt x="11740" y="209133"/>
                    <a:pt x="13406" y="209133"/>
                  </a:cubicBezTo>
                  <a:lnTo>
                    <a:pt x="84359" y="209133"/>
                  </a:lnTo>
                  <a:cubicBezTo>
                    <a:pt x="86026" y="209133"/>
                    <a:pt x="87374" y="207834"/>
                    <a:pt x="87447" y="206168"/>
                  </a:cubicBezTo>
                  <a:lnTo>
                    <a:pt x="91467" y="101883"/>
                  </a:lnTo>
                  <a:lnTo>
                    <a:pt x="94677" y="101883"/>
                  </a:lnTo>
                  <a:cubicBezTo>
                    <a:pt x="96368" y="101883"/>
                    <a:pt x="97765" y="100510"/>
                    <a:pt x="97765" y="98795"/>
                  </a:cubicBezTo>
                  <a:lnTo>
                    <a:pt x="97765" y="83943"/>
                  </a:lnTo>
                  <a:cubicBezTo>
                    <a:pt x="97765" y="82227"/>
                    <a:pt x="96368" y="80854"/>
                    <a:pt x="94677" y="80854"/>
                  </a:cubicBezTo>
                  <a:lnTo>
                    <a:pt x="88697" y="80854"/>
                  </a:lnTo>
                  <a:lnTo>
                    <a:pt x="88697" y="71860"/>
                  </a:lnTo>
                  <a:cubicBezTo>
                    <a:pt x="88697" y="59997"/>
                    <a:pt x="81173" y="49434"/>
                    <a:pt x="69973" y="45537"/>
                  </a:cubicBezTo>
                  <a:lnTo>
                    <a:pt x="61542" y="42621"/>
                  </a:lnTo>
                  <a:cubicBezTo>
                    <a:pt x="66272" y="38871"/>
                    <a:pt x="69311" y="33087"/>
                    <a:pt x="69311" y="26617"/>
                  </a:cubicBezTo>
                  <a:lnTo>
                    <a:pt x="69311" y="20416"/>
                  </a:lnTo>
                  <a:cubicBezTo>
                    <a:pt x="69311" y="9166"/>
                    <a:pt x="60145" y="0"/>
                    <a:pt x="4887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 name="Google Shape;583;p40"/>
            <p:cNvSpPr/>
            <p:nvPr/>
          </p:nvSpPr>
          <p:spPr>
            <a:xfrm>
              <a:off x="1881750" y="3105025"/>
              <a:ext cx="1061875" cy="1722375"/>
            </a:xfrm>
            <a:custGeom>
              <a:avLst/>
              <a:gdLst/>
              <a:ahLst/>
              <a:cxnLst/>
              <a:rect l="l" t="t" r="r" b="b"/>
              <a:pathLst>
                <a:path w="42475" h="68895" extrusionOk="0">
                  <a:moveTo>
                    <a:pt x="36298" y="9069"/>
                  </a:moveTo>
                  <a:lnTo>
                    <a:pt x="36298" y="26813"/>
                  </a:lnTo>
                  <a:lnTo>
                    <a:pt x="18554" y="26813"/>
                  </a:lnTo>
                  <a:lnTo>
                    <a:pt x="18554" y="9069"/>
                  </a:lnTo>
                  <a:close/>
                  <a:moveTo>
                    <a:pt x="12378" y="17328"/>
                  </a:moveTo>
                  <a:lnTo>
                    <a:pt x="12378" y="29901"/>
                  </a:lnTo>
                  <a:cubicBezTo>
                    <a:pt x="12378" y="31617"/>
                    <a:pt x="13750" y="33014"/>
                    <a:pt x="15466" y="33014"/>
                  </a:cubicBezTo>
                  <a:lnTo>
                    <a:pt x="23921" y="33014"/>
                  </a:lnTo>
                  <a:lnTo>
                    <a:pt x="23921" y="35073"/>
                  </a:lnTo>
                  <a:lnTo>
                    <a:pt x="6177" y="35073"/>
                  </a:lnTo>
                  <a:lnTo>
                    <a:pt x="6177" y="17328"/>
                  </a:lnTo>
                  <a:close/>
                  <a:moveTo>
                    <a:pt x="39386" y="1"/>
                  </a:moveTo>
                  <a:cubicBezTo>
                    <a:pt x="37744" y="1"/>
                    <a:pt x="36421" y="1275"/>
                    <a:pt x="36298" y="2893"/>
                  </a:cubicBezTo>
                  <a:lnTo>
                    <a:pt x="15466" y="2893"/>
                  </a:lnTo>
                  <a:cubicBezTo>
                    <a:pt x="13750" y="2893"/>
                    <a:pt x="12378" y="4265"/>
                    <a:pt x="12378" y="5981"/>
                  </a:cubicBezTo>
                  <a:lnTo>
                    <a:pt x="12378" y="11128"/>
                  </a:lnTo>
                  <a:lnTo>
                    <a:pt x="3089" y="11128"/>
                  </a:lnTo>
                  <a:cubicBezTo>
                    <a:pt x="1373" y="11128"/>
                    <a:pt x="1" y="12525"/>
                    <a:pt x="1" y="14240"/>
                  </a:cubicBezTo>
                  <a:lnTo>
                    <a:pt x="1" y="38161"/>
                  </a:lnTo>
                  <a:cubicBezTo>
                    <a:pt x="1" y="39876"/>
                    <a:pt x="1373" y="41249"/>
                    <a:pt x="3089" y="41249"/>
                  </a:cubicBezTo>
                  <a:lnTo>
                    <a:pt x="27010" y="41249"/>
                  </a:lnTo>
                  <a:cubicBezTo>
                    <a:pt x="28725" y="41249"/>
                    <a:pt x="30098" y="39876"/>
                    <a:pt x="30098" y="38161"/>
                  </a:cubicBezTo>
                  <a:lnTo>
                    <a:pt x="30098" y="33014"/>
                  </a:lnTo>
                  <a:lnTo>
                    <a:pt x="36298" y="33014"/>
                  </a:lnTo>
                  <a:lnTo>
                    <a:pt x="36298" y="65807"/>
                  </a:lnTo>
                  <a:cubicBezTo>
                    <a:pt x="36298" y="67498"/>
                    <a:pt x="37671" y="68895"/>
                    <a:pt x="39386" y="68895"/>
                  </a:cubicBezTo>
                  <a:cubicBezTo>
                    <a:pt x="41102" y="68895"/>
                    <a:pt x="42475" y="67498"/>
                    <a:pt x="42475" y="65807"/>
                  </a:cubicBezTo>
                  <a:lnTo>
                    <a:pt x="42475" y="3089"/>
                  </a:lnTo>
                  <a:cubicBezTo>
                    <a:pt x="42475" y="1398"/>
                    <a:pt x="41102" y="1"/>
                    <a:pt x="39386"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 name="Google Shape;584;p40"/>
            <p:cNvSpPr/>
            <p:nvPr/>
          </p:nvSpPr>
          <p:spPr>
            <a:xfrm>
              <a:off x="3974800" y="238125"/>
              <a:ext cx="2444175" cy="5228350"/>
            </a:xfrm>
            <a:custGeom>
              <a:avLst/>
              <a:gdLst/>
              <a:ahLst/>
              <a:cxnLst/>
              <a:rect l="l" t="t" r="r" b="b"/>
              <a:pathLst>
                <a:path w="97767" h="209134" extrusionOk="0">
                  <a:moveTo>
                    <a:pt x="48896" y="6176"/>
                  </a:moveTo>
                  <a:cubicBezTo>
                    <a:pt x="56739" y="6176"/>
                    <a:pt x="63135" y="12573"/>
                    <a:pt x="63135" y="20416"/>
                  </a:cubicBezTo>
                  <a:lnTo>
                    <a:pt x="63135" y="26617"/>
                  </a:lnTo>
                  <a:cubicBezTo>
                    <a:pt x="63135" y="34459"/>
                    <a:pt x="56739" y="40832"/>
                    <a:pt x="48896" y="40832"/>
                  </a:cubicBezTo>
                  <a:cubicBezTo>
                    <a:pt x="41053" y="40832"/>
                    <a:pt x="34656" y="34459"/>
                    <a:pt x="34656" y="26617"/>
                  </a:cubicBezTo>
                  <a:lnTo>
                    <a:pt x="34656" y="20416"/>
                  </a:lnTo>
                  <a:cubicBezTo>
                    <a:pt x="34656" y="12573"/>
                    <a:pt x="41053" y="6176"/>
                    <a:pt x="48896" y="6176"/>
                  </a:cubicBezTo>
                  <a:close/>
                  <a:moveTo>
                    <a:pt x="55391" y="47032"/>
                  </a:moveTo>
                  <a:lnTo>
                    <a:pt x="58381" y="48062"/>
                  </a:lnTo>
                  <a:lnTo>
                    <a:pt x="48896" y="64556"/>
                  </a:lnTo>
                  <a:lnTo>
                    <a:pt x="39386" y="48062"/>
                  </a:lnTo>
                  <a:lnTo>
                    <a:pt x="42401" y="47032"/>
                  </a:lnTo>
                  <a:close/>
                  <a:moveTo>
                    <a:pt x="64336" y="50145"/>
                  </a:moveTo>
                  <a:lnTo>
                    <a:pt x="67964" y="51395"/>
                  </a:lnTo>
                  <a:cubicBezTo>
                    <a:pt x="76664" y="54409"/>
                    <a:pt x="82522" y="62644"/>
                    <a:pt x="82522" y="71860"/>
                  </a:cubicBezTo>
                  <a:lnTo>
                    <a:pt x="82522" y="80854"/>
                  </a:lnTo>
                  <a:lnTo>
                    <a:pt x="15270" y="80854"/>
                  </a:lnTo>
                  <a:lnTo>
                    <a:pt x="15270" y="71860"/>
                  </a:lnTo>
                  <a:cubicBezTo>
                    <a:pt x="15270" y="62644"/>
                    <a:pt x="21127" y="54409"/>
                    <a:pt x="29828" y="51395"/>
                  </a:cubicBezTo>
                  <a:lnTo>
                    <a:pt x="33455" y="50145"/>
                  </a:lnTo>
                  <a:lnTo>
                    <a:pt x="46200" y="72301"/>
                  </a:lnTo>
                  <a:cubicBezTo>
                    <a:pt x="46764" y="73257"/>
                    <a:pt x="47793" y="73845"/>
                    <a:pt x="48896" y="73845"/>
                  </a:cubicBezTo>
                  <a:cubicBezTo>
                    <a:pt x="49999" y="73845"/>
                    <a:pt x="51028" y="73257"/>
                    <a:pt x="51567" y="72301"/>
                  </a:cubicBezTo>
                  <a:lnTo>
                    <a:pt x="64336" y="50145"/>
                  </a:lnTo>
                  <a:close/>
                  <a:moveTo>
                    <a:pt x="91590" y="87031"/>
                  </a:moveTo>
                  <a:lnTo>
                    <a:pt x="91590" y="95707"/>
                  </a:lnTo>
                  <a:lnTo>
                    <a:pt x="6202" y="95707"/>
                  </a:lnTo>
                  <a:lnTo>
                    <a:pt x="6202" y="87031"/>
                  </a:lnTo>
                  <a:close/>
                  <a:moveTo>
                    <a:pt x="48896" y="0"/>
                  </a:moveTo>
                  <a:cubicBezTo>
                    <a:pt x="37622" y="0"/>
                    <a:pt x="28480" y="9166"/>
                    <a:pt x="28480" y="20416"/>
                  </a:cubicBezTo>
                  <a:lnTo>
                    <a:pt x="28480" y="26617"/>
                  </a:lnTo>
                  <a:cubicBezTo>
                    <a:pt x="28480" y="33087"/>
                    <a:pt x="31519" y="38871"/>
                    <a:pt x="36249" y="42621"/>
                  </a:cubicBezTo>
                  <a:lnTo>
                    <a:pt x="27794" y="45537"/>
                  </a:lnTo>
                  <a:cubicBezTo>
                    <a:pt x="16593" y="49434"/>
                    <a:pt x="9094" y="59997"/>
                    <a:pt x="9094" y="71860"/>
                  </a:cubicBezTo>
                  <a:lnTo>
                    <a:pt x="9094" y="80854"/>
                  </a:lnTo>
                  <a:lnTo>
                    <a:pt x="3113" y="80854"/>
                  </a:lnTo>
                  <a:cubicBezTo>
                    <a:pt x="1398" y="80854"/>
                    <a:pt x="1" y="82227"/>
                    <a:pt x="1" y="83943"/>
                  </a:cubicBezTo>
                  <a:lnTo>
                    <a:pt x="1" y="98795"/>
                  </a:lnTo>
                  <a:cubicBezTo>
                    <a:pt x="1" y="100510"/>
                    <a:pt x="1398" y="101883"/>
                    <a:pt x="3113" y="101883"/>
                  </a:cubicBezTo>
                  <a:lnTo>
                    <a:pt x="6324" y="101883"/>
                  </a:lnTo>
                  <a:lnTo>
                    <a:pt x="10319" y="206168"/>
                  </a:lnTo>
                  <a:cubicBezTo>
                    <a:pt x="10393" y="207834"/>
                    <a:pt x="11765" y="209133"/>
                    <a:pt x="13407" y="209133"/>
                  </a:cubicBezTo>
                  <a:lnTo>
                    <a:pt x="84360" y="209133"/>
                  </a:lnTo>
                  <a:cubicBezTo>
                    <a:pt x="86027" y="209133"/>
                    <a:pt x="87399" y="207834"/>
                    <a:pt x="87448" y="206168"/>
                  </a:cubicBezTo>
                  <a:lnTo>
                    <a:pt x="90610" y="124382"/>
                  </a:lnTo>
                  <a:cubicBezTo>
                    <a:pt x="90659" y="122691"/>
                    <a:pt x="89335" y="121245"/>
                    <a:pt x="87644" y="121171"/>
                  </a:cubicBezTo>
                  <a:cubicBezTo>
                    <a:pt x="87613" y="121170"/>
                    <a:pt x="87583" y="121170"/>
                    <a:pt x="87552" y="121170"/>
                  </a:cubicBezTo>
                  <a:cubicBezTo>
                    <a:pt x="85877" y="121170"/>
                    <a:pt x="84482" y="122476"/>
                    <a:pt x="84434" y="124137"/>
                  </a:cubicBezTo>
                  <a:lnTo>
                    <a:pt x="81394" y="202957"/>
                  </a:lnTo>
                  <a:lnTo>
                    <a:pt x="16397" y="202957"/>
                  </a:lnTo>
                  <a:lnTo>
                    <a:pt x="12500" y="101883"/>
                  </a:lnTo>
                  <a:lnTo>
                    <a:pt x="85291" y="101883"/>
                  </a:lnTo>
                  <a:lnTo>
                    <a:pt x="84997" y="109677"/>
                  </a:lnTo>
                  <a:cubicBezTo>
                    <a:pt x="84924" y="111392"/>
                    <a:pt x="86272" y="112814"/>
                    <a:pt x="87963" y="112887"/>
                  </a:cubicBezTo>
                  <a:cubicBezTo>
                    <a:pt x="88008" y="112889"/>
                    <a:pt x="88052" y="112890"/>
                    <a:pt x="88097" y="112890"/>
                  </a:cubicBezTo>
                  <a:cubicBezTo>
                    <a:pt x="89753" y="112890"/>
                    <a:pt x="91126" y="111569"/>
                    <a:pt x="91173" y="109922"/>
                  </a:cubicBezTo>
                  <a:lnTo>
                    <a:pt x="91468" y="101883"/>
                  </a:lnTo>
                  <a:lnTo>
                    <a:pt x="94678" y="101883"/>
                  </a:lnTo>
                  <a:cubicBezTo>
                    <a:pt x="96394" y="101883"/>
                    <a:pt x="97766" y="100510"/>
                    <a:pt x="97766" y="98795"/>
                  </a:cubicBezTo>
                  <a:lnTo>
                    <a:pt x="97766" y="83943"/>
                  </a:lnTo>
                  <a:cubicBezTo>
                    <a:pt x="97766" y="82227"/>
                    <a:pt x="96394" y="80854"/>
                    <a:pt x="94678" y="80854"/>
                  </a:cubicBezTo>
                  <a:lnTo>
                    <a:pt x="88698" y="80854"/>
                  </a:lnTo>
                  <a:lnTo>
                    <a:pt x="88698" y="71860"/>
                  </a:lnTo>
                  <a:cubicBezTo>
                    <a:pt x="88698" y="59997"/>
                    <a:pt x="81174" y="49434"/>
                    <a:pt x="69998" y="45537"/>
                  </a:cubicBezTo>
                  <a:lnTo>
                    <a:pt x="61542" y="42621"/>
                  </a:lnTo>
                  <a:cubicBezTo>
                    <a:pt x="66273" y="38871"/>
                    <a:pt x="69312" y="33087"/>
                    <a:pt x="69312" y="26617"/>
                  </a:cubicBezTo>
                  <a:lnTo>
                    <a:pt x="69312" y="20416"/>
                  </a:lnTo>
                  <a:cubicBezTo>
                    <a:pt x="69312" y="9166"/>
                    <a:pt x="60145" y="0"/>
                    <a:pt x="4889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 name="Google Shape;585;p40"/>
            <p:cNvSpPr/>
            <p:nvPr/>
          </p:nvSpPr>
          <p:spPr>
            <a:xfrm>
              <a:off x="4665950" y="3105025"/>
              <a:ext cx="1062475" cy="1722375"/>
            </a:xfrm>
            <a:custGeom>
              <a:avLst/>
              <a:gdLst/>
              <a:ahLst/>
              <a:cxnLst/>
              <a:rect l="l" t="t" r="r" b="b"/>
              <a:pathLst>
                <a:path w="42499" h="68895" extrusionOk="0">
                  <a:moveTo>
                    <a:pt x="23921" y="9069"/>
                  </a:moveTo>
                  <a:lnTo>
                    <a:pt x="23921" y="26813"/>
                  </a:lnTo>
                  <a:lnTo>
                    <a:pt x="6201" y="26813"/>
                  </a:lnTo>
                  <a:lnTo>
                    <a:pt x="6201" y="9069"/>
                  </a:lnTo>
                  <a:close/>
                  <a:moveTo>
                    <a:pt x="36298" y="17328"/>
                  </a:moveTo>
                  <a:lnTo>
                    <a:pt x="36298" y="35073"/>
                  </a:lnTo>
                  <a:lnTo>
                    <a:pt x="18554" y="35073"/>
                  </a:lnTo>
                  <a:lnTo>
                    <a:pt x="18554" y="33014"/>
                  </a:lnTo>
                  <a:lnTo>
                    <a:pt x="27009" y="33014"/>
                  </a:lnTo>
                  <a:cubicBezTo>
                    <a:pt x="28725" y="33014"/>
                    <a:pt x="30122" y="31617"/>
                    <a:pt x="30122" y="29901"/>
                  </a:cubicBezTo>
                  <a:lnTo>
                    <a:pt x="30122" y="17328"/>
                  </a:lnTo>
                  <a:close/>
                  <a:moveTo>
                    <a:pt x="3089" y="1"/>
                  </a:moveTo>
                  <a:cubicBezTo>
                    <a:pt x="1398" y="1"/>
                    <a:pt x="1" y="1398"/>
                    <a:pt x="1" y="3089"/>
                  </a:cubicBezTo>
                  <a:lnTo>
                    <a:pt x="1" y="65807"/>
                  </a:lnTo>
                  <a:cubicBezTo>
                    <a:pt x="1" y="67498"/>
                    <a:pt x="1398" y="68895"/>
                    <a:pt x="3089" y="68895"/>
                  </a:cubicBezTo>
                  <a:cubicBezTo>
                    <a:pt x="4804" y="68895"/>
                    <a:pt x="6201" y="67498"/>
                    <a:pt x="6201" y="65807"/>
                  </a:cubicBezTo>
                  <a:lnTo>
                    <a:pt x="6201" y="33014"/>
                  </a:lnTo>
                  <a:lnTo>
                    <a:pt x="12378" y="33014"/>
                  </a:lnTo>
                  <a:lnTo>
                    <a:pt x="12378" y="38161"/>
                  </a:lnTo>
                  <a:cubicBezTo>
                    <a:pt x="12378" y="39876"/>
                    <a:pt x="13775" y="41249"/>
                    <a:pt x="15466" y="41249"/>
                  </a:cubicBezTo>
                  <a:lnTo>
                    <a:pt x="39386" y="41249"/>
                  </a:lnTo>
                  <a:cubicBezTo>
                    <a:pt x="41102" y="41249"/>
                    <a:pt x="42499" y="39876"/>
                    <a:pt x="42499" y="38161"/>
                  </a:cubicBezTo>
                  <a:lnTo>
                    <a:pt x="42499" y="14240"/>
                  </a:lnTo>
                  <a:cubicBezTo>
                    <a:pt x="42499" y="12525"/>
                    <a:pt x="41102" y="11128"/>
                    <a:pt x="39386" y="11128"/>
                  </a:cubicBezTo>
                  <a:lnTo>
                    <a:pt x="30122" y="11128"/>
                  </a:lnTo>
                  <a:lnTo>
                    <a:pt x="30122" y="5981"/>
                  </a:lnTo>
                  <a:cubicBezTo>
                    <a:pt x="30122" y="4265"/>
                    <a:pt x="28725" y="2893"/>
                    <a:pt x="27009" y="2893"/>
                  </a:cubicBezTo>
                  <a:lnTo>
                    <a:pt x="6177" y="2893"/>
                  </a:lnTo>
                  <a:cubicBezTo>
                    <a:pt x="6079" y="1275"/>
                    <a:pt x="4731" y="1"/>
                    <a:pt x="308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6" name="Google Shape;586;p40"/>
          <p:cNvGrpSpPr/>
          <p:nvPr/>
        </p:nvGrpSpPr>
        <p:grpSpPr>
          <a:xfrm>
            <a:off x="6458962" y="2759513"/>
            <a:ext cx="309499" cy="309499"/>
            <a:chOff x="1190625" y="238125"/>
            <a:chExt cx="5219200" cy="5219200"/>
          </a:xfrm>
        </p:grpSpPr>
        <p:sp>
          <p:nvSpPr>
            <p:cNvPr id="587" name="Google Shape;587;p40"/>
            <p:cNvSpPr/>
            <p:nvPr/>
          </p:nvSpPr>
          <p:spPr>
            <a:xfrm>
              <a:off x="3861375" y="2134950"/>
              <a:ext cx="998175" cy="1569875"/>
            </a:xfrm>
            <a:custGeom>
              <a:avLst/>
              <a:gdLst/>
              <a:ahLst/>
              <a:cxnLst/>
              <a:rect l="l" t="t" r="r" b="b"/>
              <a:pathLst>
                <a:path w="39927" h="62795" extrusionOk="0">
                  <a:moveTo>
                    <a:pt x="15038" y="8156"/>
                  </a:moveTo>
                  <a:cubicBezTo>
                    <a:pt x="18822" y="8156"/>
                    <a:pt x="21888" y="11255"/>
                    <a:pt x="21888" y="15039"/>
                  </a:cubicBezTo>
                  <a:lnTo>
                    <a:pt x="21888" y="15136"/>
                  </a:lnTo>
                  <a:cubicBezTo>
                    <a:pt x="20322" y="16931"/>
                    <a:pt x="19376" y="19279"/>
                    <a:pt x="19376" y="21856"/>
                  </a:cubicBezTo>
                  <a:cubicBezTo>
                    <a:pt x="19376" y="24107"/>
                    <a:pt x="21203" y="25934"/>
                    <a:pt x="23454" y="25934"/>
                  </a:cubicBezTo>
                  <a:cubicBezTo>
                    <a:pt x="25705" y="25934"/>
                    <a:pt x="27531" y="24107"/>
                    <a:pt x="27531" y="21856"/>
                  </a:cubicBezTo>
                  <a:cubicBezTo>
                    <a:pt x="27531" y="20682"/>
                    <a:pt x="28477" y="19736"/>
                    <a:pt x="29652" y="19736"/>
                  </a:cubicBezTo>
                  <a:cubicBezTo>
                    <a:pt x="30826" y="19736"/>
                    <a:pt x="31772" y="20682"/>
                    <a:pt x="31772" y="21856"/>
                  </a:cubicBezTo>
                  <a:lnTo>
                    <a:pt x="31772" y="31870"/>
                  </a:lnTo>
                  <a:cubicBezTo>
                    <a:pt x="31772" y="33045"/>
                    <a:pt x="30826" y="33991"/>
                    <a:pt x="29652" y="33991"/>
                  </a:cubicBezTo>
                  <a:cubicBezTo>
                    <a:pt x="28869" y="33991"/>
                    <a:pt x="28347" y="33599"/>
                    <a:pt x="28118" y="33338"/>
                  </a:cubicBezTo>
                  <a:cubicBezTo>
                    <a:pt x="27324" y="32493"/>
                    <a:pt x="26250" y="32069"/>
                    <a:pt x="25167" y="32069"/>
                  </a:cubicBezTo>
                  <a:cubicBezTo>
                    <a:pt x="24160" y="32069"/>
                    <a:pt x="23146" y="32436"/>
                    <a:pt x="22345" y="33175"/>
                  </a:cubicBezTo>
                  <a:cubicBezTo>
                    <a:pt x="20714" y="34741"/>
                    <a:pt x="20648" y="37318"/>
                    <a:pt x="22214" y="38949"/>
                  </a:cubicBezTo>
                  <a:cubicBezTo>
                    <a:pt x="23323" y="40156"/>
                    <a:pt x="24726" y="41037"/>
                    <a:pt x="26259" y="41559"/>
                  </a:cubicBezTo>
                  <a:cubicBezTo>
                    <a:pt x="26585" y="42244"/>
                    <a:pt x="26748" y="42961"/>
                    <a:pt x="26748" y="43711"/>
                  </a:cubicBezTo>
                  <a:cubicBezTo>
                    <a:pt x="26748" y="46419"/>
                    <a:pt x="24530" y="48637"/>
                    <a:pt x="21823" y="48637"/>
                  </a:cubicBezTo>
                  <a:cubicBezTo>
                    <a:pt x="20387" y="48637"/>
                    <a:pt x="19050" y="48017"/>
                    <a:pt x="18104" y="46941"/>
                  </a:cubicBezTo>
                  <a:cubicBezTo>
                    <a:pt x="17303" y="46015"/>
                    <a:pt x="16171" y="45536"/>
                    <a:pt x="15033" y="45536"/>
                  </a:cubicBezTo>
                  <a:cubicBezTo>
                    <a:pt x="14086" y="45536"/>
                    <a:pt x="13133" y="45868"/>
                    <a:pt x="12363" y="46549"/>
                  </a:cubicBezTo>
                  <a:cubicBezTo>
                    <a:pt x="10667" y="48017"/>
                    <a:pt x="10471" y="50594"/>
                    <a:pt x="11939" y="52290"/>
                  </a:cubicBezTo>
                  <a:cubicBezTo>
                    <a:pt x="12526" y="52943"/>
                    <a:pt x="13146" y="53530"/>
                    <a:pt x="13831" y="54052"/>
                  </a:cubicBezTo>
                  <a:cubicBezTo>
                    <a:pt x="13276" y="54411"/>
                    <a:pt x="12591" y="54639"/>
                    <a:pt x="11874" y="54639"/>
                  </a:cubicBezTo>
                  <a:cubicBezTo>
                    <a:pt x="9851" y="54639"/>
                    <a:pt x="8155" y="52943"/>
                    <a:pt x="8155" y="50920"/>
                  </a:cubicBezTo>
                  <a:lnTo>
                    <a:pt x="8155" y="15039"/>
                  </a:lnTo>
                  <a:cubicBezTo>
                    <a:pt x="8155" y="11255"/>
                    <a:pt x="11254" y="8156"/>
                    <a:pt x="15038" y="8156"/>
                  </a:cubicBezTo>
                  <a:close/>
                  <a:moveTo>
                    <a:pt x="15038" y="1"/>
                  </a:moveTo>
                  <a:cubicBezTo>
                    <a:pt x="6752" y="1"/>
                    <a:pt x="0" y="6753"/>
                    <a:pt x="0" y="15039"/>
                  </a:cubicBezTo>
                  <a:lnTo>
                    <a:pt x="0" y="50920"/>
                  </a:lnTo>
                  <a:cubicBezTo>
                    <a:pt x="0" y="57444"/>
                    <a:pt x="5350" y="62794"/>
                    <a:pt x="11874" y="62794"/>
                  </a:cubicBezTo>
                  <a:cubicBezTo>
                    <a:pt x="16180" y="62794"/>
                    <a:pt x="20094" y="60445"/>
                    <a:pt x="22182" y="56792"/>
                  </a:cubicBezTo>
                  <a:cubicBezTo>
                    <a:pt x="29227" y="56596"/>
                    <a:pt x="34903" y="50823"/>
                    <a:pt x="34903" y="43711"/>
                  </a:cubicBezTo>
                  <a:cubicBezTo>
                    <a:pt x="34903" y="42765"/>
                    <a:pt x="34805" y="41819"/>
                    <a:pt x="34577" y="40906"/>
                  </a:cubicBezTo>
                  <a:cubicBezTo>
                    <a:pt x="37774" y="39145"/>
                    <a:pt x="39927" y="35752"/>
                    <a:pt x="39927" y="31870"/>
                  </a:cubicBezTo>
                  <a:lnTo>
                    <a:pt x="39927" y="21856"/>
                  </a:lnTo>
                  <a:cubicBezTo>
                    <a:pt x="39927" y="16180"/>
                    <a:pt x="35327" y="11581"/>
                    <a:pt x="29652" y="11581"/>
                  </a:cubicBezTo>
                  <a:cubicBezTo>
                    <a:pt x="28086" y="4959"/>
                    <a:pt x="22116" y="1"/>
                    <a:pt x="1503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 name="Google Shape;588;p40"/>
            <p:cNvSpPr/>
            <p:nvPr/>
          </p:nvSpPr>
          <p:spPr>
            <a:xfrm>
              <a:off x="2740050" y="2134950"/>
              <a:ext cx="998200" cy="1569875"/>
            </a:xfrm>
            <a:custGeom>
              <a:avLst/>
              <a:gdLst/>
              <a:ahLst/>
              <a:cxnLst/>
              <a:rect l="l" t="t" r="r" b="b"/>
              <a:pathLst>
                <a:path w="39928" h="62795" extrusionOk="0">
                  <a:moveTo>
                    <a:pt x="24922" y="8156"/>
                  </a:moveTo>
                  <a:cubicBezTo>
                    <a:pt x="28706" y="8156"/>
                    <a:pt x="31805" y="11255"/>
                    <a:pt x="31805" y="15039"/>
                  </a:cubicBezTo>
                  <a:lnTo>
                    <a:pt x="31805" y="50920"/>
                  </a:lnTo>
                  <a:lnTo>
                    <a:pt x="31772" y="50920"/>
                  </a:lnTo>
                  <a:cubicBezTo>
                    <a:pt x="31772" y="52943"/>
                    <a:pt x="30109" y="54639"/>
                    <a:pt x="28054" y="54639"/>
                  </a:cubicBezTo>
                  <a:cubicBezTo>
                    <a:pt x="27369" y="54639"/>
                    <a:pt x="26684" y="54411"/>
                    <a:pt x="26129" y="54052"/>
                  </a:cubicBezTo>
                  <a:cubicBezTo>
                    <a:pt x="26782" y="53530"/>
                    <a:pt x="27434" y="52943"/>
                    <a:pt x="27989" y="52290"/>
                  </a:cubicBezTo>
                  <a:cubicBezTo>
                    <a:pt x="29489" y="50594"/>
                    <a:pt x="29293" y="48017"/>
                    <a:pt x="27597" y="46549"/>
                  </a:cubicBezTo>
                  <a:cubicBezTo>
                    <a:pt x="26827" y="45868"/>
                    <a:pt x="25875" y="45536"/>
                    <a:pt x="24927" y="45536"/>
                  </a:cubicBezTo>
                  <a:cubicBezTo>
                    <a:pt x="23789" y="45536"/>
                    <a:pt x="22657" y="46015"/>
                    <a:pt x="21856" y="46941"/>
                  </a:cubicBezTo>
                  <a:cubicBezTo>
                    <a:pt x="20910" y="48017"/>
                    <a:pt x="19540" y="48637"/>
                    <a:pt x="18137" y="48637"/>
                  </a:cubicBezTo>
                  <a:cubicBezTo>
                    <a:pt x="15430" y="48637"/>
                    <a:pt x="13212" y="46451"/>
                    <a:pt x="13212" y="43711"/>
                  </a:cubicBezTo>
                  <a:cubicBezTo>
                    <a:pt x="13212" y="42961"/>
                    <a:pt x="13375" y="42244"/>
                    <a:pt x="13701" y="41559"/>
                  </a:cubicBezTo>
                  <a:cubicBezTo>
                    <a:pt x="15234" y="41037"/>
                    <a:pt x="16637" y="40156"/>
                    <a:pt x="17746" y="38949"/>
                  </a:cubicBezTo>
                  <a:cubicBezTo>
                    <a:pt x="19312" y="37318"/>
                    <a:pt x="19246" y="34741"/>
                    <a:pt x="17583" y="33175"/>
                  </a:cubicBezTo>
                  <a:cubicBezTo>
                    <a:pt x="16797" y="32436"/>
                    <a:pt x="15791" y="32069"/>
                    <a:pt x="14788" y="32069"/>
                  </a:cubicBezTo>
                  <a:cubicBezTo>
                    <a:pt x="13710" y="32069"/>
                    <a:pt x="12636" y="32493"/>
                    <a:pt x="11842" y="33338"/>
                  </a:cubicBezTo>
                  <a:cubicBezTo>
                    <a:pt x="11613" y="33599"/>
                    <a:pt x="11091" y="33991"/>
                    <a:pt x="10309" y="33991"/>
                  </a:cubicBezTo>
                  <a:cubicBezTo>
                    <a:pt x="9134" y="33991"/>
                    <a:pt x="8188" y="33045"/>
                    <a:pt x="8188" y="31870"/>
                  </a:cubicBezTo>
                  <a:lnTo>
                    <a:pt x="8188" y="21856"/>
                  </a:lnTo>
                  <a:cubicBezTo>
                    <a:pt x="8188" y="20682"/>
                    <a:pt x="9134" y="19736"/>
                    <a:pt x="10309" y="19736"/>
                  </a:cubicBezTo>
                  <a:cubicBezTo>
                    <a:pt x="11450" y="19736"/>
                    <a:pt x="12429" y="20682"/>
                    <a:pt x="12429" y="21856"/>
                  </a:cubicBezTo>
                  <a:cubicBezTo>
                    <a:pt x="12429" y="24107"/>
                    <a:pt x="14256" y="25934"/>
                    <a:pt x="16506" y="25934"/>
                  </a:cubicBezTo>
                  <a:cubicBezTo>
                    <a:pt x="18757" y="25934"/>
                    <a:pt x="20584" y="24107"/>
                    <a:pt x="20584" y="21856"/>
                  </a:cubicBezTo>
                  <a:cubicBezTo>
                    <a:pt x="20584" y="19279"/>
                    <a:pt x="19638" y="16931"/>
                    <a:pt x="18072" y="15136"/>
                  </a:cubicBezTo>
                  <a:lnTo>
                    <a:pt x="18072" y="15039"/>
                  </a:lnTo>
                  <a:cubicBezTo>
                    <a:pt x="18072" y="11255"/>
                    <a:pt x="21138" y="8156"/>
                    <a:pt x="24922" y="8156"/>
                  </a:cubicBezTo>
                  <a:close/>
                  <a:moveTo>
                    <a:pt x="24922" y="1"/>
                  </a:moveTo>
                  <a:cubicBezTo>
                    <a:pt x="17844" y="1"/>
                    <a:pt x="11874" y="4959"/>
                    <a:pt x="10309" y="11581"/>
                  </a:cubicBezTo>
                  <a:cubicBezTo>
                    <a:pt x="4633" y="11581"/>
                    <a:pt x="1" y="16180"/>
                    <a:pt x="1" y="21856"/>
                  </a:cubicBezTo>
                  <a:lnTo>
                    <a:pt x="1" y="31870"/>
                  </a:lnTo>
                  <a:cubicBezTo>
                    <a:pt x="1" y="35752"/>
                    <a:pt x="2186" y="39145"/>
                    <a:pt x="5350" y="40906"/>
                  </a:cubicBezTo>
                  <a:cubicBezTo>
                    <a:pt x="5155" y="41819"/>
                    <a:pt x="5057" y="42765"/>
                    <a:pt x="5057" y="43711"/>
                  </a:cubicBezTo>
                  <a:cubicBezTo>
                    <a:pt x="5057" y="50823"/>
                    <a:pt x="10733" y="56596"/>
                    <a:pt x="17746" y="56792"/>
                  </a:cubicBezTo>
                  <a:cubicBezTo>
                    <a:pt x="19866" y="60478"/>
                    <a:pt x="23781" y="62794"/>
                    <a:pt x="28054" y="62794"/>
                  </a:cubicBezTo>
                  <a:cubicBezTo>
                    <a:pt x="34610" y="62794"/>
                    <a:pt x="39927" y="57444"/>
                    <a:pt x="39927" y="50920"/>
                  </a:cubicBezTo>
                  <a:lnTo>
                    <a:pt x="39927" y="15039"/>
                  </a:lnTo>
                  <a:cubicBezTo>
                    <a:pt x="39927" y="6753"/>
                    <a:pt x="33208" y="1"/>
                    <a:pt x="2492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 name="Google Shape;589;p40"/>
            <p:cNvSpPr/>
            <p:nvPr/>
          </p:nvSpPr>
          <p:spPr>
            <a:xfrm>
              <a:off x="3871150" y="4845675"/>
              <a:ext cx="203900" cy="203900"/>
            </a:xfrm>
            <a:custGeom>
              <a:avLst/>
              <a:gdLst/>
              <a:ahLst/>
              <a:cxnLst/>
              <a:rect l="l" t="t" r="r" b="b"/>
              <a:pathLst>
                <a:path w="8156" h="8156" extrusionOk="0">
                  <a:moveTo>
                    <a:pt x="4078" y="0"/>
                  </a:moveTo>
                  <a:cubicBezTo>
                    <a:pt x="3002" y="0"/>
                    <a:pt x="1958" y="424"/>
                    <a:pt x="1207" y="1207"/>
                  </a:cubicBezTo>
                  <a:cubicBezTo>
                    <a:pt x="425" y="1957"/>
                    <a:pt x="0" y="3001"/>
                    <a:pt x="0" y="4078"/>
                  </a:cubicBezTo>
                  <a:cubicBezTo>
                    <a:pt x="0" y="5154"/>
                    <a:pt x="425" y="6198"/>
                    <a:pt x="1207" y="6948"/>
                  </a:cubicBezTo>
                  <a:cubicBezTo>
                    <a:pt x="1958" y="7731"/>
                    <a:pt x="3002" y="8155"/>
                    <a:pt x="4078" y="8155"/>
                  </a:cubicBezTo>
                  <a:cubicBezTo>
                    <a:pt x="5154" y="8155"/>
                    <a:pt x="6198" y="7731"/>
                    <a:pt x="6949" y="6948"/>
                  </a:cubicBezTo>
                  <a:cubicBezTo>
                    <a:pt x="7699" y="6198"/>
                    <a:pt x="8155" y="5154"/>
                    <a:pt x="8155" y="4078"/>
                  </a:cubicBezTo>
                  <a:cubicBezTo>
                    <a:pt x="8155" y="3001"/>
                    <a:pt x="7731" y="1957"/>
                    <a:pt x="6949" y="1207"/>
                  </a:cubicBezTo>
                  <a:cubicBezTo>
                    <a:pt x="6198" y="424"/>
                    <a:pt x="5154"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 name="Google Shape;590;p40"/>
            <p:cNvSpPr/>
            <p:nvPr/>
          </p:nvSpPr>
          <p:spPr>
            <a:xfrm>
              <a:off x="2284200" y="1383075"/>
              <a:ext cx="3024700" cy="4074250"/>
            </a:xfrm>
            <a:custGeom>
              <a:avLst/>
              <a:gdLst/>
              <a:ahLst/>
              <a:cxnLst/>
              <a:rect l="l" t="t" r="r" b="b"/>
              <a:pathLst>
                <a:path w="120988" h="162970" extrusionOk="0">
                  <a:moveTo>
                    <a:pt x="61260" y="8155"/>
                  </a:moveTo>
                  <a:cubicBezTo>
                    <a:pt x="89705" y="8514"/>
                    <a:pt x="112832" y="31903"/>
                    <a:pt x="112832" y="60347"/>
                  </a:cubicBezTo>
                  <a:cubicBezTo>
                    <a:pt x="112832" y="77505"/>
                    <a:pt x="104384" y="93554"/>
                    <a:pt x="90259" y="103340"/>
                  </a:cubicBezTo>
                  <a:cubicBezTo>
                    <a:pt x="83377" y="108070"/>
                    <a:pt x="78908" y="115442"/>
                    <a:pt x="77766" y="123564"/>
                  </a:cubicBezTo>
                  <a:lnTo>
                    <a:pt x="40155" y="123564"/>
                  </a:lnTo>
                  <a:cubicBezTo>
                    <a:pt x="39731" y="115018"/>
                    <a:pt x="35523" y="106928"/>
                    <a:pt x="28771" y="101676"/>
                  </a:cubicBezTo>
                  <a:cubicBezTo>
                    <a:pt x="15527" y="91466"/>
                    <a:pt x="7927" y="75352"/>
                    <a:pt x="8481" y="58618"/>
                  </a:cubicBezTo>
                  <a:cubicBezTo>
                    <a:pt x="9362" y="30663"/>
                    <a:pt x="32718" y="8155"/>
                    <a:pt x="60641" y="8155"/>
                  </a:cubicBezTo>
                  <a:close/>
                  <a:moveTo>
                    <a:pt x="77472" y="131719"/>
                  </a:moveTo>
                  <a:lnTo>
                    <a:pt x="77472" y="149465"/>
                  </a:lnTo>
                  <a:cubicBezTo>
                    <a:pt x="77472" y="152433"/>
                    <a:pt x="75091" y="154814"/>
                    <a:pt x="72155" y="154814"/>
                  </a:cubicBezTo>
                  <a:lnTo>
                    <a:pt x="45505" y="154814"/>
                  </a:lnTo>
                  <a:cubicBezTo>
                    <a:pt x="42569" y="154814"/>
                    <a:pt x="40188" y="152433"/>
                    <a:pt x="40188" y="149465"/>
                  </a:cubicBezTo>
                  <a:lnTo>
                    <a:pt x="40188" y="146659"/>
                  </a:lnTo>
                  <a:lnTo>
                    <a:pt x="53693" y="146659"/>
                  </a:lnTo>
                  <a:cubicBezTo>
                    <a:pt x="55943" y="146659"/>
                    <a:pt x="57770" y="144832"/>
                    <a:pt x="57770" y="142582"/>
                  </a:cubicBezTo>
                  <a:cubicBezTo>
                    <a:pt x="57770" y="140331"/>
                    <a:pt x="55943" y="138504"/>
                    <a:pt x="53693" y="138504"/>
                  </a:cubicBezTo>
                  <a:lnTo>
                    <a:pt x="40188" y="138504"/>
                  </a:lnTo>
                  <a:lnTo>
                    <a:pt x="40188" y="131719"/>
                  </a:lnTo>
                  <a:close/>
                  <a:moveTo>
                    <a:pt x="60641" y="0"/>
                  </a:moveTo>
                  <a:cubicBezTo>
                    <a:pt x="45081" y="0"/>
                    <a:pt x="30304" y="5937"/>
                    <a:pt x="18985" y="16767"/>
                  </a:cubicBezTo>
                  <a:cubicBezTo>
                    <a:pt x="7470" y="27792"/>
                    <a:pt x="848" y="42537"/>
                    <a:pt x="326" y="58357"/>
                  </a:cubicBezTo>
                  <a:cubicBezTo>
                    <a:pt x="0" y="68111"/>
                    <a:pt x="2055" y="77864"/>
                    <a:pt x="6263" y="86573"/>
                  </a:cubicBezTo>
                  <a:cubicBezTo>
                    <a:pt x="10341" y="94957"/>
                    <a:pt x="16375" y="102427"/>
                    <a:pt x="23780" y="108135"/>
                  </a:cubicBezTo>
                  <a:cubicBezTo>
                    <a:pt x="28934" y="112115"/>
                    <a:pt x="32033" y="118443"/>
                    <a:pt x="32033" y="125000"/>
                  </a:cubicBezTo>
                  <a:lnTo>
                    <a:pt x="32033" y="127642"/>
                  </a:lnTo>
                  <a:lnTo>
                    <a:pt x="32033" y="149465"/>
                  </a:lnTo>
                  <a:cubicBezTo>
                    <a:pt x="32033" y="156902"/>
                    <a:pt x="38068" y="162969"/>
                    <a:pt x="45505" y="162969"/>
                  </a:cubicBezTo>
                  <a:lnTo>
                    <a:pt x="72155" y="162969"/>
                  </a:lnTo>
                  <a:cubicBezTo>
                    <a:pt x="79593" y="162969"/>
                    <a:pt x="85627" y="156902"/>
                    <a:pt x="85627" y="149465"/>
                  </a:cubicBezTo>
                  <a:lnTo>
                    <a:pt x="85627" y="127642"/>
                  </a:lnTo>
                  <a:cubicBezTo>
                    <a:pt x="85627" y="120629"/>
                    <a:pt x="89085" y="114039"/>
                    <a:pt x="94891" y="110027"/>
                  </a:cubicBezTo>
                  <a:cubicBezTo>
                    <a:pt x="111234" y="98741"/>
                    <a:pt x="120987" y="80180"/>
                    <a:pt x="120987" y="60347"/>
                  </a:cubicBezTo>
                  <a:cubicBezTo>
                    <a:pt x="120987" y="44363"/>
                    <a:pt x="114790" y="29293"/>
                    <a:pt x="103536" y="17909"/>
                  </a:cubicBezTo>
                  <a:cubicBezTo>
                    <a:pt x="92314" y="6557"/>
                    <a:pt x="77342" y="196"/>
                    <a:pt x="6135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 name="Google Shape;591;p40"/>
            <p:cNvSpPr/>
            <p:nvPr/>
          </p:nvSpPr>
          <p:spPr>
            <a:xfrm>
              <a:off x="4860350" y="238125"/>
              <a:ext cx="1549475" cy="1427125"/>
            </a:xfrm>
            <a:custGeom>
              <a:avLst/>
              <a:gdLst/>
              <a:ahLst/>
              <a:cxnLst/>
              <a:rect l="l" t="t" r="r" b="b"/>
              <a:pathLst>
                <a:path w="61979" h="57085" extrusionOk="0">
                  <a:moveTo>
                    <a:pt x="51083" y="8155"/>
                  </a:moveTo>
                  <a:cubicBezTo>
                    <a:pt x="52584" y="8155"/>
                    <a:pt x="53823" y="9395"/>
                    <a:pt x="53823" y="10895"/>
                  </a:cubicBezTo>
                  <a:lnTo>
                    <a:pt x="53823" y="46190"/>
                  </a:lnTo>
                  <a:cubicBezTo>
                    <a:pt x="53823" y="47690"/>
                    <a:pt x="52584" y="48930"/>
                    <a:pt x="51083" y="48930"/>
                  </a:cubicBezTo>
                  <a:lnTo>
                    <a:pt x="10895" y="48930"/>
                  </a:lnTo>
                  <a:cubicBezTo>
                    <a:pt x="9395" y="48930"/>
                    <a:pt x="8155" y="47690"/>
                    <a:pt x="8155" y="46190"/>
                  </a:cubicBezTo>
                  <a:lnTo>
                    <a:pt x="8155" y="10895"/>
                  </a:lnTo>
                  <a:cubicBezTo>
                    <a:pt x="8155" y="9395"/>
                    <a:pt x="9395" y="8155"/>
                    <a:pt x="10895" y="8155"/>
                  </a:cubicBezTo>
                  <a:close/>
                  <a:moveTo>
                    <a:pt x="10895" y="0"/>
                  </a:moveTo>
                  <a:cubicBezTo>
                    <a:pt x="4893" y="0"/>
                    <a:pt x="0" y="4893"/>
                    <a:pt x="0" y="10895"/>
                  </a:cubicBezTo>
                  <a:lnTo>
                    <a:pt x="0" y="46190"/>
                  </a:lnTo>
                  <a:cubicBezTo>
                    <a:pt x="0" y="52192"/>
                    <a:pt x="4893" y="57085"/>
                    <a:pt x="10895" y="57085"/>
                  </a:cubicBezTo>
                  <a:lnTo>
                    <a:pt x="51083" y="57085"/>
                  </a:lnTo>
                  <a:cubicBezTo>
                    <a:pt x="57085" y="57085"/>
                    <a:pt x="61978" y="52192"/>
                    <a:pt x="61978" y="46190"/>
                  </a:cubicBezTo>
                  <a:lnTo>
                    <a:pt x="61978" y="10895"/>
                  </a:lnTo>
                  <a:cubicBezTo>
                    <a:pt x="61978" y="4893"/>
                    <a:pt x="57085" y="0"/>
                    <a:pt x="5108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 name="Google Shape;592;p40"/>
            <p:cNvSpPr/>
            <p:nvPr/>
          </p:nvSpPr>
          <p:spPr>
            <a:xfrm>
              <a:off x="1190625" y="238125"/>
              <a:ext cx="1427125" cy="1549450"/>
            </a:xfrm>
            <a:custGeom>
              <a:avLst/>
              <a:gdLst/>
              <a:ahLst/>
              <a:cxnLst/>
              <a:rect l="l" t="t" r="r" b="b"/>
              <a:pathLst>
                <a:path w="57085" h="61978" extrusionOk="0">
                  <a:moveTo>
                    <a:pt x="46190" y="8155"/>
                  </a:moveTo>
                  <a:cubicBezTo>
                    <a:pt x="47690" y="8155"/>
                    <a:pt x="48930" y="9395"/>
                    <a:pt x="48930" y="10895"/>
                  </a:cubicBezTo>
                  <a:lnTo>
                    <a:pt x="48930" y="51083"/>
                  </a:lnTo>
                  <a:cubicBezTo>
                    <a:pt x="48930" y="52583"/>
                    <a:pt x="47690" y="53823"/>
                    <a:pt x="46190" y="53823"/>
                  </a:cubicBezTo>
                  <a:lnTo>
                    <a:pt x="10895" y="53823"/>
                  </a:lnTo>
                  <a:cubicBezTo>
                    <a:pt x="9395" y="53823"/>
                    <a:pt x="8155" y="52583"/>
                    <a:pt x="8155" y="51083"/>
                  </a:cubicBezTo>
                  <a:lnTo>
                    <a:pt x="8155" y="10895"/>
                  </a:lnTo>
                  <a:cubicBezTo>
                    <a:pt x="8155" y="9395"/>
                    <a:pt x="9395" y="8155"/>
                    <a:pt x="10895" y="8155"/>
                  </a:cubicBezTo>
                  <a:close/>
                  <a:moveTo>
                    <a:pt x="10895" y="0"/>
                  </a:moveTo>
                  <a:cubicBezTo>
                    <a:pt x="4893" y="0"/>
                    <a:pt x="0" y="4893"/>
                    <a:pt x="0" y="10895"/>
                  </a:cubicBezTo>
                  <a:lnTo>
                    <a:pt x="0" y="51083"/>
                  </a:lnTo>
                  <a:cubicBezTo>
                    <a:pt x="0" y="57085"/>
                    <a:pt x="4893" y="61978"/>
                    <a:pt x="10895" y="61978"/>
                  </a:cubicBezTo>
                  <a:lnTo>
                    <a:pt x="46190" y="61978"/>
                  </a:lnTo>
                  <a:cubicBezTo>
                    <a:pt x="52192" y="61978"/>
                    <a:pt x="57085" y="57085"/>
                    <a:pt x="57085" y="51083"/>
                  </a:cubicBezTo>
                  <a:lnTo>
                    <a:pt x="57085" y="10895"/>
                  </a:lnTo>
                  <a:cubicBezTo>
                    <a:pt x="57085" y="4893"/>
                    <a:pt x="52192" y="0"/>
                    <a:pt x="4619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 name="Google Shape;593;p40"/>
            <p:cNvSpPr/>
            <p:nvPr/>
          </p:nvSpPr>
          <p:spPr>
            <a:xfrm>
              <a:off x="1190625" y="4127225"/>
              <a:ext cx="1549450" cy="1330100"/>
            </a:xfrm>
            <a:custGeom>
              <a:avLst/>
              <a:gdLst/>
              <a:ahLst/>
              <a:cxnLst/>
              <a:rect l="l" t="t" r="r" b="b"/>
              <a:pathLst>
                <a:path w="61978" h="53204" extrusionOk="0">
                  <a:moveTo>
                    <a:pt x="49452" y="8155"/>
                  </a:moveTo>
                  <a:cubicBezTo>
                    <a:pt x="51866" y="8155"/>
                    <a:pt x="53823" y="10112"/>
                    <a:pt x="53823" y="12526"/>
                  </a:cubicBezTo>
                  <a:lnTo>
                    <a:pt x="53823" y="20485"/>
                  </a:lnTo>
                  <a:lnTo>
                    <a:pt x="48310" y="14973"/>
                  </a:lnTo>
                  <a:cubicBezTo>
                    <a:pt x="47560" y="14222"/>
                    <a:pt x="46516" y="13766"/>
                    <a:pt x="45439" y="13766"/>
                  </a:cubicBezTo>
                  <a:cubicBezTo>
                    <a:pt x="44363" y="13766"/>
                    <a:pt x="43319" y="14222"/>
                    <a:pt x="42569" y="14973"/>
                  </a:cubicBezTo>
                  <a:lnTo>
                    <a:pt x="30467" y="27042"/>
                  </a:lnTo>
                  <a:lnTo>
                    <a:pt x="21790" y="18365"/>
                  </a:lnTo>
                  <a:cubicBezTo>
                    <a:pt x="20991" y="17566"/>
                    <a:pt x="19947" y="17166"/>
                    <a:pt x="18903" y="17166"/>
                  </a:cubicBezTo>
                  <a:cubicBezTo>
                    <a:pt x="17859" y="17166"/>
                    <a:pt x="16816" y="17566"/>
                    <a:pt x="16016" y="18365"/>
                  </a:cubicBezTo>
                  <a:lnTo>
                    <a:pt x="8155" y="26227"/>
                  </a:lnTo>
                  <a:lnTo>
                    <a:pt x="8155" y="12526"/>
                  </a:lnTo>
                  <a:cubicBezTo>
                    <a:pt x="8155" y="10112"/>
                    <a:pt x="10112" y="8155"/>
                    <a:pt x="12526" y="8155"/>
                  </a:cubicBezTo>
                  <a:close/>
                  <a:moveTo>
                    <a:pt x="18920" y="27009"/>
                  </a:moveTo>
                  <a:lnTo>
                    <a:pt x="36958" y="45048"/>
                  </a:lnTo>
                  <a:lnTo>
                    <a:pt x="12526" y="45048"/>
                  </a:lnTo>
                  <a:cubicBezTo>
                    <a:pt x="10112" y="45048"/>
                    <a:pt x="8155" y="43091"/>
                    <a:pt x="8155" y="40677"/>
                  </a:cubicBezTo>
                  <a:lnTo>
                    <a:pt x="8155" y="37774"/>
                  </a:lnTo>
                  <a:lnTo>
                    <a:pt x="18920" y="27009"/>
                  </a:lnTo>
                  <a:close/>
                  <a:moveTo>
                    <a:pt x="45439" y="23617"/>
                  </a:moveTo>
                  <a:lnTo>
                    <a:pt x="53823" y="32000"/>
                  </a:lnTo>
                  <a:lnTo>
                    <a:pt x="53823" y="40677"/>
                  </a:lnTo>
                  <a:cubicBezTo>
                    <a:pt x="53823" y="43091"/>
                    <a:pt x="51866" y="45048"/>
                    <a:pt x="49452" y="45048"/>
                  </a:cubicBezTo>
                  <a:lnTo>
                    <a:pt x="48245" y="45048"/>
                  </a:lnTo>
                  <a:cubicBezTo>
                    <a:pt x="48082" y="44722"/>
                    <a:pt x="47853" y="44428"/>
                    <a:pt x="47592" y="44167"/>
                  </a:cubicBezTo>
                  <a:lnTo>
                    <a:pt x="36241" y="32816"/>
                  </a:lnTo>
                  <a:lnTo>
                    <a:pt x="45439" y="23617"/>
                  </a:lnTo>
                  <a:close/>
                  <a:moveTo>
                    <a:pt x="12526" y="0"/>
                  </a:moveTo>
                  <a:cubicBezTo>
                    <a:pt x="5611" y="0"/>
                    <a:pt x="0" y="5611"/>
                    <a:pt x="0" y="12526"/>
                  </a:cubicBezTo>
                  <a:lnTo>
                    <a:pt x="0" y="40677"/>
                  </a:lnTo>
                  <a:cubicBezTo>
                    <a:pt x="0" y="47593"/>
                    <a:pt x="5611" y="53203"/>
                    <a:pt x="12526" y="53203"/>
                  </a:cubicBezTo>
                  <a:lnTo>
                    <a:pt x="49452" y="53203"/>
                  </a:lnTo>
                  <a:cubicBezTo>
                    <a:pt x="56367" y="53203"/>
                    <a:pt x="61978" y="47593"/>
                    <a:pt x="61978" y="40677"/>
                  </a:cubicBezTo>
                  <a:lnTo>
                    <a:pt x="61978" y="12526"/>
                  </a:lnTo>
                  <a:cubicBezTo>
                    <a:pt x="61978" y="5611"/>
                    <a:pt x="56367" y="0"/>
                    <a:pt x="4945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 name="Google Shape;594;p40"/>
            <p:cNvSpPr/>
            <p:nvPr/>
          </p:nvSpPr>
          <p:spPr>
            <a:xfrm>
              <a:off x="5355350" y="576350"/>
              <a:ext cx="677700" cy="750475"/>
            </a:xfrm>
            <a:custGeom>
              <a:avLst/>
              <a:gdLst/>
              <a:ahLst/>
              <a:cxnLst/>
              <a:rect l="l" t="t" r="r" b="b"/>
              <a:pathLst>
                <a:path w="27108" h="30019" extrusionOk="0">
                  <a:moveTo>
                    <a:pt x="8156" y="11164"/>
                  </a:moveTo>
                  <a:lnTo>
                    <a:pt x="14875" y="15013"/>
                  </a:lnTo>
                  <a:lnTo>
                    <a:pt x="8156" y="18863"/>
                  </a:lnTo>
                  <a:lnTo>
                    <a:pt x="8156" y="11164"/>
                  </a:lnTo>
                  <a:close/>
                  <a:moveTo>
                    <a:pt x="4094" y="0"/>
                  </a:moveTo>
                  <a:cubicBezTo>
                    <a:pt x="3393" y="0"/>
                    <a:pt x="2692" y="188"/>
                    <a:pt x="2056" y="563"/>
                  </a:cubicBezTo>
                  <a:cubicBezTo>
                    <a:pt x="784" y="1280"/>
                    <a:pt x="1" y="2618"/>
                    <a:pt x="1" y="4086"/>
                  </a:cubicBezTo>
                  <a:lnTo>
                    <a:pt x="1" y="25941"/>
                  </a:lnTo>
                  <a:cubicBezTo>
                    <a:pt x="1" y="27409"/>
                    <a:pt x="784" y="28746"/>
                    <a:pt x="2056" y="29464"/>
                  </a:cubicBezTo>
                  <a:cubicBezTo>
                    <a:pt x="2675" y="29823"/>
                    <a:pt x="3393" y="30019"/>
                    <a:pt x="4078" y="30019"/>
                  </a:cubicBezTo>
                  <a:cubicBezTo>
                    <a:pt x="4796" y="30019"/>
                    <a:pt x="5481" y="29823"/>
                    <a:pt x="6133" y="29464"/>
                  </a:cubicBezTo>
                  <a:lnTo>
                    <a:pt x="25053" y="18536"/>
                  </a:lnTo>
                  <a:cubicBezTo>
                    <a:pt x="26325" y="17819"/>
                    <a:pt x="27108" y="16481"/>
                    <a:pt x="27108" y="15013"/>
                  </a:cubicBezTo>
                  <a:cubicBezTo>
                    <a:pt x="27108" y="13545"/>
                    <a:pt x="26325" y="12208"/>
                    <a:pt x="25053" y="11490"/>
                  </a:cubicBezTo>
                  <a:lnTo>
                    <a:pt x="6133" y="563"/>
                  </a:lnTo>
                  <a:cubicBezTo>
                    <a:pt x="5497" y="188"/>
                    <a:pt x="4796" y="0"/>
                    <a:pt x="409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 name="Google Shape;595;p40"/>
            <p:cNvSpPr/>
            <p:nvPr/>
          </p:nvSpPr>
          <p:spPr>
            <a:xfrm>
              <a:off x="1542100" y="617325"/>
              <a:ext cx="724175" cy="786975"/>
            </a:xfrm>
            <a:custGeom>
              <a:avLst/>
              <a:gdLst/>
              <a:ahLst/>
              <a:cxnLst/>
              <a:rect l="l" t="t" r="r" b="b"/>
              <a:pathLst>
                <a:path w="28967" h="31479" extrusionOk="0">
                  <a:moveTo>
                    <a:pt x="14483" y="14581"/>
                  </a:moveTo>
                  <a:lnTo>
                    <a:pt x="16082" y="18333"/>
                  </a:lnTo>
                  <a:lnTo>
                    <a:pt x="12885" y="18333"/>
                  </a:lnTo>
                  <a:lnTo>
                    <a:pt x="14483" y="14581"/>
                  </a:lnTo>
                  <a:close/>
                  <a:moveTo>
                    <a:pt x="14483" y="0"/>
                  </a:moveTo>
                  <a:cubicBezTo>
                    <a:pt x="12852" y="0"/>
                    <a:pt x="11352" y="979"/>
                    <a:pt x="10732" y="2512"/>
                  </a:cubicBezTo>
                  <a:lnTo>
                    <a:pt x="881" y="25803"/>
                  </a:lnTo>
                  <a:cubicBezTo>
                    <a:pt x="0" y="27890"/>
                    <a:pt x="979" y="30271"/>
                    <a:pt x="3066" y="31152"/>
                  </a:cubicBezTo>
                  <a:cubicBezTo>
                    <a:pt x="3580" y="31372"/>
                    <a:pt x="4116" y="31476"/>
                    <a:pt x="4645" y="31476"/>
                  </a:cubicBezTo>
                  <a:cubicBezTo>
                    <a:pt x="6231" y="31476"/>
                    <a:pt x="7747" y="30541"/>
                    <a:pt x="8383" y="28999"/>
                  </a:cubicBezTo>
                  <a:lnTo>
                    <a:pt x="9460" y="26488"/>
                  </a:lnTo>
                  <a:lnTo>
                    <a:pt x="19507" y="26488"/>
                  </a:lnTo>
                  <a:lnTo>
                    <a:pt x="20583" y="28999"/>
                  </a:lnTo>
                  <a:cubicBezTo>
                    <a:pt x="21236" y="30532"/>
                    <a:pt x="22736" y="31478"/>
                    <a:pt x="24335" y="31478"/>
                  </a:cubicBezTo>
                  <a:cubicBezTo>
                    <a:pt x="24857" y="31478"/>
                    <a:pt x="25411" y="31381"/>
                    <a:pt x="25900" y="31152"/>
                  </a:cubicBezTo>
                  <a:cubicBezTo>
                    <a:pt x="27988" y="30271"/>
                    <a:pt x="28967" y="27890"/>
                    <a:pt x="28086" y="25803"/>
                  </a:cubicBezTo>
                  <a:lnTo>
                    <a:pt x="18235" y="2512"/>
                  </a:lnTo>
                  <a:cubicBezTo>
                    <a:pt x="17615" y="979"/>
                    <a:pt x="16114" y="0"/>
                    <a:pt x="1448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 name="Google Shape;596;p40"/>
            <p:cNvSpPr/>
            <p:nvPr/>
          </p:nvSpPr>
          <p:spPr>
            <a:xfrm>
              <a:off x="5175950" y="3812525"/>
              <a:ext cx="1233875" cy="1644800"/>
            </a:xfrm>
            <a:custGeom>
              <a:avLst/>
              <a:gdLst/>
              <a:ahLst/>
              <a:cxnLst/>
              <a:rect l="l" t="t" r="r" b="b"/>
              <a:pathLst>
                <a:path w="49355" h="65792" extrusionOk="0">
                  <a:moveTo>
                    <a:pt x="16702" y="40576"/>
                  </a:moveTo>
                  <a:cubicBezTo>
                    <a:pt x="21399" y="40576"/>
                    <a:pt x="25248" y="44393"/>
                    <a:pt x="25248" y="49090"/>
                  </a:cubicBezTo>
                  <a:cubicBezTo>
                    <a:pt x="25248" y="53820"/>
                    <a:pt x="21399" y="57636"/>
                    <a:pt x="16702" y="57636"/>
                  </a:cubicBezTo>
                  <a:cubicBezTo>
                    <a:pt x="12004" y="57636"/>
                    <a:pt x="8188" y="53820"/>
                    <a:pt x="8188" y="49090"/>
                  </a:cubicBezTo>
                  <a:cubicBezTo>
                    <a:pt x="8188" y="44393"/>
                    <a:pt x="12004" y="40576"/>
                    <a:pt x="16702" y="40576"/>
                  </a:cubicBezTo>
                  <a:close/>
                  <a:moveTo>
                    <a:pt x="29313" y="0"/>
                  </a:moveTo>
                  <a:cubicBezTo>
                    <a:pt x="28929" y="0"/>
                    <a:pt x="28538" y="52"/>
                    <a:pt x="28151" y="160"/>
                  </a:cubicBezTo>
                  <a:cubicBezTo>
                    <a:pt x="26422" y="682"/>
                    <a:pt x="25248" y="2313"/>
                    <a:pt x="25248" y="4140"/>
                  </a:cubicBezTo>
                  <a:lnTo>
                    <a:pt x="25248" y="34770"/>
                  </a:lnTo>
                  <a:cubicBezTo>
                    <a:pt x="22736" y="33269"/>
                    <a:pt x="19833" y="32421"/>
                    <a:pt x="16702" y="32421"/>
                  </a:cubicBezTo>
                  <a:cubicBezTo>
                    <a:pt x="7503" y="32421"/>
                    <a:pt x="0" y="39891"/>
                    <a:pt x="0" y="49090"/>
                  </a:cubicBezTo>
                  <a:cubicBezTo>
                    <a:pt x="0" y="58321"/>
                    <a:pt x="7503" y="65791"/>
                    <a:pt x="16702" y="65791"/>
                  </a:cubicBezTo>
                  <a:cubicBezTo>
                    <a:pt x="25900" y="65791"/>
                    <a:pt x="33403" y="58321"/>
                    <a:pt x="33403" y="49090"/>
                  </a:cubicBezTo>
                  <a:lnTo>
                    <a:pt x="33403" y="12066"/>
                  </a:lnTo>
                  <a:cubicBezTo>
                    <a:pt x="34806" y="12588"/>
                    <a:pt x="36371" y="12882"/>
                    <a:pt x="38068" y="12882"/>
                  </a:cubicBezTo>
                  <a:cubicBezTo>
                    <a:pt x="40971" y="12882"/>
                    <a:pt x="41199" y="15002"/>
                    <a:pt x="41199" y="15198"/>
                  </a:cubicBezTo>
                  <a:cubicBezTo>
                    <a:pt x="41199" y="17481"/>
                    <a:pt x="43026" y="19275"/>
                    <a:pt x="45277" y="19275"/>
                  </a:cubicBezTo>
                  <a:cubicBezTo>
                    <a:pt x="47527" y="19275"/>
                    <a:pt x="49354" y="17481"/>
                    <a:pt x="49354" y="15198"/>
                  </a:cubicBezTo>
                  <a:cubicBezTo>
                    <a:pt x="49354" y="10859"/>
                    <a:pt x="45864" y="4727"/>
                    <a:pt x="38068" y="4727"/>
                  </a:cubicBezTo>
                  <a:cubicBezTo>
                    <a:pt x="34871" y="4727"/>
                    <a:pt x="32914" y="2150"/>
                    <a:pt x="32718" y="1856"/>
                  </a:cubicBezTo>
                  <a:cubicBezTo>
                    <a:pt x="31955" y="660"/>
                    <a:pt x="30675" y="0"/>
                    <a:pt x="2931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 name="Google Shape;597;p40"/>
            <p:cNvSpPr/>
            <p:nvPr/>
          </p:nvSpPr>
          <p:spPr>
            <a:xfrm>
              <a:off x="3698275" y="238125"/>
              <a:ext cx="203900" cy="606750"/>
            </a:xfrm>
            <a:custGeom>
              <a:avLst/>
              <a:gdLst/>
              <a:ahLst/>
              <a:cxnLst/>
              <a:rect l="l" t="t" r="r" b="b"/>
              <a:pathLst>
                <a:path w="8156" h="24270" extrusionOk="0">
                  <a:moveTo>
                    <a:pt x="4078" y="0"/>
                  </a:moveTo>
                  <a:cubicBezTo>
                    <a:pt x="1827" y="0"/>
                    <a:pt x="0" y="1827"/>
                    <a:pt x="0" y="4077"/>
                  </a:cubicBezTo>
                  <a:lnTo>
                    <a:pt x="0" y="20192"/>
                  </a:lnTo>
                  <a:cubicBezTo>
                    <a:pt x="0" y="22442"/>
                    <a:pt x="1827" y="24269"/>
                    <a:pt x="4078" y="24269"/>
                  </a:cubicBezTo>
                  <a:cubicBezTo>
                    <a:pt x="6328" y="24269"/>
                    <a:pt x="8155" y="22442"/>
                    <a:pt x="8155" y="20192"/>
                  </a:cubicBezTo>
                  <a:lnTo>
                    <a:pt x="8155" y="4077"/>
                  </a:lnTo>
                  <a:cubicBezTo>
                    <a:pt x="8155" y="1827"/>
                    <a:pt x="6328"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 name="Google Shape;598;p40"/>
            <p:cNvSpPr/>
            <p:nvPr/>
          </p:nvSpPr>
          <p:spPr>
            <a:xfrm>
              <a:off x="3698275" y="992450"/>
              <a:ext cx="203900" cy="203900"/>
            </a:xfrm>
            <a:custGeom>
              <a:avLst/>
              <a:gdLst/>
              <a:ahLst/>
              <a:cxnLst/>
              <a:rect l="l" t="t" r="r" b="b"/>
              <a:pathLst>
                <a:path w="8156" h="8156" extrusionOk="0">
                  <a:moveTo>
                    <a:pt x="4078" y="0"/>
                  </a:moveTo>
                  <a:cubicBezTo>
                    <a:pt x="3001" y="0"/>
                    <a:pt x="1957" y="424"/>
                    <a:pt x="1207" y="1207"/>
                  </a:cubicBezTo>
                  <a:cubicBezTo>
                    <a:pt x="424" y="1958"/>
                    <a:pt x="0" y="3001"/>
                    <a:pt x="0" y="4078"/>
                  </a:cubicBezTo>
                  <a:cubicBezTo>
                    <a:pt x="0" y="5154"/>
                    <a:pt x="424" y="6198"/>
                    <a:pt x="1207" y="6948"/>
                  </a:cubicBezTo>
                  <a:cubicBezTo>
                    <a:pt x="1957" y="7731"/>
                    <a:pt x="3001" y="8155"/>
                    <a:pt x="4078" y="8155"/>
                  </a:cubicBezTo>
                  <a:cubicBezTo>
                    <a:pt x="5154" y="8155"/>
                    <a:pt x="6198" y="7731"/>
                    <a:pt x="6948" y="6948"/>
                  </a:cubicBezTo>
                  <a:cubicBezTo>
                    <a:pt x="7731" y="6198"/>
                    <a:pt x="8155" y="5154"/>
                    <a:pt x="8155" y="4078"/>
                  </a:cubicBezTo>
                  <a:cubicBezTo>
                    <a:pt x="8155" y="3001"/>
                    <a:pt x="7731" y="1958"/>
                    <a:pt x="6948" y="1207"/>
                  </a:cubicBezTo>
                  <a:cubicBezTo>
                    <a:pt x="6198" y="424"/>
                    <a:pt x="5154"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 name="Google Shape;599;p40"/>
            <p:cNvSpPr/>
            <p:nvPr/>
          </p:nvSpPr>
          <p:spPr>
            <a:xfrm>
              <a:off x="5544550" y="2747400"/>
              <a:ext cx="865275" cy="203900"/>
            </a:xfrm>
            <a:custGeom>
              <a:avLst/>
              <a:gdLst/>
              <a:ahLst/>
              <a:cxnLst/>
              <a:rect l="l" t="t" r="r" b="b"/>
              <a:pathLst>
                <a:path w="34611" h="8156" extrusionOk="0">
                  <a:moveTo>
                    <a:pt x="4078" y="0"/>
                  </a:moveTo>
                  <a:cubicBezTo>
                    <a:pt x="1827" y="0"/>
                    <a:pt x="0" y="1827"/>
                    <a:pt x="0" y="4078"/>
                  </a:cubicBezTo>
                  <a:cubicBezTo>
                    <a:pt x="0" y="6329"/>
                    <a:pt x="1827" y="8155"/>
                    <a:pt x="4078" y="8155"/>
                  </a:cubicBezTo>
                  <a:lnTo>
                    <a:pt x="30533" y="8155"/>
                  </a:lnTo>
                  <a:cubicBezTo>
                    <a:pt x="32783" y="8155"/>
                    <a:pt x="34610" y="6329"/>
                    <a:pt x="34610" y="4078"/>
                  </a:cubicBezTo>
                  <a:cubicBezTo>
                    <a:pt x="34610" y="1827"/>
                    <a:pt x="32783" y="0"/>
                    <a:pt x="3053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 name="Google Shape;600;p40"/>
            <p:cNvSpPr/>
            <p:nvPr/>
          </p:nvSpPr>
          <p:spPr>
            <a:xfrm>
              <a:off x="1190625" y="2745775"/>
              <a:ext cx="868525" cy="203900"/>
            </a:xfrm>
            <a:custGeom>
              <a:avLst/>
              <a:gdLst/>
              <a:ahLst/>
              <a:cxnLst/>
              <a:rect l="l" t="t" r="r" b="b"/>
              <a:pathLst>
                <a:path w="34741" h="8156" extrusionOk="0">
                  <a:moveTo>
                    <a:pt x="4077" y="0"/>
                  </a:moveTo>
                  <a:cubicBezTo>
                    <a:pt x="1827" y="0"/>
                    <a:pt x="0" y="1827"/>
                    <a:pt x="0" y="4078"/>
                  </a:cubicBezTo>
                  <a:cubicBezTo>
                    <a:pt x="0" y="6328"/>
                    <a:pt x="1827" y="8155"/>
                    <a:pt x="4077" y="8155"/>
                  </a:cubicBezTo>
                  <a:lnTo>
                    <a:pt x="30663" y="8155"/>
                  </a:lnTo>
                  <a:cubicBezTo>
                    <a:pt x="32913" y="8155"/>
                    <a:pt x="34740" y="6328"/>
                    <a:pt x="34740" y="4078"/>
                  </a:cubicBezTo>
                  <a:cubicBezTo>
                    <a:pt x="34740" y="1827"/>
                    <a:pt x="32913" y="0"/>
                    <a:pt x="3066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01" name="Google Shape;601;p40"/>
          <p:cNvGrpSpPr/>
          <p:nvPr/>
        </p:nvGrpSpPr>
        <p:grpSpPr>
          <a:xfrm>
            <a:off x="6461929" y="3339881"/>
            <a:ext cx="303565" cy="403908"/>
            <a:chOff x="1840100" y="238225"/>
            <a:chExt cx="3922025" cy="5218450"/>
          </a:xfrm>
        </p:grpSpPr>
        <p:sp>
          <p:nvSpPr>
            <p:cNvPr id="602" name="Google Shape;602;p40"/>
            <p:cNvSpPr/>
            <p:nvPr/>
          </p:nvSpPr>
          <p:spPr>
            <a:xfrm>
              <a:off x="1840100" y="238225"/>
              <a:ext cx="3922025" cy="5218450"/>
            </a:xfrm>
            <a:custGeom>
              <a:avLst/>
              <a:gdLst/>
              <a:ahLst/>
              <a:cxnLst/>
              <a:rect l="l" t="t" r="r" b="b"/>
              <a:pathLst>
                <a:path w="156881" h="208738" extrusionOk="0">
                  <a:moveTo>
                    <a:pt x="115731" y="25902"/>
                  </a:moveTo>
                  <a:cubicBezTo>
                    <a:pt x="117887" y="27813"/>
                    <a:pt x="119946" y="29848"/>
                    <a:pt x="121833" y="32029"/>
                  </a:cubicBezTo>
                  <a:lnTo>
                    <a:pt x="116907" y="36955"/>
                  </a:lnTo>
                  <a:cubicBezTo>
                    <a:pt x="115020" y="34774"/>
                    <a:pt x="112986" y="32715"/>
                    <a:pt x="110780" y="30853"/>
                  </a:cubicBezTo>
                  <a:lnTo>
                    <a:pt x="115731" y="25902"/>
                  </a:lnTo>
                  <a:close/>
                  <a:moveTo>
                    <a:pt x="73943" y="23377"/>
                  </a:moveTo>
                  <a:cubicBezTo>
                    <a:pt x="93477" y="23377"/>
                    <a:pt x="110437" y="34553"/>
                    <a:pt x="118819" y="50827"/>
                  </a:cubicBezTo>
                  <a:lnTo>
                    <a:pt x="116049" y="54283"/>
                  </a:lnTo>
                  <a:cubicBezTo>
                    <a:pt x="115657" y="54773"/>
                    <a:pt x="115118" y="55092"/>
                    <a:pt x="114505" y="55214"/>
                  </a:cubicBezTo>
                  <a:cubicBezTo>
                    <a:pt x="110706" y="55974"/>
                    <a:pt x="107888" y="59087"/>
                    <a:pt x="107496" y="62959"/>
                  </a:cubicBezTo>
                  <a:lnTo>
                    <a:pt x="107030" y="67591"/>
                  </a:lnTo>
                  <a:cubicBezTo>
                    <a:pt x="106687" y="70900"/>
                    <a:pt x="108207" y="74037"/>
                    <a:pt x="110976" y="75826"/>
                  </a:cubicBezTo>
                  <a:lnTo>
                    <a:pt x="109383" y="75262"/>
                  </a:lnTo>
                  <a:cubicBezTo>
                    <a:pt x="108599" y="74968"/>
                    <a:pt x="107986" y="74331"/>
                    <a:pt x="107765" y="73547"/>
                  </a:cubicBezTo>
                  <a:lnTo>
                    <a:pt x="105143" y="64920"/>
                  </a:lnTo>
                  <a:cubicBezTo>
                    <a:pt x="104481" y="62714"/>
                    <a:pt x="103011" y="60900"/>
                    <a:pt x="101025" y="59797"/>
                  </a:cubicBezTo>
                  <a:lnTo>
                    <a:pt x="95560" y="56734"/>
                  </a:lnTo>
                  <a:cubicBezTo>
                    <a:pt x="94228" y="55983"/>
                    <a:pt x="92741" y="55609"/>
                    <a:pt x="91255" y="55609"/>
                  </a:cubicBezTo>
                  <a:cubicBezTo>
                    <a:pt x="89732" y="55609"/>
                    <a:pt x="88211" y="56002"/>
                    <a:pt x="86859" y="56783"/>
                  </a:cubicBezTo>
                  <a:lnTo>
                    <a:pt x="82497" y="59307"/>
                  </a:lnTo>
                  <a:cubicBezTo>
                    <a:pt x="82085" y="59544"/>
                    <a:pt x="81634" y="59660"/>
                    <a:pt x="81186" y="59660"/>
                  </a:cubicBezTo>
                  <a:cubicBezTo>
                    <a:pt x="80568" y="59660"/>
                    <a:pt x="79955" y="59439"/>
                    <a:pt x="79458" y="59013"/>
                  </a:cubicBezTo>
                  <a:lnTo>
                    <a:pt x="62277" y="44136"/>
                  </a:lnTo>
                  <a:cubicBezTo>
                    <a:pt x="61125" y="43156"/>
                    <a:pt x="59728" y="42470"/>
                    <a:pt x="58233" y="42176"/>
                  </a:cubicBezTo>
                  <a:lnTo>
                    <a:pt x="47645" y="40043"/>
                  </a:lnTo>
                  <a:cubicBezTo>
                    <a:pt x="46959" y="39921"/>
                    <a:pt x="46346" y="39504"/>
                    <a:pt x="45979" y="38916"/>
                  </a:cubicBezTo>
                  <a:lnTo>
                    <a:pt x="42793" y="34137"/>
                  </a:lnTo>
                  <a:cubicBezTo>
                    <a:pt x="51567" y="27250"/>
                    <a:pt x="62449" y="23377"/>
                    <a:pt x="73943" y="23377"/>
                  </a:cubicBezTo>
                  <a:close/>
                  <a:moveTo>
                    <a:pt x="30955" y="110678"/>
                  </a:moveTo>
                  <a:cubicBezTo>
                    <a:pt x="32842" y="112859"/>
                    <a:pt x="34876" y="114893"/>
                    <a:pt x="37082" y="116780"/>
                  </a:cubicBezTo>
                  <a:lnTo>
                    <a:pt x="32131" y="121731"/>
                  </a:lnTo>
                  <a:cubicBezTo>
                    <a:pt x="29975" y="119819"/>
                    <a:pt x="27916" y="117785"/>
                    <a:pt x="26029" y="115604"/>
                  </a:cubicBezTo>
                  <a:lnTo>
                    <a:pt x="30955" y="110678"/>
                  </a:lnTo>
                  <a:close/>
                  <a:moveTo>
                    <a:pt x="125706" y="36882"/>
                  </a:moveTo>
                  <a:cubicBezTo>
                    <a:pt x="133279" y="47469"/>
                    <a:pt x="137544" y="60288"/>
                    <a:pt x="137544" y="73816"/>
                  </a:cubicBezTo>
                  <a:cubicBezTo>
                    <a:pt x="137544" y="108888"/>
                    <a:pt x="109015" y="137417"/>
                    <a:pt x="73919" y="137417"/>
                  </a:cubicBezTo>
                  <a:cubicBezTo>
                    <a:pt x="60414" y="137417"/>
                    <a:pt x="47572" y="133152"/>
                    <a:pt x="37009" y="125603"/>
                  </a:cubicBezTo>
                  <a:lnTo>
                    <a:pt x="42033" y="120555"/>
                  </a:lnTo>
                  <a:cubicBezTo>
                    <a:pt x="51126" y="126780"/>
                    <a:pt x="62106" y="130432"/>
                    <a:pt x="73919" y="130432"/>
                  </a:cubicBezTo>
                  <a:cubicBezTo>
                    <a:pt x="105143" y="130432"/>
                    <a:pt x="130534" y="105041"/>
                    <a:pt x="130534" y="73816"/>
                  </a:cubicBezTo>
                  <a:cubicBezTo>
                    <a:pt x="130534" y="65385"/>
                    <a:pt x="128671" y="57371"/>
                    <a:pt x="125363" y="50165"/>
                  </a:cubicBezTo>
                  <a:cubicBezTo>
                    <a:pt x="125289" y="49994"/>
                    <a:pt x="125216" y="49822"/>
                    <a:pt x="125118" y="49651"/>
                  </a:cubicBezTo>
                  <a:cubicBezTo>
                    <a:pt x="123843" y="46955"/>
                    <a:pt x="122348" y="44357"/>
                    <a:pt x="120681" y="41931"/>
                  </a:cubicBezTo>
                  <a:lnTo>
                    <a:pt x="125706" y="36882"/>
                  </a:lnTo>
                  <a:close/>
                  <a:moveTo>
                    <a:pt x="78257" y="156656"/>
                  </a:moveTo>
                  <a:lnTo>
                    <a:pt x="78257" y="172905"/>
                  </a:lnTo>
                  <a:lnTo>
                    <a:pt x="69605" y="172905"/>
                  </a:lnTo>
                  <a:lnTo>
                    <a:pt x="69605" y="156656"/>
                  </a:lnTo>
                  <a:cubicBezTo>
                    <a:pt x="71051" y="156730"/>
                    <a:pt x="72473" y="156779"/>
                    <a:pt x="73919" y="156779"/>
                  </a:cubicBezTo>
                  <a:cubicBezTo>
                    <a:pt x="75389" y="156779"/>
                    <a:pt x="76811" y="156730"/>
                    <a:pt x="78257" y="156656"/>
                  </a:cubicBezTo>
                  <a:close/>
                  <a:moveTo>
                    <a:pt x="98624" y="179082"/>
                  </a:moveTo>
                  <a:cubicBezTo>
                    <a:pt x="101467" y="179082"/>
                    <a:pt x="103770" y="181385"/>
                    <a:pt x="103770" y="184228"/>
                  </a:cubicBezTo>
                  <a:lnTo>
                    <a:pt x="103770" y="187733"/>
                  </a:lnTo>
                  <a:lnTo>
                    <a:pt x="64654" y="187733"/>
                  </a:lnTo>
                  <a:cubicBezTo>
                    <a:pt x="62963" y="187733"/>
                    <a:pt x="61566" y="189106"/>
                    <a:pt x="61566" y="190821"/>
                  </a:cubicBezTo>
                  <a:cubicBezTo>
                    <a:pt x="61566" y="192537"/>
                    <a:pt x="62963" y="193909"/>
                    <a:pt x="64654" y="193909"/>
                  </a:cubicBezTo>
                  <a:lnTo>
                    <a:pt x="106859" y="193909"/>
                  </a:lnTo>
                  <a:cubicBezTo>
                    <a:pt x="109702" y="193909"/>
                    <a:pt x="112005" y="196213"/>
                    <a:pt x="112005" y="199056"/>
                  </a:cubicBezTo>
                  <a:lnTo>
                    <a:pt x="112005" y="202561"/>
                  </a:lnTo>
                  <a:lnTo>
                    <a:pt x="35857" y="202561"/>
                  </a:lnTo>
                  <a:lnTo>
                    <a:pt x="35857" y="199056"/>
                  </a:lnTo>
                  <a:cubicBezTo>
                    <a:pt x="35857" y="196213"/>
                    <a:pt x="38160" y="193909"/>
                    <a:pt x="41003" y="193909"/>
                  </a:cubicBezTo>
                  <a:lnTo>
                    <a:pt x="50292" y="193909"/>
                  </a:lnTo>
                  <a:cubicBezTo>
                    <a:pt x="51983" y="193909"/>
                    <a:pt x="53380" y="192537"/>
                    <a:pt x="53380" y="190821"/>
                  </a:cubicBezTo>
                  <a:cubicBezTo>
                    <a:pt x="53380" y="189106"/>
                    <a:pt x="51983" y="187733"/>
                    <a:pt x="50292" y="187733"/>
                  </a:cubicBezTo>
                  <a:lnTo>
                    <a:pt x="44092" y="187733"/>
                  </a:lnTo>
                  <a:lnTo>
                    <a:pt x="44092" y="184228"/>
                  </a:lnTo>
                  <a:cubicBezTo>
                    <a:pt x="44092" y="181385"/>
                    <a:pt x="46395" y="179082"/>
                    <a:pt x="49238" y="179082"/>
                  </a:cubicBezTo>
                  <a:close/>
                  <a:moveTo>
                    <a:pt x="111010" y="0"/>
                  </a:moveTo>
                  <a:cubicBezTo>
                    <a:pt x="110693" y="0"/>
                    <a:pt x="110375" y="47"/>
                    <a:pt x="110069" y="143"/>
                  </a:cubicBezTo>
                  <a:cubicBezTo>
                    <a:pt x="109285" y="388"/>
                    <a:pt x="108648" y="927"/>
                    <a:pt x="108256" y="1663"/>
                  </a:cubicBezTo>
                  <a:lnTo>
                    <a:pt x="102153" y="13329"/>
                  </a:lnTo>
                  <a:cubicBezTo>
                    <a:pt x="101369" y="14824"/>
                    <a:pt x="101932" y="16686"/>
                    <a:pt x="103452" y="17495"/>
                  </a:cubicBezTo>
                  <a:cubicBezTo>
                    <a:pt x="106050" y="18843"/>
                    <a:pt x="108501" y="20363"/>
                    <a:pt x="110853" y="22054"/>
                  </a:cubicBezTo>
                  <a:lnTo>
                    <a:pt x="105829" y="27078"/>
                  </a:lnTo>
                  <a:cubicBezTo>
                    <a:pt x="96736" y="20853"/>
                    <a:pt x="85756" y="17201"/>
                    <a:pt x="73919" y="17201"/>
                  </a:cubicBezTo>
                  <a:cubicBezTo>
                    <a:pt x="54802" y="17201"/>
                    <a:pt x="37107" y="26760"/>
                    <a:pt x="26592" y="42764"/>
                  </a:cubicBezTo>
                  <a:cubicBezTo>
                    <a:pt x="25661" y="44185"/>
                    <a:pt x="26053" y="46097"/>
                    <a:pt x="27475" y="47028"/>
                  </a:cubicBezTo>
                  <a:cubicBezTo>
                    <a:pt x="28000" y="47381"/>
                    <a:pt x="28592" y="47551"/>
                    <a:pt x="29177" y="47551"/>
                  </a:cubicBezTo>
                  <a:cubicBezTo>
                    <a:pt x="30175" y="47551"/>
                    <a:pt x="31152" y="47058"/>
                    <a:pt x="31739" y="46146"/>
                  </a:cubicBezTo>
                  <a:cubicBezTo>
                    <a:pt x="33626" y="43278"/>
                    <a:pt x="35783" y="40656"/>
                    <a:pt x="38136" y="38279"/>
                  </a:cubicBezTo>
                  <a:lnTo>
                    <a:pt x="40807" y="42323"/>
                  </a:lnTo>
                  <a:cubicBezTo>
                    <a:pt x="42106" y="44259"/>
                    <a:pt x="44141" y="45656"/>
                    <a:pt x="46420" y="46097"/>
                  </a:cubicBezTo>
                  <a:lnTo>
                    <a:pt x="57032" y="48229"/>
                  </a:lnTo>
                  <a:cubicBezTo>
                    <a:pt x="57473" y="48303"/>
                    <a:pt x="57890" y="48523"/>
                    <a:pt x="58233" y="48817"/>
                  </a:cubicBezTo>
                  <a:lnTo>
                    <a:pt x="75438" y="63694"/>
                  </a:lnTo>
                  <a:cubicBezTo>
                    <a:pt x="77066" y="65109"/>
                    <a:pt x="79110" y="65838"/>
                    <a:pt x="81174" y="65838"/>
                  </a:cubicBezTo>
                  <a:cubicBezTo>
                    <a:pt x="82685" y="65838"/>
                    <a:pt x="84207" y="65448"/>
                    <a:pt x="85585" y="64650"/>
                  </a:cubicBezTo>
                  <a:lnTo>
                    <a:pt x="89947" y="62126"/>
                  </a:lnTo>
                  <a:cubicBezTo>
                    <a:pt x="90357" y="61902"/>
                    <a:pt x="90811" y="61786"/>
                    <a:pt x="91265" y="61786"/>
                  </a:cubicBezTo>
                  <a:cubicBezTo>
                    <a:pt x="91706" y="61786"/>
                    <a:pt x="92146" y="61896"/>
                    <a:pt x="92545" y="62126"/>
                  </a:cubicBezTo>
                  <a:lnTo>
                    <a:pt x="98011" y="65165"/>
                  </a:lnTo>
                  <a:cubicBezTo>
                    <a:pt x="98599" y="65508"/>
                    <a:pt x="99040" y="66047"/>
                    <a:pt x="99236" y="66709"/>
                  </a:cubicBezTo>
                  <a:lnTo>
                    <a:pt x="101834" y="75336"/>
                  </a:lnTo>
                  <a:cubicBezTo>
                    <a:pt x="102643" y="77983"/>
                    <a:pt x="104677" y="80140"/>
                    <a:pt x="107275" y="81071"/>
                  </a:cubicBezTo>
                  <a:lnTo>
                    <a:pt x="111417" y="82566"/>
                  </a:lnTo>
                  <a:cubicBezTo>
                    <a:pt x="112079" y="82787"/>
                    <a:pt x="112765" y="82909"/>
                    <a:pt x="113427" y="82909"/>
                  </a:cubicBezTo>
                  <a:cubicBezTo>
                    <a:pt x="114530" y="82909"/>
                    <a:pt x="115633" y="82591"/>
                    <a:pt x="116613" y="81953"/>
                  </a:cubicBezTo>
                  <a:cubicBezTo>
                    <a:pt x="118157" y="80948"/>
                    <a:pt x="119137" y="79306"/>
                    <a:pt x="119284" y="77468"/>
                  </a:cubicBezTo>
                  <a:cubicBezTo>
                    <a:pt x="119456" y="75287"/>
                    <a:pt x="118402" y="73179"/>
                    <a:pt x="116540" y="72027"/>
                  </a:cubicBezTo>
                  <a:lnTo>
                    <a:pt x="114383" y="70679"/>
                  </a:lnTo>
                  <a:cubicBezTo>
                    <a:pt x="113549" y="70165"/>
                    <a:pt x="113084" y="69209"/>
                    <a:pt x="113182" y="68204"/>
                  </a:cubicBezTo>
                  <a:lnTo>
                    <a:pt x="113647" y="63572"/>
                  </a:lnTo>
                  <a:cubicBezTo>
                    <a:pt x="113746" y="62420"/>
                    <a:pt x="114603" y="61513"/>
                    <a:pt x="115731" y="61268"/>
                  </a:cubicBezTo>
                  <a:cubicBezTo>
                    <a:pt x="117765" y="60876"/>
                    <a:pt x="119579" y="59748"/>
                    <a:pt x="120878" y="58155"/>
                  </a:cubicBezTo>
                  <a:lnTo>
                    <a:pt x="121564" y="57273"/>
                  </a:lnTo>
                  <a:cubicBezTo>
                    <a:pt x="123377" y="62444"/>
                    <a:pt x="124358" y="68008"/>
                    <a:pt x="124358" y="73816"/>
                  </a:cubicBezTo>
                  <a:cubicBezTo>
                    <a:pt x="124358" y="101634"/>
                    <a:pt x="101736" y="124255"/>
                    <a:pt x="73919" y="124255"/>
                  </a:cubicBezTo>
                  <a:cubicBezTo>
                    <a:pt x="46126" y="124255"/>
                    <a:pt x="23504" y="101634"/>
                    <a:pt x="23504" y="73816"/>
                  </a:cubicBezTo>
                  <a:cubicBezTo>
                    <a:pt x="23504" y="68572"/>
                    <a:pt x="24288" y="63400"/>
                    <a:pt x="25882" y="58474"/>
                  </a:cubicBezTo>
                  <a:cubicBezTo>
                    <a:pt x="26396" y="56856"/>
                    <a:pt x="25489" y="55116"/>
                    <a:pt x="23872" y="54577"/>
                  </a:cubicBezTo>
                  <a:cubicBezTo>
                    <a:pt x="23564" y="54479"/>
                    <a:pt x="23253" y="54433"/>
                    <a:pt x="22945" y="54433"/>
                  </a:cubicBezTo>
                  <a:cubicBezTo>
                    <a:pt x="21637" y="54433"/>
                    <a:pt x="20416" y="55277"/>
                    <a:pt x="19999" y="56587"/>
                  </a:cubicBezTo>
                  <a:cubicBezTo>
                    <a:pt x="18210" y="62150"/>
                    <a:pt x="17328" y="67934"/>
                    <a:pt x="17328" y="73816"/>
                  </a:cubicBezTo>
                  <a:cubicBezTo>
                    <a:pt x="17328" y="85630"/>
                    <a:pt x="20955" y="96610"/>
                    <a:pt x="27181" y="105702"/>
                  </a:cubicBezTo>
                  <a:lnTo>
                    <a:pt x="22156" y="110727"/>
                  </a:lnTo>
                  <a:cubicBezTo>
                    <a:pt x="20490" y="108398"/>
                    <a:pt x="18970" y="105923"/>
                    <a:pt x="17598" y="103325"/>
                  </a:cubicBezTo>
                  <a:cubicBezTo>
                    <a:pt x="17049" y="102280"/>
                    <a:pt x="15975" y="101678"/>
                    <a:pt x="14858" y="101678"/>
                  </a:cubicBezTo>
                  <a:cubicBezTo>
                    <a:pt x="14377" y="101678"/>
                    <a:pt x="13889" y="101790"/>
                    <a:pt x="13431" y="102026"/>
                  </a:cubicBezTo>
                  <a:lnTo>
                    <a:pt x="1765" y="108153"/>
                  </a:lnTo>
                  <a:cubicBezTo>
                    <a:pt x="1030" y="108521"/>
                    <a:pt x="490" y="109183"/>
                    <a:pt x="245" y="109967"/>
                  </a:cubicBezTo>
                  <a:cubicBezTo>
                    <a:pt x="0" y="110751"/>
                    <a:pt x="74" y="111584"/>
                    <a:pt x="466" y="112320"/>
                  </a:cubicBezTo>
                  <a:cubicBezTo>
                    <a:pt x="13235" y="136583"/>
                    <a:pt x="36763" y="152735"/>
                    <a:pt x="63429" y="156117"/>
                  </a:cubicBezTo>
                  <a:lnTo>
                    <a:pt x="63429" y="172905"/>
                  </a:lnTo>
                  <a:lnTo>
                    <a:pt x="49238" y="172905"/>
                  </a:lnTo>
                  <a:cubicBezTo>
                    <a:pt x="42989" y="172905"/>
                    <a:pt x="37915" y="177979"/>
                    <a:pt x="37915" y="184228"/>
                  </a:cubicBezTo>
                  <a:lnTo>
                    <a:pt x="37915" y="188174"/>
                  </a:lnTo>
                  <a:cubicBezTo>
                    <a:pt x="33161" y="189522"/>
                    <a:pt x="29680" y="193885"/>
                    <a:pt x="29680" y="199056"/>
                  </a:cubicBezTo>
                  <a:lnTo>
                    <a:pt x="29680" y="205649"/>
                  </a:lnTo>
                  <a:cubicBezTo>
                    <a:pt x="29680" y="207340"/>
                    <a:pt x="31053" y="208737"/>
                    <a:pt x="32769" y="208737"/>
                  </a:cubicBezTo>
                  <a:lnTo>
                    <a:pt x="115093" y="208737"/>
                  </a:lnTo>
                  <a:cubicBezTo>
                    <a:pt x="116809" y="208737"/>
                    <a:pt x="118182" y="207340"/>
                    <a:pt x="118182" y="205649"/>
                  </a:cubicBezTo>
                  <a:lnTo>
                    <a:pt x="118182" y="199056"/>
                  </a:lnTo>
                  <a:cubicBezTo>
                    <a:pt x="118182" y="193885"/>
                    <a:pt x="114701" y="189522"/>
                    <a:pt x="109947" y="188174"/>
                  </a:cubicBezTo>
                  <a:lnTo>
                    <a:pt x="109947" y="184228"/>
                  </a:lnTo>
                  <a:cubicBezTo>
                    <a:pt x="109947" y="177979"/>
                    <a:pt x="104873" y="172905"/>
                    <a:pt x="98624" y="172905"/>
                  </a:cubicBezTo>
                  <a:lnTo>
                    <a:pt x="84433" y="172905"/>
                  </a:lnTo>
                  <a:lnTo>
                    <a:pt x="84433" y="156117"/>
                  </a:lnTo>
                  <a:cubicBezTo>
                    <a:pt x="125240" y="150946"/>
                    <a:pt x="156881" y="115996"/>
                    <a:pt x="156881" y="73816"/>
                  </a:cubicBezTo>
                  <a:cubicBezTo>
                    <a:pt x="156881" y="72101"/>
                    <a:pt x="155508" y="70728"/>
                    <a:pt x="153793" y="70728"/>
                  </a:cubicBezTo>
                  <a:cubicBezTo>
                    <a:pt x="152102" y="70728"/>
                    <a:pt x="150705" y="72101"/>
                    <a:pt x="150705" y="73816"/>
                  </a:cubicBezTo>
                  <a:cubicBezTo>
                    <a:pt x="150705" y="116143"/>
                    <a:pt x="116270" y="150602"/>
                    <a:pt x="73919" y="150602"/>
                  </a:cubicBezTo>
                  <a:cubicBezTo>
                    <a:pt x="46371" y="150602"/>
                    <a:pt x="21176" y="135946"/>
                    <a:pt x="7426" y="112148"/>
                  </a:cubicBezTo>
                  <a:lnTo>
                    <a:pt x="13627" y="108913"/>
                  </a:lnTo>
                  <a:cubicBezTo>
                    <a:pt x="26151" y="130383"/>
                    <a:pt x="48969" y="143593"/>
                    <a:pt x="73919" y="143593"/>
                  </a:cubicBezTo>
                  <a:cubicBezTo>
                    <a:pt x="112422" y="143593"/>
                    <a:pt x="143720" y="112295"/>
                    <a:pt x="143720" y="73816"/>
                  </a:cubicBezTo>
                  <a:cubicBezTo>
                    <a:pt x="143720" y="48866"/>
                    <a:pt x="130510" y="26024"/>
                    <a:pt x="109015" y="13500"/>
                  </a:cubicBezTo>
                  <a:lnTo>
                    <a:pt x="112275" y="7324"/>
                  </a:lnTo>
                  <a:cubicBezTo>
                    <a:pt x="131637" y="18549"/>
                    <a:pt x="145460" y="38034"/>
                    <a:pt x="149479" y="59993"/>
                  </a:cubicBezTo>
                  <a:cubicBezTo>
                    <a:pt x="149741" y="61501"/>
                    <a:pt x="151055" y="62541"/>
                    <a:pt x="152518" y="62541"/>
                  </a:cubicBezTo>
                  <a:cubicBezTo>
                    <a:pt x="152696" y="62541"/>
                    <a:pt x="152876" y="62525"/>
                    <a:pt x="153058" y="62493"/>
                  </a:cubicBezTo>
                  <a:cubicBezTo>
                    <a:pt x="154749" y="62175"/>
                    <a:pt x="155852" y="60582"/>
                    <a:pt x="155533" y="58891"/>
                  </a:cubicBezTo>
                  <a:cubicBezTo>
                    <a:pt x="153278" y="46514"/>
                    <a:pt x="148107" y="34602"/>
                    <a:pt x="140558" y="24456"/>
                  </a:cubicBezTo>
                  <a:cubicBezTo>
                    <a:pt x="133156" y="14456"/>
                    <a:pt x="123426" y="6123"/>
                    <a:pt x="112447" y="339"/>
                  </a:cubicBezTo>
                  <a:cubicBezTo>
                    <a:pt x="111998" y="115"/>
                    <a:pt x="111505" y="0"/>
                    <a:pt x="11101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 name="Google Shape;603;p40"/>
            <p:cNvSpPr/>
            <p:nvPr/>
          </p:nvSpPr>
          <p:spPr>
            <a:xfrm>
              <a:off x="2541050" y="1479475"/>
              <a:ext cx="1200950" cy="1702775"/>
            </a:xfrm>
            <a:custGeom>
              <a:avLst/>
              <a:gdLst/>
              <a:ahLst/>
              <a:cxnLst/>
              <a:rect l="l" t="t" r="r" b="b"/>
              <a:pathLst>
                <a:path w="48038" h="68111" extrusionOk="0">
                  <a:moveTo>
                    <a:pt x="17107" y="6177"/>
                  </a:moveTo>
                  <a:cubicBezTo>
                    <a:pt x="17255" y="6177"/>
                    <a:pt x="17377" y="6201"/>
                    <a:pt x="17500" y="6275"/>
                  </a:cubicBezTo>
                  <a:lnTo>
                    <a:pt x="27303" y="12819"/>
                  </a:lnTo>
                  <a:cubicBezTo>
                    <a:pt x="27573" y="12990"/>
                    <a:pt x="27695" y="13334"/>
                    <a:pt x="27573" y="13652"/>
                  </a:cubicBezTo>
                  <a:lnTo>
                    <a:pt x="27181" y="14731"/>
                  </a:lnTo>
                  <a:cubicBezTo>
                    <a:pt x="26421" y="16887"/>
                    <a:pt x="26764" y="19265"/>
                    <a:pt x="28112" y="21103"/>
                  </a:cubicBezTo>
                  <a:cubicBezTo>
                    <a:pt x="29386" y="22867"/>
                    <a:pt x="31470" y="23921"/>
                    <a:pt x="33675" y="23921"/>
                  </a:cubicBezTo>
                  <a:cubicBezTo>
                    <a:pt x="34999" y="23921"/>
                    <a:pt x="36298" y="23554"/>
                    <a:pt x="37425" y="22818"/>
                  </a:cubicBezTo>
                  <a:lnTo>
                    <a:pt x="40048" y="21103"/>
                  </a:lnTo>
                  <a:cubicBezTo>
                    <a:pt x="40170" y="21029"/>
                    <a:pt x="40293" y="20980"/>
                    <a:pt x="40440" y="20980"/>
                  </a:cubicBezTo>
                  <a:cubicBezTo>
                    <a:pt x="40562" y="20980"/>
                    <a:pt x="40758" y="21005"/>
                    <a:pt x="40930" y="21201"/>
                  </a:cubicBezTo>
                  <a:lnTo>
                    <a:pt x="41567" y="21814"/>
                  </a:lnTo>
                  <a:cubicBezTo>
                    <a:pt x="41739" y="21985"/>
                    <a:pt x="41763" y="22206"/>
                    <a:pt x="41763" y="22353"/>
                  </a:cubicBezTo>
                  <a:cubicBezTo>
                    <a:pt x="41763" y="22475"/>
                    <a:pt x="41714" y="22696"/>
                    <a:pt x="41518" y="22843"/>
                  </a:cubicBezTo>
                  <a:lnTo>
                    <a:pt x="38357" y="25416"/>
                  </a:lnTo>
                  <a:cubicBezTo>
                    <a:pt x="38136" y="25588"/>
                    <a:pt x="37940" y="25759"/>
                    <a:pt x="37744" y="25956"/>
                  </a:cubicBezTo>
                  <a:lnTo>
                    <a:pt x="26984" y="37107"/>
                  </a:lnTo>
                  <a:cubicBezTo>
                    <a:pt x="25367" y="38774"/>
                    <a:pt x="24705" y="41102"/>
                    <a:pt x="25195" y="43381"/>
                  </a:cubicBezTo>
                  <a:lnTo>
                    <a:pt x="27916" y="55513"/>
                  </a:lnTo>
                  <a:cubicBezTo>
                    <a:pt x="27916" y="55611"/>
                    <a:pt x="27916" y="55685"/>
                    <a:pt x="27916" y="55783"/>
                  </a:cubicBezTo>
                  <a:lnTo>
                    <a:pt x="27083" y="61322"/>
                  </a:lnTo>
                  <a:cubicBezTo>
                    <a:pt x="27034" y="61714"/>
                    <a:pt x="26690" y="61934"/>
                    <a:pt x="26396" y="61934"/>
                  </a:cubicBezTo>
                  <a:cubicBezTo>
                    <a:pt x="26298" y="61934"/>
                    <a:pt x="26200" y="61910"/>
                    <a:pt x="26102" y="61861"/>
                  </a:cubicBezTo>
                  <a:lnTo>
                    <a:pt x="26004" y="61836"/>
                  </a:lnTo>
                  <a:cubicBezTo>
                    <a:pt x="25882" y="61763"/>
                    <a:pt x="25759" y="61665"/>
                    <a:pt x="25686" y="61542"/>
                  </a:cubicBezTo>
                  <a:lnTo>
                    <a:pt x="20171" y="52253"/>
                  </a:lnTo>
                  <a:cubicBezTo>
                    <a:pt x="19656" y="51347"/>
                    <a:pt x="18897" y="50562"/>
                    <a:pt x="18014" y="49999"/>
                  </a:cubicBezTo>
                  <a:lnTo>
                    <a:pt x="12549" y="46445"/>
                  </a:lnTo>
                  <a:cubicBezTo>
                    <a:pt x="12304" y="46298"/>
                    <a:pt x="12181" y="46028"/>
                    <a:pt x="12230" y="45759"/>
                  </a:cubicBezTo>
                  <a:lnTo>
                    <a:pt x="13235" y="38406"/>
                  </a:lnTo>
                  <a:cubicBezTo>
                    <a:pt x="13578" y="35931"/>
                    <a:pt x="12549" y="33455"/>
                    <a:pt x="10539" y="31960"/>
                  </a:cubicBezTo>
                  <a:lnTo>
                    <a:pt x="7083" y="29362"/>
                  </a:lnTo>
                  <a:cubicBezTo>
                    <a:pt x="6936" y="29240"/>
                    <a:pt x="6814" y="29068"/>
                    <a:pt x="6814" y="28872"/>
                  </a:cubicBezTo>
                  <a:lnTo>
                    <a:pt x="6177" y="22573"/>
                  </a:lnTo>
                  <a:cubicBezTo>
                    <a:pt x="6177" y="22524"/>
                    <a:pt x="6177" y="22500"/>
                    <a:pt x="6177" y="22475"/>
                  </a:cubicBezTo>
                  <a:lnTo>
                    <a:pt x="6838" y="8799"/>
                  </a:lnTo>
                  <a:cubicBezTo>
                    <a:pt x="6863" y="8481"/>
                    <a:pt x="7083" y="8211"/>
                    <a:pt x="7402" y="8162"/>
                  </a:cubicBezTo>
                  <a:lnTo>
                    <a:pt x="16960" y="6177"/>
                  </a:lnTo>
                  <a:close/>
                  <a:moveTo>
                    <a:pt x="17107" y="1"/>
                  </a:moveTo>
                  <a:cubicBezTo>
                    <a:pt x="16642" y="1"/>
                    <a:pt x="16176" y="50"/>
                    <a:pt x="15735" y="123"/>
                  </a:cubicBezTo>
                  <a:lnTo>
                    <a:pt x="6152" y="2109"/>
                  </a:lnTo>
                  <a:cubicBezTo>
                    <a:pt x="3088" y="2746"/>
                    <a:pt x="834" y="5368"/>
                    <a:pt x="662" y="8505"/>
                  </a:cubicBezTo>
                  <a:lnTo>
                    <a:pt x="0" y="22181"/>
                  </a:lnTo>
                  <a:cubicBezTo>
                    <a:pt x="0" y="22500"/>
                    <a:pt x="0" y="22843"/>
                    <a:pt x="25" y="23186"/>
                  </a:cubicBezTo>
                  <a:lnTo>
                    <a:pt x="662" y="29485"/>
                  </a:lnTo>
                  <a:cubicBezTo>
                    <a:pt x="858" y="31397"/>
                    <a:pt x="1838" y="33161"/>
                    <a:pt x="3383" y="34313"/>
                  </a:cubicBezTo>
                  <a:lnTo>
                    <a:pt x="6838" y="36911"/>
                  </a:lnTo>
                  <a:cubicBezTo>
                    <a:pt x="7059" y="37058"/>
                    <a:pt x="7157" y="37303"/>
                    <a:pt x="7132" y="37573"/>
                  </a:cubicBezTo>
                  <a:lnTo>
                    <a:pt x="6103" y="44901"/>
                  </a:lnTo>
                  <a:cubicBezTo>
                    <a:pt x="5735" y="47548"/>
                    <a:pt x="6961" y="50170"/>
                    <a:pt x="9167" y="51616"/>
                  </a:cubicBezTo>
                  <a:lnTo>
                    <a:pt x="14657" y="55170"/>
                  </a:lnTo>
                  <a:cubicBezTo>
                    <a:pt x="14730" y="55219"/>
                    <a:pt x="14804" y="55317"/>
                    <a:pt x="14877" y="55415"/>
                  </a:cubicBezTo>
                  <a:lnTo>
                    <a:pt x="20367" y="64679"/>
                  </a:lnTo>
                  <a:cubicBezTo>
                    <a:pt x="21127" y="65954"/>
                    <a:pt x="22230" y="66934"/>
                    <a:pt x="23578" y="67498"/>
                  </a:cubicBezTo>
                  <a:lnTo>
                    <a:pt x="23676" y="67547"/>
                  </a:lnTo>
                  <a:cubicBezTo>
                    <a:pt x="24558" y="67915"/>
                    <a:pt x="25465" y="68111"/>
                    <a:pt x="26396" y="68111"/>
                  </a:cubicBezTo>
                  <a:cubicBezTo>
                    <a:pt x="29778" y="68111"/>
                    <a:pt x="32695" y="65586"/>
                    <a:pt x="33210" y="62229"/>
                  </a:cubicBezTo>
                  <a:lnTo>
                    <a:pt x="34019" y="56690"/>
                  </a:lnTo>
                  <a:cubicBezTo>
                    <a:pt x="34141" y="55856"/>
                    <a:pt x="34117" y="54998"/>
                    <a:pt x="33945" y="54190"/>
                  </a:cubicBezTo>
                  <a:lnTo>
                    <a:pt x="31225" y="42033"/>
                  </a:lnTo>
                  <a:cubicBezTo>
                    <a:pt x="31175" y="41813"/>
                    <a:pt x="31249" y="41568"/>
                    <a:pt x="31421" y="41396"/>
                  </a:cubicBezTo>
                  <a:lnTo>
                    <a:pt x="42180" y="30269"/>
                  </a:lnTo>
                  <a:cubicBezTo>
                    <a:pt x="42204" y="30245"/>
                    <a:pt x="42229" y="30220"/>
                    <a:pt x="42253" y="30196"/>
                  </a:cubicBezTo>
                  <a:lnTo>
                    <a:pt x="45391" y="27647"/>
                  </a:lnTo>
                  <a:cubicBezTo>
                    <a:pt x="46910" y="26421"/>
                    <a:pt x="47841" y="24608"/>
                    <a:pt x="47939" y="22671"/>
                  </a:cubicBezTo>
                  <a:cubicBezTo>
                    <a:pt x="48038" y="20711"/>
                    <a:pt x="47302" y="18824"/>
                    <a:pt x="45930" y="17451"/>
                  </a:cubicBezTo>
                  <a:lnTo>
                    <a:pt x="45317" y="16814"/>
                  </a:lnTo>
                  <a:cubicBezTo>
                    <a:pt x="44018" y="15515"/>
                    <a:pt x="42278" y="14804"/>
                    <a:pt x="40440" y="14804"/>
                  </a:cubicBezTo>
                  <a:cubicBezTo>
                    <a:pt x="39116" y="14804"/>
                    <a:pt x="37817" y="15196"/>
                    <a:pt x="36690" y="15931"/>
                  </a:cubicBezTo>
                  <a:lnTo>
                    <a:pt x="34043" y="17647"/>
                  </a:lnTo>
                  <a:cubicBezTo>
                    <a:pt x="33945" y="17721"/>
                    <a:pt x="33798" y="17745"/>
                    <a:pt x="33675" y="17745"/>
                  </a:cubicBezTo>
                  <a:cubicBezTo>
                    <a:pt x="33553" y="17745"/>
                    <a:pt x="33283" y="17721"/>
                    <a:pt x="33112" y="17476"/>
                  </a:cubicBezTo>
                  <a:cubicBezTo>
                    <a:pt x="32965" y="17279"/>
                    <a:pt x="32916" y="17034"/>
                    <a:pt x="33014" y="16814"/>
                  </a:cubicBezTo>
                  <a:lnTo>
                    <a:pt x="33406" y="15711"/>
                  </a:lnTo>
                  <a:cubicBezTo>
                    <a:pt x="34460" y="12745"/>
                    <a:pt x="33357" y="9437"/>
                    <a:pt x="30734" y="7697"/>
                  </a:cubicBezTo>
                  <a:lnTo>
                    <a:pt x="20931" y="1153"/>
                  </a:lnTo>
                  <a:cubicBezTo>
                    <a:pt x="19803" y="393"/>
                    <a:pt x="18480" y="1"/>
                    <a:pt x="17107"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04" name="Google Shape;604;p40"/>
          <p:cNvSpPr/>
          <p:nvPr/>
        </p:nvSpPr>
        <p:spPr>
          <a:xfrm rot="-5400000">
            <a:off x="5242826" y="350701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 name="Google Shape;605;p40"/>
          <p:cNvSpPr/>
          <p:nvPr/>
        </p:nvSpPr>
        <p:spPr>
          <a:xfrm rot="-5400000">
            <a:off x="5422221" y="350701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 name="Google Shape;606;p40"/>
          <p:cNvSpPr/>
          <p:nvPr/>
        </p:nvSpPr>
        <p:spPr>
          <a:xfrm rot="-5400000">
            <a:off x="5601616" y="350701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 name="Google Shape;607;p40"/>
          <p:cNvSpPr/>
          <p:nvPr/>
        </p:nvSpPr>
        <p:spPr>
          <a:xfrm rot="-5400000">
            <a:off x="5781021" y="350702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 name="Google Shape;608;p40"/>
          <p:cNvSpPr/>
          <p:nvPr/>
        </p:nvSpPr>
        <p:spPr>
          <a:xfrm rot="-5400000">
            <a:off x="5960416" y="3507029"/>
            <a:ext cx="89400" cy="894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 name="Google Shape;609;p40"/>
          <p:cNvSpPr/>
          <p:nvPr/>
        </p:nvSpPr>
        <p:spPr>
          <a:xfrm rot="-5400000">
            <a:off x="5781021" y="350701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 name="Google Shape;610;p40"/>
          <p:cNvSpPr/>
          <p:nvPr/>
        </p:nvSpPr>
        <p:spPr>
          <a:xfrm rot="-5400000">
            <a:off x="5960416" y="3507016"/>
            <a:ext cx="89400" cy="894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 name="Google Shape;611;p40"/>
          <p:cNvSpPr/>
          <p:nvPr/>
        </p:nvSpPr>
        <p:spPr>
          <a:xfrm rot="-5400000">
            <a:off x="5242826" y="286007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 name="Google Shape;612;p40"/>
          <p:cNvSpPr/>
          <p:nvPr/>
        </p:nvSpPr>
        <p:spPr>
          <a:xfrm rot="-5400000">
            <a:off x="5422221" y="286007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 name="Google Shape;613;p40"/>
          <p:cNvSpPr/>
          <p:nvPr/>
        </p:nvSpPr>
        <p:spPr>
          <a:xfrm rot="-5400000">
            <a:off x="5601616" y="286007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 name="Google Shape;614;p40"/>
          <p:cNvSpPr/>
          <p:nvPr/>
        </p:nvSpPr>
        <p:spPr>
          <a:xfrm rot="-5400000">
            <a:off x="5242826" y="286006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 name="Google Shape;615;p40"/>
          <p:cNvSpPr/>
          <p:nvPr/>
        </p:nvSpPr>
        <p:spPr>
          <a:xfrm rot="-5400000">
            <a:off x="5422221" y="286006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 name="Google Shape;616;p40"/>
          <p:cNvSpPr/>
          <p:nvPr/>
        </p:nvSpPr>
        <p:spPr>
          <a:xfrm rot="-5400000">
            <a:off x="5601616" y="286006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 name="Google Shape;617;p40"/>
          <p:cNvSpPr/>
          <p:nvPr/>
        </p:nvSpPr>
        <p:spPr>
          <a:xfrm rot="-5400000">
            <a:off x="5781021" y="2860079"/>
            <a:ext cx="89400" cy="894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 name="Google Shape;618;p40"/>
          <p:cNvSpPr/>
          <p:nvPr/>
        </p:nvSpPr>
        <p:spPr>
          <a:xfrm rot="-5400000">
            <a:off x="5960416" y="2860079"/>
            <a:ext cx="89400" cy="894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 name="Google Shape;619;p40"/>
          <p:cNvSpPr/>
          <p:nvPr/>
        </p:nvSpPr>
        <p:spPr>
          <a:xfrm rot="-5400000">
            <a:off x="5781021" y="2860066"/>
            <a:ext cx="89400" cy="894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 name="Google Shape;620;p40"/>
          <p:cNvSpPr/>
          <p:nvPr/>
        </p:nvSpPr>
        <p:spPr>
          <a:xfrm rot="-5400000">
            <a:off x="5960416" y="2860066"/>
            <a:ext cx="89400" cy="894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 name="Google Shape;621;p40"/>
          <p:cNvSpPr/>
          <p:nvPr/>
        </p:nvSpPr>
        <p:spPr>
          <a:xfrm rot="-5400000">
            <a:off x="6969226" y="350702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 name="Google Shape;622;p40"/>
          <p:cNvSpPr/>
          <p:nvPr/>
        </p:nvSpPr>
        <p:spPr>
          <a:xfrm rot="-5400000">
            <a:off x="7148621" y="350702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 name="Google Shape;623;p40"/>
          <p:cNvSpPr/>
          <p:nvPr/>
        </p:nvSpPr>
        <p:spPr>
          <a:xfrm rot="-5400000">
            <a:off x="7328016" y="350702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 name="Google Shape;624;p40"/>
          <p:cNvSpPr/>
          <p:nvPr/>
        </p:nvSpPr>
        <p:spPr>
          <a:xfrm rot="-5400000">
            <a:off x="6969226" y="350701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 name="Google Shape;625;p40"/>
          <p:cNvSpPr/>
          <p:nvPr/>
        </p:nvSpPr>
        <p:spPr>
          <a:xfrm rot="-5400000">
            <a:off x="7148621" y="350701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 name="Google Shape;626;p40"/>
          <p:cNvSpPr/>
          <p:nvPr/>
        </p:nvSpPr>
        <p:spPr>
          <a:xfrm rot="-5400000">
            <a:off x="7328016" y="350701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 name="Google Shape;627;p40"/>
          <p:cNvSpPr/>
          <p:nvPr/>
        </p:nvSpPr>
        <p:spPr>
          <a:xfrm rot="-5400000">
            <a:off x="7507421" y="350702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 name="Google Shape;628;p40"/>
          <p:cNvSpPr/>
          <p:nvPr/>
        </p:nvSpPr>
        <p:spPr>
          <a:xfrm rot="-5400000">
            <a:off x="7686816" y="3507029"/>
            <a:ext cx="89400" cy="894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 name="Google Shape;629;p40"/>
          <p:cNvSpPr/>
          <p:nvPr/>
        </p:nvSpPr>
        <p:spPr>
          <a:xfrm rot="-5400000">
            <a:off x="7507421" y="350701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 name="Google Shape;630;p40"/>
          <p:cNvSpPr/>
          <p:nvPr/>
        </p:nvSpPr>
        <p:spPr>
          <a:xfrm rot="-5400000">
            <a:off x="7686816" y="3507016"/>
            <a:ext cx="89400" cy="894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 name="Google Shape;631;p40"/>
          <p:cNvSpPr/>
          <p:nvPr/>
        </p:nvSpPr>
        <p:spPr>
          <a:xfrm rot="-5400000">
            <a:off x="6969226" y="286007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 name="Google Shape;632;p40"/>
          <p:cNvSpPr/>
          <p:nvPr/>
        </p:nvSpPr>
        <p:spPr>
          <a:xfrm rot="-5400000">
            <a:off x="7148621" y="286007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 name="Google Shape;633;p40"/>
          <p:cNvSpPr/>
          <p:nvPr/>
        </p:nvSpPr>
        <p:spPr>
          <a:xfrm rot="-5400000">
            <a:off x="7328016" y="286007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 name="Google Shape;634;p40"/>
          <p:cNvSpPr/>
          <p:nvPr/>
        </p:nvSpPr>
        <p:spPr>
          <a:xfrm rot="-5400000">
            <a:off x="6969226" y="286006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 name="Google Shape;635;p40"/>
          <p:cNvSpPr/>
          <p:nvPr/>
        </p:nvSpPr>
        <p:spPr>
          <a:xfrm rot="-5400000">
            <a:off x="7148621" y="286006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 name="Google Shape;636;p40"/>
          <p:cNvSpPr/>
          <p:nvPr/>
        </p:nvSpPr>
        <p:spPr>
          <a:xfrm rot="-5400000">
            <a:off x="7328016" y="286006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 name="Google Shape;637;p40"/>
          <p:cNvSpPr/>
          <p:nvPr/>
        </p:nvSpPr>
        <p:spPr>
          <a:xfrm rot="-5400000">
            <a:off x="7507421" y="2860079"/>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 name="Google Shape;638;p40"/>
          <p:cNvSpPr/>
          <p:nvPr/>
        </p:nvSpPr>
        <p:spPr>
          <a:xfrm rot="-5400000">
            <a:off x="7686816" y="2860079"/>
            <a:ext cx="89400" cy="894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 name="Google Shape;639;p40"/>
          <p:cNvSpPr/>
          <p:nvPr/>
        </p:nvSpPr>
        <p:spPr>
          <a:xfrm rot="-5400000">
            <a:off x="7507421" y="2860066"/>
            <a:ext cx="89400" cy="894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 name="Google Shape;640;p40"/>
          <p:cNvSpPr/>
          <p:nvPr/>
        </p:nvSpPr>
        <p:spPr>
          <a:xfrm rot="-5400000">
            <a:off x="7686816" y="2860066"/>
            <a:ext cx="89400" cy="894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 name="Google Shape;641;p40"/>
          <p:cNvSpPr txBox="1">
            <a:spLocks noGrp="1"/>
          </p:cNvSpPr>
          <p:nvPr>
            <p:ph type="ctrTitle"/>
          </p:nvPr>
        </p:nvSpPr>
        <p:spPr>
          <a:xfrm>
            <a:off x="1434525" y="2828668"/>
            <a:ext cx="2463300" cy="343973"/>
          </a:xfrm>
          <a:prstGeom prst="rect">
            <a:avLst/>
          </a:prstGeom>
        </p:spPr>
        <p:txBody>
          <a:bodyPr spcFirstLastPara="1" wrap="square" lIns="91425" tIns="91425" rIns="91425" bIns="91425" anchor="b" anchorCtr="0">
            <a:noAutofit/>
          </a:bodyPr>
          <a:lstStyle/>
          <a:p>
            <a:pPr lvl="0" rtl="1"/>
            <a:r>
              <a:rPr lang="fa-IR" sz="1100" dirty="0" smtClean="0">
                <a:solidFill>
                  <a:schemeClr val="bg1"/>
                </a:solidFill>
                <a:latin typeface="Shabnam" panose="020B0603030804020204" pitchFamily="34" charset="-78"/>
                <a:cs typeface="Shabnam" panose="020B0603030804020204" pitchFamily="34" charset="-78"/>
              </a:rPr>
              <a:t>سرگرمی ها</a:t>
            </a:r>
            <a:endParaRPr lang="fa-IR" sz="1100" dirty="0">
              <a:solidFill>
                <a:schemeClr val="bg1"/>
              </a:solidFill>
              <a:latin typeface="Shabnam" panose="020B0603030804020204" pitchFamily="34" charset="-78"/>
              <a:cs typeface="Shabnam" panose="020B0603030804020204" pitchFamily="34" charset="-78"/>
            </a:endParaRPr>
          </a:p>
        </p:txBody>
      </p:sp>
      <p:sp>
        <p:nvSpPr>
          <p:cNvPr id="208" name="Google Shape;279;p36"/>
          <p:cNvSpPr txBox="1">
            <a:spLocks/>
          </p:cNvSpPr>
          <p:nvPr/>
        </p:nvSpPr>
        <p:spPr>
          <a:xfrm flipH="1">
            <a:off x="4593156" y="1146672"/>
            <a:ext cx="3974565" cy="1055304"/>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rtl="1"/>
            <a:r>
              <a:rPr lang="fa-IR" sz="1600" smtClean="0">
                <a:solidFill>
                  <a:schemeClr val="bg1"/>
                </a:solidFill>
                <a:latin typeface="Shabnam" panose="020B0603030804020204" pitchFamily="34" charset="-78"/>
                <a:cs typeface="Shabnam" panose="020B0603030804020204" pitchFamily="34" charset="-78"/>
              </a:rPr>
              <a:t>درس خواندن در مدرسه و دانشگاه فوت و فن خاص خودش را دارد که هر فرد باید برای رسیدن به نقطه پیشرفت و ترقی به آن ها توجه داشته باشد.</a:t>
            </a:r>
            <a:endParaRPr lang="fa-IR" sz="1600" dirty="0">
              <a:solidFill>
                <a:schemeClr val="bg1"/>
              </a:solidFill>
              <a:latin typeface="Shabnam" panose="020B0603030804020204" pitchFamily="34" charset="-78"/>
              <a:cs typeface="Shabnam" panose="020B0603030804020204" pitchFamily="34" charset="-78"/>
            </a:endParaRPr>
          </a:p>
        </p:txBody>
      </p:sp>
      <p:sp>
        <p:nvSpPr>
          <p:cNvPr id="210" name="Google Shape;322;p38"/>
          <p:cNvSpPr txBox="1">
            <a:spLocks/>
          </p:cNvSpPr>
          <p:nvPr/>
        </p:nvSpPr>
        <p:spPr>
          <a:xfrm>
            <a:off x="899250" y="4128125"/>
            <a:ext cx="7345500" cy="577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FFFFFF"/>
              </a:buClr>
              <a:buSzPts val="3600"/>
              <a:buFont typeface="Englebert"/>
              <a:buNone/>
              <a:defRPr sz="3600" b="0" i="0" u="none" strike="noStrike" cap="none">
                <a:solidFill>
                  <a:srgbClr val="FFFFFF"/>
                </a:solidFill>
                <a:latin typeface="Englebert"/>
                <a:ea typeface="Englebert"/>
                <a:cs typeface="Englebert"/>
                <a:sym typeface="Englebert"/>
              </a:defRPr>
            </a:lvl1pPr>
            <a:lvl2pPr marR="0" lvl="1" algn="ctr" rtl="0">
              <a:lnSpc>
                <a:spcPct val="100000"/>
              </a:lnSpc>
              <a:spcBef>
                <a:spcPts val="0"/>
              </a:spcBef>
              <a:spcAft>
                <a:spcPts val="0"/>
              </a:spcAft>
              <a:buClr>
                <a:srgbClr val="434343"/>
              </a:buClr>
              <a:buSzPts val="4800"/>
              <a:buFont typeface="Oswald Regular"/>
              <a:buNone/>
              <a:defRPr sz="4800" b="0" i="0" u="none" strike="noStrike" cap="none">
                <a:solidFill>
                  <a:srgbClr val="434343"/>
                </a:solidFill>
                <a:latin typeface="Oswald Regular"/>
                <a:ea typeface="Oswald Regular"/>
                <a:cs typeface="Oswald Regular"/>
                <a:sym typeface="Oswald Regular"/>
              </a:defRPr>
            </a:lvl2pPr>
            <a:lvl3pPr marR="0" lvl="2" algn="ctr" rtl="0">
              <a:lnSpc>
                <a:spcPct val="100000"/>
              </a:lnSpc>
              <a:spcBef>
                <a:spcPts val="0"/>
              </a:spcBef>
              <a:spcAft>
                <a:spcPts val="0"/>
              </a:spcAft>
              <a:buClr>
                <a:srgbClr val="434343"/>
              </a:buClr>
              <a:buSzPts val="4800"/>
              <a:buFont typeface="Oswald Regular"/>
              <a:buNone/>
              <a:defRPr sz="4800" b="0" i="0" u="none" strike="noStrike" cap="none">
                <a:solidFill>
                  <a:srgbClr val="434343"/>
                </a:solidFill>
                <a:latin typeface="Oswald Regular"/>
                <a:ea typeface="Oswald Regular"/>
                <a:cs typeface="Oswald Regular"/>
                <a:sym typeface="Oswald Regular"/>
              </a:defRPr>
            </a:lvl3pPr>
            <a:lvl4pPr marR="0" lvl="3" algn="ctr" rtl="0">
              <a:lnSpc>
                <a:spcPct val="100000"/>
              </a:lnSpc>
              <a:spcBef>
                <a:spcPts val="0"/>
              </a:spcBef>
              <a:spcAft>
                <a:spcPts val="0"/>
              </a:spcAft>
              <a:buClr>
                <a:srgbClr val="434343"/>
              </a:buClr>
              <a:buSzPts val="4800"/>
              <a:buFont typeface="Oswald Regular"/>
              <a:buNone/>
              <a:defRPr sz="4800" b="0" i="0" u="none" strike="noStrike" cap="none">
                <a:solidFill>
                  <a:srgbClr val="434343"/>
                </a:solidFill>
                <a:latin typeface="Oswald Regular"/>
                <a:ea typeface="Oswald Regular"/>
                <a:cs typeface="Oswald Regular"/>
                <a:sym typeface="Oswald Regular"/>
              </a:defRPr>
            </a:lvl4pPr>
            <a:lvl5pPr marR="0" lvl="4" algn="ctr" rtl="0">
              <a:lnSpc>
                <a:spcPct val="100000"/>
              </a:lnSpc>
              <a:spcBef>
                <a:spcPts val="0"/>
              </a:spcBef>
              <a:spcAft>
                <a:spcPts val="0"/>
              </a:spcAft>
              <a:buClr>
                <a:srgbClr val="434343"/>
              </a:buClr>
              <a:buSzPts val="4800"/>
              <a:buFont typeface="Oswald Regular"/>
              <a:buNone/>
              <a:defRPr sz="4800" b="0" i="0" u="none" strike="noStrike" cap="none">
                <a:solidFill>
                  <a:srgbClr val="434343"/>
                </a:solidFill>
                <a:latin typeface="Oswald Regular"/>
                <a:ea typeface="Oswald Regular"/>
                <a:cs typeface="Oswald Regular"/>
                <a:sym typeface="Oswald Regular"/>
              </a:defRPr>
            </a:lvl5pPr>
            <a:lvl6pPr marR="0" lvl="5" algn="ctr" rtl="0">
              <a:lnSpc>
                <a:spcPct val="100000"/>
              </a:lnSpc>
              <a:spcBef>
                <a:spcPts val="0"/>
              </a:spcBef>
              <a:spcAft>
                <a:spcPts val="0"/>
              </a:spcAft>
              <a:buClr>
                <a:srgbClr val="434343"/>
              </a:buClr>
              <a:buSzPts val="4800"/>
              <a:buFont typeface="Oswald Regular"/>
              <a:buNone/>
              <a:defRPr sz="4800" b="0" i="0" u="none" strike="noStrike" cap="none">
                <a:solidFill>
                  <a:srgbClr val="434343"/>
                </a:solidFill>
                <a:latin typeface="Oswald Regular"/>
                <a:ea typeface="Oswald Regular"/>
                <a:cs typeface="Oswald Regular"/>
                <a:sym typeface="Oswald Regular"/>
              </a:defRPr>
            </a:lvl6pPr>
            <a:lvl7pPr marR="0" lvl="6" algn="ctr" rtl="0">
              <a:lnSpc>
                <a:spcPct val="100000"/>
              </a:lnSpc>
              <a:spcBef>
                <a:spcPts val="0"/>
              </a:spcBef>
              <a:spcAft>
                <a:spcPts val="0"/>
              </a:spcAft>
              <a:buClr>
                <a:srgbClr val="434343"/>
              </a:buClr>
              <a:buSzPts val="4800"/>
              <a:buFont typeface="Oswald Regular"/>
              <a:buNone/>
              <a:defRPr sz="4800" b="0" i="0" u="none" strike="noStrike" cap="none">
                <a:solidFill>
                  <a:srgbClr val="434343"/>
                </a:solidFill>
                <a:latin typeface="Oswald Regular"/>
                <a:ea typeface="Oswald Regular"/>
                <a:cs typeface="Oswald Regular"/>
                <a:sym typeface="Oswald Regular"/>
              </a:defRPr>
            </a:lvl7pPr>
            <a:lvl8pPr marR="0" lvl="7" algn="ctr" rtl="0">
              <a:lnSpc>
                <a:spcPct val="100000"/>
              </a:lnSpc>
              <a:spcBef>
                <a:spcPts val="0"/>
              </a:spcBef>
              <a:spcAft>
                <a:spcPts val="0"/>
              </a:spcAft>
              <a:buClr>
                <a:srgbClr val="434343"/>
              </a:buClr>
              <a:buSzPts val="4800"/>
              <a:buFont typeface="Oswald Regular"/>
              <a:buNone/>
              <a:defRPr sz="4800" b="0" i="0" u="none" strike="noStrike" cap="none">
                <a:solidFill>
                  <a:srgbClr val="434343"/>
                </a:solidFill>
                <a:latin typeface="Oswald Regular"/>
                <a:ea typeface="Oswald Regular"/>
                <a:cs typeface="Oswald Regular"/>
                <a:sym typeface="Oswald Regular"/>
              </a:defRPr>
            </a:lvl8pPr>
            <a:lvl9pPr marR="0" lvl="8" algn="ctr" rtl="0">
              <a:lnSpc>
                <a:spcPct val="100000"/>
              </a:lnSpc>
              <a:spcBef>
                <a:spcPts val="0"/>
              </a:spcBef>
              <a:spcAft>
                <a:spcPts val="0"/>
              </a:spcAft>
              <a:buClr>
                <a:srgbClr val="434343"/>
              </a:buClr>
              <a:buSzPts val="4800"/>
              <a:buFont typeface="Oswald Regular"/>
              <a:buNone/>
              <a:defRPr sz="4800" b="0" i="0" u="none" strike="noStrike" cap="none">
                <a:solidFill>
                  <a:srgbClr val="434343"/>
                </a:solidFill>
                <a:latin typeface="Oswald Regular"/>
                <a:ea typeface="Oswald Regular"/>
                <a:cs typeface="Oswald Regular"/>
                <a:sym typeface="Oswald Regular"/>
              </a:defRPr>
            </a:lvl9pPr>
          </a:lstStyle>
          <a:p>
            <a:r>
              <a:rPr lang="fa-IR" sz="3200" b="1" dirty="0" smtClean="0">
                <a:latin typeface="Shabnam" panose="020B0603030804020204" pitchFamily="34" charset="-78"/>
                <a:cs typeface="Shabnam" panose="020B0603030804020204" pitchFamily="34" charset="-78"/>
              </a:rPr>
              <a:t>اصول درس خواندن</a:t>
            </a:r>
            <a:endParaRPr lang="fa-IR" sz="3200" dirty="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645"/>
        <p:cNvGrpSpPr/>
        <p:nvPr/>
      </p:nvGrpSpPr>
      <p:grpSpPr>
        <a:xfrm>
          <a:off x="0" y="0"/>
          <a:ext cx="0" cy="0"/>
          <a:chOff x="0" y="0"/>
          <a:chExt cx="0" cy="0"/>
        </a:xfrm>
      </p:grpSpPr>
      <p:pic>
        <p:nvPicPr>
          <p:cNvPr id="646" name="Google Shape;646;p41"/>
          <p:cNvPicPr preferRelativeResize="0"/>
          <p:nvPr/>
        </p:nvPicPr>
        <p:blipFill rotWithShape="1">
          <a:blip r:embed="rId3">
            <a:alphaModFix/>
          </a:blip>
          <a:srcRect l="13058" t="14965" b="58884"/>
          <a:stretch/>
        </p:blipFill>
        <p:spPr>
          <a:xfrm>
            <a:off x="2274575" y="3981301"/>
            <a:ext cx="6869420" cy="1162198"/>
          </a:xfrm>
          <a:prstGeom prst="rect">
            <a:avLst/>
          </a:prstGeom>
          <a:noFill/>
          <a:ln>
            <a:noFill/>
          </a:ln>
        </p:spPr>
      </p:pic>
      <p:sp>
        <p:nvSpPr>
          <p:cNvPr id="647" name="Google Shape;647;p41"/>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3200" b="1" dirty="0">
                <a:latin typeface="Shabnam" panose="020B0603030804020204" pitchFamily="34" charset="-78"/>
                <a:cs typeface="Shabnam" panose="020B0603030804020204" pitchFamily="34" charset="-78"/>
              </a:rPr>
              <a:t>اصول درس خواندن</a:t>
            </a:r>
            <a:endParaRPr sz="3200" dirty="0"/>
          </a:p>
        </p:txBody>
      </p:sp>
      <p:sp>
        <p:nvSpPr>
          <p:cNvPr id="648" name="Google Shape;648;p41"/>
          <p:cNvSpPr/>
          <p:nvPr/>
        </p:nvSpPr>
        <p:spPr>
          <a:xfrm rot="-5400000">
            <a:off x="6763733" y="1706754"/>
            <a:ext cx="609900" cy="6099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 name="Google Shape;649;p41"/>
          <p:cNvSpPr/>
          <p:nvPr/>
        </p:nvSpPr>
        <p:spPr>
          <a:xfrm rot="-5400000">
            <a:off x="1849733" y="1706754"/>
            <a:ext cx="609900" cy="6099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 name="Google Shape;650;p41"/>
          <p:cNvSpPr/>
          <p:nvPr/>
        </p:nvSpPr>
        <p:spPr>
          <a:xfrm rot="-5400000">
            <a:off x="3487733" y="1706754"/>
            <a:ext cx="609900" cy="6099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 name="Google Shape;651;p41"/>
          <p:cNvSpPr/>
          <p:nvPr/>
        </p:nvSpPr>
        <p:spPr>
          <a:xfrm rot="-5400000">
            <a:off x="5125733" y="1706754"/>
            <a:ext cx="609900" cy="6099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 name="Google Shape;652;p41"/>
          <p:cNvSpPr txBox="1">
            <a:spLocks noGrp="1"/>
          </p:cNvSpPr>
          <p:nvPr>
            <p:ph type="subTitle" idx="2"/>
          </p:nvPr>
        </p:nvSpPr>
        <p:spPr>
          <a:xfrm>
            <a:off x="1366125" y="2373725"/>
            <a:ext cx="1577100" cy="408600"/>
          </a:xfrm>
          <a:prstGeom prst="rect">
            <a:avLst/>
          </a:prstGeom>
        </p:spPr>
        <p:txBody>
          <a:bodyPr spcFirstLastPara="1" wrap="square" lIns="91425" tIns="91425" rIns="91425" bIns="91425" anchor="b" anchorCtr="0">
            <a:noAutofit/>
          </a:bodyPr>
          <a:lstStyle/>
          <a:p>
            <a:pPr marL="0" lvl="0" indent="0" rtl="1"/>
            <a:r>
              <a:rPr lang="fa-IR" sz="1600" b="1" dirty="0">
                <a:latin typeface="Shabnam" panose="020B0603030804020204" pitchFamily="34" charset="-78"/>
                <a:cs typeface="Shabnam" panose="020B0603030804020204" pitchFamily="34" charset="-78"/>
              </a:rPr>
              <a:t>عنوان دلخواه</a:t>
            </a:r>
            <a:endParaRPr lang="fa-IR" sz="1600" b="1" dirty="0">
              <a:latin typeface="Shabnam" panose="020B0603030804020204" pitchFamily="34" charset="-78"/>
              <a:cs typeface="Shabnam" panose="020B0603030804020204" pitchFamily="34" charset="-78"/>
            </a:endParaRPr>
          </a:p>
        </p:txBody>
      </p:sp>
      <p:sp>
        <p:nvSpPr>
          <p:cNvPr id="653" name="Google Shape;653;p41"/>
          <p:cNvSpPr txBox="1">
            <a:spLocks noGrp="1"/>
          </p:cNvSpPr>
          <p:nvPr>
            <p:ph type="subTitle" idx="3"/>
          </p:nvPr>
        </p:nvSpPr>
        <p:spPr>
          <a:xfrm>
            <a:off x="3004125" y="2664990"/>
            <a:ext cx="1501300" cy="796500"/>
          </a:xfrm>
          <a:prstGeom prst="rect">
            <a:avLst/>
          </a:prstGeom>
        </p:spPr>
        <p:txBody>
          <a:bodyPr spcFirstLastPara="1" wrap="square" lIns="91425" tIns="91425" rIns="91425" bIns="91425" anchor="t" anchorCtr="0">
            <a:noAutofit/>
          </a:bodyPr>
          <a:lstStyle/>
          <a:p>
            <a:pPr marL="0" lvl="0" indent="0" rtl="1"/>
            <a:r>
              <a:rPr lang="fa-IR" sz="1200" dirty="0">
                <a:latin typeface="Shabnam" panose="020B0603030804020204" pitchFamily="34" charset="-78"/>
                <a:cs typeface="Shabnam" panose="020B0603030804020204" pitchFamily="34" charset="-78"/>
              </a:rPr>
              <a:t>توضیحات دلخواه خود را در این قسمت وارد کنید</a:t>
            </a:r>
            <a:endParaRPr lang="fa-IR" sz="1200" dirty="0">
              <a:latin typeface="Shabnam" panose="020B0603030804020204" pitchFamily="34" charset="-78"/>
              <a:cs typeface="Shabnam" panose="020B0603030804020204" pitchFamily="34" charset="-78"/>
            </a:endParaRPr>
          </a:p>
        </p:txBody>
      </p:sp>
      <p:sp>
        <p:nvSpPr>
          <p:cNvPr id="654" name="Google Shape;654;p41"/>
          <p:cNvSpPr txBox="1">
            <a:spLocks noGrp="1"/>
          </p:cNvSpPr>
          <p:nvPr>
            <p:ph type="subTitle" idx="4"/>
          </p:nvPr>
        </p:nvSpPr>
        <p:spPr>
          <a:xfrm>
            <a:off x="3004125" y="2373725"/>
            <a:ext cx="1577100" cy="408600"/>
          </a:xfrm>
          <a:prstGeom prst="rect">
            <a:avLst/>
          </a:prstGeom>
        </p:spPr>
        <p:txBody>
          <a:bodyPr spcFirstLastPara="1" wrap="square" lIns="91425" tIns="91425" rIns="91425" bIns="91425" anchor="b" anchorCtr="0">
            <a:noAutofit/>
          </a:bodyPr>
          <a:lstStyle/>
          <a:p>
            <a:pPr marL="0" lvl="0" indent="0" rtl="1"/>
            <a:r>
              <a:rPr lang="fa-IR" sz="1600" b="1" dirty="0">
                <a:latin typeface="Shabnam" panose="020B0603030804020204" pitchFamily="34" charset="-78"/>
                <a:cs typeface="Shabnam" panose="020B0603030804020204" pitchFamily="34" charset="-78"/>
              </a:rPr>
              <a:t>عنوان دلخواه</a:t>
            </a:r>
            <a:endParaRPr lang="fa-IR" sz="1600" b="1" dirty="0">
              <a:latin typeface="Shabnam" panose="020B0603030804020204" pitchFamily="34" charset="-78"/>
              <a:cs typeface="Shabnam" panose="020B0603030804020204" pitchFamily="34" charset="-78"/>
            </a:endParaRPr>
          </a:p>
        </p:txBody>
      </p:sp>
      <p:sp>
        <p:nvSpPr>
          <p:cNvPr id="655" name="Google Shape;655;p41"/>
          <p:cNvSpPr txBox="1">
            <a:spLocks noGrp="1"/>
          </p:cNvSpPr>
          <p:nvPr>
            <p:ph type="subTitle" idx="5"/>
          </p:nvPr>
        </p:nvSpPr>
        <p:spPr>
          <a:xfrm>
            <a:off x="4642125" y="2664990"/>
            <a:ext cx="1577100" cy="796500"/>
          </a:xfrm>
          <a:prstGeom prst="rect">
            <a:avLst/>
          </a:prstGeom>
        </p:spPr>
        <p:txBody>
          <a:bodyPr spcFirstLastPara="1" wrap="square" lIns="91425" tIns="91425" rIns="91425" bIns="91425" anchor="t" anchorCtr="0">
            <a:noAutofit/>
          </a:bodyPr>
          <a:lstStyle/>
          <a:p>
            <a:pPr marL="0" lvl="0" indent="0" rtl="1"/>
            <a:r>
              <a:rPr lang="fa-IR" sz="1200" dirty="0">
                <a:latin typeface="Shabnam" panose="020B0603030804020204" pitchFamily="34" charset="-78"/>
                <a:cs typeface="Shabnam" panose="020B0603030804020204" pitchFamily="34" charset="-78"/>
              </a:rPr>
              <a:t>توضیحات دلخواه خود را در این قسمت وارد کنید</a:t>
            </a:r>
            <a:endParaRPr lang="fa-IR" sz="1200" dirty="0">
              <a:latin typeface="Shabnam" panose="020B0603030804020204" pitchFamily="34" charset="-78"/>
              <a:cs typeface="Shabnam" panose="020B0603030804020204" pitchFamily="34" charset="-78"/>
            </a:endParaRPr>
          </a:p>
        </p:txBody>
      </p:sp>
      <p:sp>
        <p:nvSpPr>
          <p:cNvPr id="656" name="Google Shape;656;p41"/>
          <p:cNvSpPr txBox="1">
            <a:spLocks noGrp="1"/>
          </p:cNvSpPr>
          <p:nvPr>
            <p:ph type="subTitle" idx="6"/>
          </p:nvPr>
        </p:nvSpPr>
        <p:spPr>
          <a:xfrm>
            <a:off x="4642125" y="2373725"/>
            <a:ext cx="1577100" cy="408600"/>
          </a:xfrm>
          <a:prstGeom prst="rect">
            <a:avLst/>
          </a:prstGeom>
        </p:spPr>
        <p:txBody>
          <a:bodyPr spcFirstLastPara="1" wrap="square" lIns="91425" tIns="91425" rIns="91425" bIns="91425" anchor="b" anchorCtr="0">
            <a:noAutofit/>
          </a:bodyPr>
          <a:lstStyle/>
          <a:p>
            <a:pPr marL="0" lvl="0" indent="0" rtl="1"/>
            <a:r>
              <a:rPr lang="fa-IR" sz="1600" b="1" dirty="0">
                <a:latin typeface="Shabnam" panose="020B0603030804020204" pitchFamily="34" charset="-78"/>
                <a:cs typeface="Shabnam" panose="020B0603030804020204" pitchFamily="34" charset="-78"/>
              </a:rPr>
              <a:t>عنوان دلخواه</a:t>
            </a:r>
            <a:endParaRPr lang="fa-IR" sz="1600" b="1" dirty="0">
              <a:latin typeface="Shabnam" panose="020B0603030804020204" pitchFamily="34" charset="-78"/>
              <a:cs typeface="Shabnam" panose="020B0603030804020204" pitchFamily="34" charset="-78"/>
            </a:endParaRPr>
          </a:p>
        </p:txBody>
      </p:sp>
      <p:sp>
        <p:nvSpPr>
          <p:cNvPr id="657" name="Google Shape;657;p41"/>
          <p:cNvSpPr txBox="1">
            <a:spLocks noGrp="1"/>
          </p:cNvSpPr>
          <p:nvPr>
            <p:ph type="subTitle" idx="7"/>
          </p:nvPr>
        </p:nvSpPr>
        <p:spPr>
          <a:xfrm>
            <a:off x="6326650" y="2664990"/>
            <a:ext cx="1484100" cy="796500"/>
          </a:xfrm>
          <a:prstGeom prst="rect">
            <a:avLst/>
          </a:prstGeom>
        </p:spPr>
        <p:txBody>
          <a:bodyPr spcFirstLastPara="1" wrap="square" lIns="91425" tIns="91425" rIns="91425" bIns="91425" anchor="t" anchorCtr="0">
            <a:noAutofit/>
          </a:bodyPr>
          <a:lstStyle/>
          <a:p>
            <a:pPr marL="0" lvl="0" indent="0" rtl="1"/>
            <a:r>
              <a:rPr lang="fa-IR" sz="1200" dirty="0">
                <a:latin typeface="Shabnam" panose="020B0603030804020204" pitchFamily="34" charset="-78"/>
                <a:cs typeface="Shabnam" panose="020B0603030804020204" pitchFamily="34" charset="-78"/>
              </a:rPr>
              <a:t>توضیحات دلخواه خود را در این قسمت وارد کنید</a:t>
            </a:r>
            <a:endParaRPr lang="fa-IR" sz="1200" dirty="0">
              <a:latin typeface="Shabnam" panose="020B0603030804020204" pitchFamily="34" charset="-78"/>
              <a:cs typeface="Shabnam" panose="020B0603030804020204" pitchFamily="34" charset="-78"/>
            </a:endParaRPr>
          </a:p>
        </p:txBody>
      </p:sp>
      <p:sp>
        <p:nvSpPr>
          <p:cNvPr id="658" name="Google Shape;658;p41"/>
          <p:cNvSpPr txBox="1">
            <a:spLocks noGrp="1"/>
          </p:cNvSpPr>
          <p:nvPr>
            <p:ph type="subTitle" idx="8"/>
          </p:nvPr>
        </p:nvSpPr>
        <p:spPr>
          <a:xfrm>
            <a:off x="6280125" y="2373725"/>
            <a:ext cx="1577100" cy="408600"/>
          </a:xfrm>
          <a:prstGeom prst="rect">
            <a:avLst/>
          </a:prstGeom>
        </p:spPr>
        <p:txBody>
          <a:bodyPr spcFirstLastPara="1" wrap="square" lIns="91425" tIns="91425" rIns="91425" bIns="91425" anchor="b" anchorCtr="0">
            <a:noAutofit/>
          </a:bodyPr>
          <a:lstStyle/>
          <a:p>
            <a:pPr marL="0" lvl="0" indent="0" rtl="1"/>
            <a:r>
              <a:rPr lang="fa-IR" sz="1600" b="1" dirty="0">
                <a:latin typeface="Shabnam" panose="020B0603030804020204" pitchFamily="34" charset="-78"/>
                <a:cs typeface="Shabnam" panose="020B0603030804020204" pitchFamily="34" charset="-78"/>
              </a:rPr>
              <a:t>عنوان دلخواه</a:t>
            </a:r>
            <a:endParaRPr lang="fa-IR" sz="1600" b="1" dirty="0">
              <a:latin typeface="Shabnam" panose="020B0603030804020204" pitchFamily="34" charset="-78"/>
              <a:cs typeface="Shabnam" panose="020B0603030804020204" pitchFamily="34" charset="-78"/>
            </a:endParaRPr>
          </a:p>
        </p:txBody>
      </p:sp>
      <p:grpSp>
        <p:nvGrpSpPr>
          <p:cNvPr id="659" name="Google Shape;659;p41"/>
          <p:cNvGrpSpPr/>
          <p:nvPr/>
        </p:nvGrpSpPr>
        <p:grpSpPr>
          <a:xfrm>
            <a:off x="6902183" y="1846245"/>
            <a:ext cx="331103" cy="330897"/>
            <a:chOff x="1190625" y="238125"/>
            <a:chExt cx="5222450" cy="5219200"/>
          </a:xfrm>
        </p:grpSpPr>
        <p:sp>
          <p:nvSpPr>
            <p:cNvPr id="660" name="Google Shape;660;p41"/>
            <p:cNvSpPr/>
            <p:nvPr/>
          </p:nvSpPr>
          <p:spPr>
            <a:xfrm>
              <a:off x="1598350" y="1268075"/>
              <a:ext cx="203900" cy="2344575"/>
            </a:xfrm>
            <a:custGeom>
              <a:avLst/>
              <a:gdLst/>
              <a:ahLst/>
              <a:cxnLst/>
              <a:rect l="l" t="t" r="r" b="b"/>
              <a:pathLst>
                <a:path w="8156" h="93783" extrusionOk="0">
                  <a:moveTo>
                    <a:pt x="4078" y="1"/>
                  </a:moveTo>
                  <a:cubicBezTo>
                    <a:pt x="1828" y="1"/>
                    <a:pt x="1" y="1795"/>
                    <a:pt x="1" y="4078"/>
                  </a:cubicBezTo>
                  <a:lnTo>
                    <a:pt x="1" y="89706"/>
                  </a:lnTo>
                  <a:cubicBezTo>
                    <a:pt x="1" y="91924"/>
                    <a:pt x="1828" y="93783"/>
                    <a:pt x="4078" y="93783"/>
                  </a:cubicBezTo>
                  <a:cubicBezTo>
                    <a:pt x="6329" y="93783"/>
                    <a:pt x="8156" y="91924"/>
                    <a:pt x="8156" y="89706"/>
                  </a:cubicBezTo>
                  <a:lnTo>
                    <a:pt x="8156" y="4078"/>
                  </a:lnTo>
                  <a:cubicBezTo>
                    <a:pt x="8156" y="1795"/>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 name="Google Shape;661;p41"/>
            <p:cNvSpPr/>
            <p:nvPr/>
          </p:nvSpPr>
          <p:spPr>
            <a:xfrm>
              <a:off x="2006100" y="2960250"/>
              <a:ext cx="203900" cy="652400"/>
            </a:xfrm>
            <a:custGeom>
              <a:avLst/>
              <a:gdLst/>
              <a:ahLst/>
              <a:cxnLst/>
              <a:rect l="l" t="t" r="r" b="b"/>
              <a:pathLst>
                <a:path w="8156" h="26096" extrusionOk="0">
                  <a:moveTo>
                    <a:pt x="4078" y="0"/>
                  </a:moveTo>
                  <a:cubicBezTo>
                    <a:pt x="1828" y="0"/>
                    <a:pt x="1" y="1827"/>
                    <a:pt x="1" y="4078"/>
                  </a:cubicBezTo>
                  <a:lnTo>
                    <a:pt x="1" y="22019"/>
                  </a:lnTo>
                  <a:cubicBezTo>
                    <a:pt x="1" y="24237"/>
                    <a:pt x="1828" y="26096"/>
                    <a:pt x="4078" y="26096"/>
                  </a:cubicBezTo>
                  <a:cubicBezTo>
                    <a:pt x="6329" y="26096"/>
                    <a:pt x="8156" y="24237"/>
                    <a:pt x="8156" y="22019"/>
                  </a:cubicBezTo>
                  <a:lnTo>
                    <a:pt x="8156" y="4078"/>
                  </a:lnTo>
                  <a:cubicBezTo>
                    <a:pt x="8156"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 name="Google Shape;662;p41"/>
            <p:cNvSpPr/>
            <p:nvPr/>
          </p:nvSpPr>
          <p:spPr>
            <a:xfrm>
              <a:off x="2006100" y="1696225"/>
              <a:ext cx="203900" cy="652425"/>
            </a:xfrm>
            <a:custGeom>
              <a:avLst/>
              <a:gdLst/>
              <a:ahLst/>
              <a:cxnLst/>
              <a:rect l="l" t="t" r="r" b="b"/>
              <a:pathLst>
                <a:path w="8156" h="26097" extrusionOk="0">
                  <a:moveTo>
                    <a:pt x="4078" y="0"/>
                  </a:moveTo>
                  <a:cubicBezTo>
                    <a:pt x="1828" y="0"/>
                    <a:pt x="1" y="1827"/>
                    <a:pt x="1" y="4078"/>
                  </a:cubicBezTo>
                  <a:lnTo>
                    <a:pt x="1" y="22019"/>
                  </a:lnTo>
                  <a:cubicBezTo>
                    <a:pt x="1" y="24237"/>
                    <a:pt x="1828" y="26096"/>
                    <a:pt x="4078" y="26096"/>
                  </a:cubicBezTo>
                  <a:cubicBezTo>
                    <a:pt x="6329" y="26096"/>
                    <a:pt x="8156" y="24237"/>
                    <a:pt x="8156" y="22019"/>
                  </a:cubicBezTo>
                  <a:lnTo>
                    <a:pt x="8156" y="4078"/>
                  </a:lnTo>
                  <a:cubicBezTo>
                    <a:pt x="8156"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 name="Google Shape;663;p41"/>
            <p:cNvSpPr/>
            <p:nvPr/>
          </p:nvSpPr>
          <p:spPr>
            <a:xfrm>
              <a:off x="2006100" y="2552500"/>
              <a:ext cx="203900" cy="203900"/>
            </a:xfrm>
            <a:custGeom>
              <a:avLst/>
              <a:gdLst/>
              <a:ahLst/>
              <a:cxnLst/>
              <a:rect l="l" t="t" r="r" b="b"/>
              <a:pathLst>
                <a:path w="8156" h="8156" extrusionOk="0">
                  <a:moveTo>
                    <a:pt x="4078" y="0"/>
                  </a:moveTo>
                  <a:cubicBezTo>
                    <a:pt x="1828" y="0"/>
                    <a:pt x="1" y="1827"/>
                    <a:pt x="1" y="4078"/>
                  </a:cubicBezTo>
                  <a:cubicBezTo>
                    <a:pt x="1" y="6296"/>
                    <a:pt x="1828" y="8155"/>
                    <a:pt x="4078" y="8155"/>
                  </a:cubicBezTo>
                  <a:cubicBezTo>
                    <a:pt x="6329" y="8155"/>
                    <a:pt x="8156" y="6296"/>
                    <a:pt x="8156" y="4078"/>
                  </a:cubicBezTo>
                  <a:cubicBezTo>
                    <a:pt x="8156"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 name="Google Shape;664;p41"/>
            <p:cNvSpPr/>
            <p:nvPr/>
          </p:nvSpPr>
          <p:spPr>
            <a:xfrm>
              <a:off x="2006100" y="1288475"/>
              <a:ext cx="203900" cy="203900"/>
            </a:xfrm>
            <a:custGeom>
              <a:avLst/>
              <a:gdLst/>
              <a:ahLst/>
              <a:cxnLst/>
              <a:rect l="l" t="t" r="r" b="b"/>
              <a:pathLst>
                <a:path w="8156" h="8156" extrusionOk="0">
                  <a:moveTo>
                    <a:pt x="4078" y="0"/>
                  </a:moveTo>
                  <a:cubicBezTo>
                    <a:pt x="1828" y="0"/>
                    <a:pt x="1" y="1794"/>
                    <a:pt x="1" y="4078"/>
                  </a:cubicBezTo>
                  <a:cubicBezTo>
                    <a:pt x="1" y="6296"/>
                    <a:pt x="1828" y="8155"/>
                    <a:pt x="4078" y="8155"/>
                  </a:cubicBezTo>
                  <a:cubicBezTo>
                    <a:pt x="6329" y="8155"/>
                    <a:pt x="8156" y="6296"/>
                    <a:pt x="8156" y="4078"/>
                  </a:cubicBezTo>
                  <a:cubicBezTo>
                    <a:pt x="8156"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 name="Google Shape;665;p41"/>
            <p:cNvSpPr/>
            <p:nvPr/>
          </p:nvSpPr>
          <p:spPr>
            <a:xfrm>
              <a:off x="1598350" y="4437925"/>
              <a:ext cx="611650" cy="611650"/>
            </a:xfrm>
            <a:custGeom>
              <a:avLst/>
              <a:gdLst/>
              <a:ahLst/>
              <a:cxnLst/>
              <a:rect l="l" t="t" r="r" b="b"/>
              <a:pathLst>
                <a:path w="24466" h="24466" extrusionOk="0">
                  <a:moveTo>
                    <a:pt x="12233" y="8155"/>
                  </a:moveTo>
                  <a:cubicBezTo>
                    <a:pt x="14484" y="8155"/>
                    <a:pt x="16311" y="9982"/>
                    <a:pt x="16311" y="12233"/>
                  </a:cubicBezTo>
                  <a:cubicBezTo>
                    <a:pt x="16311" y="14484"/>
                    <a:pt x="14484" y="16310"/>
                    <a:pt x="12233" y="16310"/>
                  </a:cubicBezTo>
                  <a:cubicBezTo>
                    <a:pt x="9983" y="16310"/>
                    <a:pt x="8156" y="14484"/>
                    <a:pt x="8156" y="12233"/>
                  </a:cubicBezTo>
                  <a:cubicBezTo>
                    <a:pt x="8156" y="9982"/>
                    <a:pt x="9983" y="8155"/>
                    <a:pt x="12233" y="8155"/>
                  </a:cubicBezTo>
                  <a:close/>
                  <a:moveTo>
                    <a:pt x="12233" y="0"/>
                  </a:moveTo>
                  <a:cubicBezTo>
                    <a:pt x="5481" y="0"/>
                    <a:pt x="1" y="5480"/>
                    <a:pt x="1" y="12233"/>
                  </a:cubicBezTo>
                  <a:cubicBezTo>
                    <a:pt x="1" y="18985"/>
                    <a:pt x="5481" y="24465"/>
                    <a:pt x="12233" y="24465"/>
                  </a:cubicBezTo>
                  <a:cubicBezTo>
                    <a:pt x="18986" y="24465"/>
                    <a:pt x="24466" y="18985"/>
                    <a:pt x="24466" y="12233"/>
                  </a:cubicBezTo>
                  <a:cubicBezTo>
                    <a:pt x="24466" y="5480"/>
                    <a:pt x="18986" y="0"/>
                    <a:pt x="1223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 name="Google Shape;666;p41"/>
            <p:cNvSpPr/>
            <p:nvPr/>
          </p:nvSpPr>
          <p:spPr>
            <a:xfrm>
              <a:off x="2821600" y="2593275"/>
              <a:ext cx="203900" cy="1019375"/>
            </a:xfrm>
            <a:custGeom>
              <a:avLst/>
              <a:gdLst/>
              <a:ahLst/>
              <a:cxnLst/>
              <a:rect l="l" t="t" r="r" b="b"/>
              <a:pathLst>
                <a:path w="8156" h="40775" extrusionOk="0">
                  <a:moveTo>
                    <a:pt x="4078" y="0"/>
                  </a:moveTo>
                  <a:cubicBezTo>
                    <a:pt x="1827" y="0"/>
                    <a:pt x="1" y="1827"/>
                    <a:pt x="1" y="4078"/>
                  </a:cubicBezTo>
                  <a:lnTo>
                    <a:pt x="1" y="36698"/>
                  </a:lnTo>
                  <a:cubicBezTo>
                    <a:pt x="1" y="38916"/>
                    <a:pt x="1827" y="40775"/>
                    <a:pt x="4078" y="40775"/>
                  </a:cubicBezTo>
                  <a:cubicBezTo>
                    <a:pt x="6329" y="40775"/>
                    <a:pt x="8156" y="38916"/>
                    <a:pt x="8156" y="36698"/>
                  </a:cubicBezTo>
                  <a:lnTo>
                    <a:pt x="8156" y="4078"/>
                  </a:lnTo>
                  <a:cubicBezTo>
                    <a:pt x="8156"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 name="Google Shape;667;p41"/>
            <p:cNvSpPr/>
            <p:nvPr/>
          </p:nvSpPr>
          <p:spPr>
            <a:xfrm>
              <a:off x="2821600" y="2185525"/>
              <a:ext cx="203900" cy="203900"/>
            </a:xfrm>
            <a:custGeom>
              <a:avLst/>
              <a:gdLst/>
              <a:ahLst/>
              <a:cxnLst/>
              <a:rect l="l" t="t" r="r" b="b"/>
              <a:pathLst>
                <a:path w="8156" h="8156" extrusionOk="0">
                  <a:moveTo>
                    <a:pt x="4078" y="0"/>
                  </a:moveTo>
                  <a:cubicBezTo>
                    <a:pt x="1827" y="0"/>
                    <a:pt x="1" y="1827"/>
                    <a:pt x="1" y="4078"/>
                  </a:cubicBezTo>
                  <a:cubicBezTo>
                    <a:pt x="1" y="6296"/>
                    <a:pt x="1827" y="8155"/>
                    <a:pt x="4078" y="8155"/>
                  </a:cubicBezTo>
                  <a:cubicBezTo>
                    <a:pt x="6329" y="8155"/>
                    <a:pt x="8156" y="6296"/>
                    <a:pt x="8156" y="4078"/>
                  </a:cubicBezTo>
                  <a:cubicBezTo>
                    <a:pt x="8156"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 name="Google Shape;668;p41"/>
            <p:cNvSpPr/>
            <p:nvPr/>
          </p:nvSpPr>
          <p:spPr>
            <a:xfrm>
              <a:off x="2821600" y="1268075"/>
              <a:ext cx="203900" cy="713600"/>
            </a:xfrm>
            <a:custGeom>
              <a:avLst/>
              <a:gdLst/>
              <a:ahLst/>
              <a:cxnLst/>
              <a:rect l="l" t="t" r="r" b="b"/>
              <a:pathLst>
                <a:path w="8156" h="28544" extrusionOk="0">
                  <a:moveTo>
                    <a:pt x="4078" y="1"/>
                  </a:moveTo>
                  <a:cubicBezTo>
                    <a:pt x="1827" y="1"/>
                    <a:pt x="1" y="1795"/>
                    <a:pt x="1" y="4078"/>
                  </a:cubicBezTo>
                  <a:lnTo>
                    <a:pt x="1" y="24466"/>
                  </a:lnTo>
                  <a:cubicBezTo>
                    <a:pt x="1" y="26684"/>
                    <a:pt x="1827" y="28543"/>
                    <a:pt x="4078" y="28543"/>
                  </a:cubicBezTo>
                  <a:cubicBezTo>
                    <a:pt x="6329" y="28543"/>
                    <a:pt x="8156" y="26684"/>
                    <a:pt x="8156" y="24466"/>
                  </a:cubicBezTo>
                  <a:lnTo>
                    <a:pt x="8156" y="4078"/>
                  </a:lnTo>
                  <a:cubicBezTo>
                    <a:pt x="8156"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 name="Google Shape;669;p41"/>
            <p:cNvSpPr/>
            <p:nvPr/>
          </p:nvSpPr>
          <p:spPr>
            <a:xfrm>
              <a:off x="3229350" y="1268075"/>
              <a:ext cx="203900" cy="1936850"/>
            </a:xfrm>
            <a:custGeom>
              <a:avLst/>
              <a:gdLst/>
              <a:ahLst/>
              <a:cxnLst/>
              <a:rect l="l" t="t" r="r" b="b"/>
              <a:pathLst>
                <a:path w="8156" h="77474" extrusionOk="0">
                  <a:moveTo>
                    <a:pt x="4078" y="1"/>
                  </a:moveTo>
                  <a:cubicBezTo>
                    <a:pt x="1827" y="1"/>
                    <a:pt x="1" y="1828"/>
                    <a:pt x="1" y="4078"/>
                  </a:cubicBezTo>
                  <a:lnTo>
                    <a:pt x="1" y="73396"/>
                  </a:lnTo>
                  <a:cubicBezTo>
                    <a:pt x="1" y="75614"/>
                    <a:pt x="1827" y="77473"/>
                    <a:pt x="4078" y="77473"/>
                  </a:cubicBezTo>
                  <a:cubicBezTo>
                    <a:pt x="6329" y="77473"/>
                    <a:pt x="8156" y="75614"/>
                    <a:pt x="8156" y="73396"/>
                  </a:cubicBezTo>
                  <a:lnTo>
                    <a:pt x="8156" y="4078"/>
                  </a:lnTo>
                  <a:cubicBezTo>
                    <a:pt x="8156"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 name="Google Shape;670;p41"/>
            <p:cNvSpPr/>
            <p:nvPr/>
          </p:nvSpPr>
          <p:spPr>
            <a:xfrm>
              <a:off x="3229350" y="3408775"/>
              <a:ext cx="203900" cy="203875"/>
            </a:xfrm>
            <a:custGeom>
              <a:avLst/>
              <a:gdLst/>
              <a:ahLst/>
              <a:cxnLst/>
              <a:rect l="l" t="t" r="r" b="b"/>
              <a:pathLst>
                <a:path w="8156" h="8155" extrusionOk="0">
                  <a:moveTo>
                    <a:pt x="4078" y="0"/>
                  </a:moveTo>
                  <a:cubicBezTo>
                    <a:pt x="1827" y="0"/>
                    <a:pt x="1" y="1794"/>
                    <a:pt x="1" y="4078"/>
                  </a:cubicBezTo>
                  <a:cubicBezTo>
                    <a:pt x="1" y="6296"/>
                    <a:pt x="1827" y="8155"/>
                    <a:pt x="4078" y="8155"/>
                  </a:cubicBezTo>
                  <a:cubicBezTo>
                    <a:pt x="6329" y="8155"/>
                    <a:pt x="8156" y="6296"/>
                    <a:pt x="8156" y="4078"/>
                  </a:cubicBezTo>
                  <a:cubicBezTo>
                    <a:pt x="8156" y="1794"/>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 name="Google Shape;671;p41"/>
            <p:cNvSpPr/>
            <p:nvPr/>
          </p:nvSpPr>
          <p:spPr>
            <a:xfrm>
              <a:off x="2821600" y="4437925"/>
              <a:ext cx="611650" cy="611650"/>
            </a:xfrm>
            <a:custGeom>
              <a:avLst/>
              <a:gdLst/>
              <a:ahLst/>
              <a:cxnLst/>
              <a:rect l="l" t="t" r="r" b="b"/>
              <a:pathLst>
                <a:path w="24466" h="24466" extrusionOk="0">
                  <a:moveTo>
                    <a:pt x="12233" y="8155"/>
                  </a:moveTo>
                  <a:cubicBezTo>
                    <a:pt x="14484" y="8155"/>
                    <a:pt x="16311" y="9982"/>
                    <a:pt x="16311" y="12233"/>
                  </a:cubicBezTo>
                  <a:cubicBezTo>
                    <a:pt x="16311" y="14484"/>
                    <a:pt x="14484" y="16310"/>
                    <a:pt x="12233" y="16310"/>
                  </a:cubicBezTo>
                  <a:cubicBezTo>
                    <a:pt x="9982" y="16310"/>
                    <a:pt x="8156" y="14484"/>
                    <a:pt x="8156" y="12233"/>
                  </a:cubicBezTo>
                  <a:cubicBezTo>
                    <a:pt x="8156" y="9982"/>
                    <a:pt x="9982" y="8155"/>
                    <a:pt x="12233" y="8155"/>
                  </a:cubicBezTo>
                  <a:close/>
                  <a:moveTo>
                    <a:pt x="12233" y="0"/>
                  </a:moveTo>
                  <a:cubicBezTo>
                    <a:pt x="5481" y="0"/>
                    <a:pt x="1" y="5480"/>
                    <a:pt x="1" y="12233"/>
                  </a:cubicBezTo>
                  <a:cubicBezTo>
                    <a:pt x="1" y="18985"/>
                    <a:pt x="5481" y="24465"/>
                    <a:pt x="12233" y="24465"/>
                  </a:cubicBezTo>
                  <a:cubicBezTo>
                    <a:pt x="18985" y="24465"/>
                    <a:pt x="24466" y="18985"/>
                    <a:pt x="24466" y="12233"/>
                  </a:cubicBezTo>
                  <a:cubicBezTo>
                    <a:pt x="24466" y="5480"/>
                    <a:pt x="18985" y="0"/>
                    <a:pt x="1223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 name="Google Shape;672;p41"/>
            <p:cNvSpPr/>
            <p:nvPr/>
          </p:nvSpPr>
          <p:spPr>
            <a:xfrm>
              <a:off x="1190625" y="238125"/>
              <a:ext cx="5222450" cy="5219200"/>
            </a:xfrm>
            <a:custGeom>
              <a:avLst/>
              <a:gdLst/>
              <a:ahLst/>
              <a:cxnLst/>
              <a:rect l="l" t="t" r="r" b="b"/>
              <a:pathLst>
                <a:path w="208898" h="208768" extrusionOk="0">
                  <a:moveTo>
                    <a:pt x="48930" y="8155"/>
                  </a:moveTo>
                  <a:lnTo>
                    <a:pt x="48930" y="16310"/>
                  </a:lnTo>
                  <a:lnTo>
                    <a:pt x="8155" y="16310"/>
                  </a:lnTo>
                  <a:lnTo>
                    <a:pt x="8155" y="8155"/>
                  </a:lnTo>
                  <a:close/>
                  <a:moveTo>
                    <a:pt x="97860" y="8155"/>
                  </a:moveTo>
                  <a:lnTo>
                    <a:pt x="97860" y="16310"/>
                  </a:lnTo>
                  <a:lnTo>
                    <a:pt x="57085" y="16310"/>
                  </a:lnTo>
                  <a:lnTo>
                    <a:pt x="57085" y="8155"/>
                  </a:lnTo>
                  <a:close/>
                  <a:moveTo>
                    <a:pt x="145582" y="10569"/>
                  </a:moveTo>
                  <a:lnTo>
                    <a:pt x="147996" y="18365"/>
                  </a:lnTo>
                  <a:lnTo>
                    <a:pt x="109016" y="30336"/>
                  </a:lnTo>
                  <a:lnTo>
                    <a:pt x="106602" y="22540"/>
                  </a:lnTo>
                  <a:lnTo>
                    <a:pt x="145582" y="10569"/>
                  </a:lnTo>
                  <a:close/>
                  <a:moveTo>
                    <a:pt x="48930" y="24465"/>
                  </a:moveTo>
                  <a:lnTo>
                    <a:pt x="48930" y="151682"/>
                  </a:lnTo>
                  <a:lnTo>
                    <a:pt x="8155" y="151682"/>
                  </a:lnTo>
                  <a:lnTo>
                    <a:pt x="8155" y="24465"/>
                  </a:lnTo>
                  <a:close/>
                  <a:moveTo>
                    <a:pt x="97860" y="24465"/>
                  </a:moveTo>
                  <a:lnTo>
                    <a:pt x="97860" y="151682"/>
                  </a:lnTo>
                  <a:lnTo>
                    <a:pt x="57085" y="151682"/>
                  </a:lnTo>
                  <a:lnTo>
                    <a:pt x="57085" y="24465"/>
                  </a:lnTo>
                  <a:close/>
                  <a:moveTo>
                    <a:pt x="150378" y="26161"/>
                  </a:moveTo>
                  <a:lnTo>
                    <a:pt x="185248" y="140853"/>
                  </a:lnTo>
                  <a:lnTo>
                    <a:pt x="184433" y="141081"/>
                  </a:lnTo>
                  <a:lnTo>
                    <a:pt x="146267" y="152824"/>
                  </a:lnTo>
                  <a:lnTo>
                    <a:pt x="111397" y="38133"/>
                  </a:lnTo>
                  <a:lnTo>
                    <a:pt x="150378" y="26161"/>
                  </a:lnTo>
                  <a:close/>
                  <a:moveTo>
                    <a:pt x="187629" y="148649"/>
                  </a:moveTo>
                  <a:lnTo>
                    <a:pt x="199601" y="187629"/>
                  </a:lnTo>
                  <a:lnTo>
                    <a:pt x="160620" y="199601"/>
                  </a:lnTo>
                  <a:lnTo>
                    <a:pt x="148649" y="160620"/>
                  </a:lnTo>
                  <a:lnTo>
                    <a:pt x="187629" y="148649"/>
                  </a:lnTo>
                  <a:close/>
                  <a:moveTo>
                    <a:pt x="48930" y="159837"/>
                  </a:moveTo>
                  <a:lnTo>
                    <a:pt x="48930" y="200612"/>
                  </a:lnTo>
                  <a:lnTo>
                    <a:pt x="8155" y="200612"/>
                  </a:lnTo>
                  <a:lnTo>
                    <a:pt x="8155" y="159837"/>
                  </a:lnTo>
                  <a:close/>
                  <a:moveTo>
                    <a:pt x="97860" y="159837"/>
                  </a:moveTo>
                  <a:lnTo>
                    <a:pt x="97860" y="200612"/>
                  </a:lnTo>
                  <a:lnTo>
                    <a:pt x="57085" y="200612"/>
                  </a:lnTo>
                  <a:lnTo>
                    <a:pt x="57085" y="159837"/>
                  </a:lnTo>
                  <a:close/>
                  <a:moveTo>
                    <a:pt x="4077" y="0"/>
                  </a:moveTo>
                  <a:cubicBezTo>
                    <a:pt x="1827" y="0"/>
                    <a:pt x="0" y="1827"/>
                    <a:pt x="0" y="4077"/>
                  </a:cubicBezTo>
                  <a:lnTo>
                    <a:pt x="0" y="204690"/>
                  </a:lnTo>
                  <a:cubicBezTo>
                    <a:pt x="0" y="206940"/>
                    <a:pt x="1827" y="208767"/>
                    <a:pt x="4077" y="208767"/>
                  </a:cubicBezTo>
                  <a:lnTo>
                    <a:pt x="101937" y="208767"/>
                  </a:lnTo>
                  <a:cubicBezTo>
                    <a:pt x="104188" y="208767"/>
                    <a:pt x="106015" y="206940"/>
                    <a:pt x="106015" y="204690"/>
                  </a:cubicBezTo>
                  <a:lnTo>
                    <a:pt x="106015" y="48473"/>
                  </a:lnTo>
                  <a:lnTo>
                    <a:pt x="139646" y="159087"/>
                  </a:lnTo>
                  <a:cubicBezTo>
                    <a:pt x="139646" y="159120"/>
                    <a:pt x="154031" y="205897"/>
                    <a:pt x="154031" y="205897"/>
                  </a:cubicBezTo>
                  <a:cubicBezTo>
                    <a:pt x="154553" y="207625"/>
                    <a:pt x="156184" y="208767"/>
                    <a:pt x="157913" y="208767"/>
                  </a:cubicBezTo>
                  <a:cubicBezTo>
                    <a:pt x="158304" y="208767"/>
                    <a:pt x="158728" y="208702"/>
                    <a:pt x="159120" y="208571"/>
                  </a:cubicBezTo>
                  <a:lnTo>
                    <a:pt x="205897" y="194219"/>
                  </a:lnTo>
                  <a:cubicBezTo>
                    <a:pt x="206908" y="193892"/>
                    <a:pt x="207789" y="193175"/>
                    <a:pt x="208278" y="192229"/>
                  </a:cubicBezTo>
                  <a:cubicBezTo>
                    <a:pt x="208800" y="191283"/>
                    <a:pt x="208898" y="190141"/>
                    <a:pt x="208571" y="189130"/>
                  </a:cubicBezTo>
                  <a:lnTo>
                    <a:pt x="194219" y="142353"/>
                  </a:lnTo>
                  <a:lnTo>
                    <a:pt x="156999" y="19865"/>
                  </a:lnTo>
                  <a:lnTo>
                    <a:pt x="156967" y="19865"/>
                  </a:lnTo>
                  <a:lnTo>
                    <a:pt x="152172" y="4273"/>
                  </a:lnTo>
                  <a:cubicBezTo>
                    <a:pt x="151639" y="2516"/>
                    <a:pt x="150020" y="1389"/>
                    <a:pt x="148272" y="1389"/>
                  </a:cubicBezTo>
                  <a:cubicBezTo>
                    <a:pt x="147878" y="1389"/>
                    <a:pt x="147479" y="1446"/>
                    <a:pt x="147083" y="1566"/>
                  </a:cubicBezTo>
                  <a:lnTo>
                    <a:pt x="106015" y="14190"/>
                  </a:lnTo>
                  <a:lnTo>
                    <a:pt x="106015" y="4077"/>
                  </a:lnTo>
                  <a:cubicBezTo>
                    <a:pt x="106015" y="1827"/>
                    <a:pt x="104188" y="0"/>
                    <a:pt x="10193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 name="Google Shape;673;p41"/>
            <p:cNvSpPr/>
            <p:nvPr/>
          </p:nvSpPr>
          <p:spPr>
            <a:xfrm>
              <a:off x="4367775" y="1728200"/>
              <a:ext cx="722575" cy="1840425"/>
            </a:xfrm>
            <a:custGeom>
              <a:avLst/>
              <a:gdLst/>
              <a:ahLst/>
              <a:cxnLst/>
              <a:rect l="l" t="t" r="r" b="b"/>
              <a:pathLst>
                <a:path w="28903" h="73617" extrusionOk="0">
                  <a:moveTo>
                    <a:pt x="4568" y="1"/>
                  </a:moveTo>
                  <a:cubicBezTo>
                    <a:pt x="4160" y="1"/>
                    <a:pt x="3752" y="62"/>
                    <a:pt x="3361" y="189"/>
                  </a:cubicBezTo>
                  <a:cubicBezTo>
                    <a:pt x="1208" y="842"/>
                    <a:pt x="1" y="3125"/>
                    <a:pt x="653" y="5278"/>
                  </a:cubicBezTo>
                  <a:lnTo>
                    <a:pt x="20780" y="70746"/>
                  </a:lnTo>
                  <a:cubicBezTo>
                    <a:pt x="21041" y="71594"/>
                    <a:pt x="21563" y="72344"/>
                    <a:pt x="22280" y="72866"/>
                  </a:cubicBezTo>
                  <a:cubicBezTo>
                    <a:pt x="22965" y="73356"/>
                    <a:pt x="23813" y="73617"/>
                    <a:pt x="24694" y="73617"/>
                  </a:cubicBezTo>
                  <a:cubicBezTo>
                    <a:pt x="25086" y="73617"/>
                    <a:pt x="25477" y="73584"/>
                    <a:pt x="25869" y="73453"/>
                  </a:cubicBezTo>
                  <a:cubicBezTo>
                    <a:pt x="26912" y="73127"/>
                    <a:pt x="27793" y="72410"/>
                    <a:pt x="28282" y="71464"/>
                  </a:cubicBezTo>
                  <a:cubicBezTo>
                    <a:pt x="28804" y="70485"/>
                    <a:pt x="28902" y="69409"/>
                    <a:pt x="28576" y="68365"/>
                  </a:cubicBezTo>
                  <a:lnTo>
                    <a:pt x="8450" y="2864"/>
                  </a:lnTo>
                  <a:cubicBezTo>
                    <a:pt x="8189" y="2016"/>
                    <a:pt x="7667" y="1298"/>
                    <a:pt x="6949" y="776"/>
                  </a:cubicBezTo>
                  <a:cubicBezTo>
                    <a:pt x="6266" y="269"/>
                    <a:pt x="5418" y="1"/>
                    <a:pt x="456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 name="Google Shape;674;p41"/>
            <p:cNvSpPr/>
            <p:nvPr/>
          </p:nvSpPr>
          <p:spPr>
            <a:xfrm>
              <a:off x="4634450" y="1209025"/>
              <a:ext cx="853850" cy="2240550"/>
            </a:xfrm>
            <a:custGeom>
              <a:avLst/>
              <a:gdLst/>
              <a:ahLst/>
              <a:cxnLst/>
              <a:rect l="l" t="t" r="r" b="b"/>
              <a:pathLst>
                <a:path w="34154" h="89622" extrusionOk="0">
                  <a:moveTo>
                    <a:pt x="4550" y="0"/>
                  </a:moveTo>
                  <a:cubicBezTo>
                    <a:pt x="4156" y="0"/>
                    <a:pt x="3756" y="57"/>
                    <a:pt x="3361" y="177"/>
                  </a:cubicBezTo>
                  <a:cubicBezTo>
                    <a:pt x="1208" y="830"/>
                    <a:pt x="1" y="3113"/>
                    <a:pt x="686" y="5266"/>
                  </a:cubicBezTo>
                  <a:lnTo>
                    <a:pt x="25705" y="86718"/>
                  </a:lnTo>
                  <a:cubicBezTo>
                    <a:pt x="26260" y="88479"/>
                    <a:pt x="27858" y="89621"/>
                    <a:pt x="29620" y="89621"/>
                  </a:cubicBezTo>
                  <a:cubicBezTo>
                    <a:pt x="30011" y="89621"/>
                    <a:pt x="30402" y="89556"/>
                    <a:pt x="30794" y="89425"/>
                  </a:cubicBezTo>
                  <a:cubicBezTo>
                    <a:pt x="32947" y="88773"/>
                    <a:pt x="34154" y="86490"/>
                    <a:pt x="33501" y="84337"/>
                  </a:cubicBezTo>
                  <a:lnTo>
                    <a:pt x="8482" y="2885"/>
                  </a:lnTo>
                  <a:cubicBezTo>
                    <a:pt x="7923" y="1127"/>
                    <a:pt x="6299" y="0"/>
                    <a:pt x="455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 name="Google Shape;675;p41"/>
            <p:cNvSpPr/>
            <p:nvPr/>
          </p:nvSpPr>
          <p:spPr>
            <a:xfrm>
              <a:off x="5202050" y="4284925"/>
              <a:ext cx="683400" cy="612150"/>
            </a:xfrm>
            <a:custGeom>
              <a:avLst/>
              <a:gdLst/>
              <a:ahLst/>
              <a:cxnLst/>
              <a:rect l="l" t="t" r="r" b="b"/>
              <a:pathLst>
                <a:path w="27336" h="24486" extrusionOk="0">
                  <a:moveTo>
                    <a:pt x="13596" y="8171"/>
                  </a:moveTo>
                  <a:cubicBezTo>
                    <a:pt x="15307" y="8171"/>
                    <a:pt x="17016" y="9260"/>
                    <a:pt x="17550" y="11046"/>
                  </a:cubicBezTo>
                  <a:cubicBezTo>
                    <a:pt x="18202" y="13199"/>
                    <a:pt x="16995" y="15482"/>
                    <a:pt x="14842" y="16135"/>
                  </a:cubicBezTo>
                  <a:cubicBezTo>
                    <a:pt x="14469" y="16251"/>
                    <a:pt x="14088" y="16306"/>
                    <a:pt x="13709" y="16306"/>
                  </a:cubicBezTo>
                  <a:cubicBezTo>
                    <a:pt x="11969" y="16306"/>
                    <a:pt x="10289" y="15142"/>
                    <a:pt x="9753" y="13427"/>
                  </a:cubicBezTo>
                  <a:cubicBezTo>
                    <a:pt x="9101" y="11307"/>
                    <a:pt x="10308" y="9023"/>
                    <a:pt x="12461" y="8338"/>
                  </a:cubicBezTo>
                  <a:cubicBezTo>
                    <a:pt x="12830" y="8225"/>
                    <a:pt x="13213" y="8171"/>
                    <a:pt x="13596" y="8171"/>
                  </a:cubicBezTo>
                  <a:close/>
                  <a:moveTo>
                    <a:pt x="13689" y="1"/>
                  </a:moveTo>
                  <a:cubicBezTo>
                    <a:pt x="12478" y="1"/>
                    <a:pt x="11262" y="181"/>
                    <a:pt x="10080" y="542"/>
                  </a:cubicBezTo>
                  <a:cubicBezTo>
                    <a:pt x="3621" y="2532"/>
                    <a:pt x="0" y="9382"/>
                    <a:pt x="1957" y="15841"/>
                  </a:cubicBezTo>
                  <a:cubicBezTo>
                    <a:pt x="2936" y="18973"/>
                    <a:pt x="5056" y="21517"/>
                    <a:pt x="7927" y="23050"/>
                  </a:cubicBezTo>
                  <a:cubicBezTo>
                    <a:pt x="9721" y="23996"/>
                    <a:pt x="11678" y="24485"/>
                    <a:pt x="13635" y="24485"/>
                  </a:cubicBezTo>
                  <a:cubicBezTo>
                    <a:pt x="14842" y="24485"/>
                    <a:pt x="16082" y="24290"/>
                    <a:pt x="17256" y="23931"/>
                  </a:cubicBezTo>
                  <a:cubicBezTo>
                    <a:pt x="23715" y="21941"/>
                    <a:pt x="27336" y="15091"/>
                    <a:pt x="25346" y="8665"/>
                  </a:cubicBezTo>
                  <a:cubicBezTo>
                    <a:pt x="24400" y="5533"/>
                    <a:pt x="22279" y="2956"/>
                    <a:pt x="19376" y="1423"/>
                  </a:cubicBezTo>
                  <a:cubicBezTo>
                    <a:pt x="17601" y="475"/>
                    <a:pt x="15651" y="1"/>
                    <a:pt x="1368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 name="Google Shape;676;p41"/>
            <p:cNvSpPr/>
            <p:nvPr/>
          </p:nvSpPr>
          <p:spPr>
            <a:xfrm>
              <a:off x="4259325" y="1339025"/>
              <a:ext cx="203900" cy="203900"/>
            </a:xfrm>
            <a:custGeom>
              <a:avLst/>
              <a:gdLst/>
              <a:ahLst/>
              <a:cxnLst/>
              <a:rect l="l" t="t" r="r" b="b"/>
              <a:pathLst>
                <a:path w="8156" h="8156" extrusionOk="0">
                  <a:moveTo>
                    <a:pt x="4078" y="1"/>
                  </a:moveTo>
                  <a:cubicBezTo>
                    <a:pt x="1795" y="1"/>
                    <a:pt x="1" y="1828"/>
                    <a:pt x="1" y="4078"/>
                  </a:cubicBezTo>
                  <a:cubicBezTo>
                    <a:pt x="1" y="6329"/>
                    <a:pt x="1795" y="8156"/>
                    <a:pt x="4078" y="8156"/>
                  </a:cubicBezTo>
                  <a:cubicBezTo>
                    <a:pt x="6329" y="8156"/>
                    <a:pt x="8156" y="6329"/>
                    <a:pt x="8156" y="4078"/>
                  </a:cubicBezTo>
                  <a:cubicBezTo>
                    <a:pt x="8156"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77" name="Google Shape;677;p41"/>
          <p:cNvSpPr/>
          <p:nvPr/>
        </p:nvSpPr>
        <p:spPr>
          <a:xfrm>
            <a:off x="1989239" y="1856718"/>
            <a:ext cx="330856" cy="309958"/>
          </a:xfrm>
          <a:custGeom>
            <a:avLst/>
            <a:gdLst/>
            <a:ahLst/>
            <a:cxnLst/>
            <a:rect l="l" t="t" r="r" b="b"/>
            <a:pathLst>
              <a:path w="208742" h="195557" extrusionOk="0">
                <a:moveTo>
                  <a:pt x="76590" y="36642"/>
                </a:moveTo>
                <a:lnTo>
                  <a:pt x="76590" y="42818"/>
                </a:lnTo>
                <a:lnTo>
                  <a:pt x="58062" y="42818"/>
                </a:lnTo>
                <a:lnTo>
                  <a:pt x="58062" y="36642"/>
                </a:lnTo>
                <a:close/>
                <a:moveTo>
                  <a:pt x="124971" y="6177"/>
                </a:moveTo>
                <a:cubicBezTo>
                  <a:pt x="135975" y="6177"/>
                  <a:pt x="144921" y="15123"/>
                  <a:pt x="144921" y="26127"/>
                </a:cubicBezTo>
                <a:lnTo>
                  <a:pt x="144921" y="30465"/>
                </a:lnTo>
                <a:lnTo>
                  <a:pt x="137936" y="30465"/>
                </a:lnTo>
                <a:lnTo>
                  <a:pt x="137936" y="26127"/>
                </a:lnTo>
                <a:cubicBezTo>
                  <a:pt x="137936" y="18995"/>
                  <a:pt x="132103" y="13162"/>
                  <a:pt x="124971" y="13162"/>
                </a:cubicBezTo>
                <a:lnTo>
                  <a:pt x="118108" y="13162"/>
                </a:lnTo>
                <a:cubicBezTo>
                  <a:pt x="116417" y="13162"/>
                  <a:pt x="115020" y="14559"/>
                  <a:pt x="115020" y="16250"/>
                </a:cubicBezTo>
                <a:cubicBezTo>
                  <a:pt x="115020" y="17966"/>
                  <a:pt x="116417" y="19338"/>
                  <a:pt x="118108" y="19338"/>
                </a:cubicBezTo>
                <a:lnTo>
                  <a:pt x="124971" y="19338"/>
                </a:lnTo>
                <a:cubicBezTo>
                  <a:pt x="128696" y="19338"/>
                  <a:pt x="131760" y="22402"/>
                  <a:pt x="131760" y="26127"/>
                </a:cubicBezTo>
                <a:lnTo>
                  <a:pt x="131760" y="30465"/>
                </a:lnTo>
                <a:lnTo>
                  <a:pt x="129088" y="30465"/>
                </a:lnTo>
                <a:cubicBezTo>
                  <a:pt x="127372" y="30465"/>
                  <a:pt x="126000" y="31838"/>
                  <a:pt x="126000" y="33553"/>
                </a:cubicBezTo>
                <a:lnTo>
                  <a:pt x="126000" y="42818"/>
                </a:lnTo>
                <a:lnTo>
                  <a:pt x="82766" y="42818"/>
                </a:lnTo>
                <a:lnTo>
                  <a:pt x="82766" y="33553"/>
                </a:lnTo>
                <a:cubicBezTo>
                  <a:pt x="82766" y="31838"/>
                  <a:pt x="81369" y="30465"/>
                  <a:pt x="79678" y="30465"/>
                </a:cubicBezTo>
                <a:lnTo>
                  <a:pt x="77007" y="30465"/>
                </a:lnTo>
                <a:lnTo>
                  <a:pt x="77007" y="26127"/>
                </a:lnTo>
                <a:cubicBezTo>
                  <a:pt x="77007" y="22402"/>
                  <a:pt x="80046" y="19338"/>
                  <a:pt x="83796" y="19338"/>
                </a:cubicBezTo>
                <a:lnTo>
                  <a:pt x="103746" y="19338"/>
                </a:lnTo>
                <a:cubicBezTo>
                  <a:pt x="105462" y="19338"/>
                  <a:pt x="106834" y="17966"/>
                  <a:pt x="106834" y="16250"/>
                </a:cubicBezTo>
                <a:cubicBezTo>
                  <a:pt x="106834" y="14559"/>
                  <a:pt x="105462" y="13162"/>
                  <a:pt x="103746" y="13162"/>
                </a:cubicBezTo>
                <a:lnTo>
                  <a:pt x="83796" y="13162"/>
                </a:lnTo>
                <a:cubicBezTo>
                  <a:pt x="76639" y="13162"/>
                  <a:pt x="70831" y="18995"/>
                  <a:pt x="70831" y="26127"/>
                </a:cubicBezTo>
                <a:lnTo>
                  <a:pt x="70831" y="30465"/>
                </a:lnTo>
                <a:lnTo>
                  <a:pt x="63821" y="30465"/>
                </a:lnTo>
                <a:lnTo>
                  <a:pt x="63821" y="26127"/>
                </a:lnTo>
                <a:cubicBezTo>
                  <a:pt x="63821" y="15123"/>
                  <a:pt x="72791" y="6177"/>
                  <a:pt x="83796" y="6177"/>
                </a:cubicBezTo>
                <a:close/>
                <a:moveTo>
                  <a:pt x="150705" y="36642"/>
                </a:moveTo>
                <a:lnTo>
                  <a:pt x="150705" y="42818"/>
                </a:lnTo>
                <a:lnTo>
                  <a:pt x="132176" y="42818"/>
                </a:lnTo>
                <a:lnTo>
                  <a:pt x="132176" y="36642"/>
                </a:lnTo>
                <a:close/>
                <a:moveTo>
                  <a:pt x="114456" y="122643"/>
                </a:moveTo>
                <a:lnTo>
                  <a:pt x="114456" y="134579"/>
                </a:lnTo>
                <a:lnTo>
                  <a:pt x="94286" y="134579"/>
                </a:lnTo>
                <a:lnTo>
                  <a:pt x="94286" y="122643"/>
                </a:lnTo>
                <a:close/>
                <a:moveTo>
                  <a:pt x="114456" y="140755"/>
                </a:moveTo>
                <a:lnTo>
                  <a:pt x="114456" y="152274"/>
                </a:lnTo>
                <a:lnTo>
                  <a:pt x="104383" y="155436"/>
                </a:lnTo>
                <a:lnTo>
                  <a:pt x="94286" y="152274"/>
                </a:lnTo>
                <a:lnTo>
                  <a:pt x="94286" y="140755"/>
                </a:lnTo>
                <a:close/>
                <a:moveTo>
                  <a:pt x="83796" y="1"/>
                </a:moveTo>
                <a:cubicBezTo>
                  <a:pt x="69385" y="1"/>
                  <a:pt x="57645" y="11716"/>
                  <a:pt x="57645" y="26127"/>
                </a:cubicBezTo>
                <a:lnTo>
                  <a:pt x="57645" y="30465"/>
                </a:lnTo>
                <a:lnTo>
                  <a:pt x="54974" y="30465"/>
                </a:lnTo>
                <a:cubicBezTo>
                  <a:pt x="53258" y="30465"/>
                  <a:pt x="51885" y="31838"/>
                  <a:pt x="51885" y="33553"/>
                </a:cubicBezTo>
                <a:lnTo>
                  <a:pt x="51885" y="42818"/>
                </a:lnTo>
                <a:lnTo>
                  <a:pt x="40097" y="42818"/>
                </a:lnTo>
                <a:cubicBezTo>
                  <a:pt x="38406" y="42818"/>
                  <a:pt x="37009" y="44190"/>
                  <a:pt x="37009" y="45906"/>
                </a:cubicBezTo>
                <a:cubicBezTo>
                  <a:pt x="37009" y="47597"/>
                  <a:pt x="38406" y="48994"/>
                  <a:pt x="40097" y="48994"/>
                </a:cubicBezTo>
                <a:lnTo>
                  <a:pt x="189184" y="48994"/>
                </a:lnTo>
                <a:cubicBezTo>
                  <a:pt x="196561" y="48994"/>
                  <a:pt x="202565" y="54999"/>
                  <a:pt x="202565" y="62376"/>
                </a:cubicBezTo>
                <a:lnTo>
                  <a:pt x="202565" y="89532"/>
                </a:lnTo>
                <a:cubicBezTo>
                  <a:pt x="202565" y="95928"/>
                  <a:pt x="198031" y="101443"/>
                  <a:pt x="191781" y="102668"/>
                </a:cubicBezTo>
                <a:lnTo>
                  <a:pt x="117275" y="116467"/>
                </a:lnTo>
                <a:lnTo>
                  <a:pt x="91492" y="116467"/>
                </a:lnTo>
                <a:lnTo>
                  <a:pt x="16985" y="102668"/>
                </a:lnTo>
                <a:cubicBezTo>
                  <a:pt x="10735" y="101443"/>
                  <a:pt x="6177" y="95928"/>
                  <a:pt x="6177" y="89532"/>
                </a:cubicBezTo>
                <a:lnTo>
                  <a:pt x="6177" y="62376"/>
                </a:lnTo>
                <a:cubicBezTo>
                  <a:pt x="6177" y="54999"/>
                  <a:pt x="12181" y="48994"/>
                  <a:pt x="19558" y="48994"/>
                </a:cubicBezTo>
                <a:lnTo>
                  <a:pt x="25759" y="48994"/>
                </a:lnTo>
                <a:cubicBezTo>
                  <a:pt x="27475" y="48994"/>
                  <a:pt x="28847" y="47597"/>
                  <a:pt x="28847" y="45906"/>
                </a:cubicBezTo>
                <a:cubicBezTo>
                  <a:pt x="28847" y="44190"/>
                  <a:pt x="27475" y="42818"/>
                  <a:pt x="25759" y="42818"/>
                </a:cubicBezTo>
                <a:lnTo>
                  <a:pt x="19558" y="42818"/>
                </a:lnTo>
                <a:cubicBezTo>
                  <a:pt x="8774" y="42818"/>
                  <a:pt x="0" y="51592"/>
                  <a:pt x="0" y="62376"/>
                </a:cubicBezTo>
                <a:lnTo>
                  <a:pt x="0" y="89532"/>
                </a:lnTo>
                <a:cubicBezTo>
                  <a:pt x="0" y="96026"/>
                  <a:pt x="3211" y="101884"/>
                  <a:pt x="8235" y="105462"/>
                </a:cubicBezTo>
                <a:lnTo>
                  <a:pt x="8235" y="175998"/>
                </a:lnTo>
                <a:cubicBezTo>
                  <a:pt x="8235" y="186782"/>
                  <a:pt x="17009" y="195556"/>
                  <a:pt x="27793" y="195556"/>
                </a:cubicBezTo>
                <a:lnTo>
                  <a:pt x="149038" y="195556"/>
                </a:lnTo>
                <a:cubicBezTo>
                  <a:pt x="150754" y="195556"/>
                  <a:pt x="152126" y="194159"/>
                  <a:pt x="152126" y="192468"/>
                </a:cubicBezTo>
                <a:cubicBezTo>
                  <a:pt x="152126" y="190753"/>
                  <a:pt x="150754" y="189380"/>
                  <a:pt x="149038" y="189380"/>
                </a:cubicBezTo>
                <a:lnTo>
                  <a:pt x="27793" y="189380"/>
                </a:lnTo>
                <a:cubicBezTo>
                  <a:pt x="20416" y="189380"/>
                  <a:pt x="14412" y="183376"/>
                  <a:pt x="14412" y="175998"/>
                </a:cubicBezTo>
                <a:lnTo>
                  <a:pt x="14412" y="108403"/>
                </a:lnTo>
                <a:cubicBezTo>
                  <a:pt x="14877" y="108526"/>
                  <a:pt x="15343" y="108648"/>
                  <a:pt x="15833" y="108746"/>
                </a:cubicBezTo>
                <a:lnTo>
                  <a:pt x="88109" y="122128"/>
                </a:lnTo>
                <a:lnTo>
                  <a:pt x="88109" y="154553"/>
                </a:lnTo>
                <a:cubicBezTo>
                  <a:pt x="88109" y="155901"/>
                  <a:pt x="88992" y="157102"/>
                  <a:pt x="90291" y="157494"/>
                </a:cubicBezTo>
                <a:lnTo>
                  <a:pt x="103452" y="161612"/>
                </a:lnTo>
                <a:cubicBezTo>
                  <a:pt x="103746" y="161710"/>
                  <a:pt x="104065" y="161759"/>
                  <a:pt x="104383" y="161759"/>
                </a:cubicBezTo>
                <a:cubicBezTo>
                  <a:pt x="104677" y="161759"/>
                  <a:pt x="104996" y="161710"/>
                  <a:pt x="105290" y="161612"/>
                </a:cubicBezTo>
                <a:lnTo>
                  <a:pt x="118476" y="157494"/>
                </a:lnTo>
                <a:cubicBezTo>
                  <a:pt x="119750" y="157102"/>
                  <a:pt x="120633" y="155901"/>
                  <a:pt x="120633" y="154553"/>
                </a:cubicBezTo>
                <a:lnTo>
                  <a:pt x="120633" y="122128"/>
                </a:lnTo>
                <a:lnTo>
                  <a:pt x="192958" y="108722"/>
                </a:lnTo>
                <a:cubicBezTo>
                  <a:pt x="193424" y="108648"/>
                  <a:pt x="193889" y="108526"/>
                  <a:pt x="194330" y="108403"/>
                </a:cubicBezTo>
                <a:lnTo>
                  <a:pt x="194330" y="175998"/>
                </a:lnTo>
                <a:cubicBezTo>
                  <a:pt x="194330" y="183376"/>
                  <a:pt x="188326" y="189380"/>
                  <a:pt x="180949" y="189380"/>
                </a:cubicBezTo>
                <a:lnTo>
                  <a:pt x="163498" y="189380"/>
                </a:lnTo>
                <a:cubicBezTo>
                  <a:pt x="161783" y="189380"/>
                  <a:pt x="160410" y="190753"/>
                  <a:pt x="160410" y="192468"/>
                </a:cubicBezTo>
                <a:cubicBezTo>
                  <a:pt x="160410" y="194159"/>
                  <a:pt x="161783" y="195556"/>
                  <a:pt x="163498" y="195556"/>
                </a:cubicBezTo>
                <a:lnTo>
                  <a:pt x="180949" y="195556"/>
                </a:lnTo>
                <a:cubicBezTo>
                  <a:pt x="191732" y="195556"/>
                  <a:pt x="200507" y="186782"/>
                  <a:pt x="200507" y="175998"/>
                </a:cubicBezTo>
                <a:lnTo>
                  <a:pt x="200507" y="105462"/>
                </a:lnTo>
                <a:cubicBezTo>
                  <a:pt x="205531" y="101884"/>
                  <a:pt x="208742" y="96026"/>
                  <a:pt x="208742" y="89532"/>
                </a:cubicBezTo>
                <a:lnTo>
                  <a:pt x="208742" y="62376"/>
                </a:lnTo>
                <a:cubicBezTo>
                  <a:pt x="208742" y="51592"/>
                  <a:pt x="199967" y="42818"/>
                  <a:pt x="189184" y="42818"/>
                </a:cubicBezTo>
                <a:lnTo>
                  <a:pt x="156856" y="42818"/>
                </a:lnTo>
                <a:lnTo>
                  <a:pt x="156856" y="33553"/>
                </a:lnTo>
                <a:cubicBezTo>
                  <a:pt x="156856" y="31838"/>
                  <a:pt x="155484" y="30465"/>
                  <a:pt x="153768" y="30465"/>
                </a:cubicBezTo>
                <a:lnTo>
                  <a:pt x="151097" y="30465"/>
                </a:lnTo>
                <a:lnTo>
                  <a:pt x="151097" y="26127"/>
                </a:lnTo>
                <a:cubicBezTo>
                  <a:pt x="151097" y="11716"/>
                  <a:pt x="139382" y="1"/>
                  <a:pt x="12497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678" name="Google Shape;678;p41"/>
          <p:cNvGrpSpPr/>
          <p:nvPr/>
        </p:nvGrpSpPr>
        <p:grpSpPr>
          <a:xfrm>
            <a:off x="5385428" y="1846254"/>
            <a:ext cx="90480" cy="330897"/>
            <a:chOff x="3086650" y="238125"/>
            <a:chExt cx="1427125" cy="5219200"/>
          </a:xfrm>
        </p:grpSpPr>
        <p:sp>
          <p:nvSpPr>
            <p:cNvPr id="679" name="Google Shape;679;p41"/>
            <p:cNvSpPr/>
            <p:nvPr/>
          </p:nvSpPr>
          <p:spPr>
            <a:xfrm>
              <a:off x="3698275" y="645850"/>
              <a:ext cx="203900" cy="203900"/>
            </a:xfrm>
            <a:custGeom>
              <a:avLst/>
              <a:gdLst/>
              <a:ahLst/>
              <a:cxnLst/>
              <a:rect l="l" t="t" r="r" b="b"/>
              <a:pathLst>
                <a:path w="8156" h="8156" extrusionOk="0">
                  <a:moveTo>
                    <a:pt x="4078" y="1"/>
                  </a:moveTo>
                  <a:cubicBezTo>
                    <a:pt x="1827" y="1"/>
                    <a:pt x="0" y="1828"/>
                    <a:pt x="0" y="4078"/>
                  </a:cubicBezTo>
                  <a:cubicBezTo>
                    <a:pt x="0" y="6329"/>
                    <a:pt x="1827" y="8156"/>
                    <a:pt x="4078" y="8156"/>
                  </a:cubicBezTo>
                  <a:cubicBezTo>
                    <a:pt x="6328" y="8156"/>
                    <a:pt x="8155" y="6329"/>
                    <a:pt x="8155" y="4078"/>
                  </a:cubicBezTo>
                  <a:cubicBezTo>
                    <a:pt x="8155" y="1828"/>
                    <a:pt x="6328"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 name="Google Shape;680;p41"/>
            <p:cNvSpPr/>
            <p:nvPr/>
          </p:nvSpPr>
          <p:spPr>
            <a:xfrm>
              <a:off x="3086650" y="238125"/>
              <a:ext cx="1427125" cy="5219200"/>
            </a:xfrm>
            <a:custGeom>
              <a:avLst/>
              <a:gdLst/>
              <a:ahLst/>
              <a:cxnLst/>
              <a:rect l="l" t="t" r="r" b="b"/>
              <a:pathLst>
                <a:path w="57085" h="208768" extrusionOk="0">
                  <a:moveTo>
                    <a:pt x="36698" y="8155"/>
                  </a:moveTo>
                  <a:cubicBezTo>
                    <a:pt x="42015" y="8155"/>
                    <a:pt x="46549" y="11547"/>
                    <a:pt x="48245" y="16310"/>
                  </a:cubicBezTo>
                  <a:lnTo>
                    <a:pt x="44853" y="16310"/>
                  </a:lnTo>
                  <a:cubicBezTo>
                    <a:pt x="42602" y="16310"/>
                    <a:pt x="40775" y="18137"/>
                    <a:pt x="40775" y="20387"/>
                  </a:cubicBezTo>
                  <a:cubicBezTo>
                    <a:pt x="40775" y="22638"/>
                    <a:pt x="42602" y="24465"/>
                    <a:pt x="44853" y="24465"/>
                  </a:cubicBezTo>
                  <a:lnTo>
                    <a:pt x="48930" y="24465"/>
                  </a:lnTo>
                  <a:lnTo>
                    <a:pt x="48930" y="32620"/>
                  </a:lnTo>
                  <a:lnTo>
                    <a:pt x="8155" y="32620"/>
                  </a:lnTo>
                  <a:lnTo>
                    <a:pt x="8155" y="24465"/>
                  </a:lnTo>
                  <a:lnTo>
                    <a:pt x="12233" y="24465"/>
                  </a:lnTo>
                  <a:cubicBezTo>
                    <a:pt x="14483" y="24465"/>
                    <a:pt x="16310" y="22638"/>
                    <a:pt x="16310" y="20387"/>
                  </a:cubicBezTo>
                  <a:cubicBezTo>
                    <a:pt x="16310" y="18137"/>
                    <a:pt x="14483" y="16310"/>
                    <a:pt x="12233" y="16310"/>
                  </a:cubicBezTo>
                  <a:lnTo>
                    <a:pt x="8840" y="16310"/>
                  </a:lnTo>
                  <a:cubicBezTo>
                    <a:pt x="10536" y="11547"/>
                    <a:pt x="15071" y="8155"/>
                    <a:pt x="20388" y="8155"/>
                  </a:cubicBezTo>
                  <a:close/>
                  <a:moveTo>
                    <a:pt x="16310" y="40775"/>
                  </a:moveTo>
                  <a:lnTo>
                    <a:pt x="16310" y="128783"/>
                  </a:lnTo>
                  <a:lnTo>
                    <a:pt x="8155" y="132861"/>
                  </a:lnTo>
                  <a:lnTo>
                    <a:pt x="8155" y="40775"/>
                  </a:lnTo>
                  <a:close/>
                  <a:moveTo>
                    <a:pt x="48930" y="40775"/>
                  </a:moveTo>
                  <a:lnTo>
                    <a:pt x="48930" y="132861"/>
                  </a:lnTo>
                  <a:lnTo>
                    <a:pt x="40775" y="128783"/>
                  </a:lnTo>
                  <a:lnTo>
                    <a:pt x="40775" y="40775"/>
                  </a:lnTo>
                  <a:close/>
                  <a:moveTo>
                    <a:pt x="32620" y="40775"/>
                  </a:moveTo>
                  <a:lnTo>
                    <a:pt x="32620" y="129599"/>
                  </a:lnTo>
                  <a:lnTo>
                    <a:pt x="28543" y="133676"/>
                  </a:lnTo>
                  <a:lnTo>
                    <a:pt x="24465" y="129599"/>
                  </a:lnTo>
                  <a:lnTo>
                    <a:pt x="24465" y="40775"/>
                  </a:lnTo>
                  <a:close/>
                  <a:moveTo>
                    <a:pt x="37513" y="136253"/>
                  </a:moveTo>
                  <a:lnTo>
                    <a:pt x="47886" y="141440"/>
                  </a:lnTo>
                  <a:lnTo>
                    <a:pt x="37937" y="167992"/>
                  </a:lnTo>
                  <a:lnTo>
                    <a:pt x="19148" y="167992"/>
                  </a:lnTo>
                  <a:lnTo>
                    <a:pt x="9199" y="141440"/>
                  </a:lnTo>
                  <a:lnTo>
                    <a:pt x="19572" y="136253"/>
                  </a:lnTo>
                  <a:lnTo>
                    <a:pt x="25672" y="142320"/>
                  </a:lnTo>
                  <a:cubicBezTo>
                    <a:pt x="26455" y="143120"/>
                    <a:pt x="27499" y="143519"/>
                    <a:pt x="28543" y="143519"/>
                  </a:cubicBezTo>
                  <a:cubicBezTo>
                    <a:pt x="29586" y="143519"/>
                    <a:pt x="30630" y="143120"/>
                    <a:pt x="31413" y="142320"/>
                  </a:cubicBezTo>
                  <a:lnTo>
                    <a:pt x="37513" y="136253"/>
                  </a:lnTo>
                  <a:close/>
                  <a:moveTo>
                    <a:pt x="34903" y="176147"/>
                  </a:moveTo>
                  <a:lnTo>
                    <a:pt x="28543" y="193077"/>
                  </a:lnTo>
                  <a:lnTo>
                    <a:pt x="22182" y="176147"/>
                  </a:lnTo>
                  <a:close/>
                  <a:moveTo>
                    <a:pt x="20388" y="0"/>
                  </a:moveTo>
                  <a:cubicBezTo>
                    <a:pt x="9134" y="0"/>
                    <a:pt x="0" y="9134"/>
                    <a:pt x="0" y="20387"/>
                  </a:cubicBezTo>
                  <a:lnTo>
                    <a:pt x="0" y="139385"/>
                  </a:lnTo>
                  <a:cubicBezTo>
                    <a:pt x="0" y="139385"/>
                    <a:pt x="0" y="140265"/>
                    <a:pt x="261" y="140885"/>
                  </a:cubicBezTo>
                  <a:lnTo>
                    <a:pt x="24726" y="206125"/>
                  </a:lnTo>
                  <a:cubicBezTo>
                    <a:pt x="25313" y="207723"/>
                    <a:pt x="26846" y="208767"/>
                    <a:pt x="28543" y="208767"/>
                  </a:cubicBezTo>
                  <a:cubicBezTo>
                    <a:pt x="30239" y="208767"/>
                    <a:pt x="31772" y="207723"/>
                    <a:pt x="32359" y="206125"/>
                  </a:cubicBezTo>
                  <a:cubicBezTo>
                    <a:pt x="32359" y="206125"/>
                    <a:pt x="56824" y="140885"/>
                    <a:pt x="56824" y="140885"/>
                  </a:cubicBezTo>
                  <a:cubicBezTo>
                    <a:pt x="56889" y="140722"/>
                    <a:pt x="57085" y="140265"/>
                    <a:pt x="57085" y="139385"/>
                  </a:cubicBezTo>
                  <a:lnTo>
                    <a:pt x="57085" y="20387"/>
                  </a:lnTo>
                  <a:cubicBezTo>
                    <a:pt x="57085" y="9134"/>
                    <a:pt x="47951" y="0"/>
                    <a:pt x="3669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81" name="Google Shape;681;p41"/>
          <p:cNvGrpSpPr/>
          <p:nvPr/>
        </p:nvGrpSpPr>
        <p:grpSpPr>
          <a:xfrm>
            <a:off x="3626170" y="1846195"/>
            <a:ext cx="333016" cy="330891"/>
            <a:chOff x="1190625" y="243100"/>
            <a:chExt cx="5252625" cy="5219100"/>
          </a:xfrm>
        </p:grpSpPr>
        <p:sp>
          <p:nvSpPr>
            <p:cNvPr id="682" name="Google Shape;682;p41"/>
            <p:cNvSpPr/>
            <p:nvPr/>
          </p:nvSpPr>
          <p:spPr>
            <a:xfrm>
              <a:off x="1190625" y="243100"/>
              <a:ext cx="358025" cy="407675"/>
            </a:xfrm>
            <a:custGeom>
              <a:avLst/>
              <a:gdLst/>
              <a:ahLst/>
              <a:cxnLst/>
              <a:rect l="l" t="t" r="r" b="b"/>
              <a:pathLst>
                <a:path w="14321" h="16307" extrusionOk="0">
                  <a:moveTo>
                    <a:pt x="4090" y="0"/>
                  </a:moveTo>
                  <a:cubicBezTo>
                    <a:pt x="3559" y="0"/>
                    <a:pt x="3023" y="105"/>
                    <a:pt x="2512" y="323"/>
                  </a:cubicBezTo>
                  <a:cubicBezTo>
                    <a:pt x="979" y="943"/>
                    <a:pt x="0" y="2443"/>
                    <a:pt x="0" y="4074"/>
                  </a:cubicBezTo>
                  <a:lnTo>
                    <a:pt x="0" y="12229"/>
                  </a:lnTo>
                  <a:cubicBezTo>
                    <a:pt x="0" y="14480"/>
                    <a:pt x="1827" y="16307"/>
                    <a:pt x="4077" y="16307"/>
                  </a:cubicBezTo>
                  <a:cubicBezTo>
                    <a:pt x="5904" y="16307"/>
                    <a:pt x="7437" y="15132"/>
                    <a:pt x="7959" y="13469"/>
                  </a:cubicBezTo>
                  <a:cubicBezTo>
                    <a:pt x="8545" y="13768"/>
                    <a:pt x="9194" y="13920"/>
                    <a:pt x="9842" y="13920"/>
                  </a:cubicBezTo>
                  <a:cubicBezTo>
                    <a:pt x="10889" y="13920"/>
                    <a:pt x="11936" y="13524"/>
                    <a:pt x="12722" y="12718"/>
                  </a:cubicBezTo>
                  <a:cubicBezTo>
                    <a:pt x="14320" y="11153"/>
                    <a:pt x="14320" y="8543"/>
                    <a:pt x="12722" y="6977"/>
                  </a:cubicBezTo>
                  <a:lnTo>
                    <a:pt x="6948" y="1204"/>
                  </a:lnTo>
                  <a:cubicBezTo>
                    <a:pt x="6187" y="421"/>
                    <a:pt x="5150" y="0"/>
                    <a:pt x="409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 name="Google Shape;683;p41"/>
            <p:cNvSpPr/>
            <p:nvPr/>
          </p:nvSpPr>
          <p:spPr>
            <a:xfrm>
              <a:off x="1190625" y="866050"/>
              <a:ext cx="203875" cy="203900"/>
            </a:xfrm>
            <a:custGeom>
              <a:avLst/>
              <a:gdLst/>
              <a:ahLst/>
              <a:cxnLst/>
              <a:rect l="l" t="t" r="r" b="b"/>
              <a:pathLst>
                <a:path w="8155" h="8156" extrusionOk="0">
                  <a:moveTo>
                    <a:pt x="4077" y="0"/>
                  </a:moveTo>
                  <a:cubicBezTo>
                    <a:pt x="1827" y="0"/>
                    <a:pt x="0" y="1827"/>
                    <a:pt x="0" y="4078"/>
                  </a:cubicBezTo>
                  <a:cubicBezTo>
                    <a:pt x="0" y="6329"/>
                    <a:pt x="1827" y="8155"/>
                    <a:pt x="4077" y="8155"/>
                  </a:cubicBezTo>
                  <a:cubicBezTo>
                    <a:pt x="6328" y="8155"/>
                    <a:pt x="8155" y="6329"/>
                    <a:pt x="8155" y="4078"/>
                  </a:cubicBezTo>
                  <a:cubicBezTo>
                    <a:pt x="8155" y="1827"/>
                    <a:pt x="6328" y="0"/>
                    <a:pt x="407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 name="Google Shape;684;p41"/>
            <p:cNvSpPr/>
            <p:nvPr/>
          </p:nvSpPr>
          <p:spPr>
            <a:xfrm>
              <a:off x="1190625" y="2122725"/>
              <a:ext cx="203875" cy="203900"/>
            </a:xfrm>
            <a:custGeom>
              <a:avLst/>
              <a:gdLst/>
              <a:ahLst/>
              <a:cxnLst/>
              <a:rect l="l" t="t" r="r" b="b"/>
              <a:pathLst>
                <a:path w="8155" h="8156" extrusionOk="0">
                  <a:moveTo>
                    <a:pt x="4077" y="1"/>
                  </a:moveTo>
                  <a:cubicBezTo>
                    <a:pt x="1827" y="1"/>
                    <a:pt x="0" y="1827"/>
                    <a:pt x="0" y="4078"/>
                  </a:cubicBezTo>
                  <a:cubicBezTo>
                    <a:pt x="0" y="6329"/>
                    <a:pt x="1827" y="8155"/>
                    <a:pt x="4077" y="8155"/>
                  </a:cubicBezTo>
                  <a:cubicBezTo>
                    <a:pt x="6328" y="8155"/>
                    <a:pt x="8155" y="6329"/>
                    <a:pt x="8155" y="4078"/>
                  </a:cubicBezTo>
                  <a:cubicBezTo>
                    <a:pt x="8155" y="1827"/>
                    <a:pt x="6328" y="1"/>
                    <a:pt x="4077"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 name="Google Shape;685;p41"/>
            <p:cNvSpPr/>
            <p:nvPr/>
          </p:nvSpPr>
          <p:spPr>
            <a:xfrm>
              <a:off x="1190625" y="1284400"/>
              <a:ext cx="203875" cy="623050"/>
            </a:xfrm>
            <a:custGeom>
              <a:avLst/>
              <a:gdLst/>
              <a:ahLst/>
              <a:cxnLst/>
              <a:rect l="l" t="t" r="r" b="b"/>
              <a:pathLst>
                <a:path w="8155" h="24922" extrusionOk="0">
                  <a:moveTo>
                    <a:pt x="4077" y="0"/>
                  </a:moveTo>
                  <a:cubicBezTo>
                    <a:pt x="1827" y="0"/>
                    <a:pt x="0" y="1860"/>
                    <a:pt x="0" y="4078"/>
                  </a:cubicBezTo>
                  <a:lnTo>
                    <a:pt x="0" y="20844"/>
                  </a:lnTo>
                  <a:cubicBezTo>
                    <a:pt x="0" y="23095"/>
                    <a:pt x="1827" y="24922"/>
                    <a:pt x="4077" y="24922"/>
                  </a:cubicBezTo>
                  <a:cubicBezTo>
                    <a:pt x="6328" y="24922"/>
                    <a:pt x="8155" y="23095"/>
                    <a:pt x="8155" y="20844"/>
                  </a:cubicBezTo>
                  <a:lnTo>
                    <a:pt x="8155" y="4078"/>
                  </a:lnTo>
                  <a:cubicBezTo>
                    <a:pt x="8155" y="1860"/>
                    <a:pt x="6328" y="0"/>
                    <a:pt x="407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 name="Google Shape;686;p41"/>
            <p:cNvSpPr/>
            <p:nvPr/>
          </p:nvSpPr>
          <p:spPr>
            <a:xfrm>
              <a:off x="1190625" y="3379400"/>
              <a:ext cx="203875" cy="203900"/>
            </a:xfrm>
            <a:custGeom>
              <a:avLst/>
              <a:gdLst/>
              <a:ahLst/>
              <a:cxnLst/>
              <a:rect l="l" t="t" r="r" b="b"/>
              <a:pathLst>
                <a:path w="8155" h="8156" extrusionOk="0">
                  <a:moveTo>
                    <a:pt x="4077" y="1"/>
                  </a:moveTo>
                  <a:cubicBezTo>
                    <a:pt x="1827" y="1"/>
                    <a:pt x="0" y="1827"/>
                    <a:pt x="0" y="4078"/>
                  </a:cubicBezTo>
                  <a:cubicBezTo>
                    <a:pt x="0" y="6329"/>
                    <a:pt x="1827" y="8156"/>
                    <a:pt x="4077" y="8156"/>
                  </a:cubicBezTo>
                  <a:cubicBezTo>
                    <a:pt x="6328" y="8156"/>
                    <a:pt x="8155" y="6329"/>
                    <a:pt x="8155" y="4078"/>
                  </a:cubicBezTo>
                  <a:cubicBezTo>
                    <a:pt x="8155" y="1827"/>
                    <a:pt x="6328" y="1"/>
                    <a:pt x="4077"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 name="Google Shape;687;p41"/>
            <p:cNvSpPr/>
            <p:nvPr/>
          </p:nvSpPr>
          <p:spPr>
            <a:xfrm>
              <a:off x="1190625" y="4636075"/>
              <a:ext cx="203875" cy="203900"/>
            </a:xfrm>
            <a:custGeom>
              <a:avLst/>
              <a:gdLst/>
              <a:ahLst/>
              <a:cxnLst/>
              <a:rect l="l" t="t" r="r" b="b"/>
              <a:pathLst>
                <a:path w="8155" h="8156" extrusionOk="0">
                  <a:moveTo>
                    <a:pt x="4077" y="1"/>
                  </a:moveTo>
                  <a:cubicBezTo>
                    <a:pt x="1827" y="1"/>
                    <a:pt x="0" y="1828"/>
                    <a:pt x="0" y="4078"/>
                  </a:cubicBezTo>
                  <a:cubicBezTo>
                    <a:pt x="0" y="6297"/>
                    <a:pt x="1827" y="8156"/>
                    <a:pt x="4077" y="8156"/>
                  </a:cubicBezTo>
                  <a:cubicBezTo>
                    <a:pt x="6328" y="8156"/>
                    <a:pt x="8155" y="6297"/>
                    <a:pt x="8155" y="4078"/>
                  </a:cubicBezTo>
                  <a:cubicBezTo>
                    <a:pt x="8155" y="1828"/>
                    <a:pt x="6328" y="1"/>
                    <a:pt x="4077"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 name="Google Shape;688;p41"/>
            <p:cNvSpPr/>
            <p:nvPr/>
          </p:nvSpPr>
          <p:spPr>
            <a:xfrm>
              <a:off x="1190625" y="2541075"/>
              <a:ext cx="203875" cy="623075"/>
            </a:xfrm>
            <a:custGeom>
              <a:avLst/>
              <a:gdLst/>
              <a:ahLst/>
              <a:cxnLst/>
              <a:rect l="l" t="t" r="r" b="b"/>
              <a:pathLst>
                <a:path w="8155" h="24923" extrusionOk="0">
                  <a:moveTo>
                    <a:pt x="4077" y="0"/>
                  </a:moveTo>
                  <a:cubicBezTo>
                    <a:pt x="1827" y="0"/>
                    <a:pt x="0" y="1827"/>
                    <a:pt x="0" y="4078"/>
                  </a:cubicBezTo>
                  <a:lnTo>
                    <a:pt x="0" y="20845"/>
                  </a:lnTo>
                  <a:cubicBezTo>
                    <a:pt x="0" y="23095"/>
                    <a:pt x="1827" y="24922"/>
                    <a:pt x="4077" y="24922"/>
                  </a:cubicBezTo>
                  <a:cubicBezTo>
                    <a:pt x="6328" y="24922"/>
                    <a:pt x="8155" y="23095"/>
                    <a:pt x="8155" y="20845"/>
                  </a:cubicBezTo>
                  <a:lnTo>
                    <a:pt x="8155" y="4078"/>
                  </a:lnTo>
                  <a:cubicBezTo>
                    <a:pt x="8155" y="1827"/>
                    <a:pt x="6328" y="0"/>
                    <a:pt x="407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 name="Google Shape;689;p41"/>
            <p:cNvSpPr/>
            <p:nvPr/>
          </p:nvSpPr>
          <p:spPr>
            <a:xfrm>
              <a:off x="1190625" y="3797750"/>
              <a:ext cx="203875" cy="623075"/>
            </a:xfrm>
            <a:custGeom>
              <a:avLst/>
              <a:gdLst/>
              <a:ahLst/>
              <a:cxnLst/>
              <a:rect l="l" t="t" r="r" b="b"/>
              <a:pathLst>
                <a:path w="8155" h="24923" extrusionOk="0">
                  <a:moveTo>
                    <a:pt x="4077" y="1"/>
                  </a:moveTo>
                  <a:cubicBezTo>
                    <a:pt x="1827" y="1"/>
                    <a:pt x="0" y="1827"/>
                    <a:pt x="0" y="4078"/>
                  </a:cubicBezTo>
                  <a:lnTo>
                    <a:pt x="0" y="20845"/>
                  </a:lnTo>
                  <a:cubicBezTo>
                    <a:pt x="0" y="23096"/>
                    <a:pt x="1827" y="24922"/>
                    <a:pt x="4077" y="24922"/>
                  </a:cubicBezTo>
                  <a:cubicBezTo>
                    <a:pt x="6328" y="24922"/>
                    <a:pt x="8155" y="23096"/>
                    <a:pt x="8155" y="20845"/>
                  </a:cubicBezTo>
                  <a:lnTo>
                    <a:pt x="8155" y="4078"/>
                  </a:lnTo>
                  <a:cubicBezTo>
                    <a:pt x="8155" y="1827"/>
                    <a:pt x="6328" y="1"/>
                    <a:pt x="4077"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 name="Google Shape;690;p41"/>
            <p:cNvSpPr/>
            <p:nvPr/>
          </p:nvSpPr>
          <p:spPr>
            <a:xfrm>
              <a:off x="3266875" y="2329250"/>
              <a:ext cx="224275" cy="203700"/>
            </a:xfrm>
            <a:custGeom>
              <a:avLst/>
              <a:gdLst/>
              <a:ahLst/>
              <a:cxnLst/>
              <a:rect l="l" t="t" r="r" b="b"/>
              <a:pathLst>
                <a:path w="8971" h="8148" extrusionOk="0">
                  <a:moveTo>
                    <a:pt x="4485" y="0"/>
                  </a:moveTo>
                  <a:cubicBezTo>
                    <a:pt x="3442" y="0"/>
                    <a:pt x="2398" y="400"/>
                    <a:pt x="1599" y="1199"/>
                  </a:cubicBezTo>
                  <a:cubicBezTo>
                    <a:pt x="0" y="2798"/>
                    <a:pt x="0" y="5375"/>
                    <a:pt x="1599" y="6973"/>
                  </a:cubicBezTo>
                  <a:cubicBezTo>
                    <a:pt x="2381" y="7756"/>
                    <a:pt x="3425" y="8147"/>
                    <a:pt x="4469" y="8147"/>
                  </a:cubicBezTo>
                  <a:cubicBezTo>
                    <a:pt x="5513" y="8147"/>
                    <a:pt x="6557" y="7756"/>
                    <a:pt x="7372" y="6973"/>
                  </a:cubicBezTo>
                  <a:cubicBezTo>
                    <a:pt x="8971" y="5375"/>
                    <a:pt x="8971" y="2798"/>
                    <a:pt x="7372" y="1199"/>
                  </a:cubicBezTo>
                  <a:cubicBezTo>
                    <a:pt x="6573" y="400"/>
                    <a:pt x="5529" y="0"/>
                    <a:pt x="448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 name="Google Shape;691;p41"/>
            <p:cNvSpPr/>
            <p:nvPr/>
          </p:nvSpPr>
          <p:spPr>
            <a:xfrm>
              <a:off x="2435050" y="1497250"/>
              <a:ext cx="223475" cy="203075"/>
            </a:xfrm>
            <a:custGeom>
              <a:avLst/>
              <a:gdLst/>
              <a:ahLst/>
              <a:cxnLst/>
              <a:rect l="l" t="t" r="r" b="b"/>
              <a:pathLst>
                <a:path w="8939" h="8123" extrusionOk="0">
                  <a:moveTo>
                    <a:pt x="4466" y="0"/>
                  </a:moveTo>
                  <a:cubicBezTo>
                    <a:pt x="3418" y="0"/>
                    <a:pt x="2366" y="392"/>
                    <a:pt x="1567" y="1174"/>
                  </a:cubicBezTo>
                  <a:cubicBezTo>
                    <a:pt x="1" y="2773"/>
                    <a:pt x="1" y="5350"/>
                    <a:pt x="1567" y="6948"/>
                  </a:cubicBezTo>
                  <a:cubicBezTo>
                    <a:pt x="2350" y="7731"/>
                    <a:pt x="3426" y="8122"/>
                    <a:pt x="4470" y="8122"/>
                  </a:cubicBezTo>
                  <a:cubicBezTo>
                    <a:pt x="5514" y="8122"/>
                    <a:pt x="6558" y="7731"/>
                    <a:pt x="7340" y="6948"/>
                  </a:cubicBezTo>
                  <a:cubicBezTo>
                    <a:pt x="8939" y="5350"/>
                    <a:pt x="8939" y="2773"/>
                    <a:pt x="7340" y="1174"/>
                  </a:cubicBezTo>
                  <a:cubicBezTo>
                    <a:pt x="6558" y="392"/>
                    <a:pt x="5514" y="0"/>
                    <a:pt x="446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 name="Google Shape;692;p41"/>
            <p:cNvSpPr/>
            <p:nvPr/>
          </p:nvSpPr>
          <p:spPr>
            <a:xfrm>
              <a:off x="2722125" y="1774500"/>
              <a:ext cx="490950" cy="481175"/>
            </a:xfrm>
            <a:custGeom>
              <a:avLst/>
              <a:gdLst/>
              <a:ahLst/>
              <a:cxnLst/>
              <a:rect l="l" t="t" r="r" b="b"/>
              <a:pathLst>
                <a:path w="19638" h="19247" extrusionOk="0">
                  <a:moveTo>
                    <a:pt x="4078" y="1"/>
                  </a:moveTo>
                  <a:cubicBezTo>
                    <a:pt x="3001" y="1"/>
                    <a:pt x="1957" y="425"/>
                    <a:pt x="1207" y="1175"/>
                  </a:cubicBezTo>
                  <a:cubicBezTo>
                    <a:pt x="424" y="1958"/>
                    <a:pt x="0" y="2969"/>
                    <a:pt x="0" y="4078"/>
                  </a:cubicBezTo>
                  <a:cubicBezTo>
                    <a:pt x="0" y="5155"/>
                    <a:pt x="424" y="6199"/>
                    <a:pt x="1207" y="6949"/>
                  </a:cubicBezTo>
                  <a:lnTo>
                    <a:pt x="12298" y="18072"/>
                  </a:lnTo>
                  <a:cubicBezTo>
                    <a:pt x="13048" y="18822"/>
                    <a:pt x="14092" y="19247"/>
                    <a:pt x="15168" y="19247"/>
                  </a:cubicBezTo>
                  <a:cubicBezTo>
                    <a:pt x="16277" y="19247"/>
                    <a:pt x="17289" y="18822"/>
                    <a:pt x="18072" y="18072"/>
                  </a:cubicBezTo>
                  <a:cubicBezTo>
                    <a:pt x="19637" y="16474"/>
                    <a:pt x="19637" y="13864"/>
                    <a:pt x="18072" y="12299"/>
                  </a:cubicBezTo>
                  <a:lnTo>
                    <a:pt x="6948" y="1175"/>
                  </a:lnTo>
                  <a:cubicBezTo>
                    <a:pt x="6198" y="425"/>
                    <a:pt x="5154"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 name="Google Shape;693;p41"/>
            <p:cNvSpPr/>
            <p:nvPr/>
          </p:nvSpPr>
          <p:spPr>
            <a:xfrm>
              <a:off x="1889500" y="941875"/>
              <a:ext cx="491750" cy="482000"/>
            </a:xfrm>
            <a:custGeom>
              <a:avLst/>
              <a:gdLst/>
              <a:ahLst/>
              <a:cxnLst/>
              <a:rect l="l" t="t" r="r" b="b"/>
              <a:pathLst>
                <a:path w="19670" h="19280" extrusionOk="0">
                  <a:moveTo>
                    <a:pt x="4078" y="1"/>
                  </a:moveTo>
                  <a:cubicBezTo>
                    <a:pt x="3001" y="1"/>
                    <a:pt x="1990" y="425"/>
                    <a:pt x="1207" y="1208"/>
                  </a:cubicBezTo>
                  <a:cubicBezTo>
                    <a:pt x="424" y="1991"/>
                    <a:pt x="0" y="3002"/>
                    <a:pt x="0" y="4078"/>
                  </a:cubicBezTo>
                  <a:cubicBezTo>
                    <a:pt x="0" y="5188"/>
                    <a:pt x="424" y="6199"/>
                    <a:pt x="1207" y="6982"/>
                  </a:cubicBezTo>
                  <a:lnTo>
                    <a:pt x="12298" y="18072"/>
                  </a:lnTo>
                  <a:cubicBezTo>
                    <a:pt x="13081" y="18855"/>
                    <a:pt x="14092" y="19279"/>
                    <a:pt x="15201" y="19279"/>
                  </a:cubicBezTo>
                  <a:cubicBezTo>
                    <a:pt x="16278" y="19279"/>
                    <a:pt x="17289" y="18855"/>
                    <a:pt x="18072" y="18072"/>
                  </a:cubicBezTo>
                  <a:cubicBezTo>
                    <a:pt x="19670" y="16474"/>
                    <a:pt x="19670" y="13897"/>
                    <a:pt x="18072" y="12299"/>
                  </a:cubicBezTo>
                  <a:lnTo>
                    <a:pt x="6981" y="1208"/>
                  </a:lnTo>
                  <a:cubicBezTo>
                    <a:pt x="6198" y="425"/>
                    <a:pt x="5187"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 name="Google Shape;694;p41"/>
            <p:cNvSpPr/>
            <p:nvPr/>
          </p:nvSpPr>
          <p:spPr>
            <a:xfrm>
              <a:off x="1612225" y="664625"/>
              <a:ext cx="203900" cy="203075"/>
            </a:xfrm>
            <a:custGeom>
              <a:avLst/>
              <a:gdLst/>
              <a:ahLst/>
              <a:cxnLst/>
              <a:rect l="l" t="t" r="r" b="b"/>
              <a:pathLst>
                <a:path w="8156" h="8123" extrusionOk="0">
                  <a:moveTo>
                    <a:pt x="4078" y="0"/>
                  </a:moveTo>
                  <a:cubicBezTo>
                    <a:pt x="1958" y="0"/>
                    <a:pt x="0" y="1794"/>
                    <a:pt x="0" y="4078"/>
                  </a:cubicBezTo>
                  <a:cubicBezTo>
                    <a:pt x="0" y="6361"/>
                    <a:pt x="1827" y="8123"/>
                    <a:pt x="4078" y="8123"/>
                  </a:cubicBezTo>
                  <a:cubicBezTo>
                    <a:pt x="6329" y="8123"/>
                    <a:pt x="8155" y="6361"/>
                    <a:pt x="8155" y="4078"/>
                  </a:cubicBezTo>
                  <a:cubicBezTo>
                    <a:pt x="8155" y="1892"/>
                    <a:pt x="6296"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 name="Google Shape;695;p41"/>
            <p:cNvSpPr/>
            <p:nvPr/>
          </p:nvSpPr>
          <p:spPr>
            <a:xfrm>
              <a:off x="1190625" y="2606525"/>
              <a:ext cx="5252625" cy="2855675"/>
            </a:xfrm>
            <a:custGeom>
              <a:avLst/>
              <a:gdLst/>
              <a:ahLst/>
              <a:cxnLst/>
              <a:rect l="l" t="t" r="r" b="b"/>
              <a:pathLst>
                <a:path w="210105" h="114227" extrusionOk="0">
                  <a:moveTo>
                    <a:pt x="28379" y="91621"/>
                  </a:moveTo>
                  <a:cubicBezTo>
                    <a:pt x="31609" y="95797"/>
                    <a:pt x="33696" y="100853"/>
                    <a:pt x="34381" y="106072"/>
                  </a:cubicBezTo>
                  <a:lnTo>
                    <a:pt x="13929" y="106072"/>
                  </a:lnTo>
                  <a:lnTo>
                    <a:pt x="28379" y="91621"/>
                  </a:lnTo>
                  <a:close/>
                  <a:moveTo>
                    <a:pt x="104384" y="15617"/>
                  </a:moveTo>
                  <a:lnTo>
                    <a:pt x="194871" y="106072"/>
                  </a:lnTo>
                  <a:lnTo>
                    <a:pt x="42602" y="106072"/>
                  </a:lnTo>
                  <a:cubicBezTo>
                    <a:pt x="42602" y="106007"/>
                    <a:pt x="42602" y="105974"/>
                    <a:pt x="42602" y="105909"/>
                  </a:cubicBezTo>
                  <a:cubicBezTo>
                    <a:pt x="41786" y="98569"/>
                    <a:pt x="38850" y="91523"/>
                    <a:pt x="34218" y="85815"/>
                  </a:cubicBezTo>
                  <a:lnTo>
                    <a:pt x="104384" y="15617"/>
                  </a:lnTo>
                  <a:close/>
                  <a:moveTo>
                    <a:pt x="98626" y="0"/>
                  </a:moveTo>
                  <a:cubicBezTo>
                    <a:pt x="97582" y="0"/>
                    <a:pt x="96538" y="400"/>
                    <a:pt x="95739" y="1199"/>
                  </a:cubicBezTo>
                  <a:cubicBezTo>
                    <a:pt x="94141" y="2797"/>
                    <a:pt x="94141" y="5374"/>
                    <a:pt x="95739" y="6973"/>
                  </a:cubicBezTo>
                  <a:lnTo>
                    <a:pt x="98642" y="9843"/>
                  </a:lnTo>
                  <a:lnTo>
                    <a:pt x="7894" y="100559"/>
                  </a:lnTo>
                  <a:cubicBezTo>
                    <a:pt x="7307" y="99026"/>
                    <a:pt x="5839" y="97917"/>
                    <a:pt x="4077" y="97917"/>
                  </a:cubicBezTo>
                  <a:cubicBezTo>
                    <a:pt x="1827" y="97917"/>
                    <a:pt x="0" y="99744"/>
                    <a:pt x="0" y="101994"/>
                  </a:cubicBezTo>
                  <a:lnTo>
                    <a:pt x="0" y="110149"/>
                  </a:lnTo>
                  <a:cubicBezTo>
                    <a:pt x="0" y="112302"/>
                    <a:pt x="1892" y="114227"/>
                    <a:pt x="4077" y="114227"/>
                  </a:cubicBezTo>
                  <a:lnTo>
                    <a:pt x="204722" y="114227"/>
                  </a:lnTo>
                  <a:cubicBezTo>
                    <a:pt x="208278" y="114227"/>
                    <a:pt x="210105" y="109791"/>
                    <a:pt x="207593" y="107279"/>
                  </a:cubicBezTo>
                  <a:lnTo>
                    <a:pt x="101513" y="1199"/>
                  </a:lnTo>
                  <a:cubicBezTo>
                    <a:pt x="100714" y="400"/>
                    <a:pt x="99670" y="0"/>
                    <a:pt x="9862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 name="Google Shape;696;p41"/>
            <p:cNvSpPr/>
            <p:nvPr/>
          </p:nvSpPr>
          <p:spPr>
            <a:xfrm>
              <a:off x="1912325" y="2898250"/>
              <a:ext cx="526850" cy="639375"/>
            </a:xfrm>
            <a:custGeom>
              <a:avLst/>
              <a:gdLst/>
              <a:ahLst/>
              <a:cxnLst/>
              <a:rect l="l" t="t" r="r" b="b"/>
              <a:pathLst>
                <a:path w="21074" h="25575" extrusionOk="0">
                  <a:moveTo>
                    <a:pt x="13967" y="14382"/>
                  </a:moveTo>
                  <a:cubicBezTo>
                    <a:pt x="14209" y="14382"/>
                    <a:pt x="14353" y="14403"/>
                    <a:pt x="14353" y="14452"/>
                  </a:cubicBezTo>
                  <a:cubicBezTo>
                    <a:pt x="14353" y="16115"/>
                    <a:pt x="13995" y="17583"/>
                    <a:pt x="12788" y="18757"/>
                  </a:cubicBezTo>
                  <a:cubicBezTo>
                    <a:pt x="11711" y="19736"/>
                    <a:pt x="10635" y="20225"/>
                    <a:pt x="9526" y="20225"/>
                  </a:cubicBezTo>
                  <a:cubicBezTo>
                    <a:pt x="7927" y="20225"/>
                    <a:pt x="6753" y="19149"/>
                    <a:pt x="6753" y="17550"/>
                  </a:cubicBezTo>
                  <a:cubicBezTo>
                    <a:pt x="6753" y="16311"/>
                    <a:pt x="7373" y="15463"/>
                    <a:pt x="8547" y="15071"/>
                  </a:cubicBezTo>
                  <a:cubicBezTo>
                    <a:pt x="9037" y="14908"/>
                    <a:pt x="12748" y="14382"/>
                    <a:pt x="13967" y="14382"/>
                  </a:cubicBezTo>
                  <a:close/>
                  <a:moveTo>
                    <a:pt x="9852" y="1"/>
                  </a:moveTo>
                  <a:cubicBezTo>
                    <a:pt x="7862" y="1"/>
                    <a:pt x="5970" y="360"/>
                    <a:pt x="4176" y="1110"/>
                  </a:cubicBezTo>
                  <a:cubicBezTo>
                    <a:pt x="1925" y="2056"/>
                    <a:pt x="686" y="3687"/>
                    <a:pt x="2121" y="6036"/>
                  </a:cubicBezTo>
                  <a:cubicBezTo>
                    <a:pt x="2524" y="6728"/>
                    <a:pt x="3024" y="6974"/>
                    <a:pt x="3565" y="6974"/>
                  </a:cubicBezTo>
                  <a:cubicBezTo>
                    <a:pt x="4248" y="6974"/>
                    <a:pt x="4999" y="6581"/>
                    <a:pt x="5709" y="6199"/>
                  </a:cubicBezTo>
                  <a:cubicBezTo>
                    <a:pt x="6726" y="5658"/>
                    <a:pt x="8146" y="5281"/>
                    <a:pt x="9524" y="5281"/>
                  </a:cubicBezTo>
                  <a:cubicBezTo>
                    <a:pt x="10973" y="5281"/>
                    <a:pt x="12375" y="5699"/>
                    <a:pt x="13212" y="6786"/>
                  </a:cubicBezTo>
                  <a:cubicBezTo>
                    <a:pt x="13962" y="7765"/>
                    <a:pt x="14353" y="8939"/>
                    <a:pt x="14353" y="10244"/>
                  </a:cubicBezTo>
                  <a:lnTo>
                    <a:pt x="14353" y="10961"/>
                  </a:lnTo>
                  <a:lnTo>
                    <a:pt x="12200" y="10961"/>
                  </a:lnTo>
                  <a:cubicBezTo>
                    <a:pt x="8253" y="10961"/>
                    <a:pt x="5252" y="11516"/>
                    <a:pt x="3165" y="12625"/>
                  </a:cubicBezTo>
                  <a:cubicBezTo>
                    <a:pt x="1044" y="13734"/>
                    <a:pt x="1" y="15659"/>
                    <a:pt x="1" y="18399"/>
                  </a:cubicBezTo>
                  <a:cubicBezTo>
                    <a:pt x="1" y="22411"/>
                    <a:pt x="2643" y="25575"/>
                    <a:pt x="6818" y="25575"/>
                  </a:cubicBezTo>
                  <a:cubicBezTo>
                    <a:pt x="9689" y="25575"/>
                    <a:pt x="12364" y="24107"/>
                    <a:pt x="14745" y="21204"/>
                  </a:cubicBezTo>
                  <a:lnTo>
                    <a:pt x="14745" y="22802"/>
                  </a:lnTo>
                  <a:cubicBezTo>
                    <a:pt x="14745" y="24368"/>
                    <a:pt x="16539" y="25086"/>
                    <a:pt x="17778" y="25086"/>
                  </a:cubicBezTo>
                  <a:cubicBezTo>
                    <a:pt x="19018" y="25086"/>
                    <a:pt x="21073" y="24499"/>
                    <a:pt x="21073" y="22965"/>
                  </a:cubicBezTo>
                  <a:lnTo>
                    <a:pt x="21073" y="10178"/>
                  </a:lnTo>
                  <a:cubicBezTo>
                    <a:pt x="21073" y="7243"/>
                    <a:pt x="20160" y="4829"/>
                    <a:pt x="18300" y="2872"/>
                  </a:cubicBezTo>
                  <a:cubicBezTo>
                    <a:pt x="16474" y="947"/>
                    <a:pt x="13636" y="1"/>
                    <a:pt x="985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 name="Google Shape;697;p41"/>
            <p:cNvSpPr/>
            <p:nvPr/>
          </p:nvSpPr>
          <p:spPr>
            <a:xfrm>
              <a:off x="5029150" y="2544125"/>
              <a:ext cx="579025" cy="990650"/>
            </a:xfrm>
            <a:custGeom>
              <a:avLst/>
              <a:gdLst/>
              <a:ahLst/>
              <a:cxnLst/>
              <a:rect l="l" t="t" r="r" b="b"/>
              <a:pathLst>
                <a:path w="23161" h="39626" extrusionOk="0">
                  <a:moveTo>
                    <a:pt x="11418" y="20103"/>
                  </a:moveTo>
                  <a:cubicBezTo>
                    <a:pt x="12657" y="20103"/>
                    <a:pt x="13766" y="20592"/>
                    <a:pt x="14647" y="21538"/>
                  </a:cubicBezTo>
                  <a:cubicBezTo>
                    <a:pt x="15560" y="22484"/>
                    <a:pt x="16017" y="23561"/>
                    <a:pt x="16017" y="24767"/>
                  </a:cubicBezTo>
                  <a:lnTo>
                    <a:pt x="16017" y="29008"/>
                  </a:lnTo>
                  <a:cubicBezTo>
                    <a:pt x="16017" y="30215"/>
                    <a:pt x="15560" y="31324"/>
                    <a:pt x="14647" y="32303"/>
                  </a:cubicBezTo>
                  <a:cubicBezTo>
                    <a:pt x="13766" y="33281"/>
                    <a:pt x="12690" y="33771"/>
                    <a:pt x="11483" y="33771"/>
                  </a:cubicBezTo>
                  <a:cubicBezTo>
                    <a:pt x="10243" y="33771"/>
                    <a:pt x="9167" y="33314"/>
                    <a:pt x="8188" y="32368"/>
                  </a:cubicBezTo>
                  <a:cubicBezTo>
                    <a:pt x="7242" y="31389"/>
                    <a:pt x="6753" y="30606"/>
                    <a:pt x="6753" y="29954"/>
                  </a:cubicBezTo>
                  <a:lnTo>
                    <a:pt x="6753" y="24767"/>
                  </a:lnTo>
                  <a:cubicBezTo>
                    <a:pt x="6753" y="23397"/>
                    <a:pt x="7242" y="22256"/>
                    <a:pt x="8188" y="21408"/>
                  </a:cubicBezTo>
                  <a:cubicBezTo>
                    <a:pt x="9167" y="20527"/>
                    <a:pt x="10243" y="20103"/>
                    <a:pt x="11418" y="20103"/>
                  </a:cubicBezTo>
                  <a:close/>
                  <a:moveTo>
                    <a:pt x="3288" y="0"/>
                  </a:moveTo>
                  <a:cubicBezTo>
                    <a:pt x="2002" y="0"/>
                    <a:pt x="744" y="450"/>
                    <a:pt x="327" y="1379"/>
                  </a:cubicBezTo>
                  <a:cubicBezTo>
                    <a:pt x="1" y="2064"/>
                    <a:pt x="1" y="2814"/>
                    <a:pt x="1" y="3565"/>
                  </a:cubicBezTo>
                  <a:cubicBezTo>
                    <a:pt x="1" y="14427"/>
                    <a:pt x="1" y="25289"/>
                    <a:pt x="33" y="36152"/>
                  </a:cubicBezTo>
                  <a:cubicBezTo>
                    <a:pt x="33" y="36478"/>
                    <a:pt x="33" y="36804"/>
                    <a:pt x="66" y="37098"/>
                  </a:cubicBezTo>
                  <a:cubicBezTo>
                    <a:pt x="99" y="37293"/>
                    <a:pt x="131" y="37457"/>
                    <a:pt x="196" y="37620"/>
                  </a:cubicBezTo>
                  <a:cubicBezTo>
                    <a:pt x="588" y="38566"/>
                    <a:pt x="1599" y="39120"/>
                    <a:pt x="2610" y="39218"/>
                  </a:cubicBezTo>
                  <a:cubicBezTo>
                    <a:pt x="2796" y="39241"/>
                    <a:pt x="2983" y="39253"/>
                    <a:pt x="3170" y="39253"/>
                  </a:cubicBezTo>
                  <a:cubicBezTo>
                    <a:pt x="4038" y="39253"/>
                    <a:pt x="4902" y="38999"/>
                    <a:pt x="5546" y="38435"/>
                  </a:cubicBezTo>
                  <a:cubicBezTo>
                    <a:pt x="6329" y="37718"/>
                    <a:pt x="6720" y="36543"/>
                    <a:pt x="6296" y="35597"/>
                  </a:cubicBezTo>
                  <a:lnTo>
                    <a:pt x="6296" y="35597"/>
                  </a:lnTo>
                  <a:cubicBezTo>
                    <a:pt x="7769" y="38122"/>
                    <a:pt x="10717" y="39625"/>
                    <a:pt x="13626" y="39625"/>
                  </a:cubicBezTo>
                  <a:cubicBezTo>
                    <a:pt x="14776" y="39625"/>
                    <a:pt x="15919" y="39391"/>
                    <a:pt x="16963" y="38892"/>
                  </a:cubicBezTo>
                  <a:cubicBezTo>
                    <a:pt x="20845" y="37033"/>
                    <a:pt x="22672" y="32433"/>
                    <a:pt x="22965" y="28127"/>
                  </a:cubicBezTo>
                  <a:cubicBezTo>
                    <a:pt x="23161" y="25126"/>
                    <a:pt x="22769" y="21995"/>
                    <a:pt x="21301" y="19353"/>
                  </a:cubicBezTo>
                  <a:cubicBezTo>
                    <a:pt x="19834" y="16678"/>
                    <a:pt x="17224" y="14557"/>
                    <a:pt x="14223" y="14199"/>
                  </a:cubicBezTo>
                  <a:cubicBezTo>
                    <a:pt x="13922" y="14159"/>
                    <a:pt x="13618" y="14140"/>
                    <a:pt x="13314" y="14140"/>
                  </a:cubicBezTo>
                  <a:cubicBezTo>
                    <a:pt x="10589" y="14140"/>
                    <a:pt x="7845" y="15687"/>
                    <a:pt x="6818" y="18211"/>
                  </a:cubicBezTo>
                  <a:cubicBezTo>
                    <a:pt x="6786" y="13220"/>
                    <a:pt x="6786" y="8229"/>
                    <a:pt x="6753" y="3238"/>
                  </a:cubicBezTo>
                  <a:cubicBezTo>
                    <a:pt x="6753" y="2619"/>
                    <a:pt x="6753" y="1966"/>
                    <a:pt x="6459" y="1412"/>
                  </a:cubicBezTo>
                  <a:cubicBezTo>
                    <a:pt x="5978" y="482"/>
                    <a:pt x="4619" y="0"/>
                    <a:pt x="328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 name="Google Shape;698;p41"/>
            <p:cNvSpPr/>
            <p:nvPr/>
          </p:nvSpPr>
          <p:spPr>
            <a:xfrm>
              <a:off x="3671350" y="4386550"/>
              <a:ext cx="520325" cy="639375"/>
            </a:xfrm>
            <a:custGeom>
              <a:avLst/>
              <a:gdLst/>
              <a:ahLst/>
              <a:cxnLst/>
              <a:rect l="l" t="t" r="r" b="b"/>
              <a:pathLst>
                <a:path w="20813" h="25575" extrusionOk="0">
                  <a:moveTo>
                    <a:pt x="11320" y="0"/>
                  </a:moveTo>
                  <a:cubicBezTo>
                    <a:pt x="4894" y="0"/>
                    <a:pt x="1" y="4012"/>
                    <a:pt x="1" y="10700"/>
                  </a:cubicBezTo>
                  <a:lnTo>
                    <a:pt x="1" y="14875"/>
                  </a:lnTo>
                  <a:cubicBezTo>
                    <a:pt x="1" y="21660"/>
                    <a:pt x="4861" y="25574"/>
                    <a:pt x="11352" y="25574"/>
                  </a:cubicBezTo>
                  <a:cubicBezTo>
                    <a:pt x="13734" y="25574"/>
                    <a:pt x="15756" y="25118"/>
                    <a:pt x="17452" y="24237"/>
                  </a:cubicBezTo>
                  <a:cubicBezTo>
                    <a:pt x="19540" y="23128"/>
                    <a:pt x="20812" y="21236"/>
                    <a:pt x="19181" y="19148"/>
                  </a:cubicBezTo>
                  <a:cubicBezTo>
                    <a:pt x="18619" y="18430"/>
                    <a:pt x="18005" y="18168"/>
                    <a:pt x="17361" y="18168"/>
                  </a:cubicBezTo>
                  <a:cubicBezTo>
                    <a:pt x="16658" y="18168"/>
                    <a:pt x="15918" y="18480"/>
                    <a:pt x="15169" y="18855"/>
                  </a:cubicBezTo>
                  <a:cubicBezTo>
                    <a:pt x="14158" y="19376"/>
                    <a:pt x="13081" y="19605"/>
                    <a:pt x="11874" y="19605"/>
                  </a:cubicBezTo>
                  <a:cubicBezTo>
                    <a:pt x="8482" y="19605"/>
                    <a:pt x="6753" y="18039"/>
                    <a:pt x="6753" y="14842"/>
                  </a:cubicBezTo>
                  <a:lnTo>
                    <a:pt x="6753" y="10700"/>
                  </a:lnTo>
                  <a:cubicBezTo>
                    <a:pt x="6753" y="7535"/>
                    <a:pt x="8449" y="5937"/>
                    <a:pt x="11842" y="5937"/>
                  </a:cubicBezTo>
                  <a:cubicBezTo>
                    <a:pt x="13734" y="5937"/>
                    <a:pt x="15267" y="7340"/>
                    <a:pt x="16996" y="7340"/>
                  </a:cubicBezTo>
                  <a:cubicBezTo>
                    <a:pt x="18561" y="7340"/>
                    <a:pt x="19670" y="5448"/>
                    <a:pt x="19670" y="4045"/>
                  </a:cubicBezTo>
                  <a:cubicBezTo>
                    <a:pt x="19670" y="751"/>
                    <a:pt x="13603" y="0"/>
                    <a:pt x="1132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99" name="Google Shape;699;p41"/>
          <p:cNvSpPr txBox="1">
            <a:spLocks noGrp="1"/>
          </p:cNvSpPr>
          <p:nvPr>
            <p:ph type="subTitle" idx="3"/>
          </p:nvPr>
        </p:nvSpPr>
        <p:spPr>
          <a:xfrm>
            <a:off x="1366125" y="2664990"/>
            <a:ext cx="1501350" cy="796500"/>
          </a:xfrm>
          <a:prstGeom prst="rect">
            <a:avLst/>
          </a:prstGeom>
        </p:spPr>
        <p:txBody>
          <a:bodyPr spcFirstLastPara="1" wrap="square" lIns="91425" tIns="91425" rIns="91425" bIns="91425" anchor="t" anchorCtr="0">
            <a:noAutofit/>
          </a:bodyPr>
          <a:lstStyle/>
          <a:p>
            <a:pPr marL="0" lvl="0" indent="0" rtl="1"/>
            <a:r>
              <a:rPr lang="fa-IR" sz="1200" dirty="0">
                <a:latin typeface="Shabnam" panose="020B0603030804020204" pitchFamily="34" charset="-78"/>
                <a:cs typeface="Shabnam" panose="020B0603030804020204" pitchFamily="34" charset="-78"/>
              </a:rPr>
              <a:t>توضیحات دلخواه خود را در این قسمت وارد کنید</a:t>
            </a:r>
            <a:endParaRPr lang="fa-IR" sz="1200" dirty="0">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703"/>
        <p:cNvGrpSpPr/>
        <p:nvPr/>
      </p:nvGrpSpPr>
      <p:grpSpPr>
        <a:xfrm>
          <a:off x="0" y="0"/>
          <a:ext cx="0" cy="0"/>
          <a:chOff x="0" y="0"/>
          <a:chExt cx="0" cy="0"/>
        </a:xfrm>
      </p:grpSpPr>
      <p:sp>
        <p:nvSpPr>
          <p:cNvPr id="704" name="Google Shape;704;p42"/>
          <p:cNvSpPr txBox="1">
            <a:spLocks noGrp="1"/>
          </p:cNvSpPr>
          <p:nvPr>
            <p:ph type="ctrTitle" idx="2"/>
          </p:nvPr>
        </p:nvSpPr>
        <p:spPr>
          <a:xfrm>
            <a:off x="430749" y="2609075"/>
            <a:ext cx="4719320" cy="1215300"/>
          </a:xfrm>
          <a:prstGeom prst="rect">
            <a:avLst/>
          </a:prstGeom>
        </p:spPr>
        <p:txBody>
          <a:bodyPr spcFirstLastPara="1" wrap="square" lIns="91425" tIns="91425" rIns="91425" bIns="91425" anchor="t" anchorCtr="0">
            <a:noAutofit/>
          </a:bodyPr>
          <a:lstStyle/>
          <a:p>
            <a:pPr lvl="0" algn="ctr" rtl="1"/>
            <a:r>
              <a:rPr lang="fa-IR" sz="5400" dirty="0" smtClean="0">
                <a:cs typeface="B Titr" panose="00000700000000000000" pitchFamily="2" charset="-78"/>
              </a:rPr>
              <a:t>موفقیت در تحصیل</a:t>
            </a:r>
            <a:endParaRPr sz="5400" dirty="0">
              <a:solidFill>
                <a:srgbClr val="FFFFFF"/>
              </a:solidFill>
            </a:endParaRPr>
          </a:p>
        </p:txBody>
      </p:sp>
      <p:sp>
        <p:nvSpPr>
          <p:cNvPr id="705" name="Google Shape;705;p42"/>
          <p:cNvSpPr txBox="1">
            <a:spLocks noGrp="1"/>
          </p:cNvSpPr>
          <p:nvPr>
            <p:ph type="title"/>
          </p:nvPr>
        </p:nvSpPr>
        <p:spPr>
          <a:xfrm>
            <a:off x="907502" y="1543250"/>
            <a:ext cx="2512145" cy="1065825"/>
          </a:xfrm>
          <a:prstGeom prst="rect">
            <a:avLst/>
          </a:prstGeom>
        </p:spPr>
        <p:txBody>
          <a:bodyPr spcFirstLastPara="1" wrap="square" lIns="91425" tIns="91425" rIns="91425" bIns="91425" anchor="t" anchorCtr="0">
            <a:noAutofit/>
          </a:bodyPr>
          <a:lstStyle/>
          <a:p>
            <a:pPr lvl="0" algn="ctr" rtl="1"/>
            <a:r>
              <a:rPr lang="fa-IR" sz="5400" dirty="0">
                <a:solidFill>
                  <a:srgbClr val="FDC97A"/>
                </a:solidFill>
                <a:cs typeface="B Titr" panose="00000700000000000000" pitchFamily="2" charset="-78"/>
              </a:rPr>
              <a:t>بخش </a:t>
            </a:r>
            <a:r>
              <a:rPr lang="fa-IR" sz="5400" dirty="0" smtClean="0">
                <a:solidFill>
                  <a:srgbClr val="FDC97A"/>
                </a:solidFill>
                <a:cs typeface="B Titr" panose="00000700000000000000" pitchFamily="2" charset="-78"/>
              </a:rPr>
              <a:t>3</a:t>
            </a:r>
            <a:endParaRPr lang="fa-IR" sz="5400" dirty="0">
              <a:solidFill>
                <a:srgbClr val="FDC97A"/>
              </a:solidFill>
              <a:cs typeface="B Titr" panose="00000700000000000000" pitchFamily="2" charset="-78"/>
            </a:endParaRPr>
          </a:p>
        </p:txBody>
      </p:sp>
      <p:sp>
        <p:nvSpPr>
          <p:cNvPr id="706" name="Google Shape;706;p42"/>
          <p:cNvSpPr txBox="1">
            <a:spLocks noGrp="1"/>
          </p:cNvSpPr>
          <p:nvPr>
            <p:ph type="subTitle" idx="1"/>
          </p:nvPr>
        </p:nvSpPr>
        <p:spPr>
          <a:xfrm flipH="1">
            <a:off x="609423" y="3609500"/>
            <a:ext cx="3783899" cy="373921"/>
          </a:xfrm>
          <a:prstGeom prst="rect">
            <a:avLst/>
          </a:prstGeom>
        </p:spPr>
        <p:txBody>
          <a:bodyPr spcFirstLastPara="1" wrap="square" lIns="91425" tIns="91425" rIns="91425" bIns="91425" anchor="b" anchorCtr="0">
            <a:noAutofit/>
          </a:bodyPr>
          <a:lstStyle/>
          <a:p>
            <a:pPr marL="0" lvl="0" indent="0" algn="r" rtl="1"/>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710"/>
        <p:cNvGrpSpPr/>
        <p:nvPr/>
      </p:nvGrpSpPr>
      <p:grpSpPr>
        <a:xfrm>
          <a:off x="0" y="0"/>
          <a:ext cx="0" cy="0"/>
          <a:chOff x="0" y="0"/>
          <a:chExt cx="0" cy="0"/>
        </a:xfrm>
      </p:grpSpPr>
      <p:pic>
        <p:nvPicPr>
          <p:cNvPr id="711" name="Google Shape;711;p43"/>
          <p:cNvPicPr preferRelativeResize="0"/>
          <p:nvPr/>
        </p:nvPicPr>
        <p:blipFill rotWithShape="1">
          <a:blip r:embed="rId3">
            <a:alphaModFix/>
          </a:blip>
          <a:srcRect l="18051" t="7845" r="12547" b="4588"/>
          <a:stretch/>
        </p:blipFill>
        <p:spPr>
          <a:xfrm>
            <a:off x="2667200" y="1270050"/>
            <a:ext cx="3809600" cy="2703724"/>
          </a:xfrm>
          <a:prstGeom prst="rect">
            <a:avLst/>
          </a:prstGeom>
          <a:noFill/>
          <a:ln>
            <a:noFill/>
          </a:ln>
        </p:spPr>
      </p:pic>
      <p:sp>
        <p:nvSpPr>
          <p:cNvPr id="712" name="Google Shape;712;p43"/>
          <p:cNvSpPr txBox="1"/>
          <p:nvPr/>
        </p:nvSpPr>
        <p:spPr>
          <a:xfrm>
            <a:off x="6668724" y="2586400"/>
            <a:ext cx="1472831" cy="510000"/>
          </a:xfrm>
          <a:prstGeom prst="rect">
            <a:avLst/>
          </a:prstGeom>
          <a:noFill/>
          <a:ln>
            <a:noFill/>
          </a:ln>
        </p:spPr>
        <p:txBody>
          <a:bodyPr spcFirstLastPara="1" wrap="square" lIns="0" tIns="4775" rIns="0" bIns="0" anchor="t" anchorCtr="0">
            <a:noAutofit/>
          </a:bodyPr>
          <a:lstStyle/>
          <a:p>
            <a:pPr marL="0" lvl="0" indent="0" algn="r" rtl="1"/>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
        <p:nvSpPr>
          <p:cNvPr id="714" name="Google Shape;714;p43"/>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3200" b="1" dirty="0">
                <a:latin typeface="Shabnam" panose="020B0603030804020204" pitchFamily="34" charset="-78"/>
                <a:cs typeface="Shabnam" panose="020B0603030804020204" pitchFamily="34" charset="-78"/>
              </a:rPr>
              <a:t>اصول درس خواندن</a:t>
            </a:r>
            <a:endParaRPr sz="3200" dirty="0"/>
          </a:p>
        </p:txBody>
      </p:sp>
      <p:sp>
        <p:nvSpPr>
          <p:cNvPr id="715" name="Google Shape;715;p43"/>
          <p:cNvSpPr txBox="1"/>
          <p:nvPr/>
        </p:nvSpPr>
        <p:spPr>
          <a:xfrm>
            <a:off x="6627574" y="1915825"/>
            <a:ext cx="1516439" cy="510000"/>
          </a:xfrm>
          <a:prstGeom prst="rect">
            <a:avLst/>
          </a:prstGeom>
          <a:noFill/>
          <a:ln>
            <a:noFill/>
          </a:ln>
        </p:spPr>
        <p:txBody>
          <a:bodyPr spcFirstLastPara="1" wrap="square" lIns="0" tIns="4775" rIns="0" bIns="0" anchor="t" anchorCtr="0">
            <a:noAutofit/>
          </a:bodyPr>
          <a:lstStyle/>
          <a:p>
            <a:pPr marL="0" lvl="0" indent="0" algn="r" rtl="1"/>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
        <p:nvSpPr>
          <p:cNvPr id="717" name="Google Shape;717;p43"/>
          <p:cNvSpPr txBox="1"/>
          <p:nvPr/>
        </p:nvSpPr>
        <p:spPr>
          <a:xfrm>
            <a:off x="6627575" y="1245250"/>
            <a:ext cx="1517942" cy="510000"/>
          </a:xfrm>
          <a:prstGeom prst="rect">
            <a:avLst/>
          </a:prstGeom>
          <a:noFill/>
          <a:ln>
            <a:noFill/>
          </a:ln>
        </p:spPr>
        <p:txBody>
          <a:bodyPr spcFirstLastPara="1" wrap="square" lIns="0" tIns="4775" rIns="0" bIns="0" anchor="t" anchorCtr="0">
            <a:noAutofit/>
          </a:bodyPr>
          <a:lstStyle/>
          <a:p>
            <a:pPr marL="0" lvl="0" indent="0" algn="r" rtl="1"/>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grpSp>
        <p:nvGrpSpPr>
          <p:cNvPr id="719" name="Google Shape;719;p43"/>
          <p:cNvGrpSpPr/>
          <p:nvPr/>
        </p:nvGrpSpPr>
        <p:grpSpPr>
          <a:xfrm>
            <a:off x="5913537" y="2697526"/>
            <a:ext cx="353436" cy="316283"/>
            <a:chOff x="1190625" y="513825"/>
            <a:chExt cx="5228350" cy="4678750"/>
          </a:xfrm>
        </p:grpSpPr>
        <p:sp>
          <p:nvSpPr>
            <p:cNvPr id="720" name="Google Shape;720;p43"/>
            <p:cNvSpPr/>
            <p:nvPr/>
          </p:nvSpPr>
          <p:spPr>
            <a:xfrm>
              <a:off x="1190625" y="539425"/>
              <a:ext cx="5228350" cy="4653150"/>
            </a:xfrm>
            <a:custGeom>
              <a:avLst/>
              <a:gdLst/>
              <a:ahLst/>
              <a:cxnLst/>
              <a:rect l="l" t="t" r="r" b="b"/>
              <a:pathLst>
                <a:path w="209134" h="186126" extrusionOk="0">
                  <a:moveTo>
                    <a:pt x="88216" y="1"/>
                  </a:moveTo>
                  <a:cubicBezTo>
                    <a:pt x="88051" y="1"/>
                    <a:pt x="87884" y="11"/>
                    <a:pt x="87717" y="31"/>
                  </a:cubicBezTo>
                  <a:cubicBezTo>
                    <a:pt x="63649" y="3119"/>
                    <a:pt x="41542" y="12849"/>
                    <a:pt x="25514" y="27432"/>
                  </a:cubicBezTo>
                  <a:cubicBezTo>
                    <a:pt x="9068" y="42406"/>
                    <a:pt x="0" y="61597"/>
                    <a:pt x="0" y="81498"/>
                  </a:cubicBezTo>
                  <a:cubicBezTo>
                    <a:pt x="0" y="108776"/>
                    <a:pt x="16838" y="134020"/>
                    <a:pt x="45194" y="149436"/>
                  </a:cubicBezTo>
                  <a:lnTo>
                    <a:pt x="45194" y="182033"/>
                  </a:lnTo>
                  <a:cubicBezTo>
                    <a:pt x="45194" y="183675"/>
                    <a:pt x="46199" y="185170"/>
                    <a:pt x="47719" y="185807"/>
                  </a:cubicBezTo>
                  <a:cubicBezTo>
                    <a:pt x="48233" y="186028"/>
                    <a:pt x="48748" y="186126"/>
                    <a:pt x="49287" y="186126"/>
                  </a:cubicBezTo>
                  <a:cubicBezTo>
                    <a:pt x="50341" y="186126"/>
                    <a:pt x="51395" y="185709"/>
                    <a:pt x="52179" y="184925"/>
                  </a:cubicBezTo>
                  <a:lnTo>
                    <a:pt x="76173" y="160931"/>
                  </a:lnTo>
                  <a:cubicBezTo>
                    <a:pt x="85389" y="162965"/>
                    <a:pt x="94922" y="163995"/>
                    <a:pt x="104579" y="163995"/>
                  </a:cubicBezTo>
                  <a:cubicBezTo>
                    <a:pt x="132323" y="163995"/>
                    <a:pt x="158449" y="155539"/>
                    <a:pt x="178130" y="140172"/>
                  </a:cubicBezTo>
                  <a:cubicBezTo>
                    <a:pt x="198129" y="124560"/>
                    <a:pt x="209133" y="103727"/>
                    <a:pt x="209133" y="81498"/>
                  </a:cubicBezTo>
                  <a:cubicBezTo>
                    <a:pt x="209133" y="61597"/>
                    <a:pt x="200090" y="42406"/>
                    <a:pt x="183620" y="27432"/>
                  </a:cubicBezTo>
                  <a:cubicBezTo>
                    <a:pt x="167591" y="12849"/>
                    <a:pt x="145509" y="3119"/>
                    <a:pt x="121416" y="31"/>
                  </a:cubicBezTo>
                  <a:cubicBezTo>
                    <a:pt x="121249" y="11"/>
                    <a:pt x="121083" y="1"/>
                    <a:pt x="120918" y="1"/>
                  </a:cubicBezTo>
                  <a:cubicBezTo>
                    <a:pt x="118890" y="1"/>
                    <a:pt x="117130" y="1499"/>
                    <a:pt x="116858" y="3585"/>
                  </a:cubicBezTo>
                  <a:cubicBezTo>
                    <a:pt x="116564" y="5815"/>
                    <a:pt x="118157" y="7849"/>
                    <a:pt x="120387" y="8143"/>
                  </a:cubicBezTo>
                  <a:cubicBezTo>
                    <a:pt x="167076" y="14099"/>
                    <a:pt x="200972" y="44955"/>
                    <a:pt x="200972" y="81498"/>
                  </a:cubicBezTo>
                  <a:cubicBezTo>
                    <a:pt x="200972" y="122477"/>
                    <a:pt x="157738" y="155833"/>
                    <a:pt x="104579" y="155833"/>
                  </a:cubicBezTo>
                  <a:cubicBezTo>
                    <a:pt x="94775" y="155833"/>
                    <a:pt x="85119" y="154706"/>
                    <a:pt x="75830" y="152475"/>
                  </a:cubicBezTo>
                  <a:cubicBezTo>
                    <a:pt x="75512" y="152396"/>
                    <a:pt x="75190" y="152357"/>
                    <a:pt x="74870" y="152357"/>
                  </a:cubicBezTo>
                  <a:cubicBezTo>
                    <a:pt x="73811" y="152357"/>
                    <a:pt x="72779" y="152782"/>
                    <a:pt x="72007" y="153554"/>
                  </a:cubicBezTo>
                  <a:lnTo>
                    <a:pt x="53380" y="172180"/>
                  </a:lnTo>
                  <a:lnTo>
                    <a:pt x="53380" y="146985"/>
                  </a:lnTo>
                  <a:cubicBezTo>
                    <a:pt x="53380" y="145441"/>
                    <a:pt x="52522" y="144044"/>
                    <a:pt x="51150" y="143358"/>
                  </a:cubicBezTo>
                  <a:cubicBezTo>
                    <a:pt x="24239" y="129486"/>
                    <a:pt x="8161" y="106350"/>
                    <a:pt x="8161" y="81498"/>
                  </a:cubicBezTo>
                  <a:cubicBezTo>
                    <a:pt x="8161" y="44955"/>
                    <a:pt x="42057" y="14099"/>
                    <a:pt x="88746" y="8143"/>
                  </a:cubicBezTo>
                  <a:cubicBezTo>
                    <a:pt x="90977" y="7849"/>
                    <a:pt x="92570" y="5815"/>
                    <a:pt x="92276" y="3585"/>
                  </a:cubicBezTo>
                  <a:cubicBezTo>
                    <a:pt x="92026" y="1499"/>
                    <a:pt x="90246" y="1"/>
                    <a:pt x="88216"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 name="Google Shape;721;p43"/>
            <p:cNvSpPr/>
            <p:nvPr/>
          </p:nvSpPr>
          <p:spPr>
            <a:xfrm>
              <a:off x="1628700" y="1815250"/>
              <a:ext cx="4352175" cy="1515500"/>
            </a:xfrm>
            <a:custGeom>
              <a:avLst/>
              <a:gdLst/>
              <a:ahLst/>
              <a:cxnLst/>
              <a:rect l="l" t="t" r="r" b="b"/>
              <a:pathLst>
                <a:path w="174087" h="60620" extrusionOk="0">
                  <a:moveTo>
                    <a:pt x="32132" y="11446"/>
                  </a:moveTo>
                  <a:lnTo>
                    <a:pt x="35980" y="23357"/>
                  </a:lnTo>
                  <a:cubicBezTo>
                    <a:pt x="36519" y="25049"/>
                    <a:pt x="38087" y="26176"/>
                    <a:pt x="39852" y="26176"/>
                  </a:cubicBezTo>
                  <a:lnTo>
                    <a:pt x="52450" y="26176"/>
                  </a:lnTo>
                  <a:lnTo>
                    <a:pt x="42254" y="33553"/>
                  </a:lnTo>
                  <a:cubicBezTo>
                    <a:pt x="40808" y="34607"/>
                    <a:pt x="40195" y="36445"/>
                    <a:pt x="40759" y="38136"/>
                  </a:cubicBezTo>
                  <a:lnTo>
                    <a:pt x="44656" y="50047"/>
                  </a:lnTo>
                  <a:lnTo>
                    <a:pt x="34534" y="42670"/>
                  </a:lnTo>
                  <a:cubicBezTo>
                    <a:pt x="33823" y="42131"/>
                    <a:pt x="32965" y="41886"/>
                    <a:pt x="32132" y="41886"/>
                  </a:cubicBezTo>
                  <a:cubicBezTo>
                    <a:pt x="31274" y="41886"/>
                    <a:pt x="30441" y="42131"/>
                    <a:pt x="29705" y="42670"/>
                  </a:cubicBezTo>
                  <a:lnTo>
                    <a:pt x="19583" y="50047"/>
                  </a:lnTo>
                  <a:lnTo>
                    <a:pt x="23480" y="38136"/>
                  </a:lnTo>
                  <a:cubicBezTo>
                    <a:pt x="24044" y="36445"/>
                    <a:pt x="23431" y="34607"/>
                    <a:pt x="22010" y="33553"/>
                  </a:cubicBezTo>
                  <a:lnTo>
                    <a:pt x="11814" y="26176"/>
                  </a:lnTo>
                  <a:lnTo>
                    <a:pt x="24387" y="26176"/>
                  </a:lnTo>
                  <a:cubicBezTo>
                    <a:pt x="26152" y="26176"/>
                    <a:pt x="27720" y="25049"/>
                    <a:pt x="28284" y="23357"/>
                  </a:cubicBezTo>
                  <a:lnTo>
                    <a:pt x="32132" y="11446"/>
                  </a:lnTo>
                  <a:close/>
                  <a:moveTo>
                    <a:pt x="87056" y="11446"/>
                  </a:moveTo>
                  <a:lnTo>
                    <a:pt x="90904" y="23357"/>
                  </a:lnTo>
                  <a:cubicBezTo>
                    <a:pt x="91443" y="25049"/>
                    <a:pt x="93012" y="26176"/>
                    <a:pt x="94776" y="26176"/>
                  </a:cubicBezTo>
                  <a:lnTo>
                    <a:pt x="107374" y="26176"/>
                  </a:lnTo>
                  <a:lnTo>
                    <a:pt x="97178" y="33553"/>
                  </a:lnTo>
                  <a:cubicBezTo>
                    <a:pt x="95732" y="34607"/>
                    <a:pt x="95119" y="36445"/>
                    <a:pt x="95683" y="38136"/>
                  </a:cubicBezTo>
                  <a:lnTo>
                    <a:pt x="99580" y="50047"/>
                  </a:lnTo>
                  <a:lnTo>
                    <a:pt x="89458" y="42670"/>
                  </a:lnTo>
                  <a:cubicBezTo>
                    <a:pt x="88735" y="42143"/>
                    <a:pt x="87889" y="41880"/>
                    <a:pt x="87044" y="41880"/>
                  </a:cubicBezTo>
                  <a:cubicBezTo>
                    <a:pt x="86198" y="41880"/>
                    <a:pt x="85353" y="42143"/>
                    <a:pt x="84630" y="42670"/>
                  </a:cubicBezTo>
                  <a:lnTo>
                    <a:pt x="74507" y="50047"/>
                  </a:lnTo>
                  <a:lnTo>
                    <a:pt x="78404" y="38136"/>
                  </a:lnTo>
                  <a:cubicBezTo>
                    <a:pt x="78968" y="36445"/>
                    <a:pt x="78355" y="34607"/>
                    <a:pt x="76934" y="33553"/>
                  </a:cubicBezTo>
                  <a:lnTo>
                    <a:pt x="66738" y="26176"/>
                  </a:lnTo>
                  <a:lnTo>
                    <a:pt x="79311" y="26176"/>
                  </a:lnTo>
                  <a:cubicBezTo>
                    <a:pt x="81076" y="26176"/>
                    <a:pt x="82644" y="25049"/>
                    <a:pt x="83208" y="23357"/>
                  </a:cubicBezTo>
                  <a:lnTo>
                    <a:pt x="87056" y="11446"/>
                  </a:lnTo>
                  <a:close/>
                  <a:moveTo>
                    <a:pt x="141956" y="11446"/>
                  </a:moveTo>
                  <a:lnTo>
                    <a:pt x="145803" y="23357"/>
                  </a:lnTo>
                  <a:cubicBezTo>
                    <a:pt x="146367" y="25049"/>
                    <a:pt x="147936" y="26176"/>
                    <a:pt x="149700" y="26176"/>
                  </a:cubicBezTo>
                  <a:lnTo>
                    <a:pt x="162273" y="26176"/>
                  </a:lnTo>
                  <a:lnTo>
                    <a:pt x="152078" y="33553"/>
                  </a:lnTo>
                  <a:cubicBezTo>
                    <a:pt x="150656" y="34607"/>
                    <a:pt x="150043" y="36445"/>
                    <a:pt x="150607" y="38136"/>
                  </a:cubicBezTo>
                  <a:lnTo>
                    <a:pt x="154504" y="50047"/>
                  </a:lnTo>
                  <a:lnTo>
                    <a:pt x="144382" y="42670"/>
                  </a:lnTo>
                  <a:cubicBezTo>
                    <a:pt x="143659" y="42143"/>
                    <a:pt x="142813" y="41880"/>
                    <a:pt x="141968" y="41880"/>
                  </a:cubicBezTo>
                  <a:cubicBezTo>
                    <a:pt x="141122" y="41880"/>
                    <a:pt x="140277" y="42143"/>
                    <a:pt x="139554" y="42670"/>
                  </a:cubicBezTo>
                  <a:lnTo>
                    <a:pt x="129432" y="50047"/>
                  </a:lnTo>
                  <a:lnTo>
                    <a:pt x="133328" y="38136"/>
                  </a:lnTo>
                  <a:cubicBezTo>
                    <a:pt x="133892" y="36445"/>
                    <a:pt x="133279" y="34607"/>
                    <a:pt x="131833" y="33553"/>
                  </a:cubicBezTo>
                  <a:lnTo>
                    <a:pt x="121638" y="26176"/>
                  </a:lnTo>
                  <a:lnTo>
                    <a:pt x="134235" y="26176"/>
                  </a:lnTo>
                  <a:cubicBezTo>
                    <a:pt x="136000" y="26176"/>
                    <a:pt x="137569" y="25049"/>
                    <a:pt x="138108" y="23357"/>
                  </a:cubicBezTo>
                  <a:lnTo>
                    <a:pt x="141956" y="11446"/>
                  </a:lnTo>
                  <a:close/>
                  <a:moveTo>
                    <a:pt x="32132" y="1"/>
                  </a:moveTo>
                  <a:cubicBezTo>
                    <a:pt x="29191" y="1"/>
                    <a:pt x="26642" y="1863"/>
                    <a:pt x="25735" y="4633"/>
                  </a:cubicBezTo>
                  <a:lnTo>
                    <a:pt x="21421" y="18015"/>
                  </a:lnTo>
                  <a:lnTo>
                    <a:pt x="7280" y="18015"/>
                  </a:lnTo>
                  <a:cubicBezTo>
                    <a:pt x="4363" y="18015"/>
                    <a:pt x="1814" y="19877"/>
                    <a:pt x="908" y="22647"/>
                  </a:cubicBezTo>
                  <a:cubicBezTo>
                    <a:pt x="1" y="25441"/>
                    <a:pt x="981" y="28455"/>
                    <a:pt x="3358" y="30146"/>
                  </a:cubicBezTo>
                  <a:lnTo>
                    <a:pt x="14804" y="38430"/>
                  </a:lnTo>
                  <a:lnTo>
                    <a:pt x="10417" y="51812"/>
                  </a:lnTo>
                  <a:cubicBezTo>
                    <a:pt x="9510" y="54582"/>
                    <a:pt x="10491" y="57621"/>
                    <a:pt x="12843" y="59336"/>
                  </a:cubicBezTo>
                  <a:cubicBezTo>
                    <a:pt x="14020" y="60194"/>
                    <a:pt x="15417" y="60611"/>
                    <a:pt x="16789" y="60611"/>
                  </a:cubicBezTo>
                  <a:cubicBezTo>
                    <a:pt x="18186" y="60611"/>
                    <a:pt x="19559" y="60194"/>
                    <a:pt x="20735" y="59312"/>
                  </a:cubicBezTo>
                  <a:lnTo>
                    <a:pt x="32132" y="51028"/>
                  </a:lnTo>
                  <a:lnTo>
                    <a:pt x="43504" y="59312"/>
                  </a:lnTo>
                  <a:cubicBezTo>
                    <a:pt x="44684" y="60185"/>
                    <a:pt x="46075" y="60620"/>
                    <a:pt x="47464" y="60620"/>
                  </a:cubicBezTo>
                  <a:cubicBezTo>
                    <a:pt x="48844" y="60620"/>
                    <a:pt x="50223" y="60191"/>
                    <a:pt x="51396" y="59336"/>
                  </a:cubicBezTo>
                  <a:cubicBezTo>
                    <a:pt x="53773" y="57621"/>
                    <a:pt x="54729" y="54582"/>
                    <a:pt x="53822" y="51812"/>
                  </a:cubicBezTo>
                  <a:lnTo>
                    <a:pt x="49435" y="38430"/>
                  </a:lnTo>
                  <a:lnTo>
                    <a:pt x="59582" y="31102"/>
                  </a:lnTo>
                  <a:lnTo>
                    <a:pt x="69728" y="38430"/>
                  </a:lnTo>
                  <a:lnTo>
                    <a:pt x="65341" y="51812"/>
                  </a:lnTo>
                  <a:cubicBezTo>
                    <a:pt x="64434" y="54582"/>
                    <a:pt x="65415" y="57621"/>
                    <a:pt x="67768" y="59336"/>
                  </a:cubicBezTo>
                  <a:cubicBezTo>
                    <a:pt x="68944" y="60194"/>
                    <a:pt x="70341" y="60611"/>
                    <a:pt x="71713" y="60611"/>
                  </a:cubicBezTo>
                  <a:cubicBezTo>
                    <a:pt x="73110" y="60611"/>
                    <a:pt x="74483" y="60194"/>
                    <a:pt x="75659" y="59312"/>
                  </a:cubicBezTo>
                  <a:lnTo>
                    <a:pt x="87056" y="51028"/>
                  </a:lnTo>
                  <a:lnTo>
                    <a:pt x="98428" y="59312"/>
                  </a:lnTo>
                  <a:cubicBezTo>
                    <a:pt x="99609" y="60185"/>
                    <a:pt x="100999" y="60620"/>
                    <a:pt x="102389" y="60620"/>
                  </a:cubicBezTo>
                  <a:cubicBezTo>
                    <a:pt x="103768" y="60620"/>
                    <a:pt x="105148" y="60191"/>
                    <a:pt x="106320" y="59336"/>
                  </a:cubicBezTo>
                  <a:cubicBezTo>
                    <a:pt x="108697" y="57621"/>
                    <a:pt x="109653" y="54582"/>
                    <a:pt x="108746" y="51812"/>
                  </a:cubicBezTo>
                  <a:lnTo>
                    <a:pt x="104384" y="38430"/>
                  </a:lnTo>
                  <a:lnTo>
                    <a:pt x="114506" y="31102"/>
                  </a:lnTo>
                  <a:lnTo>
                    <a:pt x="124628" y="38430"/>
                  </a:lnTo>
                  <a:lnTo>
                    <a:pt x="120241" y="51812"/>
                  </a:lnTo>
                  <a:cubicBezTo>
                    <a:pt x="119334" y="54582"/>
                    <a:pt x="120314" y="57621"/>
                    <a:pt x="122692" y="59336"/>
                  </a:cubicBezTo>
                  <a:cubicBezTo>
                    <a:pt x="123864" y="60191"/>
                    <a:pt x="125243" y="60620"/>
                    <a:pt x="126623" y="60620"/>
                  </a:cubicBezTo>
                  <a:cubicBezTo>
                    <a:pt x="128013" y="60620"/>
                    <a:pt x="129403" y="60185"/>
                    <a:pt x="130584" y="59312"/>
                  </a:cubicBezTo>
                  <a:lnTo>
                    <a:pt x="141956" y="51028"/>
                  </a:lnTo>
                  <a:lnTo>
                    <a:pt x="153328" y="59312"/>
                  </a:lnTo>
                  <a:cubicBezTo>
                    <a:pt x="154529" y="60194"/>
                    <a:pt x="155901" y="60611"/>
                    <a:pt x="157298" y="60611"/>
                  </a:cubicBezTo>
                  <a:cubicBezTo>
                    <a:pt x="158671" y="60611"/>
                    <a:pt x="160068" y="60194"/>
                    <a:pt x="161244" y="59336"/>
                  </a:cubicBezTo>
                  <a:cubicBezTo>
                    <a:pt x="163597" y="57621"/>
                    <a:pt x="164577" y="54582"/>
                    <a:pt x="163670" y="51812"/>
                  </a:cubicBezTo>
                  <a:lnTo>
                    <a:pt x="159283" y="38430"/>
                  </a:lnTo>
                  <a:lnTo>
                    <a:pt x="170729" y="30146"/>
                  </a:lnTo>
                  <a:cubicBezTo>
                    <a:pt x="173082" y="28455"/>
                    <a:pt x="174087" y="25441"/>
                    <a:pt x="173180" y="22647"/>
                  </a:cubicBezTo>
                  <a:cubicBezTo>
                    <a:pt x="172273" y="19877"/>
                    <a:pt x="169724" y="18015"/>
                    <a:pt x="166807" y="18015"/>
                  </a:cubicBezTo>
                  <a:lnTo>
                    <a:pt x="152666" y="18015"/>
                  </a:lnTo>
                  <a:lnTo>
                    <a:pt x="148352" y="4633"/>
                  </a:lnTo>
                  <a:cubicBezTo>
                    <a:pt x="147446" y="1863"/>
                    <a:pt x="144872" y="1"/>
                    <a:pt x="141956" y="1"/>
                  </a:cubicBezTo>
                  <a:cubicBezTo>
                    <a:pt x="139039" y="1"/>
                    <a:pt x="136466" y="1863"/>
                    <a:pt x="135583" y="4633"/>
                  </a:cubicBezTo>
                  <a:lnTo>
                    <a:pt x="131245" y="18015"/>
                  </a:lnTo>
                  <a:lnTo>
                    <a:pt x="117128" y="18015"/>
                  </a:lnTo>
                  <a:cubicBezTo>
                    <a:pt x="116197" y="18015"/>
                    <a:pt x="115315" y="18211"/>
                    <a:pt x="114506" y="18554"/>
                  </a:cubicBezTo>
                  <a:cubicBezTo>
                    <a:pt x="113697" y="18211"/>
                    <a:pt x="112815" y="18015"/>
                    <a:pt x="111883" y="18015"/>
                  </a:cubicBezTo>
                  <a:lnTo>
                    <a:pt x="97766" y="18015"/>
                  </a:lnTo>
                  <a:lnTo>
                    <a:pt x="93428" y="4633"/>
                  </a:lnTo>
                  <a:cubicBezTo>
                    <a:pt x="92521" y="1863"/>
                    <a:pt x="89972" y="1"/>
                    <a:pt x="87056" y="1"/>
                  </a:cubicBezTo>
                  <a:cubicBezTo>
                    <a:pt x="84139" y="1"/>
                    <a:pt x="81566" y="1863"/>
                    <a:pt x="80659" y="4633"/>
                  </a:cubicBezTo>
                  <a:lnTo>
                    <a:pt x="76346" y="18015"/>
                  </a:lnTo>
                  <a:lnTo>
                    <a:pt x="62204" y="18015"/>
                  </a:lnTo>
                  <a:cubicBezTo>
                    <a:pt x="61297" y="18015"/>
                    <a:pt x="60390" y="18211"/>
                    <a:pt x="59582" y="18554"/>
                  </a:cubicBezTo>
                  <a:cubicBezTo>
                    <a:pt x="58773" y="18211"/>
                    <a:pt x="57890" y="18015"/>
                    <a:pt x="56959" y="18015"/>
                  </a:cubicBezTo>
                  <a:lnTo>
                    <a:pt x="42842" y="18015"/>
                  </a:lnTo>
                  <a:lnTo>
                    <a:pt x="38504" y="4633"/>
                  </a:lnTo>
                  <a:cubicBezTo>
                    <a:pt x="37597" y="1863"/>
                    <a:pt x="35048" y="1"/>
                    <a:pt x="32132"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 name="Google Shape;722;p43"/>
            <p:cNvSpPr/>
            <p:nvPr/>
          </p:nvSpPr>
          <p:spPr>
            <a:xfrm>
              <a:off x="3702750" y="513825"/>
              <a:ext cx="204075" cy="204075"/>
            </a:xfrm>
            <a:custGeom>
              <a:avLst/>
              <a:gdLst/>
              <a:ahLst/>
              <a:cxnLst/>
              <a:rect l="l" t="t" r="r" b="b"/>
              <a:pathLst>
                <a:path w="8163" h="8163" extrusionOk="0">
                  <a:moveTo>
                    <a:pt x="4094" y="1"/>
                  </a:moveTo>
                  <a:cubicBezTo>
                    <a:pt x="3016" y="1"/>
                    <a:pt x="1962" y="442"/>
                    <a:pt x="1202" y="1202"/>
                  </a:cubicBezTo>
                  <a:cubicBezTo>
                    <a:pt x="442" y="1962"/>
                    <a:pt x="1" y="3016"/>
                    <a:pt x="1" y="4094"/>
                  </a:cubicBezTo>
                  <a:cubicBezTo>
                    <a:pt x="1" y="5148"/>
                    <a:pt x="442" y="6226"/>
                    <a:pt x="1202" y="6986"/>
                  </a:cubicBezTo>
                  <a:cubicBezTo>
                    <a:pt x="1962" y="7721"/>
                    <a:pt x="3016" y="8162"/>
                    <a:pt x="4094" y="8162"/>
                  </a:cubicBezTo>
                  <a:cubicBezTo>
                    <a:pt x="5148" y="8162"/>
                    <a:pt x="6226" y="7721"/>
                    <a:pt x="6986" y="6986"/>
                  </a:cubicBezTo>
                  <a:cubicBezTo>
                    <a:pt x="7721" y="6226"/>
                    <a:pt x="8162" y="5148"/>
                    <a:pt x="8162" y="4094"/>
                  </a:cubicBezTo>
                  <a:cubicBezTo>
                    <a:pt x="8162" y="3016"/>
                    <a:pt x="7721" y="1962"/>
                    <a:pt x="6986" y="1202"/>
                  </a:cubicBezTo>
                  <a:cubicBezTo>
                    <a:pt x="6226" y="442"/>
                    <a:pt x="5148" y="1"/>
                    <a:pt x="4094"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23" name="Google Shape;723;p43"/>
          <p:cNvGrpSpPr/>
          <p:nvPr/>
        </p:nvGrpSpPr>
        <p:grpSpPr>
          <a:xfrm>
            <a:off x="5521162" y="1994104"/>
            <a:ext cx="353436" cy="353436"/>
            <a:chOff x="1190625" y="248525"/>
            <a:chExt cx="5228350" cy="5228350"/>
          </a:xfrm>
        </p:grpSpPr>
        <p:sp>
          <p:nvSpPr>
            <p:cNvPr id="724" name="Google Shape;724;p43"/>
            <p:cNvSpPr/>
            <p:nvPr/>
          </p:nvSpPr>
          <p:spPr>
            <a:xfrm>
              <a:off x="1190625" y="248525"/>
              <a:ext cx="5228350" cy="5228350"/>
            </a:xfrm>
            <a:custGeom>
              <a:avLst/>
              <a:gdLst/>
              <a:ahLst/>
              <a:cxnLst/>
              <a:rect l="l" t="t" r="r" b="b"/>
              <a:pathLst>
                <a:path w="209134" h="209134" extrusionOk="0">
                  <a:moveTo>
                    <a:pt x="65365" y="55954"/>
                  </a:moveTo>
                  <a:lnTo>
                    <a:pt x="67914" y="63846"/>
                  </a:lnTo>
                  <a:cubicBezTo>
                    <a:pt x="68453" y="65537"/>
                    <a:pt x="70022" y="66689"/>
                    <a:pt x="71786" y="66689"/>
                  </a:cubicBezTo>
                  <a:lnTo>
                    <a:pt x="80168" y="66689"/>
                  </a:lnTo>
                  <a:lnTo>
                    <a:pt x="73379" y="71591"/>
                  </a:lnTo>
                  <a:cubicBezTo>
                    <a:pt x="71958" y="72620"/>
                    <a:pt x="71345" y="74483"/>
                    <a:pt x="71909" y="76174"/>
                  </a:cubicBezTo>
                  <a:lnTo>
                    <a:pt x="74482" y="84066"/>
                  </a:lnTo>
                  <a:lnTo>
                    <a:pt x="67767" y="79164"/>
                  </a:lnTo>
                  <a:cubicBezTo>
                    <a:pt x="67056" y="78649"/>
                    <a:pt x="66198" y="78380"/>
                    <a:pt x="65365" y="78380"/>
                  </a:cubicBezTo>
                  <a:cubicBezTo>
                    <a:pt x="64507" y="78380"/>
                    <a:pt x="63674" y="78649"/>
                    <a:pt x="62939" y="79164"/>
                  </a:cubicBezTo>
                  <a:lnTo>
                    <a:pt x="56223" y="84066"/>
                  </a:lnTo>
                  <a:lnTo>
                    <a:pt x="58821" y="76174"/>
                  </a:lnTo>
                  <a:cubicBezTo>
                    <a:pt x="59360" y="74483"/>
                    <a:pt x="58772" y="72620"/>
                    <a:pt x="57326" y="71591"/>
                  </a:cubicBezTo>
                  <a:lnTo>
                    <a:pt x="50537" y="66689"/>
                  </a:lnTo>
                  <a:lnTo>
                    <a:pt x="58919" y="66689"/>
                  </a:lnTo>
                  <a:cubicBezTo>
                    <a:pt x="60684" y="66689"/>
                    <a:pt x="62252" y="65537"/>
                    <a:pt x="62791" y="63846"/>
                  </a:cubicBezTo>
                  <a:lnTo>
                    <a:pt x="65365" y="55954"/>
                  </a:lnTo>
                  <a:close/>
                  <a:moveTo>
                    <a:pt x="104579" y="55954"/>
                  </a:moveTo>
                  <a:lnTo>
                    <a:pt x="107128" y="63846"/>
                  </a:lnTo>
                  <a:cubicBezTo>
                    <a:pt x="107667" y="65537"/>
                    <a:pt x="109236" y="66689"/>
                    <a:pt x="111000" y="66689"/>
                  </a:cubicBezTo>
                  <a:lnTo>
                    <a:pt x="119382" y="66689"/>
                  </a:lnTo>
                  <a:lnTo>
                    <a:pt x="112593" y="71591"/>
                  </a:lnTo>
                  <a:cubicBezTo>
                    <a:pt x="111172" y="72620"/>
                    <a:pt x="110559" y="74483"/>
                    <a:pt x="111123" y="76174"/>
                  </a:cubicBezTo>
                  <a:lnTo>
                    <a:pt x="113696" y="84066"/>
                  </a:lnTo>
                  <a:lnTo>
                    <a:pt x="106981" y="79164"/>
                  </a:lnTo>
                  <a:cubicBezTo>
                    <a:pt x="106270" y="78649"/>
                    <a:pt x="105412" y="78380"/>
                    <a:pt x="104579" y="78380"/>
                  </a:cubicBezTo>
                  <a:cubicBezTo>
                    <a:pt x="103721" y="78380"/>
                    <a:pt x="102888" y="78649"/>
                    <a:pt x="102153" y="79164"/>
                  </a:cubicBezTo>
                  <a:lnTo>
                    <a:pt x="97692" y="82424"/>
                  </a:lnTo>
                  <a:cubicBezTo>
                    <a:pt x="97300" y="82693"/>
                    <a:pt x="96932" y="82963"/>
                    <a:pt x="96565" y="83257"/>
                  </a:cubicBezTo>
                  <a:lnTo>
                    <a:pt x="95437" y="84066"/>
                  </a:lnTo>
                  <a:lnTo>
                    <a:pt x="98035" y="76174"/>
                  </a:lnTo>
                  <a:cubicBezTo>
                    <a:pt x="98574" y="74483"/>
                    <a:pt x="97986" y="72620"/>
                    <a:pt x="96540" y="71591"/>
                  </a:cubicBezTo>
                  <a:lnTo>
                    <a:pt x="89751" y="66689"/>
                  </a:lnTo>
                  <a:lnTo>
                    <a:pt x="98133" y="66689"/>
                  </a:lnTo>
                  <a:cubicBezTo>
                    <a:pt x="99898" y="66689"/>
                    <a:pt x="101466" y="65537"/>
                    <a:pt x="102006" y="63846"/>
                  </a:cubicBezTo>
                  <a:lnTo>
                    <a:pt x="104579" y="55954"/>
                  </a:lnTo>
                  <a:close/>
                  <a:moveTo>
                    <a:pt x="143793" y="55954"/>
                  </a:moveTo>
                  <a:lnTo>
                    <a:pt x="146342" y="63846"/>
                  </a:lnTo>
                  <a:cubicBezTo>
                    <a:pt x="146881" y="65537"/>
                    <a:pt x="148450" y="66689"/>
                    <a:pt x="150214" y="66689"/>
                  </a:cubicBezTo>
                  <a:lnTo>
                    <a:pt x="158596" y="66689"/>
                  </a:lnTo>
                  <a:lnTo>
                    <a:pt x="151807" y="71591"/>
                  </a:lnTo>
                  <a:cubicBezTo>
                    <a:pt x="150386" y="72620"/>
                    <a:pt x="149773" y="74483"/>
                    <a:pt x="150337" y="76174"/>
                  </a:cubicBezTo>
                  <a:lnTo>
                    <a:pt x="152910" y="84066"/>
                  </a:lnTo>
                  <a:lnTo>
                    <a:pt x="146195" y="79164"/>
                  </a:lnTo>
                  <a:cubicBezTo>
                    <a:pt x="145484" y="78649"/>
                    <a:pt x="144626" y="78380"/>
                    <a:pt x="143793" y="78380"/>
                  </a:cubicBezTo>
                  <a:cubicBezTo>
                    <a:pt x="142935" y="78380"/>
                    <a:pt x="142102" y="78649"/>
                    <a:pt x="141367" y="79164"/>
                  </a:cubicBezTo>
                  <a:lnTo>
                    <a:pt x="134651" y="84066"/>
                  </a:lnTo>
                  <a:lnTo>
                    <a:pt x="137249" y="76174"/>
                  </a:lnTo>
                  <a:cubicBezTo>
                    <a:pt x="137788" y="74483"/>
                    <a:pt x="137200" y="72620"/>
                    <a:pt x="135754" y="71591"/>
                  </a:cubicBezTo>
                  <a:lnTo>
                    <a:pt x="128965" y="66689"/>
                  </a:lnTo>
                  <a:lnTo>
                    <a:pt x="137347" y="66689"/>
                  </a:lnTo>
                  <a:cubicBezTo>
                    <a:pt x="139112" y="66689"/>
                    <a:pt x="140680" y="65537"/>
                    <a:pt x="141220" y="63846"/>
                  </a:cubicBezTo>
                  <a:lnTo>
                    <a:pt x="143793" y="55954"/>
                  </a:lnTo>
                  <a:close/>
                  <a:moveTo>
                    <a:pt x="178914" y="24509"/>
                  </a:moveTo>
                  <a:lnTo>
                    <a:pt x="178914" y="124162"/>
                  </a:lnTo>
                  <a:lnTo>
                    <a:pt x="162395" y="124162"/>
                  </a:lnTo>
                  <a:cubicBezTo>
                    <a:pt x="162346" y="124162"/>
                    <a:pt x="162297" y="124187"/>
                    <a:pt x="162224" y="124187"/>
                  </a:cubicBezTo>
                  <a:cubicBezTo>
                    <a:pt x="160287" y="122961"/>
                    <a:pt x="158008" y="122250"/>
                    <a:pt x="155557" y="122250"/>
                  </a:cubicBezTo>
                  <a:cubicBezTo>
                    <a:pt x="153596" y="122250"/>
                    <a:pt x="151734" y="122716"/>
                    <a:pt x="150067" y="123500"/>
                  </a:cubicBezTo>
                  <a:cubicBezTo>
                    <a:pt x="148107" y="119089"/>
                    <a:pt x="143695" y="115976"/>
                    <a:pt x="138548" y="115976"/>
                  </a:cubicBezTo>
                  <a:cubicBezTo>
                    <a:pt x="135264" y="115976"/>
                    <a:pt x="132298" y="117251"/>
                    <a:pt x="130044" y="119309"/>
                  </a:cubicBezTo>
                  <a:cubicBezTo>
                    <a:pt x="127813" y="117251"/>
                    <a:pt x="124823" y="115976"/>
                    <a:pt x="121539" y="115976"/>
                  </a:cubicBezTo>
                  <a:cubicBezTo>
                    <a:pt x="119995" y="115976"/>
                    <a:pt x="118500" y="116270"/>
                    <a:pt x="117127" y="116785"/>
                  </a:cubicBezTo>
                  <a:lnTo>
                    <a:pt x="117127" y="92987"/>
                  </a:lnTo>
                  <a:cubicBezTo>
                    <a:pt x="117127" y="92742"/>
                    <a:pt x="117127" y="92521"/>
                    <a:pt x="117103" y="92301"/>
                  </a:cubicBezTo>
                  <a:cubicBezTo>
                    <a:pt x="117740" y="92056"/>
                    <a:pt x="118377" y="91737"/>
                    <a:pt x="118941" y="91296"/>
                  </a:cubicBezTo>
                  <a:cubicBezTo>
                    <a:pt x="121760" y="89262"/>
                    <a:pt x="122862" y="85830"/>
                    <a:pt x="121784" y="82522"/>
                  </a:cubicBezTo>
                  <a:lnTo>
                    <a:pt x="119799" y="76468"/>
                  </a:lnTo>
                  <a:lnTo>
                    <a:pt x="124186" y="73306"/>
                  </a:lnTo>
                  <a:lnTo>
                    <a:pt x="128549" y="76468"/>
                  </a:lnTo>
                  <a:lnTo>
                    <a:pt x="126563" y="82522"/>
                  </a:lnTo>
                  <a:cubicBezTo>
                    <a:pt x="125485" y="85830"/>
                    <a:pt x="126612" y="89262"/>
                    <a:pt x="129406" y="91296"/>
                  </a:cubicBezTo>
                  <a:cubicBezTo>
                    <a:pt x="130803" y="92325"/>
                    <a:pt x="132396" y="92815"/>
                    <a:pt x="134014" y="92815"/>
                  </a:cubicBezTo>
                  <a:cubicBezTo>
                    <a:pt x="135607" y="92815"/>
                    <a:pt x="137225" y="92325"/>
                    <a:pt x="138622" y="91296"/>
                  </a:cubicBezTo>
                  <a:lnTo>
                    <a:pt x="143793" y="87521"/>
                  </a:lnTo>
                  <a:lnTo>
                    <a:pt x="148940" y="91296"/>
                  </a:lnTo>
                  <a:cubicBezTo>
                    <a:pt x="150337" y="92313"/>
                    <a:pt x="151942" y="92821"/>
                    <a:pt x="153547" y="92821"/>
                  </a:cubicBezTo>
                  <a:cubicBezTo>
                    <a:pt x="155153" y="92821"/>
                    <a:pt x="156758" y="92313"/>
                    <a:pt x="158155" y="91296"/>
                  </a:cubicBezTo>
                  <a:cubicBezTo>
                    <a:pt x="160974" y="89262"/>
                    <a:pt x="162077" y="85830"/>
                    <a:pt x="160998" y="82522"/>
                  </a:cubicBezTo>
                  <a:lnTo>
                    <a:pt x="159013" y="76468"/>
                  </a:lnTo>
                  <a:lnTo>
                    <a:pt x="164233" y="72694"/>
                  </a:lnTo>
                  <a:cubicBezTo>
                    <a:pt x="167027" y="70659"/>
                    <a:pt x="168155" y="67228"/>
                    <a:pt x="167101" y="63944"/>
                  </a:cubicBezTo>
                  <a:cubicBezTo>
                    <a:pt x="166022" y="60635"/>
                    <a:pt x="163106" y="58503"/>
                    <a:pt x="159626" y="58503"/>
                  </a:cubicBezTo>
                  <a:lnTo>
                    <a:pt x="153204" y="58503"/>
                  </a:lnTo>
                  <a:lnTo>
                    <a:pt x="151244" y="52449"/>
                  </a:lnTo>
                  <a:cubicBezTo>
                    <a:pt x="150165" y="49141"/>
                    <a:pt x="147249" y="47033"/>
                    <a:pt x="143793" y="47033"/>
                  </a:cubicBezTo>
                  <a:cubicBezTo>
                    <a:pt x="140313" y="47033"/>
                    <a:pt x="137396" y="49141"/>
                    <a:pt x="136342" y="52449"/>
                  </a:cubicBezTo>
                  <a:lnTo>
                    <a:pt x="134382" y="58503"/>
                  </a:lnTo>
                  <a:lnTo>
                    <a:pt x="127936" y="58503"/>
                  </a:lnTo>
                  <a:cubicBezTo>
                    <a:pt x="126563" y="58503"/>
                    <a:pt x="125289" y="58846"/>
                    <a:pt x="124186" y="59459"/>
                  </a:cubicBezTo>
                  <a:cubicBezTo>
                    <a:pt x="123059" y="58846"/>
                    <a:pt x="121784" y="58503"/>
                    <a:pt x="120412" y="58503"/>
                  </a:cubicBezTo>
                  <a:lnTo>
                    <a:pt x="113990" y="58503"/>
                  </a:lnTo>
                  <a:lnTo>
                    <a:pt x="112030" y="52449"/>
                  </a:lnTo>
                  <a:cubicBezTo>
                    <a:pt x="110951" y="49141"/>
                    <a:pt x="108035" y="47033"/>
                    <a:pt x="104579" y="47033"/>
                  </a:cubicBezTo>
                  <a:cubicBezTo>
                    <a:pt x="101099" y="47033"/>
                    <a:pt x="98182" y="49141"/>
                    <a:pt x="97128" y="52449"/>
                  </a:cubicBezTo>
                  <a:lnTo>
                    <a:pt x="95168" y="58503"/>
                  </a:lnTo>
                  <a:lnTo>
                    <a:pt x="88722" y="58503"/>
                  </a:lnTo>
                  <a:cubicBezTo>
                    <a:pt x="87349" y="58503"/>
                    <a:pt x="86075" y="58846"/>
                    <a:pt x="84972" y="59459"/>
                  </a:cubicBezTo>
                  <a:cubicBezTo>
                    <a:pt x="83845" y="58846"/>
                    <a:pt x="82570" y="58503"/>
                    <a:pt x="81198" y="58503"/>
                  </a:cubicBezTo>
                  <a:lnTo>
                    <a:pt x="74776" y="58503"/>
                  </a:lnTo>
                  <a:lnTo>
                    <a:pt x="72816" y="52449"/>
                  </a:lnTo>
                  <a:cubicBezTo>
                    <a:pt x="71737" y="49141"/>
                    <a:pt x="68821" y="47033"/>
                    <a:pt x="65365" y="47033"/>
                  </a:cubicBezTo>
                  <a:cubicBezTo>
                    <a:pt x="61885" y="47033"/>
                    <a:pt x="58968" y="49141"/>
                    <a:pt x="57914" y="52449"/>
                  </a:cubicBezTo>
                  <a:lnTo>
                    <a:pt x="55954" y="58503"/>
                  </a:lnTo>
                  <a:lnTo>
                    <a:pt x="49508" y="58503"/>
                  </a:lnTo>
                  <a:cubicBezTo>
                    <a:pt x="46052" y="58503"/>
                    <a:pt x="43111" y="60635"/>
                    <a:pt x="42057" y="63944"/>
                  </a:cubicBezTo>
                  <a:cubicBezTo>
                    <a:pt x="40979" y="67228"/>
                    <a:pt x="42106" y="70659"/>
                    <a:pt x="44925" y="72694"/>
                  </a:cubicBezTo>
                  <a:lnTo>
                    <a:pt x="50120" y="76468"/>
                  </a:lnTo>
                  <a:lnTo>
                    <a:pt x="48135" y="82522"/>
                  </a:lnTo>
                  <a:cubicBezTo>
                    <a:pt x="47057" y="85830"/>
                    <a:pt x="48184" y="89262"/>
                    <a:pt x="50978" y="91296"/>
                  </a:cubicBezTo>
                  <a:cubicBezTo>
                    <a:pt x="52375" y="92325"/>
                    <a:pt x="53968" y="92815"/>
                    <a:pt x="55586" y="92815"/>
                  </a:cubicBezTo>
                  <a:cubicBezTo>
                    <a:pt x="57179" y="92815"/>
                    <a:pt x="58797" y="92325"/>
                    <a:pt x="60194" y="91296"/>
                  </a:cubicBezTo>
                  <a:lnTo>
                    <a:pt x="65365" y="87521"/>
                  </a:lnTo>
                  <a:lnTo>
                    <a:pt x="70512" y="91296"/>
                  </a:lnTo>
                  <a:cubicBezTo>
                    <a:pt x="71909" y="92313"/>
                    <a:pt x="73514" y="92821"/>
                    <a:pt x="75119" y="92821"/>
                  </a:cubicBezTo>
                  <a:cubicBezTo>
                    <a:pt x="76725" y="92821"/>
                    <a:pt x="78330" y="92313"/>
                    <a:pt x="79727" y="91296"/>
                  </a:cubicBezTo>
                  <a:cubicBezTo>
                    <a:pt x="82546" y="89262"/>
                    <a:pt x="83648" y="85830"/>
                    <a:pt x="82570" y="82522"/>
                  </a:cubicBezTo>
                  <a:lnTo>
                    <a:pt x="80585" y="76468"/>
                  </a:lnTo>
                  <a:lnTo>
                    <a:pt x="84972" y="73306"/>
                  </a:lnTo>
                  <a:lnTo>
                    <a:pt x="89334" y="76468"/>
                  </a:lnTo>
                  <a:lnTo>
                    <a:pt x="87349" y="82522"/>
                  </a:lnTo>
                  <a:cubicBezTo>
                    <a:pt x="86271" y="85830"/>
                    <a:pt x="87398" y="89262"/>
                    <a:pt x="90192" y="91296"/>
                  </a:cubicBezTo>
                  <a:cubicBezTo>
                    <a:pt x="90756" y="91712"/>
                    <a:pt x="91369" y="92031"/>
                    <a:pt x="91981" y="92276"/>
                  </a:cubicBezTo>
                  <a:cubicBezTo>
                    <a:pt x="91957" y="92521"/>
                    <a:pt x="91957" y="92742"/>
                    <a:pt x="91957" y="92987"/>
                  </a:cubicBezTo>
                  <a:lnTo>
                    <a:pt x="91957" y="124162"/>
                  </a:lnTo>
                  <a:lnTo>
                    <a:pt x="34312" y="124162"/>
                  </a:lnTo>
                  <a:lnTo>
                    <a:pt x="34312" y="24509"/>
                  </a:lnTo>
                  <a:close/>
                  <a:moveTo>
                    <a:pt x="16347" y="1"/>
                  </a:moveTo>
                  <a:cubicBezTo>
                    <a:pt x="7328" y="1"/>
                    <a:pt x="0" y="7329"/>
                    <a:pt x="0" y="16323"/>
                  </a:cubicBezTo>
                  <a:lnTo>
                    <a:pt x="0" y="132348"/>
                  </a:lnTo>
                  <a:cubicBezTo>
                    <a:pt x="0" y="141343"/>
                    <a:pt x="7328" y="148671"/>
                    <a:pt x="16347" y="148671"/>
                  </a:cubicBezTo>
                  <a:lnTo>
                    <a:pt x="56517" y="148671"/>
                  </a:lnTo>
                  <a:cubicBezTo>
                    <a:pt x="58772" y="148671"/>
                    <a:pt x="60586" y="146857"/>
                    <a:pt x="60586" y="144602"/>
                  </a:cubicBezTo>
                  <a:cubicBezTo>
                    <a:pt x="60586" y="142348"/>
                    <a:pt x="58772" y="140509"/>
                    <a:pt x="56517" y="140509"/>
                  </a:cubicBezTo>
                  <a:lnTo>
                    <a:pt x="16347" y="140509"/>
                  </a:lnTo>
                  <a:cubicBezTo>
                    <a:pt x="11838" y="140509"/>
                    <a:pt x="8161" y="136833"/>
                    <a:pt x="8161" y="132348"/>
                  </a:cubicBezTo>
                  <a:lnTo>
                    <a:pt x="8161" y="16323"/>
                  </a:lnTo>
                  <a:cubicBezTo>
                    <a:pt x="8161" y="11838"/>
                    <a:pt x="11838" y="8162"/>
                    <a:pt x="16347" y="8162"/>
                  </a:cubicBezTo>
                  <a:lnTo>
                    <a:pt x="192811" y="8162"/>
                  </a:lnTo>
                  <a:cubicBezTo>
                    <a:pt x="197296" y="8162"/>
                    <a:pt x="200972" y="11838"/>
                    <a:pt x="200972" y="16323"/>
                  </a:cubicBezTo>
                  <a:lnTo>
                    <a:pt x="200972" y="132274"/>
                  </a:lnTo>
                  <a:cubicBezTo>
                    <a:pt x="200972" y="136784"/>
                    <a:pt x="197296" y="140436"/>
                    <a:pt x="192811" y="140436"/>
                  </a:cubicBezTo>
                  <a:lnTo>
                    <a:pt x="168130" y="140436"/>
                  </a:lnTo>
                  <a:lnTo>
                    <a:pt x="168130" y="134848"/>
                  </a:lnTo>
                  <a:cubicBezTo>
                    <a:pt x="168130" y="133990"/>
                    <a:pt x="168057" y="133157"/>
                    <a:pt x="167885" y="132348"/>
                  </a:cubicBezTo>
                  <a:lnTo>
                    <a:pt x="183007" y="132348"/>
                  </a:lnTo>
                  <a:cubicBezTo>
                    <a:pt x="185262" y="132348"/>
                    <a:pt x="187075" y="130510"/>
                    <a:pt x="187075" y="128255"/>
                  </a:cubicBezTo>
                  <a:lnTo>
                    <a:pt x="187075" y="20416"/>
                  </a:lnTo>
                  <a:cubicBezTo>
                    <a:pt x="187075" y="18162"/>
                    <a:pt x="185262" y="16323"/>
                    <a:pt x="183007" y="16323"/>
                  </a:cubicBezTo>
                  <a:lnTo>
                    <a:pt x="30219" y="16323"/>
                  </a:lnTo>
                  <a:cubicBezTo>
                    <a:pt x="27965" y="16323"/>
                    <a:pt x="26151" y="18162"/>
                    <a:pt x="26151" y="20416"/>
                  </a:cubicBezTo>
                  <a:lnTo>
                    <a:pt x="26151" y="128255"/>
                  </a:lnTo>
                  <a:cubicBezTo>
                    <a:pt x="26151" y="130510"/>
                    <a:pt x="27965" y="132348"/>
                    <a:pt x="30219" y="132348"/>
                  </a:cubicBezTo>
                  <a:lnTo>
                    <a:pt x="91957" y="132348"/>
                  </a:lnTo>
                  <a:lnTo>
                    <a:pt x="91957" y="137372"/>
                  </a:lnTo>
                  <a:lnTo>
                    <a:pt x="79752" y="155264"/>
                  </a:lnTo>
                  <a:cubicBezTo>
                    <a:pt x="75536" y="161464"/>
                    <a:pt x="74874" y="169528"/>
                    <a:pt x="78060" y="176341"/>
                  </a:cubicBezTo>
                  <a:lnTo>
                    <a:pt x="92349" y="206781"/>
                  </a:lnTo>
                  <a:cubicBezTo>
                    <a:pt x="93035" y="208252"/>
                    <a:pt x="94506" y="209134"/>
                    <a:pt x="96050" y="209134"/>
                  </a:cubicBezTo>
                  <a:cubicBezTo>
                    <a:pt x="96638" y="209134"/>
                    <a:pt x="97226" y="209011"/>
                    <a:pt x="97790" y="208742"/>
                  </a:cubicBezTo>
                  <a:cubicBezTo>
                    <a:pt x="99824" y="207786"/>
                    <a:pt x="100707" y="205360"/>
                    <a:pt x="99751" y="203301"/>
                  </a:cubicBezTo>
                  <a:lnTo>
                    <a:pt x="85462" y="172861"/>
                  </a:lnTo>
                  <a:cubicBezTo>
                    <a:pt x="83501" y="168670"/>
                    <a:pt x="83894" y="163695"/>
                    <a:pt x="86491" y="159871"/>
                  </a:cubicBezTo>
                  <a:lnTo>
                    <a:pt x="91957" y="151882"/>
                  </a:lnTo>
                  <a:lnTo>
                    <a:pt x="91957" y="156955"/>
                  </a:lnTo>
                  <a:cubicBezTo>
                    <a:pt x="91957" y="159210"/>
                    <a:pt x="93795" y="161023"/>
                    <a:pt x="96050" y="161023"/>
                  </a:cubicBezTo>
                  <a:cubicBezTo>
                    <a:pt x="98305" y="161023"/>
                    <a:pt x="100118" y="159210"/>
                    <a:pt x="100118" y="156955"/>
                  </a:cubicBezTo>
                  <a:lnTo>
                    <a:pt x="100118" y="92987"/>
                  </a:lnTo>
                  <a:cubicBezTo>
                    <a:pt x="100118" y="91663"/>
                    <a:pt x="100707" y="90487"/>
                    <a:pt x="101638" y="89678"/>
                  </a:cubicBezTo>
                  <a:lnTo>
                    <a:pt x="102300" y="89188"/>
                  </a:lnTo>
                  <a:cubicBezTo>
                    <a:pt x="102961" y="88796"/>
                    <a:pt x="103721" y="88575"/>
                    <a:pt x="104554" y="88575"/>
                  </a:cubicBezTo>
                  <a:cubicBezTo>
                    <a:pt x="106981" y="88575"/>
                    <a:pt x="108966" y="90536"/>
                    <a:pt x="108966" y="92987"/>
                  </a:cubicBezTo>
                  <a:lnTo>
                    <a:pt x="108966" y="156857"/>
                  </a:lnTo>
                  <a:cubicBezTo>
                    <a:pt x="108966" y="159112"/>
                    <a:pt x="110780" y="160925"/>
                    <a:pt x="113059" y="160925"/>
                  </a:cubicBezTo>
                  <a:cubicBezTo>
                    <a:pt x="115314" y="160925"/>
                    <a:pt x="117127" y="159112"/>
                    <a:pt x="117127" y="156857"/>
                  </a:cubicBezTo>
                  <a:lnTo>
                    <a:pt x="117127" y="128574"/>
                  </a:lnTo>
                  <a:cubicBezTo>
                    <a:pt x="117127" y="126147"/>
                    <a:pt x="119113" y="124162"/>
                    <a:pt x="121539" y="124162"/>
                  </a:cubicBezTo>
                  <a:cubicBezTo>
                    <a:pt x="123990" y="124162"/>
                    <a:pt x="125975" y="126147"/>
                    <a:pt x="125975" y="128574"/>
                  </a:cubicBezTo>
                  <a:lnTo>
                    <a:pt x="125975" y="156857"/>
                  </a:lnTo>
                  <a:cubicBezTo>
                    <a:pt x="125975" y="159112"/>
                    <a:pt x="127789" y="160925"/>
                    <a:pt x="130044" y="160925"/>
                  </a:cubicBezTo>
                  <a:cubicBezTo>
                    <a:pt x="132298" y="160925"/>
                    <a:pt x="134137" y="159112"/>
                    <a:pt x="134137" y="156857"/>
                  </a:cubicBezTo>
                  <a:lnTo>
                    <a:pt x="134137" y="128574"/>
                  </a:lnTo>
                  <a:cubicBezTo>
                    <a:pt x="134137" y="126147"/>
                    <a:pt x="136122" y="124162"/>
                    <a:pt x="138548" y="124162"/>
                  </a:cubicBezTo>
                  <a:cubicBezTo>
                    <a:pt x="140974" y="124162"/>
                    <a:pt x="142960" y="126147"/>
                    <a:pt x="142960" y="128574"/>
                  </a:cubicBezTo>
                  <a:lnTo>
                    <a:pt x="142960" y="132593"/>
                  </a:lnTo>
                  <a:cubicBezTo>
                    <a:pt x="142960" y="132887"/>
                    <a:pt x="143009" y="133157"/>
                    <a:pt x="143058" y="133426"/>
                  </a:cubicBezTo>
                  <a:cubicBezTo>
                    <a:pt x="143009" y="133892"/>
                    <a:pt x="142960" y="134358"/>
                    <a:pt x="142960" y="134848"/>
                  </a:cubicBezTo>
                  <a:lnTo>
                    <a:pt x="142960" y="156857"/>
                  </a:lnTo>
                  <a:cubicBezTo>
                    <a:pt x="142960" y="159112"/>
                    <a:pt x="144798" y="160925"/>
                    <a:pt x="147053" y="160925"/>
                  </a:cubicBezTo>
                  <a:cubicBezTo>
                    <a:pt x="149307" y="160925"/>
                    <a:pt x="151146" y="159112"/>
                    <a:pt x="151146" y="156857"/>
                  </a:cubicBezTo>
                  <a:lnTo>
                    <a:pt x="151146" y="134848"/>
                  </a:lnTo>
                  <a:cubicBezTo>
                    <a:pt x="151146" y="132397"/>
                    <a:pt x="153106" y="130412"/>
                    <a:pt x="155557" y="130412"/>
                  </a:cubicBezTo>
                  <a:cubicBezTo>
                    <a:pt x="157984" y="130412"/>
                    <a:pt x="159969" y="132397"/>
                    <a:pt x="159969" y="134848"/>
                  </a:cubicBezTo>
                  <a:lnTo>
                    <a:pt x="159969" y="164675"/>
                  </a:lnTo>
                  <a:cubicBezTo>
                    <a:pt x="159969" y="172567"/>
                    <a:pt x="158768" y="180385"/>
                    <a:pt x="156415" y="187909"/>
                  </a:cubicBezTo>
                  <a:lnTo>
                    <a:pt x="151415" y="203816"/>
                  </a:lnTo>
                  <a:cubicBezTo>
                    <a:pt x="150753" y="205972"/>
                    <a:pt x="151954" y="208276"/>
                    <a:pt x="154111" y="208938"/>
                  </a:cubicBezTo>
                  <a:cubicBezTo>
                    <a:pt x="154503" y="209060"/>
                    <a:pt x="154920" y="209134"/>
                    <a:pt x="155312" y="209134"/>
                  </a:cubicBezTo>
                  <a:cubicBezTo>
                    <a:pt x="157052" y="209134"/>
                    <a:pt x="158670" y="208007"/>
                    <a:pt x="159209" y="206266"/>
                  </a:cubicBezTo>
                  <a:lnTo>
                    <a:pt x="164209" y="190360"/>
                  </a:lnTo>
                  <a:cubicBezTo>
                    <a:pt x="166807" y="182027"/>
                    <a:pt x="168130" y="173400"/>
                    <a:pt x="168130" y="164675"/>
                  </a:cubicBezTo>
                  <a:lnTo>
                    <a:pt x="168130" y="148597"/>
                  </a:lnTo>
                  <a:lnTo>
                    <a:pt x="192811" y="148597"/>
                  </a:lnTo>
                  <a:cubicBezTo>
                    <a:pt x="201805" y="148597"/>
                    <a:pt x="209133" y="141269"/>
                    <a:pt x="209133" y="132274"/>
                  </a:cubicBezTo>
                  <a:lnTo>
                    <a:pt x="209133" y="16323"/>
                  </a:lnTo>
                  <a:cubicBezTo>
                    <a:pt x="209133" y="7329"/>
                    <a:pt x="201805" y="1"/>
                    <a:pt x="192811"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 name="Google Shape;725;p43"/>
            <p:cNvSpPr/>
            <p:nvPr/>
          </p:nvSpPr>
          <p:spPr>
            <a:xfrm>
              <a:off x="1517200" y="2004575"/>
              <a:ext cx="204675" cy="204675"/>
            </a:xfrm>
            <a:custGeom>
              <a:avLst/>
              <a:gdLst/>
              <a:ahLst/>
              <a:cxnLst/>
              <a:rect l="l" t="t" r="r" b="b"/>
              <a:pathLst>
                <a:path w="8187" h="8187" extrusionOk="0">
                  <a:moveTo>
                    <a:pt x="4093" y="1"/>
                  </a:moveTo>
                  <a:cubicBezTo>
                    <a:pt x="1838" y="1"/>
                    <a:pt x="0" y="1814"/>
                    <a:pt x="0" y="4069"/>
                  </a:cubicBezTo>
                  <a:lnTo>
                    <a:pt x="0" y="4118"/>
                  </a:lnTo>
                  <a:cubicBezTo>
                    <a:pt x="0" y="6373"/>
                    <a:pt x="1838" y="8187"/>
                    <a:pt x="4093" y="8187"/>
                  </a:cubicBezTo>
                  <a:cubicBezTo>
                    <a:pt x="6348" y="8187"/>
                    <a:pt x="8186" y="6324"/>
                    <a:pt x="8186" y="4069"/>
                  </a:cubicBezTo>
                  <a:cubicBezTo>
                    <a:pt x="8186" y="1814"/>
                    <a:pt x="6348" y="1"/>
                    <a:pt x="4093"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 name="Google Shape;726;p43"/>
            <p:cNvSpPr/>
            <p:nvPr/>
          </p:nvSpPr>
          <p:spPr>
            <a:xfrm>
              <a:off x="3113325" y="1118750"/>
              <a:ext cx="344375" cy="324600"/>
            </a:xfrm>
            <a:custGeom>
              <a:avLst/>
              <a:gdLst/>
              <a:ahLst/>
              <a:cxnLst/>
              <a:rect l="l" t="t" r="r" b="b"/>
              <a:pathLst>
                <a:path w="13775" h="12984" extrusionOk="0">
                  <a:moveTo>
                    <a:pt x="4486" y="0"/>
                  </a:moveTo>
                  <a:cubicBezTo>
                    <a:pt x="3438" y="0"/>
                    <a:pt x="2390" y="399"/>
                    <a:pt x="1594" y="1195"/>
                  </a:cubicBezTo>
                  <a:cubicBezTo>
                    <a:pt x="1" y="2788"/>
                    <a:pt x="1" y="5386"/>
                    <a:pt x="1594" y="6979"/>
                  </a:cubicBezTo>
                  <a:lnTo>
                    <a:pt x="6397" y="11783"/>
                  </a:lnTo>
                  <a:cubicBezTo>
                    <a:pt x="7182" y="12567"/>
                    <a:pt x="8235" y="12984"/>
                    <a:pt x="9289" y="12984"/>
                  </a:cubicBezTo>
                  <a:cubicBezTo>
                    <a:pt x="10319" y="12984"/>
                    <a:pt x="11373" y="12567"/>
                    <a:pt x="12181" y="11783"/>
                  </a:cubicBezTo>
                  <a:cubicBezTo>
                    <a:pt x="13774" y="10190"/>
                    <a:pt x="13774" y="7592"/>
                    <a:pt x="12181" y="5999"/>
                  </a:cubicBezTo>
                  <a:lnTo>
                    <a:pt x="7378" y="1195"/>
                  </a:lnTo>
                  <a:cubicBezTo>
                    <a:pt x="6581" y="399"/>
                    <a:pt x="5533" y="0"/>
                    <a:pt x="4486"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 name="Google Shape;727;p43"/>
            <p:cNvSpPr/>
            <p:nvPr/>
          </p:nvSpPr>
          <p:spPr>
            <a:xfrm>
              <a:off x="4152500" y="1118750"/>
              <a:ext cx="343750" cy="324600"/>
            </a:xfrm>
            <a:custGeom>
              <a:avLst/>
              <a:gdLst/>
              <a:ahLst/>
              <a:cxnLst/>
              <a:rect l="l" t="t" r="r" b="b"/>
              <a:pathLst>
                <a:path w="13750" h="12984" extrusionOk="0">
                  <a:moveTo>
                    <a:pt x="9277" y="0"/>
                  </a:moveTo>
                  <a:cubicBezTo>
                    <a:pt x="8235" y="0"/>
                    <a:pt x="7194" y="399"/>
                    <a:pt x="6397" y="1195"/>
                  </a:cubicBezTo>
                  <a:lnTo>
                    <a:pt x="1593" y="5999"/>
                  </a:lnTo>
                  <a:cubicBezTo>
                    <a:pt x="0" y="7592"/>
                    <a:pt x="0" y="10190"/>
                    <a:pt x="1593" y="11783"/>
                  </a:cubicBezTo>
                  <a:cubicBezTo>
                    <a:pt x="2378" y="12567"/>
                    <a:pt x="3432" y="12984"/>
                    <a:pt x="4486" y="12984"/>
                  </a:cubicBezTo>
                  <a:cubicBezTo>
                    <a:pt x="5515" y="12984"/>
                    <a:pt x="6569" y="12567"/>
                    <a:pt x="7378" y="11783"/>
                  </a:cubicBezTo>
                  <a:lnTo>
                    <a:pt x="12157" y="6979"/>
                  </a:lnTo>
                  <a:cubicBezTo>
                    <a:pt x="13750" y="5386"/>
                    <a:pt x="13750" y="2788"/>
                    <a:pt x="12157" y="1195"/>
                  </a:cubicBezTo>
                  <a:cubicBezTo>
                    <a:pt x="11360" y="399"/>
                    <a:pt x="10319" y="0"/>
                    <a:pt x="9277"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 name="Google Shape;728;p43"/>
            <p:cNvSpPr/>
            <p:nvPr/>
          </p:nvSpPr>
          <p:spPr>
            <a:xfrm>
              <a:off x="3702150" y="973375"/>
              <a:ext cx="204050" cy="291075"/>
            </a:xfrm>
            <a:custGeom>
              <a:avLst/>
              <a:gdLst/>
              <a:ahLst/>
              <a:cxnLst/>
              <a:rect l="l" t="t" r="r" b="b"/>
              <a:pathLst>
                <a:path w="8162" h="11643" extrusionOk="0">
                  <a:moveTo>
                    <a:pt x="4093" y="1"/>
                  </a:moveTo>
                  <a:cubicBezTo>
                    <a:pt x="1839" y="1"/>
                    <a:pt x="0" y="1839"/>
                    <a:pt x="0" y="4093"/>
                  </a:cubicBezTo>
                  <a:lnTo>
                    <a:pt x="0" y="7549"/>
                  </a:lnTo>
                  <a:cubicBezTo>
                    <a:pt x="0" y="9804"/>
                    <a:pt x="1839" y="11642"/>
                    <a:pt x="4093" y="11642"/>
                  </a:cubicBezTo>
                  <a:cubicBezTo>
                    <a:pt x="6348" y="11642"/>
                    <a:pt x="8162" y="9804"/>
                    <a:pt x="8162" y="7549"/>
                  </a:cubicBezTo>
                  <a:lnTo>
                    <a:pt x="8162" y="4093"/>
                  </a:lnTo>
                  <a:cubicBezTo>
                    <a:pt x="8162" y="1839"/>
                    <a:pt x="6348" y="1"/>
                    <a:pt x="4093"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 name="Google Shape;729;p43"/>
            <p:cNvSpPr/>
            <p:nvPr/>
          </p:nvSpPr>
          <p:spPr>
            <a:xfrm>
              <a:off x="2909300" y="3761250"/>
              <a:ext cx="204675" cy="204050"/>
            </a:xfrm>
            <a:custGeom>
              <a:avLst/>
              <a:gdLst/>
              <a:ahLst/>
              <a:cxnLst/>
              <a:rect l="l" t="t" r="r" b="b"/>
              <a:pathLst>
                <a:path w="8187" h="8162" extrusionOk="0">
                  <a:moveTo>
                    <a:pt x="4093" y="0"/>
                  </a:moveTo>
                  <a:cubicBezTo>
                    <a:pt x="3015" y="0"/>
                    <a:pt x="1961" y="442"/>
                    <a:pt x="1201" y="1201"/>
                  </a:cubicBezTo>
                  <a:cubicBezTo>
                    <a:pt x="441" y="1961"/>
                    <a:pt x="0" y="3015"/>
                    <a:pt x="0" y="4093"/>
                  </a:cubicBezTo>
                  <a:cubicBezTo>
                    <a:pt x="0" y="5172"/>
                    <a:pt x="441" y="6226"/>
                    <a:pt x="1201" y="6985"/>
                  </a:cubicBezTo>
                  <a:cubicBezTo>
                    <a:pt x="1961" y="7721"/>
                    <a:pt x="3015" y="8162"/>
                    <a:pt x="4093" y="8162"/>
                  </a:cubicBezTo>
                  <a:cubicBezTo>
                    <a:pt x="5171" y="8162"/>
                    <a:pt x="6225" y="7721"/>
                    <a:pt x="6985" y="6985"/>
                  </a:cubicBezTo>
                  <a:cubicBezTo>
                    <a:pt x="7745" y="6226"/>
                    <a:pt x="8186" y="5172"/>
                    <a:pt x="8186" y="4093"/>
                  </a:cubicBezTo>
                  <a:cubicBezTo>
                    <a:pt x="8186" y="3015"/>
                    <a:pt x="7745" y="1961"/>
                    <a:pt x="6985" y="1201"/>
                  </a:cubicBezTo>
                  <a:cubicBezTo>
                    <a:pt x="6225" y="442"/>
                    <a:pt x="5171" y="0"/>
                    <a:pt x="4093"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30" name="Google Shape;730;p43"/>
          <p:cNvGrpSpPr/>
          <p:nvPr/>
        </p:nvGrpSpPr>
        <p:grpSpPr>
          <a:xfrm>
            <a:off x="4824092" y="1562712"/>
            <a:ext cx="380485" cy="353438"/>
            <a:chOff x="1009850" y="238100"/>
            <a:chExt cx="5628475" cy="5228375"/>
          </a:xfrm>
        </p:grpSpPr>
        <p:sp>
          <p:nvSpPr>
            <p:cNvPr id="731" name="Google Shape;731;p43"/>
            <p:cNvSpPr/>
            <p:nvPr/>
          </p:nvSpPr>
          <p:spPr>
            <a:xfrm>
              <a:off x="3017125" y="1280350"/>
              <a:ext cx="601100" cy="878050"/>
            </a:xfrm>
            <a:custGeom>
              <a:avLst/>
              <a:gdLst/>
              <a:ahLst/>
              <a:cxnLst/>
              <a:rect l="l" t="t" r="r" b="b"/>
              <a:pathLst>
                <a:path w="24044" h="35122" extrusionOk="0">
                  <a:moveTo>
                    <a:pt x="12010" y="5711"/>
                  </a:moveTo>
                  <a:cubicBezTo>
                    <a:pt x="15490" y="5711"/>
                    <a:pt x="17647" y="7304"/>
                    <a:pt x="17647" y="10956"/>
                  </a:cubicBezTo>
                  <a:lnTo>
                    <a:pt x="17647" y="24142"/>
                  </a:lnTo>
                  <a:cubicBezTo>
                    <a:pt x="17647" y="27793"/>
                    <a:pt x="15490" y="29411"/>
                    <a:pt x="12010" y="29411"/>
                  </a:cubicBezTo>
                  <a:cubicBezTo>
                    <a:pt x="8554" y="29411"/>
                    <a:pt x="6495" y="27793"/>
                    <a:pt x="6495" y="24142"/>
                  </a:cubicBezTo>
                  <a:lnTo>
                    <a:pt x="6495" y="10956"/>
                  </a:lnTo>
                  <a:cubicBezTo>
                    <a:pt x="6495" y="7304"/>
                    <a:pt x="8554" y="5711"/>
                    <a:pt x="12010" y="5711"/>
                  </a:cubicBezTo>
                  <a:close/>
                  <a:moveTo>
                    <a:pt x="12010" y="0"/>
                  </a:moveTo>
                  <a:cubicBezTo>
                    <a:pt x="5172" y="0"/>
                    <a:pt x="1" y="2941"/>
                    <a:pt x="1" y="10956"/>
                  </a:cubicBezTo>
                  <a:lnTo>
                    <a:pt x="1" y="24142"/>
                  </a:lnTo>
                  <a:cubicBezTo>
                    <a:pt x="1" y="32180"/>
                    <a:pt x="5172" y="35121"/>
                    <a:pt x="12010" y="35121"/>
                  </a:cubicBezTo>
                  <a:cubicBezTo>
                    <a:pt x="18799" y="35121"/>
                    <a:pt x="24044" y="32180"/>
                    <a:pt x="24044" y="24142"/>
                  </a:cubicBezTo>
                  <a:lnTo>
                    <a:pt x="24044" y="10956"/>
                  </a:lnTo>
                  <a:cubicBezTo>
                    <a:pt x="24044" y="2941"/>
                    <a:pt x="18799" y="0"/>
                    <a:pt x="12010"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 name="Google Shape;732;p43"/>
            <p:cNvSpPr/>
            <p:nvPr/>
          </p:nvSpPr>
          <p:spPr>
            <a:xfrm>
              <a:off x="3275700" y="1193600"/>
              <a:ext cx="1054825" cy="1793200"/>
            </a:xfrm>
            <a:custGeom>
              <a:avLst/>
              <a:gdLst/>
              <a:ahLst/>
              <a:cxnLst/>
              <a:rect l="l" t="t" r="r" b="b"/>
              <a:pathLst>
                <a:path w="42193" h="71728" extrusionOk="0">
                  <a:moveTo>
                    <a:pt x="37553" y="0"/>
                  </a:moveTo>
                  <a:cubicBezTo>
                    <a:pt x="36465" y="0"/>
                    <a:pt x="35436" y="489"/>
                    <a:pt x="34925" y="1608"/>
                  </a:cubicBezTo>
                  <a:cubicBezTo>
                    <a:pt x="0" y="71727"/>
                    <a:pt x="1863" y="67267"/>
                    <a:pt x="1863" y="68443"/>
                  </a:cubicBezTo>
                  <a:cubicBezTo>
                    <a:pt x="1863" y="70036"/>
                    <a:pt x="3285" y="71727"/>
                    <a:pt x="5343" y="71727"/>
                  </a:cubicBezTo>
                  <a:cubicBezTo>
                    <a:pt x="6569" y="71727"/>
                    <a:pt x="7819" y="71115"/>
                    <a:pt x="8358" y="70036"/>
                  </a:cubicBezTo>
                  <a:lnTo>
                    <a:pt x="41077" y="4818"/>
                  </a:lnTo>
                  <a:cubicBezTo>
                    <a:pt x="42192" y="1998"/>
                    <a:pt x="39752" y="0"/>
                    <a:pt x="37553"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 name="Google Shape;733;p43"/>
            <p:cNvSpPr/>
            <p:nvPr/>
          </p:nvSpPr>
          <p:spPr>
            <a:xfrm>
              <a:off x="4001775" y="2037675"/>
              <a:ext cx="601100" cy="878050"/>
            </a:xfrm>
            <a:custGeom>
              <a:avLst/>
              <a:gdLst/>
              <a:ahLst/>
              <a:cxnLst/>
              <a:rect l="l" t="t" r="r" b="b"/>
              <a:pathLst>
                <a:path w="24044" h="35122" extrusionOk="0">
                  <a:moveTo>
                    <a:pt x="12034" y="5711"/>
                  </a:moveTo>
                  <a:cubicBezTo>
                    <a:pt x="15490" y="5711"/>
                    <a:pt x="17647" y="7304"/>
                    <a:pt x="17647" y="10956"/>
                  </a:cubicBezTo>
                  <a:lnTo>
                    <a:pt x="17647" y="24166"/>
                  </a:lnTo>
                  <a:cubicBezTo>
                    <a:pt x="17647" y="27818"/>
                    <a:pt x="15490" y="29411"/>
                    <a:pt x="12034" y="29411"/>
                  </a:cubicBezTo>
                  <a:cubicBezTo>
                    <a:pt x="8554" y="29411"/>
                    <a:pt x="6495" y="27818"/>
                    <a:pt x="6495" y="24166"/>
                  </a:cubicBezTo>
                  <a:lnTo>
                    <a:pt x="6495" y="10956"/>
                  </a:lnTo>
                  <a:cubicBezTo>
                    <a:pt x="6495" y="7304"/>
                    <a:pt x="8554" y="5711"/>
                    <a:pt x="12034" y="5711"/>
                  </a:cubicBezTo>
                  <a:close/>
                  <a:moveTo>
                    <a:pt x="12034" y="0"/>
                  </a:moveTo>
                  <a:cubicBezTo>
                    <a:pt x="5172" y="0"/>
                    <a:pt x="0" y="2941"/>
                    <a:pt x="0" y="10956"/>
                  </a:cubicBezTo>
                  <a:lnTo>
                    <a:pt x="0" y="24166"/>
                  </a:lnTo>
                  <a:cubicBezTo>
                    <a:pt x="0" y="32180"/>
                    <a:pt x="5172" y="35121"/>
                    <a:pt x="12034" y="35121"/>
                  </a:cubicBezTo>
                  <a:cubicBezTo>
                    <a:pt x="18798" y="35121"/>
                    <a:pt x="24043" y="32180"/>
                    <a:pt x="24043" y="24166"/>
                  </a:cubicBezTo>
                  <a:lnTo>
                    <a:pt x="24043" y="10956"/>
                  </a:lnTo>
                  <a:cubicBezTo>
                    <a:pt x="24043" y="2941"/>
                    <a:pt x="18798" y="0"/>
                    <a:pt x="12034"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 name="Google Shape;734;p43"/>
            <p:cNvSpPr/>
            <p:nvPr/>
          </p:nvSpPr>
          <p:spPr>
            <a:xfrm>
              <a:off x="1009850" y="238100"/>
              <a:ext cx="5628475" cy="5228375"/>
            </a:xfrm>
            <a:custGeom>
              <a:avLst/>
              <a:gdLst/>
              <a:ahLst/>
              <a:cxnLst/>
              <a:rect l="l" t="t" r="r" b="b"/>
              <a:pathLst>
                <a:path w="225139" h="209135" extrusionOk="0">
                  <a:moveTo>
                    <a:pt x="77106" y="150264"/>
                  </a:moveTo>
                  <a:lnTo>
                    <a:pt x="86394" y="161661"/>
                  </a:lnTo>
                  <a:cubicBezTo>
                    <a:pt x="87154" y="162592"/>
                    <a:pt x="86492" y="163965"/>
                    <a:pt x="85316" y="163965"/>
                  </a:cubicBezTo>
                  <a:lnTo>
                    <a:pt x="68871" y="163965"/>
                  </a:lnTo>
                  <a:cubicBezTo>
                    <a:pt x="67694" y="163965"/>
                    <a:pt x="67032" y="162592"/>
                    <a:pt x="67792" y="161661"/>
                  </a:cubicBezTo>
                  <a:lnTo>
                    <a:pt x="77106" y="150264"/>
                  </a:lnTo>
                  <a:close/>
                  <a:moveTo>
                    <a:pt x="112006" y="150264"/>
                  </a:moveTo>
                  <a:lnTo>
                    <a:pt x="121319" y="161661"/>
                  </a:lnTo>
                  <a:cubicBezTo>
                    <a:pt x="122055" y="162592"/>
                    <a:pt x="121417" y="163965"/>
                    <a:pt x="120216" y="163965"/>
                  </a:cubicBezTo>
                  <a:lnTo>
                    <a:pt x="103796" y="163965"/>
                  </a:lnTo>
                  <a:cubicBezTo>
                    <a:pt x="102595" y="163965"/>
                    <a:pt x="101933" y="162592"/>
                    <a:pt x="102693" y="161661"/>
                  </a:cubicBezTo>
                  <a:lnTo>
                    <a:pt x="112006" y="150264"/>
                  </a:lnTo>
                  <a:close/>
                  <a:moveTo>
                    <a:pt x="146906" y="150264"/>
                  </a:moveTo>
                  <a:lnTo>
                    <a:pt x="156220" y="161661"/>
                  </a:lnTo>
                  <a:cubicBezTo>
                    <a:pt x="156980" y="162592"/>
                    <a:pt x="156318" y="163965"/>
                    <a:pt x="155141" y="163965"/>
                  </a:cubicBezTo>
                  <a:lnTo>
                    <a:pt x="138696" y="163965"/>
                  </a:lnTo>
                  <a:cubicBezTo>
                    <a:pt x="137887" y="163965"/>
                    <a:pt x="137544" y="163401"/>
                    <a:pt x="137422" y="163156"/>
                  </a:cubicBezTo>
                  <a:cubicBezTo>
                    <a:pt x="137299" y="162911"/>
                    <a:pt x="137103" y="162298"/>
                    <a:pt x="137618" y="161661"/>
                  </a:cubicBezTo>
                  <a:lnTo>
                    <a:pt x="146906" y="150264"/>
                  </a:lnTo>
                  <a:close/>
                  <a:moveTo>
                    <a:pt x="146839" y="1"/>
                  </a:moveTo>
                  <a:cubicBezTo>
                    <a:pt x="140970" y="1"/>
                    <a:pt x="135112" y="934"/>
                    <a:pt x="129456" y="2795"/>
                  </a:cubicBezTo>
                  <a:cubicBezTo>
                    <a:pt x="123856" y="957"/>
                    <a:pt x="117990" y="7"/>
                    <a:pt x="112065" y="7"/>
                  </a:cubicBezTo>
                  <a:cubicBezTo>
                    <a:pt x="106218" y="7"/>
                    <a:pt x="100314" y="933"/>
                    <a:pt x="94556" y="2844"/>
                  </a:cubicBezTo>
                  <a:cubicBezTo>
                    <a:pt x="88894" y="957"/>
                    <a:pt x="83012" y="1"/>
                    <a:pt x="77106" y="1"/>
                  </a:cubicBezTo>
                  <a:cubicBezTo>
                    <a:pt x="30098" y="1"/>
                    <a:pt x="1" y="56812"/>
                    <a:pt x="19265" y="105168"/>
                  </a:cubicBezTo>
                  <a:cubicBezTo>
                    <a:pt x="19753" y="106388"/>
                    <a:pt x="20917" y="107120"/>
                    <a:pt x="22140" y="107120"/>
                  </a:cubicBezTo>
                  <a:cubicBezTo>
                    <a:pt x="22514" y="107120"/>
                    <a:pt x="22893" y="107052"/>
                    <a:pt x="23260" y="106908"/>
                  </a:cubicBezTo>
                  <a:cubicBezTo>
                    <a:pt x="24828" y="106271"/>
                    <a:pt x="25613" y="104482"/>
                    <a:pt x="24975" y="102913"/>
                  </a:cubicBezTo>
                  <a:cubicBezTo>
                    <a:pt x="6769" y="57132"/>
                    <a:pt x="35987" y="6125"/>
                    <a:pt x="76827" y="6125"/>
                  </a:cubicBezTo>
                  <a:cubicBezTo>
                    <a:pt x="79583" y="6125"/>
                    <a:pt x="82392" y="6357"/>
                    <a:pt x="85242" y="6839"/>
                  </a:cubicBezTo>
                  <a:cubicBezTo>
                    <a:pt x="79973" y="9682"/>
                    <a:pt x="74998" y="13383"/>
                    <a:pt x="70537" y="17843"/>
                  </a:cubicBezTo>
                  <a:cubicBezTo>
                    <a:pt x="69336" y="19044"/>
                    <a:pt x="69336" y="20981"/>
                    <a:pt x="70537" y="22181"/>
                  </a:cubicBezTo>
                  <a:cubicBezTo>
                    <a:pt x="71141" y="22797"/>
                    <a:pt x="71930" y="23104"/>
                    <a:pt x="72718" y="23104"/>
                  </a:cubicBezTo>
                  <a:cubicBezTo>
                    <a:pt x="73498" y="23104"/>
                    <a:pt x="74278" y="22803"/>
                    <a:pt x="74875" y="22206"/>
                  </a:cubicBezTo>
                  <a:cubicBezTo>
                    <a:pt x="85405" y="11693"/>
                    <a:pt x="98632" y="6160"/>
                    <a:pt x="112033" y="6160"/>
                  </a:cubicBezTo>
                  <a:cubicBezTo>
                    <a:pt x="117877" y="6160"/>
                    <a:pt x="123755" y="7212"/>
                    <a:pt x="129456" y="9363"/>
                  </a:cubicBezTo>
                  <a:cubicBezTo>
                    <a:pt x="152691" y="18113"/>
                    <a:pt x="169553" y="43823"/>
                    <a:pt x="169553" y="74091"/>
                  </a:cubicBezTo>
                  <a:cubicBezTo>
                    <a:pt x="169553" y="113211"/>
                    <a:pt x="142304" y="142036"/>
                    <a:pt x="111947" y="142036"/>
                  </a:cubicBezTo>
                  <a:cubicBezTo>
                    <a:pt x="106206" y="142036"/>
                    <a:pt x="100355" y="141005"/>
                    <a:pt x="94556" y="138819"/>
                  </a:cubicBezTo>
                  <a:cubicBezTo>
                    <a:pt x="55538" y="124113"/>
                    <a:pt x="42058" y="67890"/>
                    <a:pt x="67376" y="31225"/>
                  </a:cubicBezTo>
                  <a:cubicBezTo>
                    <a:pt x="68331" y="29828"/>
                    <a:pt x="67988" y="27916"/>
                    <a:pt x="66591" y="26936"/>
                  </a:cubicBezTo>
                  <a:cubicBezTo>
                    <a:pt x="66058" y="26571"/>
                    <a:pt x="65450" y="26396"/>
                    <a:pt x="64847" y="26396"/>
                  </a:cubicBezTo>
                  <a:cubicBezTo>
                    <a:pt x="63871" y="26396"/>
                    <a:pt x="62908" y="26857"/>
                    <a:pt x="62302" y="27720"/>
                  </a:cubicBezTo>
                  <a:cubicBezTo>
                    <a:pt x="36372" y="65292"/>
                    <a:pt x="47842" y="121172"/>
                    <a:pt x="85193" y="141343"/>
                  </a:cubicBezTo>
                  <a:cubicBezTo>
                    <a:pt x="82463" y="141801"/>
                    <a:pt x="79751" y="142023"/>
                    <a:pt x="77071" y="142023"/>
                  </a:cubicBezTo>
                  <a:cubicBezTo>
                    <a:pt x="58078" y="142023"/>
                    <a:pt x="40723" y="130874"/>
                    <a:pt x="30220" y="113477"/>
                  </a:cubicBezTo>
                  <a:cubicBezTo>
                    <a:pt x="29640" y="112509"/>
                    <a:pt x="28625" y="111977"/>
                    <a:pt x="27579" y="111977"/>
                  </a:cubicBezTo>
                  <a:cubicBezTo>
                    <a:pt x="27035" y="111977"/>
                    <a:pt x="26483" y="112121"/>
                    <a:pt x="25980" y="112423"/>
                  </a:cubicBezTo>
                  <a:cubicBezTo>
                    <a:pt x="24534" y="113305"/>
                    <a:pt x="24069" y="115192"/>
                    <a:pt x="24951" y="116663"/>
                  </a:cubicBezTo>
                  <a:cubicBezTo>
                    <a:pt x="35735" y="134481"/>
                    <a:pt x="52670" y="145828"/>
                    <a:pt x="71125" y="147838"/>
                  </a:cubicBezTo>
                  <a:lnTo>
                    <a:pt x="63013" y="157764"/>
                  </a:lnTo>
                  <a:cubicBezTo>
                    <a:pt x="58994" y="162715"/>
                    <a:pt x="62498" y="170116"/>
                    <a:pt x="68871" y="170116"/>
                  </a:cubicBezTo>
                  <a:lnTo>
                    <a:pt x="74017" y="170116"/>
                  </a:lnTo>
                  <a:lnTo>
                    <a:pt x="74017" y="206071"/>
                  </a:lnTo>
                  <a:cubicBezTo>
                    <a:pt x="74017" y="207762"/>
                    <a:pt x="75390" y="209134"/>
                    <a:pt x="77106" y="209134"/>
                  </a:cubicBezTo>
                  <a:cubicBezTo>
                    <a:pt x="78797" y="209134"/>
                    <a:pt x="80169" y="207762"/>
                    <a:pt x="80169" y="206071"/>
                  </a:cubicBezTo>
                  <a:lnTo>
                    <a:pt x="80169" y="170116"/>
                  </a:lnTo>
                  <a:lnTo>
                    <a:pt x="85316" y="170116"/>
                  </a:lnTo>
                  <a:cubicBezTo>
                    <a:pt x="91688" y="170116"/>
                    <a:pt x="95217" y="162715"/>
                    <a:pt x="91174" y="157764"/>
                  </a:cubicBezTo>
                  <a:lnTo>
                    <a:pt x="83061" y="147838"/>
                  </a:lnTo>
                  <a:cubicBezTo>
                    <a:pt x="86983" y="147421"/>
                    <a:pt x="90830" y="146612"/>
                    <a:pt x="94556" y="145363"/>
                  </a:cubicBezTo>
                  <a:cubicBezTo>
                    <a:pt x="98281" y="146588"/>
                    <a:pt x="102129" y="147421"/>
                    <a:pt x="106050" y="147838"/>
                  </a:cubicBezTo>
                  <a:lnTo>
                    <a:pt x="97938" y="157764"/>
                  </a:lnTo>
                  <a:cubicBezTo>
                    <a:pt x="93894" y="162715"/>
                    <a:pt x="97423" y="170116"/>
                    <a:pt x="103796" y="170116"/>
                  </a:cubicBezTo>
                  <a:lnTo>
                    <a:pt x="108918" y="170116"/>
                  </a:lnTo>
                  <a:lnTo>
                    <a:pt x="108918" y="206071"/>
                  </a:lnTo>
                  <a:cubicBezTo>
                    <a:pt x="108918" y="207762"/>
                    <a:pt x="110315" y="209134"/>
                    <a:pt x="112006" y="209134"/>
                  </a:cubicBezTo>
                  <a:cubicBezTo>
                    <a:pt x="113697" y="209134"/>
                    <a:pt x="115094" y="207762"/>
                    <a:pt x="115094" y="206071"/>
                  </a:cubicBezTo>
                  <a:lnTo>
                    <a:pt x="115094" y="170116"/>
                  </a:lnTo>
                  <a:lnTo>
                    <a:pt x="120216" y="170116"/>
                  </a:lnTo>
                  <a:cubicBezTo>
                    <a:pt x="126613" y="170116"/>
                    <a:pt x="130118" y="162715"/>
                    <a:pt x="126074" y="157764"/>
                  </a:cubicBezTo>
                  <a:lnTo>
                    <a:pt x="117962" y="147838"/>
                  </a:lnTo>
                  <a:cubicBezTo>
                    <a:pt x="121883" y="147421"/>
                    <a:pt x="125731" y="146588"/>
                    <a:pt x="129456" y="145363"/>
                  </a:cubicBezTo>
                  <a:cubicBezTo>
                    <a:pt x="133182" y="146588"/>
                    <a:pt x="137029" y="147421"/>
                    <a:pt x="140951" y="147838"/>
                  </a:cubicBezTo>
                  <a:lnTo>
                    <a:pt x="132838" y="157764"/>
                  </a:lnTo>
                  <a:cubicBezTo>
                    <a:pt x="128795" y="162715"/>
                    <a:pt x="132324" y="170116"/>
                    <a:pt x="138696" y="170116"/>
                  </a:cubicBezTo>
                  <a:lnTo>
                    <a:pt x="143843" y="170116"/>
                  </a:lnTo>
                  <a:lnTo>
                    <a:pt x="143843" y="206071"/>
                  </a:lnTo>
                  <a:cubicBezTo>
                    <a:pt x="143843" y="207762"/>
                    <a:pt x="145215" y="209134"/>
                    <a:pt x="146906" y="209134"/>
                  </a:cubicBezTo>
                  <a:cubicBezTo>
                    <a:pt x="148622" y="209134"/>
                    <a:pt x="149995" y="207762"/>
                    <a:pt x="149995" y="206071"/>
                  </a:cubicBezTo>
                  <a:lnTo>
                    <a:pt x="149995" y="170116"/>
                  </a:lnTo>
                  <a:lnTo>
                    <a:pt x="155141" y="170116"/>
                  </a:lnTo>
                  <a:cubicBezTo>
                    <a:pt x="161514" y="170116"/>
                    <a:pt x="165018" y="162715"/>
                    <a:pt x="160999" y="157764"/>
                  </a:cubicBezTo>
                  <a:lnTo>
                    <a:pt x="152887" y="147838"/>
                  </a:lnTo>
                  <a:cubicBezTo>
                    <a:pt x="198963" y="142912"/>
                    <a:pt x="225139" y="83772"/>
                    <a:pt x="202198" y="37254"/>
                  </a:cubicBezTo>
                  <a:cubicBezTo>
                    <a:pt x="201659" y="36159"/>
                    <a:pt x="200577" y="35532"/>
                    <a:pt x="199451" y="35532"/>
                  </a:cubicBezTo>
                  <a:cubicBezTo>
                    <a:pt x="198990" y="35532"/>
                    <a:pt x="198522" y="35637"/>
                    <a:pt x="198081" y="35857"/>
                  </a:cubicBezTo>
                  <a:cubicBezTo>
                    <a:pt x="196537" y="36593"/>
                    <a:pt x="195924" y="38455"/>
                    <a:pt x="196684" y="39975"/>
                  </a:cubicBezTo>
                  <a:cubicBezTo>
                    <a:pt x="219210" y="85626"/>
                    <a:pt x="190414" y="142056"/>
                    <a:pt x="147279" y="142056"/>
                  </a:cubicBezTo>
                  <a:cubicBezTo>
                    <a:pt x="144514" y="142056"/>
                    <a:pt x="141691" y="141824"/>
                    <a:pt x="138819" y="141343"/>
                  </a:cubicBezTo>
                  <a:cubicBezTo>
                    <a:pt x="145583" y="137691"/>
                    <a:pt x="151808" y="132642"/>
                    <a:pt x="157200" y="126295"/>
                  </a:cubicBezTo>
                  <a:cubicBezTo>
                    <a:pt x="188522" y="89605"/>
                    <a:pt x="178572" y="28284"/>
                    <a:pt x="138819" y="6839"/>
                  </a:cubicBezTo>
                  <a:cubicBezTo>
                    <a:pt x="141504" y="6387"/>
                    <a:pt x="144209" y="6163"/>
                    <a:pt x="146910" y="6163"/>
                  </a:cubicBezTo>
                  <a:cubicBezTo>
                    <a:pt x="163122" y="6163"/>
                    <a:pt x="179241" y="14248"/>
                    <a:pt x="190606" y="29877"/>
                  </a:cubicBezTo>
                  <a:cubicBezTo>
                    <a:pt x="191213" y="30707"/>
                    <a:pt x="192152" y="31151"/>
                    <a:pt x="193102" y="31151"/>
                  </a:cubicBezTo>
                  <a:cubicBezTo>
                    <a:pt x="193724" y="31151"/>
                    <a:pt x="194352" y="30961"/>
                    <a:pt x="194895" y="30563"/>
                  </a:cubicBezTo>
                  <a:cubicBezTo>
                    <a:pt x="196267" y="29559"/>
                    <a:pt x="196586" y="27647"/>
                    <a:pt x="195581" y="26274"/>
                  </a:cubicBezTo>
                  <a:cubicBezTo>
                    <a:pt x="182821" y="8713"/>
                    <a:pt x="164774" y="1"/>
                    <a:pt x="146839"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35" name="Google Shape;735;p43"/>
          <p:cNvGrpSpPr/>
          <p:nvPr/>
        </p:nvGrpSpPr>
        <p:grpSpPr>
          <a:xfrm>
            <a:off x="3951737" y="1563013"/>
            <a:ext cx="352818" cy="352818"/>
            <a:chOff x="1190625" y="238125"/>
            <a:chExt cx="5219200" cy="5219200"/>
          </a:xfrm>
        </p:grpSpPr>
        <p:sp>
          <p:nvSpPr>
            <p:cNvPr id="736" name="Google Shape;736;p43"/>
            <p:cNvSpPr/>
            <p:nvPr/>
          </p:nvSpPr>
          <p:spPr>
            <a:xfrm>
              <a:off x="1190625" y="238125"/>
              <a:ext cx="5219200" cy="5219200"/>
            </a:xfrm>
            <a:custGeom>
              <a:avLst/>
              <a:gdLst/>
              <a:ahLst/>
              <a:cxnLst/>
              <a:rect l="l" t="t" r="r" b="b"/>
              <a:pathLst>
                <a:path w="208768" h="208768" extrusionOk="0">
                  <a:moveTo>
                    <a:pt x="172070" y="8155"/>
                  </a:moveTo>
                  <a:cubicBezTo>
                    <a:pt x="187793" y="8155"/>
                    <a:pt x="200612" y="20975"/>
                    <a:pt x="200612" y="36697"/>
                  </a:cubicBezTo>
                  <a:lnTo>
                    <a:pt x="200612" y="138634"/>
                  </a:lnTo>
                  <a:cubicBezTo>
                    <a:pt x="200612" y="152955"/>
                    <a:pt x="190011" y="164861"/>
                    <a:pt x="176245" y="166883"/>
                  </a:cubicBezTo>
                  <a:cubicBezTo>
                    <a:pt x="178235" y="162480"/>
                    <a:pt x="179377" y="157619"/>
                    <a:pt x="179377" y="152498"/>
                  </a:cubicBezTo>
                  <a:cubicBezTo>
                    <a:pt x="179377" y="133383"/>
                    <a:pt x="163817" y="117823"/>
                    <a:pt x="144702" y="117823"/>
                  </a:cubicBezTo>
                  <a:cubicBezTo>
                    <a:pt x="132176" y="117823"/>
                    <a:pt x="121150" y="124543"/>
                    <a:pt x="115050" y="134557"/>
                  </a:cubicBezTo>
                  <a:lnTo>
                    <a:pt x="92151" y="134557"/>
                  </a:lnTo>
                  <a:cubicBezTo>
                    <a:pt x="89900" y="134557"/>
                    <a:pt x="88074" y="136384"/>
                    <a:pt x="88074" y="138634"/>
                  </a:cubicBezTo>
                  <a:cubicBezTo>
                    <a:pt x="88074" y="140885"/>
                    <a:pt x="89900" y="142712"/>
                    <a:pt x="92151" y="142712"/>
                  </a:cubicBezTo>
                  <a:lnTo>
                    <a:pt x="111462" y="142712"/>
                  </a:lnTo>
                  <a:cubicBezTo>
                    <a:pt x="110549" y="145811"/>
                    <a:pt x="110059" y="149105"/>
                    <a:pt x="110059" y="152498"/>
                  </a:cubicBezTo>
                  <a:cubicBezTo>
                    <a:pt x="110059" y="157750"/>
                    <a:pt x="111234" y="162708"/>
                    <a:pt x="113321" y="167177"/>
                  </a:cubicBezTo>
                  <a:lnTo>
                    <a:pt x="36697" y="167177"/>
                  </a:lnTo>
                  <a:cubicBezTo>
                    <a:pt x="20975" y="167177"/>
                    <a:pt x="8155" y="154357"/>
                    <a:pt x="8155" y="138634"/>
                  </a:cubicBezTo>
                  <a:lnTo>
                    <a:pt x="8155" y="36697"/>
                  </a:lnTo>
                  <a:cubicBezTo>
                    <a:pt x="8155" y="20975"/>
                    <a:pt x="20975" y="8155"/>
                    <a:pt x="36697" y="8155"/>
                  </a:cubicBezTo>
                  <a:close/>
                  <a:moveTo>
                    <a:pt x="144702" y="125978"/>
                  </a:moveTo>
                  <a:cubicBezTo>
                    <a:pt x="159315" y="125978"/>
                    <a:pt x="171222" y="137884"/>
                    <a:pt x="171222" y="152498"/>
                  </a:cubicBezTo>
                  <a:cubicBezTo>
                    <a:pt x="171222" y="167112"/>
                    <a:pt x="159315" y="178985"/>
                    <a:pt x="144702" y="178985"/>
                  </a:cubicBezTo>
                  <a:cubicBezTo>
                    <a:pt x="130088" y="178985"/>
                    <a:pt x="118214" y="167112"/>
                    <a:pt x="118214" y="152498"/>
                  </a:cubicBezTo>
                  <a:cubicBezTo>
                    <a:pt x="118214" y="137884"/>
                    <a:pt x="130088" y="125978"/>
                    <a:pt x="144702" y="125978"/>
                  </a:cubicBezTo>
                  <a:close/>
                  <a:moveTo>
                    <a:pt x="118932" y="175658"/>
                  </a:moveTo>
                  <a:cubicBezTo>
                    <a:pt x="122651" y="179801"/>
                    <a:pt x="127348" y="183030"/>
                    <a:pt x="132665" y="184987"/>
                  </a:cubicBezTo>
                  <a:lnTo>
                    <a:pt x="120237" y="197415"/>
                  </a:lnTo>
                  <a:lnTo>
                    <a:pt x="117595" y="190794"/>
                  </a:lnTo>
                  <a:cubicBezTo>
                    <a:pt x="117203" y="189750"/>
                    <a:pt x="116355" y="188934"/>
                    <a:pt x="115344" y="188510"/>
                  </a:cubicBezTo>
                  <a:lnTo>
                    <a:pt x="108722" y="185901"/>
                  </a:lnTo>
                  <a:lnTo>
                    <a:pt x="118932" y="175658"/>
                  </a:lnTo>
                  <a:close/>
                  <a:moveTo>
                    <a:pt x="170667" y="175430"/>
                  </a:moveTo>
                  <a:lnTo>
                    <a:pt x="181105" y="185901"/>
                  </a:lnTo>
                  <a:lnTo>
                    <a:pt x="174484" y="188510"/>
                  </a:lnTo>
                  <a:cubicBezTo>
                    <a:pt x="173440" y="188934"/>
                    <a:pt x="172624" y="189750"/>
                    <a:pt x="172200" y="190794"/>
                  </a:cubicBezTo>
                  <a:lnTo>
                    <a:pt x="169591" y="197415"/>
                  </a:lnTo>
                  <a:lnTo>
                    <a:pt x="157032" y="184889"/>
                  </a:lnTo>
                  <a:cubicBezTo>
                    <a:pt x="162316" y="182867"/>
                    <a:pt x="166981" y="179605"/>
                    <a:pt x="170667" y="175430"/>
                  </a:cubicBezTo>
                  <a:close/>
                  <a:moveTo>
                    <a:pt x="36697" y="0"/>
                  </a:moveTo>
                  <a:cubicBezTo>
                    <a:pt x="16473" y="0"/>
                    <a:pt x="0" y="16473"/>
                    <a:pt x="0" y="36697"/>
                  </a:cubicBezTo>
                  <a:lnTo>
                    <a:pt x="0" y="138634"/>
                  </a:lnTo>
                  <a:cubicBezTo>
                    <a:pt x="0" y="158859"/>
                    <a:pt x="16473" y="175332"/>
                    <a:pt x="36697" y="175332"/>
                  </a:cubicBezTo>
                  <a:lnTo>
                    <a:pt x="107743" y="175332"/>
                  </a:lnTo>
                  <a:cubicBezTo>
                    <a:pt x="107743" y="175332"/>
                    <a:pt x="98577" y="184465"/>
                    <a:pt x="98577" y="184498"/>
                  </a:cubicBezTo>
                  <a:cubicBezTo>
                    <a:pt x="96522" y="186520"/>
                    <a:pt x="97305" y="190141"/>
                    <a:pt x="99947" y="191185"/>
                  </a:cubicBezTo>
                  <a:lnTo>
                    <a:pt x="110679" y="195458"/>
                  </a:lnTo>
                  <a:cubicBezTo>
                    <a:pt x="110679" y="195458"/>
                    <a:pt x="114952" y="206190"/>
                    <a:pt x="114952" y="206190"/>
                  </a:cubicBezTo>
                  <a:cubicBezTo>
                    <a:pt x="115540" y="207691"/>
                    <a:pt x="117073" y="208767"/>
                    <a:pt x="118736" y="208767"/>
                  </a:cubicBezTo>
                  <a:cubicBezTo>
                    <a:pt x="119813" y="208767"/>
                    <a:pt x="120857" y="208343"/>
                    <a:pt x="121639" y="207560"/>
                  </a:cubicBezTo>
                  <a:lnTo>
                    <a:pt x="142157" y="187042"/>
                  </a:lnTo>
                  <a:cubicBezTo>
                    <a:pt x="143005" y="187108"/>
                    <a:pt x="143854" y="187140"/>
                    <a:pt x="144702" y="187140"/>
                  </a:cubicBezTo>
                  <a:cubicBezTo>
                    <a:pt x="145713" y="187140"/>
                    <a:pt x="146692" y="187108"/>
                    <a:pt x="147638" y="187010"/>
                  </a:cubicBezTo>
                  <a:lnTo>
                    <a:pt x="168188" y="207560"/>
                  </a:lnTo>
                  <a:cubicBezTo>
                    <a:pt x="168971" y="208343"/>
                    <a:pt x="170015" y="208767"/>
                    <a:pt x="171091" y="208767"/>
                  </a:cubicBezTo>
                  <a:cubicBezTo>
                    <a:pt x="172657" y="208767"/>
                    <a:pt x="174255" y="207723"/>
                    <a:pt x="174875" y="206190"/>
                  </a:cubicBezTo>
                  <a:lnTo>
                    <a:pt x="179148" y="195458"/>
                  </a:lnTo>
                  <a:cubicBezTo>
                    <a:pt x="179148" y="195458"/>
                    <a:pt x="189848" y="191185"/>
                    <a:pt x="189880" y="191185"/>
                  </a:cubicBezTo>
                  <a:cubicBezTo>
                    <a:pt x="192555" y="190109"/>
                    <a:pt x="193305" y="186553"/>
                    <a:pt x="191250" y="184498"/>
                  </a:cubicBezTo>
                  <a:lnTo>
                    <a:pt x="180975" y="174223"/>
                  </a:lnTo>
                  <a:cubicBezTo>
                    <a:pt x="196926" y="170243"/>
                    <a:pt x="208767" y="155792"/>
                    <a:pt x="208767" y="138634"/>
                  </a:cubicBezTo>
                  <a:lnTo>
                    <a:pt x="208767" y="36697"/>
                  </a:lnTo>
                  <a:cubicBezTo>
                    <a:pt x="208767" y="16473"/>
                    <a:pt x="192294" y="0"/>
                    <a:pt x="172070"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 name="Google Shape;737;p43"/>
            <p:cNvSpPr/>
            <p:nvPr/>
          </p:nvSpPr>
          <p:spPr>
            <a:xfrm>
              <a:off x="2780825" y="1053600"/>
              <a:ext cx="2038775" cy="203900"/>
            </a:xfrm>
            <a:custGeom>
              <a:avLst/>
              <a:gdLst/>
              <a:ahLst/>
              <a:cxnLst/>
              <a:rect l="l" t="t" r="r" b="b"/>
              <a:pathLst>
                <a:path w="81551" h="8156" extrusionOk="0">
                  <a:moveTo>
                    <a:pt x="4078" y="1"/>
                  </a:moveTo>
                  <a:cubicBezTo>
                    <a:pt x="1827" y="1"/>
                    <a:pt x="1" y="1828"/>
                    <a:pt x="1" y="4078"/>
                  </a:cubicBezTo>
                  <a:cubicBezTo>
                    <a:pt x="1" y="6329"/>
                    <a:pt x="1827" y="8156"/>
                    <a:pt x="4078" y="8156"/>
                  </a:cubicBezTo>
                  <a:lnTo>
                    <a:pt x="77473" y="8156"/>
                  </a:lnTo>
                  <a:cubicBezTo>
                    <a:pt x="79724" y="8156"/>
                    <a:pt x="81550" y="6329"/>
                    <a:pt x="81550" y="4078"/>
                  </a:cubicBezTo>
                  <a:cubicBezTo>
                    <a:pt x="81550" y="1828"/>
                    <a:pt x="79724" y="1"/>
                    <a:pt x="77473"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 name="Google Shape;738;p43"/>
            <p:cNvSpPr/>
            <p:nvPr/>
          </p:nvSpPr>
          <p:spPr>
            <a:xfrm>
              <a:off x="2169200" y="1869100"/>
              <a:ext cx="1325225" cy="203900"/>
            </a:xfrm>
            <a:custGeom>
              <a:avLst/>
              <a:gdLst/>
              <a:ahLst/>
              <a:cxnLst/>
              <a:rect l="l" t="t" r="r" b="b"/>
              <a:pathLst>
                <a:path w="53009" h="8156" extrusionOk="0">
                  <a:moveTo>
                    <a:pt x="4078" y="1"/>
                  </a:moveTo>
                  <a:cubicBezTo>
                    <a:pt x="1828" y="1"/>
                    <a:pt x="1" y="1827"/>
                    <a:pt x="1" y="4078"/>
                  </a:cubicBezTo>
                  <a:cubicBezTo>
                    <a:pt x="1" y="6329"/>
                    <a:pt x="1828" y="8156"/>
                    <a:pt x="4078" y="8156"/>
                  </a:cubicBezTo>
                  <a:lnTo>
                    <a:pt x="48931" y="8156"/>
                  </a:lnTo>
                  <a:cubicBezTo>
                    <a:pt x="51181" y="8156"/>
                    <a:pt x="53008" y="6329"/>
                    <a:pt x="53008" y="4078"/>
                  </a:cubicBezTo>
                  <a:cubicBezTo>
                    <a:pt x="53008" y="1827"/>
                    <a:pt x="51181" y="1"/>
                    <a:pt x="48931"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 name="Google Shape;739;p43"/>
            <p:cNvSpPr/>
            <p:nvPr/>
          </p:nvSpPr>
          <p:spPr>
            <a:xfrm>
              <a:off x="3698275" y="1869100"/>
              <a:ext cx="203900" cy="203900"/>
            </a:xfrm>
            <a:custGeom>
              <a:avLst/>
              <a:gdLst/>
              <a:ahLst/>
              <a:cxnLst/>
              <a:rect l="l" t="t" r="r" b="b"/>
              <a:pathLst>
                <a:path w="8156" h="8156" extrusionOk="0">
                  <a:moveTo>
                    <a:pt x="4078" y="1"/>
                  </a:moveTo>
                  <a:cubicBezTo>
                    <a:pt x="1827" y="1"/>
                    <a:pt x="0" y="1827"/>
                    <a:pt x="0" y="4078"/>
                  </a:cubicBezTo>
                  <a:cubicBezTo>
                    <a:pt x="0" y="6329"/>
                    <a:pt x="1827" y="8156"/>
                    <a:pt x="4078" y="8156"/>
                  </a:cubicBezTo>
                  <a:cubicBezTo>
                    <a:pt x="6328" y="8156"/>
                    <a:pt x="8155" y="6329"/>
                    <a:pt x="8155" y="4078"/>
                  </a:cubicBezTo>
                  <a:cubicBezTo>
                    <a:pt x="8155" y="1827"/>
                    <a:pt x="6328" y="1"/>
                    <a:pt x="407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 name="Google Shape;740;p43"/>
            <p:cNvSpPr/>
            <p:nvPr/>
          </p:nvSpPr>
          <p:spPr>
            <a:xfrm>
              <a:off x="4106025" y="1869100"/>
              <a:ext cx="1325200" cy="203900"/>
            </a:xfrm>
            <a:custGeom>
              <a:avLst/>
              <a:gdLst/>
              <a:ahLst/>
              <a:cxnLst/>
              <a:rect l="l" t="t" r="r" b="b"/>
              <a:pathLst>
                <a:path w="53008" h="8156" extrusionOk="0">
                  <a:moveTo>
                    <a:pt x="4078" y="1"/>
                  </a:moveTo>
                  <a:cubicBezTo>
                    <a:pt x="1827" y="1"/>
                    <a:pt x="0" y="1827"/>
                    <a:pt x="0" y="4078"/>
                  </a:cubicBezTo>
                  <a:cubicBezTo>
                    <a:pt x="0" y="6329"/>
                    <a:pt x="1827" y="8156"/>
                    <a:pt x="4078" y="8156"/>
                  </a:cubicBezTo>
                  <a:lnTo>
                    <a:pt x="48930" y="8156"/>
                  </a:lnTo>
                  <a:cubicBezTo>
                    <a:pt x="51181" y="8156"/>
                    <a:pt x="53007" y="6329"/>
                    <a:pt x="53007" y="4078"/>
                  </a:cubicBezTo>
                  <a:cubicBezTo>
                    <a:pt x="53007" y="1827"/>
                    <a:pt x="51181" y="1"/>
                    <a:pt x="48930"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 name="Google Shape;741;p43"/>
            <p:cNvSpPr/>
            <p:nvPr/>
          </p:nvSpPr>
          <p:spPr>
            <a:xfrm>
              <a:off x="2169200" y="2266250"/>
              <a:ext cx="509725" cy="203900"/>
            </a:xfrm>
            <a:custGeom>
              <a:avLst/>
              <a:gdLst/>
              <a:ahLst/>
              <a:cxnLst/>
              <a:rect l="l" t="t" r="r" b="b"/>
              <a:pathLst>
                <a:path w="20389" h="8156" extrusionOk="0">
                  <a:moveTo>
                    <a:pt x="4078" y="1"/>
                  </a:moveTo>
                  <a:cubicBezTo>
                    <a:pt x="1828" y="1"/>
                    <a:pt x="1" y="1827"/>
                    <a:pt x="1" y="4078"/>
                  </a:cubicBezTo>
                  <a:cubicBezTo>
                    <a:pt x="1" y="6329"/>
                    <a:pt x="1828" y="8156"/>
                    <a:pt x="4078" y="8156"/>
                  </a:cubicBezTo>
                  <a:lnTo>
                    <a:pt x="16311" y="8156"/>
                  </a:lnTo>
                  <a:cubicBezTo>
                    <a:pt x="18562" y="8156"/>
                    <a:pt x="20388" y="6329"/>
                    <a:pt x="20388" y="4078"/>
                  </a:cubicBezTo>
                  <a:cubicBezTo>
                    <a:pt x="20388" y="1827"/>
                    <a:pt x="18562" y="1"/>
                    <a:pt x="16311"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 name="Google Shape;742;p43"/>
            <p:cNvSpPr/>
            <p:nvPr/>
          </p:nvSpPr>
          <p:spPr>
            <a:xfrm>
              <a:off x="2920275" y="2266250"/>
              <a:ext cx="203900" cy="203900"/>
            </a:xfrm>
            <a:custGeom>
              <a:avLst/>
              <a:gdLst/>
              <a:ahLst/>
              <a:cxnLst/>
              <a:rect l="l" t="t" r="r" b="b"/>
              <a:pathLst>
                <a:path w="8156" h="8156" extrusionOk="0">
                  <a:moveTo>
                    <a:pt x="4078" y="1"/>
                  </a:moveTo>
                  <a:cubicBezTo>
                    <a:pt x="1795" y="1"/>
                    <a:pt x="1" y="1827"/>
                    <a:pt x="1" y="4078"/>
                  </a:cubicBezTo>
                  <a:cubicBezTo>
                    <a:pt x="1" y="6329"/>
                    <a:pt x="1795" y="8156"/>
                    <a:pt x="4078" y="8156"/>
                  </a:cubicBezTo>
                  <a:cubicBezTo>
                    <a:pt x="6329" y="8156"/>
                    <a:pt x="8156" y="6329"/>
                    <a:pt x="8156" y="4078"/>
                  </a:cubicBezTo>
                  <a:cubicBezTo>
                    <a:pt x="8156" y="1827"/>
                    <a:pt x="6329" y="1"/>
                    <a:pt x="407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 name="Google Shape;743;p43"/>
            <p:cNvSpPr/>
            <p:nvPr/>
          </p:nvSpPr>
          <p:spPr>
            <a:xfrm>
              <a:off x="4476250" y="2266250"/>
              <a:ext cx="203900" cy="203900"/>
            </a:xfrm>
            <a:custGeom>
              <a:avLst/>
              <a:gdLst/>
              <a:ahLst/>
              <a:cxnLst/>
              <a:rect l="l" t="t" r="r" b="b"/>
              <a:pathLst>
                <a:path w="8156" h="8156" extrusionOk="0">
                  <a:moveTo>
                    <a:pt x="4078" y="1"/>
                  </a:moveTo>
                  <a:cubicBezTo>
                    <a:pt x="1860" y="1"/>
                    <a:pt x="0" y="1827"/>
                    <a:pt x="0" y="4078"/>
                  </a:cubicBezTo>
                  <a:cubicBezTo>
                    <a:pt x="0" y="6329"/>
                    <a:pt x="1860" y="8156"/>
                    <a:pt x="4078" y="8156"/>
                  </a:cubicBezTo>
                  <a:cubicBezTo>
                    <a:pt x="6329" y="8156"/>
                    <a:pt x="8155" y="6329"/>
                    <a:pt x="8155" y="4078"/>
                  </a:cubicBezTo>
                  <a:cubicBezTo>
                    <a:pt x="8155" y="1827"/>
                    <a:pt x="6329" y="1"/>
                    <a:pt x="407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 name="Google Shape;744;p43"/>
            <p:cNvSpPr/>
            <p:nvPr/>
          </p:nvSpPr>
          <p:spPr>
            <a:xfrm>
              <a:off x="3364725" y="2266250"/>
              <a:ext cx="870975" cy="203900"/>
            </a:xfrm>
            <a:custGeom>
              <a:avLst/>
              <a:gdLst/>
              <a:ahLst/>
              <a:cxnLst/>
              <a:rect l="l" t="t" r="r" b="b"/>
              <a:pathLst>
                <a:path w="34839" h="8156" extrusionOk="0">
                  <a:moveTo>
                    <a:pt x="4078" y="1"/>
                  </a:moveTo>
                  <a:cubicBezTo>
                    <a:pt x="1827" y="1"/>
                    <a:pt x="1" y="1827"/>
                    <a:pt x="1" y="4078"/>
                  </a:cubicBezTo>
                  <a:cubicBezTo>
                    <a:pt x="1" y="6329"/>
                    <a:pt x="1827" y="8156"/>
                    <a:pt x="4078" y="8156"/>
                  </a:cubicBezTo>
                  <a:lnTo>
                    <a:pt x="30761" y="8156"/>
                  </a:lnTo>
                  <a:cubicBezTo>
                    <a:pt x="33012" y="8156"/>
                    <a:pt x="34839" y="6329"/>
                    <a:pt x="34839" y="4078"/>
                  </a:cubicBezTo>
                  <a:cubicBezTo>
                    <a:pt x="34839" y="1827"/>
                    <a:pt x="33012" y="1"/>
                    <a:pt x="30761"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 name="Google Shape;745;p43"/>
            <p:cNvSpPr/>
            <p:nvPr/>
          </p:nvSpPr>
          <p:spPr>
            <a:xfrm>
              <a:off x="4921500" y="2266250"/>
              <a:ext cx="509725" cy="203900"/>
            </a:xfrm>
            <a:custGeom>
              <a:avLst/>
              <a:gdLst/>
              <a:ahLst/>
              <a:cxnLst/>
              <a:rect l="l" t="t" r="r" b="b"/>
              <a:pathLst>
                <a:path w="20389" h="8156" extrusionOk="0">
                  <a:moveTo>
                    <a:pt x="4078" y="1"/>
                  </a:moveTo>
                  <a:cubicBezTo>
                    <a:pt x="1828" y="1"/>
                    <a:pt x="1" y="1827"/>
                    <a:pt x="1" y="4078"/>
                  </a:cubicBezTo>
                  <a:cubicBezTo>
                    <a:pt x="1" y="6329"/>
                    <a:pt x="1828" y="8156"/>
                    <a:pt x="4078" y="8156"/>
                  </a:cubicBezTo>
                  <a:lnTo>
                    <a:pt x="16311" y="8156"/>
                  </a:lnTo>
                  <a:cubicBezTo>
                    <a:pt x="18562" y="8156"/>
                    <a:pt x="20388" y="6329"/>
                    <a:pt x="20388" y="4078"/>
                  </a:cubicBezTo>
                  <a:cubicBezTo>
                    <a:pt x="20388" y="1827"/>
                    <a:pt x="18562" y="1"/>
                    <a:pt x="16311"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 name="Google Shape;746;p43"/>
            <p:cNvSpPr/>
            <p:nvPr/>
          </p:nvSpPr>
          <p:spPr>
            <a:xfrm>
              <a:off x="2169200" y="2674000"/>
              <a:ext cx="1732975" cy="203900"/>
            </a:xfrm>
            <a:custGeom>
              <a:avLst/>
              <a:gdLst/>
              <a:ahLst/>
              <a:cxnLst/>
              <a:rect l="l" t="t" r="r" b="b"/>
              <a:pathLst>
                <a:path w="69319" h="8156" extrusionOk="0">
                  <a:moveTo>
                    <a:pt x="4078" y="1"/>
                  </a:moveTo>
                  <a:cubicBezTo>
                    <a:pt x="1828" y="1"/>
                    <a:pt x="1" y="1827"/>
                    <a:pt x="1" y="4078"/>
                  </a:cubicBezTo>
                  <a:cubicBezTo>
                    <a:pt x="1" y="6329"/>
                    <a:pt x="1828" y="8156"/>
                    <a:pt x="4078" y="8156"/>
                  </a:cubicBezTo>
                  <a:lnTo>
                    <a:pt x="65241" y="8156"/>
                  </a:lnTo>
                  <a:cubicBezTo>
                    <a:pt x="67491" y="8156"/>
                    <a:pt x="69318" y="6329"/>
                    <a:pt x="69318" y="4078"/>
                  </a:cubicBezTo>
                  <a:cubicBezTo>
                    <a:pt x="69318" y="1827"/>
                    <a:pt x="67491" y="1"/>
                    <a:pt x="65241"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 name="Google Shape;747;p43"/>
            <p:cNvSpPr/>
            <p:nvPr/>
          </p:nvSpPr>
          <p:spPr>
            <a:xfrm>
              <a:off x="2169200" y="3602025"/>
              <a:ext cx="1019400" cy="203900"/>
            </a:xfrm>
            <a:custGeom>
              <a:avLst/>
              <a:gdLst/>
              <a:ahLst/>
              <a:cxnLst/>
              <a:rect l="l" t="t" r="r" b="b"/>
              <a:pathLst>
                <a:path w="40776" h="8156" extrusionOk="0">
                  <a:moveTo>
                    <a:pt x="4078" y="1"/>
                  </a:moveTo>
                  <a:cubicBezTo>
                    <a:pt x="1828" y="1"/>
                    <a:pt x="1" y="1828"/>
                    <a:pt x="1" y="4078"/>
                  </a:cubicBezTo>
                  <a:cubicBezTo>
                    <a:pt x="1" y="6329"/>
                    <a:pt x="1828" y="8156"/>
                    <a:pt x="4078" y="8156"/>
                  </a:cubicBezTo>
                  <a:lnTo>
                    <a:pt x="36698" y="8156"/>
                  </a:lnTo>
                  <a:cubicBezTo>
                    <a:pt x="38949" y="8156"/>
                    <a:pt x="40776" y="6329"/>
                    <a:pt x="40776" y="4078"/>
                  </a:cubicBezTo>
                  <a:cubicBezTo>
                    <a:pt x="40776" y="1828"/>
                    <a:pt x="38949" y="1"/>
                    <a:pt x="3669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 name="Google Shape;748;p43"/>
            <p:cNvSpPr/>
            <p:nvPr/>
          </p:nvSpPr>
          <p:spPr>
            <a:xfrm>
              <a:off x="4424875" y="3705425"/>
              <a:ext cx="795950" cy="757800"/>
            </a:xfrm>
            <a:custGeom>
              <a:avLst/>
              <a:gdLst/>
              <a:ahLst/>
              <a:cxnLst/>
              <a:rect l="l" t="t" r="r" b="b"/>
              <a:pathLst>
                <a:path w="31838" h="30312" extrusionOk="0">
                  <a:moveTo>
                    <a:pt x="22689" y="1"/>
                  </a:moveTo>
                  <a:cubicBezTo>
                    <a:pt x="21389" y="1"/>
                    <a:pt x="20092" y="590"/>
                    <a:pt x="19311" y="1671"/>
                  </a:cubicBezTo>
                  <a:cubicBezTo>
                    <a:pt x="18039" y="3465"/>
                    <a:pt x="18496" y="6108"/>
                    <a:pt x="20257" y="7347"/>
                  </a:cubicBezTo>
                  <a:cubicBezTo>
                    <a:pt x="22443" y="8913"/>
                    <a:pt x="23682" y="11359"/>
                    <a:pt x="23682" y="14002"/>
                  </a:cubicBezTo>
                  <a:cubicBezTo>
                    <a:pt x="23682" y="18503"/>
                    <a:pt x="20029" y="22157"/>
                    <a:pt x="15527" y="22157"/>
                  </a:cubicBezTo>
                  <a:cubicBezTo>
                    <a:pt x="12494" y="22157"/>
                    <a:pt x="9688" y="20460"/>
                    <a:pt x="8286" y="17753"/>
                  </a:cubicBezTo>
                  <a:cubicBezTo>
                    <a:pt x="7571" y="16369"/>
                    <a:pt x="6089" y="15556"/>
                    <a:pt x="4602" y="15556"/>
                  </a:cubicBezTo>
                  <a:cubicBezTo>
                    <a:pt x="3986" y="15556"/>
                    <a:pt x="3369" y="15695"/>
                    <a:pt x="2806" y="15991"/>
                  </a:cubicBezTo>
                  <a:cubicBezTo>
                    <a:pt x="783" y="17035"/>
                    <a:pt x="0" y="19482"/>
                    <a:pt x="1044" y="21472"/>
                  </a:cubicBezTo>
                  <a:cubicBezTo>
                    <a:pt x="3784" y="26821"/>
                    <a:pt x="9558" y="30312"/>
                    <a:pt x="15527" y="30312"/>
                  </a:cubicBezTo>
                  <a:cubicBezTo>
                    <a:pt x="24400" y="30312"/>
                    <a:pt x="31837" y="22842"/>
                    <a:pt x="31837" y="14002"/>
                  </a:cubicBezTo>
                  <a:cubicBezTo>
                    <a:pt x="31837" y="8750"/>
                    <a:pt x="29293" y="3759"/>
                    <a:pt x="25020" y="725"/>
                  </a:cubicBezTo>
                  <a:cubicBezTo>
                    <a:pt x="24327" y="234"/>
                    <a:pt x="23507" y="1"/>
                    <a:pt x="22689"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 name="Google Shape;749;p43"/>
            <p:cNvSpPr/>
            <p:nvPr/>
          </p:nvSpPr>
          <p:spPr>
            <a:xfrm>
              <a:off x="4513750" y="3724350"/>
              <a:ext cx="203900" cy="203900"/>
            </a:xfrm>
            <a:custGeom>
              <a:avLst/>
              <a:gdLst/>
              <a:ahLst/>
              <a:cxnLst/>
              <a:rect l="l" t="t" r="r" b="b"/>
              <a:pathLst>
                <a:path w="8156" h="8156" extrusionOk="0">
                  <a:moveTo>
                    <a:pt x="4078" y="1"/>
                  </a:moveTo>
                  <a:cubicBezTo>
                    <a:pt x="1828" y="1"/>
                    <a:pt x="1" y="1828"/>
                    <a:pt x="1" y="4078"/>
                  </a:cubicBezTo>
                  <a:cubicBezTo>
                    <a:pt x="1" y="6329"/>
                    <a:pt x="1828" y="8156"/>
                    <a:pt x="4078" y="8156"/>
                  </a:cubicBezTo>
                  <a:cubicBezTo>
                    <a:pt x="6329" y="8156"/>
                    <a:pt x="8156" y="6329"/>
                    <a:pt x="8156" y="4078"/>
                  </a:cubicBezTo>
                  <a:cubicBezTo>
                    <a:pt x="8156" y="1828"/>
                    <a:pt x="6329" y="1"/>
                    <a:pt x="407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50" name="Google Shape;750;p43"/>
          <p:cNvGrpSpPr/>
          <p:nvPr/>
        </p:nvGrpSpPr>
        <p:grpSpPr>
          <a:xfrm>
            <a:off x="3266862" y="1994101"/>
            <a:ext cx="354430" cy="353436"/>
            <a:chOff x="1190625" y="238125"/>
            <a:chExt cx="5243050" cy="5228350"/>
          </a:xfrm>
        </p:grpSpPr>
        <p:sp>
          <p:nvSpPr>
            <p:cNvPr id="751" name="Google Shape;751;p43"/>
            <p:cNvSpPr/>
            <p:nvPr/>
          </p:nvSpPr>
          <p:spPr>
            <a:xfrm>
              <a:off x="1726125" y="687225"/>
              <a:ext cx="204675" cy="204675"/>
            </a:xfrm>
            <a:custGeom>
              <a:avLst/>
              <a:gdLst/>
              <a:ahLst/>
              <a:cxnLst/>
              <a:rect l="l" t="t" r="r" b="b"/>
              <a:pathLst>
                <a:path w="8187" h="8187" extrusionOk="0">
                  <a:moveTo>
                    <a:pt x="4094" y="1"/>
                  </a:moveTo>
                  <a:cubicBezTo>
                    <a:pt x="1839" y="1"/>
                    <a:pt x="1" y="1839"/>
                    <a:pt x="1" y="4094"/>
                  </a:cubicBezTo>
                  <a:cubicBezTo>
                    <a:pt x="1" y="6349"/>
                    <a:pt x="1839" y="8187"/>
                    <a:pt x="4094" y="8187"/>
                  </a:cubicBezTo>
                  <a:lnTo>
                    <a:pt x="4118" y="8187"/>
                  </a:lnTo>
                  <a:cubicBezTo>
                    <a:pt x="6373" y="8187"/>
                    <a:pt x="8187" y="6349"/>
                    <a:pt x="8187" y="4094"/>
                  </a:cubicBezTo>
                  <a:cubicBezTo>
                    <a:pt x="8187" y="1839"/>
                    <a:pt x="6348" y="1"/>
                    <a:pt x="4094"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 name="Google Shape;752;p43"/>
            <p:cNvSpPr/>
            <p:nvPr/>
          </p:nvSpPr>
          <p:spPr>
            <a:xfrm>
              <a:off x="2190575" y="687225"/>
              <a:ext cx="204675" cy="204675"/>
            </a:xfrm>
            <a:custGeom>
              <a:avLst/>
              <a:gdLst/>
              <a:ahLst/>
              <a:cxnLst/>
              <a:rect l="l" t="t" r="r" b="b"/>
              <a:pathLst>
                <a:path w="8187" h="8187" extrusionOk="0">
                  <a:moveTo>
                    <a:pt x="4093" y="1"/>
                  </a:moveTo>
                  <a:cubicBezTo>
                    <a:pt x="1838" y="1"/>
                    <a:pt x="0" y="1839"/>
                    <a:pt x="0" y="4094"/>
                  </a:cubicBezTo>
                  <a:cubicBezTo>
                    <a:pt x="0" y="6349"/>
                    <a:pt x="1838" y="8187"/>
                    <a:pt x="4093" y="8187"/>
                  </a:cubicBezTo>
                  <a:lnTo>
                    <a:pt x="4142" y="8187"/>
                  </a:lnTo>
                  <a:cubicBezTo>
                    <a:pt x="6397" y="8187"/>
                    <a:pt x="8186" y="6349"/>
                    <a:pt x="8186" y="4094"/>
                  </a:cubicBezTo>
                  <a:cubicBezTo>
                    <a:pt x="8186" y="1839"/>
                    <a:pt x="6348" y="1"/>
                    <a:pt x="4093"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 name="Google Shape;753;p43"/>
            <p:cNvSpPr/>
            <p:nvPr/>
          </p:nvSpPr>
          <p:spPr>
            <a:xfrm>
              <a:off x="2655625" y="687225"/>
              <a:ext cx="204675" cy="204675"/>
            </a:xfrm>
            <a:custGeom>
              <a:avLst/>
              <a:gdLst/>
              <a:ahLst/>
              <a:cxnLst/>
              <a:rect l="l" t="t" r="r" b="b"/>
              <a:pathLst>
                <a:path w="8187" h="8187" extrusionOk="0">
                  <a:moveTo>
                    <a:pt x="4069" y="1"/>
                  </a:moveTo>
                  <a:cubicBezTo>
                    <a:pt x="1814" y="1"/>
                    <a:pt x="0" y="1839"/>
                    <a:pt x="0" y="4094"/>
                  </a:cubicBezTo>
                  <a:cubicBezTo>
                    <a:pt x="0" y="6349"/>
                    <a:pt x="1814" y="8187"/>
                    <a:pt x="4069" y="8187"/>
                  </a:cubicBezTo>
                  <a:lnTo>
                    <a:pt x="4118" y="8187"/>
                  </a:lnTo>
                  <a:cubicBezTo>
                    <a:pt x="6373" y="8187"/>
                    <a:pt x="8186" y="6349"/>
                    <a:pt x="8186" y="4094"/>
                  </a:cubicBezTo>
                  <a:cubicBezTo>
                    <a:pt x="8186" y="1839"/>
                    <a:pt x="6324" y="1"/>
                    <a:pt x="4069"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 name="Google Shape;754;p43"/>
            <p:cNvSpPr/>
            <p:nvPr/>
          </p:nvSpPr>
          <p:spPr>
            <a:xfrm>
              <a:off x="3455225" y="687225"/>
              <a:ext cx="1871275" cy="204675"/>
            </a:xfrm>
            <a:custGeom>
              <a:avLst/>
              <a:gdLst/>
              <a:ahLst/>
              <a:cxnLst/>
              <a:rect l="l" t="t" r="r" b="b"/>
              <a:pathLst>
                <a:path w="74851" h="8187" extrusionOk="0">
                  <a:moveTo>
                    <a:pt x="4069" y="1"/>
                  </a:moveTo>
                  <a:cubicBezTo>
                    <a:pt x="1814" y="1"/>
                    <a:pt x="0" y="1839"/>
                    <a:pt x="0" y="4094"/>
                  </a:cubicBezTo>
                  <a:cubicBezTo>
                    <a:pt x="0" y="6349"/>
                    <a:pt x="1814" y="8187"/>
                    <a:pt x="4069" y="8187"/>
                  </a:cubicBezTo>
                  <a:lnTo>
                    <a:pt x="70757" y="8187"/>
                  </a:lnTo>
                  <a:cubicBezTo>
                    <a:pt x="73012" y="8187"/>
                    <a:pt x="74850" y="6349"/>
                    <a:pt x="74850" y="4094"/>
                  </a:cubicBezTo>
                  <a:cubicBezTo>
                    <a:pt x="74850" y="1839"/>
                    <a:pt x="73012" y="1"/>
                    <a:pt x="70757"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 name="Google Shape;755;p43"/>
            <p:cNvSpPr/>
            <p:nvPr/>
          </p:nvSpPr>
          <p:spPr>
            <a:xfrm>
              <a:off x="1190625" y="238125"/>
              <a:ext cx="5243050" cy="5228350"/>
            </a:xfrm>
            <a:custGeom>
              <a:avLst/>
              <a:gdLst/>
              <a:ahLst/>
              <a:cxnLst/>
              <a:rect l="l" t="t" r="r" b="b"/>
              <a:pathLst>
                <a:path w="209722" h="209134" extrusionOk="0">
                  <a:moveTo>
                    <a:pt x="174821" y="8161"/>
                  </a:moveTo>
                  <a:cubicBezTo>
                    <a:pt x="177076" y="8161"/>
                    <a:pt x="178914" y="10000"/>
                    <a:pt x="178914" y="12254"/>
                  </a:cubicBezTo>
                  <a:lnTo>
                    <a:pt x="178914" y="35954"/>
                  </a:lnTo>
                  <a:lnTo>
                    <a:pt x="8161" y="35954"/>
                  </a:lnTo>
                  <a:lnTo>
                    <a:pt x="8161" y="12254"/>
                  </a:lnTo>
                  <a:cubicBezTo>
                    <a:pt x="8161" y="10000"/>
                    <a:pt x="10000" y="8161"/>
                    <a:pt x="12254" y="8161"/>
                  </a:cubicBezTo>
                  <a:close/>
                  <a:moveTo>
                    <a:pt x="112030" y="77546"/>
                  </a:moveTo>
                  <a:cubicBezTo>
                    <a:pt x="123818" y="77546"/>
                    <a:pt x="133401" y="88134"/>
                    <a:pt x="133401" y="101172"/>
                  </a:cubicBezTo>
                  <a:cubicBezTo>
                    <a:pt x="133401" y="104530"/>
                    <a:pt x="131931" y="108647"/>
                    <a:pt x="129112" y="113329"/>
                  </a:cubicBezTo>
                  <a:cubicBezTo>
                    <a:pt x="128647" y="113917"/>
                    <a:pt x="128254" y="114554"/>
                    <a:pt x="127911" y="115191"/>
                  </a:cubicBezTo>
                  <a:cubicBezTo>
                    <a:pt x="126735" y="117005"/>
                    <a:pt x="125362" y="118868"/>
                    <a:pt x="123794" y="120804"/>
                  </a:cubicBezTo>
                  <a:cubicBezTo>
                    <a:pt x="121686" y="121367"/>
                    <a:pt x="119774" y="122470"/>
                    <a:pt x="118206" y="124063"/>
                  </a:cubicBezTo>
                  <a:cubicBezTo>
                    <a:pt x="117103" y="125142"/>
                    <a:pt x="116245" y="126392"/>
                    <a:pt x="115632" y="127740"/>
                  </a:cubicBezTo>
                  <a:lnTo>
                    <a:pt x="98819" y="110902"/>
                  </a:lnTo>
                  <a:cubicBezTo>
                    <a:pt x="96356" y="108451"/>
                    <a:pt x="93133" y="107226"/>
                    <a:pt x="89910" y="107226"/>
                  </a:cubicBezTo>
                  <a:cubicBezTo>
                    <a:pt x="86688" y="107226"/>
                    <a:pt x="83465" y="108451"/>
                    <a:pt x="81001" y="110902"/>
                  </a:cubicBezTo>
                  <a:cubicBezTo>
                    <a:pt x="78624" y="113280"/>
                    <a:pt x="77325" y="116441"/>
                    <a:pt x="77325" y="119799"/>
                  </a:cubicBezTo>
                  <a:cubicBezTo>
                    <a:pt x="77325" y="123181"/>
                    <a:pt x="78624" y="126343"/>
                    <a:pt x="81001" y="128720"/>
                  </a:cubicBezTo>
                  <a:lnTo>
                    <a:pt x="97962" y="145656"/>
                  </a:lnTo>
                  <a:cubicBezTo>
                    <a:pt x="96197" y="147077"/>
                    <a:pt x="94677" y="148229"/>
                    <a:pt x="93525" y="149111"/>
                  </a:cubicBezTo>
                  <a:cubicBezTo>
                    <a:pt x="80487" y="139308"/>
                    <a:pt x="53674" y="116074"/>
                    <a:pt x="53674" y="101172"/>
                  </a:cubicBezTo>
                  <a:cubicBezTo>
                    <a:pt x="53674" y="88134"/>
                    <a:pt x="63257" y="77546"/>
                    <a:pt x="75046" y="77546"/>
                  </a:cubicBezTo>
                  <a:cubicBezTo>
                    <a:pt x="80903" y="77546"/>
                    <a:pt x="86393" y="80119"/>
                    <a:pt x="90462" y="84800"/>
                  </a:cubicBezTo>
                  <a:cubicBezTo>
                    <a:pt x="91222" y="85707"/>
                    <a:pt x="92349" y="86222"/>
                    <a:pt x="93525" y="86222"/>
                  </a:cubicBezTo>
                  <a:cubicBezTo>
                    <a:pt x="94726" y="86222"/>
                    <a:pt x="95854" y="85707"/>
                    <a:pt x="96614" y="84800"/>
                  </a:cubicBezTo>
                  <a:cubicBezTo>
                    <a:pt x="100682" y="80119"/>
                    <a:pt x="106172" y="77546"/>
                    <a:pt x="112030" y="77546"/>
                  </a:cubicBezTo>
                  <a:close/>
                  <a:moveTo>
                    <a:pt x="12254" y="0"/>
                  </a:moveTo>
                  <a:cubicBezTo>
                    <a:pt x="5490" y="0"/>
                    <a:pt x="0" y="5490"/>
                    <a:pt x="0" y="12254"/>
                  </a:cubicBezTo>
                  <a:lnTo>
                    <a:pt x="0" y="174821"/>
                  </a:lnTo>
                  <a:cubicBezTo>
                    <a:pt x="0" y="181585"/>
                    <a:pt x="5490" y="187075"/>
                    <a:pt x="12254" y="187075"/>
                  </a:cubicBezTo>
                  <a:lnTo>
                    <a:pt x="87692" y="187075"/>
                  </a:lnTo>
                  <a:cubicBezTo>
                    <a:pt x="89947" y="187075"/>
                    <a:pt x="91761" y="185237"/>
                    <a:pt x="91761" y="182982"/>
                  </a:cubicBezTo>
                  <a:cubicBezTo>
                    <a:pt x="91761" y="180728"/>
                    <a:pt x="89947" y="178914"/>
                    <a:pt x="87692" y="178914"/>
                  </a:cubicBezTo>
                  <a:lnTo>
                    <a:pt x="12254" y="178914"/>
                  </a:lnTo>
                  <a:cubicBezTo>
                    <a:pt x="10000" y="178914"/>
                    <a:pt x="8161" y="177076"/>
                    <a:pt x="8161" y="174821"/>
                  </a:cubicBezTo>
                  <a:lnTo>
                    <a:pt x="8161" y="44116"/>
                  </a:lnTo>
                  <a:lnTo>
                    <a:pt x="178914" y="44116"/>
                  </a:lnTo>
                  <a:lnTo>
                    <a:pt x="178914" y="118868"/>
                  </a:lnTo>
                  <a:lnTo>
                    <a:pt x="164478" y="104432"/>
                  </a:lnTo>
                  <a:cubicBezTo>
                    <a:pt x="162101" y="102055"/>
                    <a:pt x="158939" y="100756"/>
                    <a:pt x="155582" y="100756"/>
                  </a:cubicBezTo>
                  <a:cubicBezTo>
                    <a:pt x="152199" y="100756"/>
                    <a:pt x="149038" y="102055"/>
                    <a:pt x="146660" y="104432"/>
                  </a:cubicBezTo>
                  <a:cubicBezTo>
                    <a:pt x="145288" y="105829"/>
                    <a:pt x="144283" y="107471"/>
                    <a:pt x="143695" y="109211"/>
                  </a:cubicBezTo>
                  <a:cubicBezTo>
                    <a:pt x="142617" y="108794"/>
                    <a:pt x="141489" y="108525"/>
                    <a:pt x="140362" y="108402"/>
                  </a:cubicBezTo>
                  <a:cubicBezTo>
                    <a:pt x="141146" y="105878"/>
                    <a:pt x="141563" y="103452"/>
                    <a:pt x="141563" y="101172"/>
                  </a:cubicBezTo>
                  <a:cubicBezTo>
                    <a:pt x="141563" y="83648"/>
                    <a:pt x="128303" y="69360"/>
                    <a:pt x="112030" y="69360"/>
                  </a:cubicBezTo>
                  <a:cubicBezTo>
                    <a:pt x="105290" y="69360"/>
                    <a:pt x="98746" y="71884"/>
                    <a:pt x="93525" y="76369"/>
                  </a:cubicBezTo>
                  <a:cubicBezTo>
                    <a:pt x="88330" y="71884"/>
                    <a:pt x="81786" y="69360"/>
                    <a:pt x="75046" y="69360"/>
                  </a:cubicBezTo>
                  <a:cubicBezTo>
                    <a:pt x="58748" y="69360"/>
                    <a:pt x="45513" y="83648"/>
                    <a:pt x="45513" y="101172"/>
                  </a:cubicBezTo>
                  <a:cubicBezTo>
                    <a:pt x="45513" y="111221"/>
                    <a:pt x="53331" y="123843"/>
                    <a:pt x="68723" y="138671"/>
                  </a:cubicBezTo>
                  <a:cubicBezTo>
                    <a:pt x="79801" y="149332"/>
                    <a:pt x="90707" y="157175"/>
                    <a:pt x="91148" y="157518"/>
                  </a:cubicBezTo>
                  <a:cubicBezTo>
                    <a:pt x="91859" y="158033"/>
                    <a:pt x="92692" y="158278"/>
                    <a:pt x="93525" y="158278"/>
                  </a:cubicBezTo>
                  <a:cubicBezTo>
                    <a:pt x="94383" y="158278"/>
                    <a:pt x="95217" y="158033"/>
                    <a:pt x="95927" y="157518"/>
                  </a:cubicBezTo>
                  <a:cubicBezTo>
                    <a:pt x="96074" y="157395"/>
                    <a:pt x="99187" y="155165"/>
                    <a:pt x="103770" y="151464"/>
                  </a:cubicBezTo>
                  <a:lnTo>
                    <a:pt x="112397" y="160091"/>
                  </a:lnTo>
                  <a:lnTo>
                    <a:pt x="116417" y="181389"/>
                  </a:lnTo>
                  <a:cubicBezTo>
                    <a:pt x="117814" y="188767"/>
                    <a:pt x="123059" y="194918"/>
                    <a:pt x="130117" y="197467"/>
                  </a:cubicBezTo>
                  <a:lnTo>
                    <a:pt x="161733" y="208888"/>
                  </a:lnTo>
                  <a:cubicBezTo>
                    <a:pt x="162199" y="209060"/>
                    <a:pt x="162665" y="209133"/>
                    <a:pt x="163130" y="209133"/>
                  </a:cubicBezTo>
                  <a:cubicBezTo>
                    <a:pt x="164797" y="209133"/>
                    <a:pt x="166366" y="208104"/>
                    <a:pt x="166978" y="206437"/>
                  </a:cubicBezTo>
                  <a:cubicBezTo>
                    <a:pt x="167738" y="204330"/>
                    <a:pt x="166635" y="201977"/>
                    <a:pt x="164527" y="201217"/>
                  </a:cubicBezTo>
                  <a:lnTo>
                    <a:pt x="132887" y="189796"/>
                  </a:lnTo>
                  <a:cubicBezTo>
                    <a:pt x="128549" y="188203"/>
                    <a:pt x="125313" y="184404"/>
                    <a:pt x="124456" y="179870"/>
                  </a:cubicBezTo>
                  <a:lnTo>
                    <a:pt x="122642" y="170360"/>
                  </a:lnTo>
                  <a:lnTo>
                    <a:pt x="126245" y="173939"/>
                  </a:lnTo>
                  <a:cubicBezTo>
                    <a:pt x="127029" y="174723"/>
                    <a:pt x="128083" y="175140"/>
                    <a:pt x="129112" y="175140"/>
                  </a:cubicBezTo>
                  <a:cubicBezTo>
                    <a:pt x="130166" y="175140"/>
                    <a:pt x="131220" y="174723"/>
                    <a:pt x="132004" y="173939"/>
                  </a:cubicBezTo>
                  <a:cubicBezTo>
                    <a:pt x="133597" y="172346"/>
                    <a:pt x="133597" y="169748"/>
                    <a:pt x="132004" y="168155"/>
                  </a:cubicBezTo>
                  <a:lnTo>
                    <a:pt x="86786" y="122936"/>
                  </a:lnTo>
                  <a:cubicBezTo>
                    <a:pt x="85952" y="122103"/>
                    <a:pt x="85487" y="121000"/>
                    <a:pt x="85487" y="119799"/>
                  </a:cubicBezTo>
                  <a:cubicBezTo>
                    <a:pt x="85487" y="118622"/>
                    <a:pt x="85952" y="117520"/>
                    <a:pt x="86786" y="116686"/>
                  </a:cubicBezTo>
                  <a:cubicBezTo>
                    <a:pt x="87643" y="115828"/>
                    <a:pt x="88777" y="115400"/>
                    <a:pt x="89910" y="115400"/>
                  </a:cubicBezTo>
                  <a:cubicBezTo>
                    <a:pt x="91044" y="115400"/>
                    <a:pt x="92177" y="115828"/>
                    <a:pt x="93035" y="116686"/>
                  </a:cubicBezTo>
                  <a:lnTo>
                    <a:pt x="139161" y="162812"/>
                  </a:lnTo>
                  <a:cubicBezTo>
                    <a:pt x="139957" y="163608"/>
                    <a:pt x="141005" y="164007"/>
                    <a:pt x="142053" y="164007"/>
                  </a:cubicBezTo>
                  <a:cubicBezTo>
                    <a:pt x="143101" y="164007"/>
                    <a:pt x="144148" y="163608"/>
                    <a:pt x="144945" y="162812"/>
                  </a:cubicBezTo>
                  <a:cubicBezTo>
                    <a:pt x="146538" y="161219"/>
                    <a:pt x="146538" y="158645"/>
                    <a:pt x="144945" y="157052"/>
                  </a:cubicBezTo>
                  <a:lnTo>
                    <a:pt x="123965" y="136073"/>
                  </a:lnTo>
                  <a:cubicBezTo>
                    <a:pt x="123132" y="135239"/>
                    <a:pt x="122691" y="134137"/>
                    <a:pt x="122691" y="132960"/>
                  </a:cubicBezTo>
                  <a:cubicBezTo>
                    <a:pt x="122691" y="131784"/>
                    <a:pt x="123132" y="130656"/>
                    <a:pt x="123965" y="129823"/>
                  </a:cubicBezTo>
                  <a:cubicBezTo>
                    <a:pt x="124799" y="128990"/>
                    <a:pt x="125926" y="128549"/>
                    <a:pt x="127102" y="128549"/>
                  </a:cubicBezTo>
                  <a:cubicBezTo>
                    <a:pt x="128279" y="128549"/>
                    <a:pt x="129382" y="128990"/>
                    <a:pt x="130215" y="129823"/>
                  </a:cubicBezTo>
                  <a:lnTo>
                    <a:pt x="151195" y="150802"/>
                  </a:lnTo>
                  <a:cubicBezTo>
                    <a:pt x="151979" y="151587"/>
                    <a:pt x="153033" y="152003"/>
                    <a:pt x="154087" y="152003"/>
                  </a:cubicBezTo>
                  <a:cubicBezTo>
                    <a:pt x="155116" y="152003"/>
                    <a:pt x="156170" y="151587"/>
                    <a:pt x="156954" y="150802"/>
                  </a:cubicBezTo>
                  <a:cubicBezTo>
                    <a:pt x="158547" y="149209"/>
                    <a:pt x="158547" y="146611"/>
                    <a:pt x="156954" y="145018"/>
                  </a:cubicBezTo>
                  <a:lnTo>
                    <a:pt x="138156" y="126196"/>
                  </a:lnTo>
                  <a:lnTo>
                    <a:pt x="135999" y="124063"/>
                  </a:lnTo>
                  <a:cubicBezTo>
                    <a:pt x="134676" y="122740"/>
                    <a:pt x="134382" y="120804"/>
                    <a:pt x="135068" y="119186"/>
                  </a:cubicBezTo>
                  <a:cubicBezTo>
                    <a:pt x="135313" y="118819"/>
                    <a:pt x="135534" y="118426"/>
                    <a:pt x="135779" y="118059"/>
                  </a:cubicBezTo>
                  <a:cubicBezTo>
                    <a:pt x="135852" y="117961"/>
                    <a:pt x="135926" y="117887"/>
                    <a:pt x="135999" y="117814"/>
                  </a:cubicBezTo>
                  <a:cubicBezTo>
                    <a:pt x="136857" y="116956"/>
                    <a:pt x="137984" y="116527"/>
                    <a:pt x="139115" y="116527"/>
                  </a:cubicBezTo>
                  <a:cubicBezTo>
                    <a:pt x="140245" y="116527"/>
                    <a:pt x="141379" y="116956"/>
                    <a:pt x="142249" y="117814"/>
                  </a:cubicBezTo>
                  <a:lnTo>
                    <a:pt x="145092" y="120657"/>
                  </a:lnTo>
                  <a:cubicBezTo>
                    <a:pt x="145288" y="120853"/>
                    <a:pt x="145509" y="121024"/>
                    <a:pt x="145729" y="121171"/>
                  </a:cubicBezTo>
                  <a:cubicBezTo>
                    <a:pt x="146023" y="121539"/>
                    <a:pt x="146342" y="121907"/>
                    <a:pt x="146660" y="122250"/>
                  </a:cubicBezTo>
                  <a:lnTo>
                    <a:pt x="163204" y="138769"/>
                  </a:lnTo>
                  <a:cubicBezTo>
                    <a:pt x="164000" y="139565"/>
                    <a:pt x="165048" y="139963"/>
                    <a:pt x="166096" y="139963"/>
                  </a:cubicBezTo>
                  <a:cubicBezTo>
                    <a:pt x="167144" y="139963"/>
                    <a:pt x="168191" y="139565"/>
                    <a:pt x="168988" y="138769"/>
                  </a:cubicBezTo>
                  <a:cubicBezTo>
                    <a:pt x="170581" y="137176"/>
                    <a:pt x="170581" y="134602"/>
                    <a:pt x="168988" y="133009"/>
                  </a:cubicBezTo>
                  <a:lnTo>
                    <a:pt x="152445" y="116466"/>
                  </a:lnTo>
                  <a:cubicBezTo>
                    <a:pt x="150729" y="114750"/>
                    <a:pt x="150729" y="111932"/>
                    <a:pt x="152445" y="110216"/>
                  </a:cubicBezTo>
                  <a:cubicBezTo>
                    <a:pt x="153302" y="109358"/>
                    <a:pt x="154436" y="108929"/>
                    <a:pt x="155569" y="108929"/>
                  </a:cubicBezTo>
                  <a:cubicBezTo>
                    <a:pt x="156703" y="108929"/>
                    <a:pt x="157836" y="109358"/>
                    <a:pt x="158694" y="110216"/>
                  </a:cubicBezTo>
                  <a:lnTo>
                    <a:pt x="179796" y="131318"/>
                  </a:lnTo>
                  <a:cubicBezTo>
                    <a:pt x="185360" y="136881"/>
                    <a:pt x="190041" y="143278"/>
                    <a:pt x="193717" y="150263"/>
                  </a:cubicBezTo>
                  <a:lnTo>
                    <a:pt x="201413" y="165042"/>
                  </a:lnTo>
                  <a:cubicBezTo>
                    <a:pt x="202148" y="166439"/>
                    <a:pt x="203570" y="167223"/>
                    <a:pt x="205040" y="167223"/>
                  </a:cubicBezTo>
                  <a:cubicBezTo>
                    <a:pt x="205678" y="167223"/>
                    <a:pt x="206339" y="167076"/>
                    <a:pt x="206928" y="166758"/>
                  </a:cubicBezTo>
                  <a:cubicBezTo>
                    <a:pt x="208937" y="165728"/>
                    <a:pt x="209722" y="163253"/>
                    <a:pt x="208668" y="161243"/>
                  </a:cubicBezTo>
                  <a:lnTo>
                    <a:pt x="200947" y="146489"/>
                  </a:lnTo>
                  <a:cubicBezTo>
                    <a:pt x="197247" y="139381"/>
                    <a:pt x="192565" y="132887"/>
                    <a:pt x="187075" y="127078"/>
                  </a:cubicBezTo>
                  <a:lnTo>
                    <a:pt x="187075" y="12254"/>
                  </a:lnTo>
                  <a:cubicBezTo>
                    <a:pt x="187075" y="5490"/>
                    <a:pt x="181585" y="0"/>
                    <a:pt x="174821"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 name="Google Shape;756;p43"/>
            <p:cNvSpPr/>
            <p:nvPr/>
          </p:nvSpPr>
          <p:spPr>
            <a:xfrm>
              <a:off x="3689275" y="4710350"/>
              <a:ext cx="204075" cy="204675"/>
            </a:xfrm>
            <a:custGeom>
              <a:avLst/>
              <a:gdLst/>
              <a:ahLst/>
              <a:cxnLst/>
              <a:rect l="l" t="t" r="r" b="b"/>
              <a:pathLst>
                <a:path w="8163" h="8187" extrusionOk="0">
                  <a:moveTo>
                    <a:pt x="4069" y="1"/>
                  </a:moveTo>
                  <a:cubicBezTo>
                    <a:pt x="2991" y="1"/>
                    <a:pt x="1937" y="442"/>
                    <a:pt x="1177" y="1201"/>
                  </a:cubicBezTo>
                  <a:cubicBezTo>
                    <a:pt x="417" y="1961"/>
                    <a:pt x="1" y="3015"/>
                    <a:pt x="1" y="4093"/>
                  </a:cubicBezTo>
                  <a:cubicBezTo>
                    <a:pt x="1" y="5172"/>
                    <a:pt x="417" y="6226"/>
                    <a:pt x="1177" y="6986"/>
                  </a:cubicBezTo>
                  <a:cubicBezTo>
                    <a:pt x="1937" y="7745"/>
                    <a:pt x="2991" y="8186"/>
                    <a:pt x="4069" y="8186"/>
                  </a:cubicBezTo>
                  <a:cubicBezTo>
                    <a:pt x="5148" y="8186"/>
                    <a:pt x="6201" y="7745"/>
                    <a:pt x="6961" y="6986"/>
                  </a:cubicBezTo>
                  <a:cubicBezTo>
                    <a:pt x="7721" y="6226"/>
                    <a:pt x="8162" y="5172"/>
                    <a:pt x="8162" y="4093"/>
                  </a:cubicBezTo>
                  <a:cubicBezTo>
                    <a:pt x="8162" y="3015"/>
                    <a:pt x="7721" y="1961"/>
                    <a:pt x="6961" y="1201"/>
                  </a:cubicBezTo>
                  <a:cubicBezTo>
                    <a:pt x="6201" y="442"/>
                    <a:pt x="5148" y="1"/>
                    <a:pt x="4069"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757" name="Google Shape;757;p43"/>
          <p:cNvGrpSpPr/>
          <p:nvPr/>
        </p:nvGrpSpPr>
        <p:grpSpPr>
          <a:xfrm>
            <a:off x="2912858" y="2679256"/>
            <a:ext cx="261857" cy="352818"/>
            <a:chOff x="1863400" y="238125"/>
            <a:chExt cx="3873625" cy="5219200"/>
          </a:xfrm>
        </p:grpSpPr>
        <p:sp>
          <p:nvSpPr>
            <p:cNvPr id="758" name="Google Shape;758;p43"/>
            <p:cNvSpPr/>
            <p:nvPr/>
          </p:nvSpPr>
          <p:spPr>
            <a:xfrm>
              <a:off x="1863400" y="238125"/>
              <a:ext cx="3873625" cy="5219200"/>
            </a:xfrm>
            <a:custGeom>
              <a:avLst/>
              <a:gdLst/>
              <a:ahLst/>
              <a:cxnLst/>
              <a:rect l="l" t="t" r="r" b="b"/>
              <a:pathLst>
                <a:path w="154945" h="208768" extrusionOk="0">
                  <a:moveTo>
                    <a:pt x="146790" y="8155"/>
                  </a:moveTo>
                  <a:lnTo>
                    <a:pt x="146790" y="200612"/>
                  </a:lnTo>
                  <a:lnTo>
                    <a:pt x="8155" y="200612"/>
                  </a:lnTo>
                  <a:lnTo>
                    <a:pt x="8155" y="8155"/>
                  </a:lnTo>
                  <a:close/>
                  <a:moveTo>
                    <a:pt x="4078" y="0"/>
                  </a:moveTo>
                  <a:cubicBezTo>
                    <a:pt x="1827" y="0"/>
                    <a:pt x="0" y="1827"/>
                    <a:pt x="0" y="4077"/>
                  </a:cubicBezTo>
                  <a:lnTo>
                    <a:pt x="0" y="204690"/>
                  </a:lnTo>
                  <a:cubicBezTo>
                    <a:pt x="0" y="206940"/>
                    <a:pt x="1827" y="208767"/>
                    <a:pt x="4078" y="208767"/>
                  </a:cubicBezTo>
                  <a:lnTo>
                    <a:pt x="150867" y="208767"/>
                  </a:lnTo>
                  <a:cubicBezTo>
                    <a:pt x="153118" y="208767"/>
                    <a:pt x="154945" y="206940"/>
                    <a:pt x="154945" y="204690"/>
                  </a:cubicBezTo>
                  <a:lnTo>
                    <a:pt x="154945" y="4077"/>
                  </a:lnTo>
                  <a:cubicBezTo>
                    <a:pt x="154945" y="1827"/>
                    <a:pt x="153118" y="0"/>
                    <a:pt x="150867"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 name="Google Shape;759;p43"/>
            <p:cNvSpPr/>
            <p:nvPr/>
          </p:nvSpPr>
          <p:spPr>
            <a:xfrm>
              <a:off x="4055450" y="645850"/>
              <a:ext cx="815525" cy="203900"/>
            </a:xfrm>
            <a:custGeom>
              <a:avLst/>
              <a:gdLst/>
              <a:ahLst/>
              <a:cxnLst/>
              <a:rect l="l" t="t" r="r" b="b"/>
              <a:pathLst>
                <a:path w="32621" h="8156" extrusionOk="0">
                  <a:moveTo>
                    <a:pt x="4078" y="1"/>
                  </a:moveTo>
                  <a:cubicBezTo>
                    <a:pt x="1795" y="1"/>
                    <a:pt x="1" y="1828"/>
                    <a:pt x="1" y="4078"/>
                  </a:cubicBezTo>
                  <a:cubicBezTo>
                    <a:pt x="1" y="6329"/>
                    <a:pt x="1795" y="8156"/>
                    <a:pt x="4078" y="8156"/>
                  </a:cubicBezTo>
                  <a:lnTo>
                    <a:pt x="28543" y="8156"/>
                  </a:lnTo>
                  <a:cubicBezTo>
                    <a:pt x="30794" y="8156"/>
                    <a:pt x="32620" y="6329"/>
                    <a:pt x="32620" y="4078"/>
                  </a:cubicBezTo>
                  <a:cubicBezTo>
                    <a:pt x="32620" y="1828"/>
                    <a:pt x="30794" y="1"/>
                    <a:pt x="28543"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 name="Google Shape;760;p43"/>
            <p:cNvSpPr/>
            <p:nvPr/>
          </p:nvSpPr>
          <p:spPr>
            <a:xfrm>
              <a:off x="4615700" y="1053600"/>
              <a:ext cx="713575" cy="203900"/>
            </a:xfrm>
            <a:custGeom>
              <a:avLst/>
              <a:gdLst/>
              <a:ahLst/>
              <a:cxnLst/>
              <a:rect l="l" t="t" r="r" b="b"/>
              <a:pathLst>
                <a:path w="28543" h="8156" extrusionOk="0">
                  <a:moveTo>
                    <a:pt x="4078" y="1"/>
                  </a:moveTo>
                  <a:cubicBezTo>
                    <a:pt x="1827" y="1"/>
                    <a:pt x="0" y="1828"/>
                    <a:pt x="0" y="4078"/>
                  </a:cubicBezTo>
                  <a:cubicBezTo>
                    <a:pt x="0" y="6329"/>
                    <a:pt x="1827" y="8156"/>
                    <a:pt x="4078" y="8156"/>
                  </a:cubicBezTo>
                  <a:lnTo>
                    <a:pt x="24465" y="8156"/>
                  </a:lnTo>
                  <a:cubicBezTo>
                    <a:pt x="26716" y="8156"/>
                    <a:pt x="28543" y="6329"/>
                    <a:pt x="28543" y="4078"/>
                  </a:cubicBezTo>
                  <a:cubicBezTo>
                    <a:pt x="28543" y="1828"/>
                    <a:pt x="26716" y="1"/>
                    <a:pt x="24465"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 name="Google Shape;761;p43"/>
            <p:cNvSpPr/>
            <p:nvPr/>
          </p:nvSpPr>
          <p:spPr>
            <a:xfrm>
              <a:off x="4207950" y="1053600"/>
              <a:ext cx="203900" cy="203900"/>
            </a:xfrm>
            <a:custGeom>
              <a:avLst/>
              <a:gdLst/>
              <a:ahLst/>
              <a:cxnLst/>
              <a:rect l="l" t="t" r="r" b="b"/>
              <a:pathLst>
                <a:path w="8156" h="8156" extrusionOk="0">
                  <a:moveTo>
                    <a:pt x="4078" y="1"/>
                  </a:moveTo>
                  <a:cubicBezTo>
                    <a:pt x="1827" y="1"/>
                    <a:pt x="1" y="1828"/>
                    <a:pt x="1" y="4078"/>
                  </a:cubicBezTo>
                  <a:cubicBezTo>
                    <a:pt x="1" y="6329"/>
                    <a:pt x="1827" y="8156"/>
                    <a:pt x="4078" y="8156"/>
                  </a:cubicBezTo>
                  <a:cubicBezTo>
                    <a:pt x="6329" y="8156"/>
                    <a:pt x="8155" y="6329"/>
                    <a:pt x="8155" y="4078"/>
                  </a:cubicBezTo>
                  <a:cubicBezTo>
                    <a:pt x="8155" y="1828"/>
                    <a:pt x="6329" y="1"/>
                    <a:pt x="407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 name="Google Shape;762;p43"/>
            <p:cNvSpPr/>
            <p:nvPr/>
          </p:nvSpPr>
          <p:spPr>
            <a:xfrm>
              <a:off x="3596325" y="1053600"/>
              <a:ext cx="407775" cy="203900"/>
            </a:xfrm>
            <a:custGeom>
              <a:avLst/>
              <a:gdLst/>
              <a:ahLst/>
              <a:cxnLst/>
              <a:rect l="l" t="t" r="r" b="b"/>
              <a:pathLst>
                <a:path w="16311" h="8156" extrusionOk="0">
                  <a:moveTo>
                    <a:pt x="4078" y="1"/>
                  </a:moveTo>
                  <a:cubicBezTo>
                    <a:pt x="1827" y="1"/>
                    <a:pt x="1" y="1828"/>
                    <a:pt x="1" y="4078"/>
                  </a:cubicBezTo>
                  <a:cubicBezTo>
                    <a:pt x="1" y="6329"/>
                    <a:pt x="1827" y="8156"/>
                    <a:pt x="4078" y="8156"/>
                  </a:cubicBezTo>
                  <a:lnTo>
                    <a:pt x="12233" y="8156"/>
                  </a:lnTo>
                  <a:cubicBezTo>
                    <a:pt x="14484" y="8156"/>
                    <a:pt x="16311" y="6329"/>
                    <a:pt x="16311" y="4078"/>
                  </a:cubicBezTo>
                  <a:cubicBezTo>
                    <a:pt x="16311" y="1828"/>
                    <a:pt x="14484" y="1"/>
                    <a:pt x="12233"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 name="Google Shape;763;p43"/>
            <p:cNvSpPr/>
            <p:nvPr/>
          </p:nvSpPr>
          <p:spPr>
            <a:xfrm>
              <a:off x="4411825" y="1461350"/>
              <a:ext cx="917450" cy="203900"/>
            </a:xfrm>
            <a:custGeom>
              <a:avLst/>
              <a:gdLst/>
              <a:ahLst/>
              <a:cxnLst/>
              <a:rect l="l" t="t" r="r" b="b"/>
              <a:pathLst>
                <a:path w="36698" h="8156" extrusionOk="0">
                  <a:moveTo>
                    <a:pt x="4078" y="1"/>
                  </a:moveTo>
                  <a:cubicBezTo>
                    <a:pt x="1827" y="1"/>
                    <a:pt x="0" y="1828"/>
                    <a:pt x="0" y="4078"/>
                  </a:cubicBezTo>
                  <a:cubicBezTo>
                    <a:pt x="0" y="6329"/>
                    <a:pt x="1827" y="8156"/>
                    <a:pt x="4078" y="8156"/>
                  </a:cubicBezTo>
                  <a:lnTo>
                    <a:pt x="32620" y="8156"/>
                  </a:lnTo>
                  <a:cubicBezTo>
                    <a:pt x="34871" y="8156"/>
                    <a:pt x="36698" y="6329"/>
                    <a:pt x="36698" y="4078"/>
                  </a:cubicBezTo>
                  <a:cubicBezTo>
                    <a:pt x="36698" y="1828"/>
                    <a:pt x="34871" y="1"/>
                    <a:pt x="32620"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 name="Google Shape;764;p43"/>
            <p:cNvSpPr/>
            <p:nvPr/>
          </p:nvSpPr>
          <p:spPr>
            <a:xfrm>
              <a:off x="3596325" y="1461350"/>
              <a:ext cx="611650" cy="203900"/>
            </a:xfrm>
            <a:custGeom>
              <a:avLst/>
              <a:gdLst/>
              <a:ahLst/>
              <a:cxnLst/>
              <a:rect l="l" t="t" r="r" b="b"/>
              <a:pathLst>
                <a:path w="24466" h="8156" extrusionOk="0">
                  <a:moveTo>
                    <a:pt x="4078" y="1"/>
                  </a:moveTo>
                  <a:cubicBezTo>
                    <a:pt x="1827" y="1"/>
                    <a:pt x="1" y="1828"/>
                    <a:pt x="1" y="4078"/>
                  </a:cubicBezTo>
                  <a:cubicBezTo>
                    <a:pt x="1" y="6329"/>
                    <a:pt x="1827" y="8156"/>
                    <a:pt x="4078" y="8156"/>
                  </a:cubicBezTo>
                  <a:lnTo>
                    <a:pt x="20388" y="8156"/>
                  </a:lnTo>
                  <a:cubicBezTo>
                    <a:pt x="22639" y="8156"/>
                    <a:pt x="24466" y="6329"/>
                    <a:pt x="24466" y="4078"/>
                  </a:cubicBezTo>
                  <a:cubicBezTo>
                    <a:pt x="24466" y="1828"/>
                    <a:pt x="22639" y="1"/>
                    <a:pt x="2038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 name="Google Shape;765;p43"/>
            <p:cNvSpPr/>
            <p:nvPr/>
          </p:nvSpPr>
          <p:spPr>
            <a:xfrm>
              <a:off x="2640575" y="1359175"/>
              <a:ext cx="2328250" cy="3507150"/>
            </a:xfrm>
            <a:custGeom>
              <a:avLst/>
              <a:gdLst/>
              <a:ahLst/>
              <a:cxnLst/>
              <a:rect l="l" t="t" r="r" b="b"/>
              <a:pathLst>
                <a:path w="93130" h="140286" extrusionOk="0">
                  <a:moveTo>
                    <a:pt x="17028" y="17886"/>
                  </a:moveTo>
                  <a:lnTo>
                    <a:pt x="17028" y="17886"/>
                  </a:lnTo>
                  <a:cubicBezTo>
                    <a:pt x="40710" y="36447"/>
                    <a:pt x="76494" y="65935"/>
                    <a:pt x="81452" y="76210"/>
                  </a:cubicBezTo>
                  <a:cubicBezTo>
                    <a:pt x="84714" y="82897"/>
                    <a:pt x="84453" y="90857"/>
                    <a:pt x="80734" y="98620"/>
                  </a:cubicBezTo>
                  <a:cubicBezTo>
                    <a:pt x="77407" y="105601"/>
                    <a:pt x="71699" y="111603"/>
                    <a:pt x="64424" y="115941"/>
                  </a:cubicBezTo>
                  <a:lnTo>
                    <a:pt x="60086" y="106971"/>
                  </a:lnTo>
                  <a:lnTo>
                    <a:pt x="65990" y="90041"/>
                  </a:lnTo>
                  <a:cubicBezTo>
                    <a:pt x="66740" y="87921"/>
                    <a:pt x="65599" y="85605"/>
                    <a:pt x="63478" y="84855"/>
                  </a:cubicBezTo>
                  <a:cubicBezTo>
                    <a:pt x="63036" y="84698"/>
                    <a:pt x="62584" y="84624"/>
                    <a:pt x="62141" y="84624"/>
                  </a:cubicBezTo>
                  <a:cubicBezTo>
                    <a:pt x="60459" y="84624"/>
                    <a:pt x="58885" y="85689"/>
                    <a:pt x="58292" y="87366"/>
                  </a:cubicBezTo>
                  <a:lnTo>
                    <a:pt x="55095" y="96598"/>
                  </a:lnTo>
                  <a:lnTo>
                    <a:pt x="49452" y="84952"/>
                  </a:lnTo>
                  <a:lnTo>
                    <a:pt x="55356" y="68023"/>
                  </a:lnTo>
                  <a:cubicBezTo>
                    <a:pt x="56074" y="65902"/>
                    <a:pt x="54965" y="63554"/>
                    <a:pt x="52844" y="62836"/>
                  </a:cubicBezTo>
                  <a:cubicBezTo>
                    <a:pt x="52402" y="62680"/>
                    <a:pt x="51949" y="62605"/>
                    <a:pt x="51503" y="62605"/>
                  </a:cubicBezTo>
                  <a:cubicBezTo>
                    <a:pt x="49814" y="62605"/>
                    <a:pt x="48226" y="63670"/>
                    <a:pt x="47658" y="65348"/>
                  </a:cubicBezTo>
                  <a:lnTo>
                    <a:pt x="44428" y="74547"/>
                  </a:lnTo>
                  <a:lnTo>
                    <a:pt x="17028" y="17886"/>
                  </a:lnTo>
                  <a:close/>
                  <a:moveTo>
                    <a:pt x="9688" y="21409"/>
                  </a:moveTo>
                  <a:lnTo>
                    <a:pt x="40775" y="85735"/>
                  </a:lnTo>
                  <a:cubicBezTo>
                    <a:pt x="40775" y="86355"/>
                    <a:pt x="40905" y="86942"/>
                    <a:pt x="41166" y="87464"/>
                  </a:cubicBezTo>
                  <a:lnTo>
                    <a:pt x="31935" y="84267"/>
                  </a:lnTo>
                  <a:cubicBezTo>
                    <a:pt x="31485" y="84108"/>
                    <a:pt x="31027" y="84033"/>
                    <a:pt x="30577" y="84033"/>
                  </a:cubicBezTo>
                  <a:cubicBezTo>
                    <a:pt x="28903" y="84033"/>
                    <a:pt x="27340" y="85076"/>
                    <a:pt x="26748" y="86747"/>
                  </a:cubicBezTo>
                  <a:cubicBezTo>
                    <a:pt x="25998" y="88899"/>
                    <a:pt x="27140" y="91215"/>
                    <a:pt x="29260" y="91966"/>
                  </a:cubicBezTo>
                  <a:lnTo>
                    <a:pt x="46712" y="98033"/>
                  </a:lnTo>
                  <a:lnTo>
                    <a:pt x="57085" y="119464"/>
                  </a:lnTo>
                  <a:cubicBezTo>
                    <a:pt x="51984" y="121424"/>
                    <a:pt x="46734" y="122418"/>
                    <a:pt x="41625" y="122418"/>
                  </a:cubicBezTo>
                  <a:cubicBezTo>
                    <a:pt x="38826" y="122418"/>
                    <a:pt x="36069" y="122120"/>
                    <a:pt x="33403" y="121519"/>
                  </a:cubicBezTo>
                  <a:cubicBezTo>
                    <a:pt x="25020" y="119595"/>
                    <a:pt x="18626" y="114832"/>
                    <a:pt x="15397" y="108145"/>
                  </a:cubicBezTo>
                  <a:cubicBezTo>
                    <a:pt x="10406" y="97870"/>
                    <a:pt x="9558" y="51517"/>
                    <a:pt x="9688" y="21409"/>
                  </a:cubicBezTo>
                  <a:close/>
                  <a:moveTo>
                    <a:pt x="5834" y="0"/>
                  </a:moveTo>
                  <a:cubicBezTo>
                    <a:pt x="5199" y="0"/>
                    <a:pt x="4560" y="144"/>
                    <a:pt x="3980" y="434"/>
                  </a:cubicBezTo>
                  <a:cubicBezTo>
                    <a:pt x="2675" y="1087"/>
                    <a:pt x="1794" y="2489"/>
                    <a:pt x="1762" y="3957"/>
                  </a:cubicBezTo>
                  <a:cubicBezTo>
                    <a:pt x="1762" y="3957"/>
                    <a:pt x="1762" y="3957"/>
                    <a:pt x="1762" y="3990"/>
                  </a:cubicBezTo>
                  <a:cubicBezTo>
                    <a:pt x="1533" y="13254"/>
                    <a:pt x="0" y="95065"/>
                    <a:pt x="8025" y="111701"/>
                  </a:cubicBezTo>
                  <a:cubicBezTo>
                    <a:pt x="12396" y="120671"/>
                    <a:pt x="20746" y="126967"/>
                    <a:pt x="31576" y="129446"/>
                  </a:cubicBezTo>
                  <a:cubicBezTo>
                    <a:pt x="34868" y="130202"/>
                    <a:pt x="38233" y="130560"/>
                    <a:pt x="41599" y="130560"/>
                  </a:cubicBezTo>
                  <a:cubicBezTo>
                    <a:pt x="48106" y="130560"/>
                    <a:pt x="54621" y="129223"/>
                    <a:pt x="60640" y="126836"/>
                  </a:cubicBezTo>
                  <a:cubicBezTo>
                    <a:pt x="60640" y="126836"/>
                    <a:pt x="66023" y="137960"/>
                    <a:pt x="66055" y="137992"/>
                  </a:cubicBezTo>
                  <a:cubicBezTo>
                    <a:pt x="66738" y="139427"/>
                    <a:pt x="68234" y="140285"/>
                    <a:pt x="69762" y="140285"/>
                  </a:cubicBezTo>
                  <a:cubicBezTo>
                    <a:pt x="70353" y="140285"/>
                    <a:pt x="70948" y="140157"/>
                    <a:pt x="71503" y="139884"/>
                  </a:cubicBezTo>
                  <a:cubicBezTo>
                    <a:pt x="73525" y="138906"/>
                    <a:pt x="74373" y="136459"/>
                    <a:pt x="73395" y="134437"/>
                  </a:cubicBezTo>
                  <a:lnTo>
                    <a:pt x="67980" y="123281"/>
                  </a:lnTo>
                  <a:cubicBezTo>
                    <a:pt x="76918" y="118127"/>
                    <a:pt x="83996" y="110755"/>
                    <a:pt x="88106" y="102143"/>
                  </a:cubicBezTo>
                  <a:cubicBezTo>
                    <a:pt x="92901" y="92096"/>
                    <a:pt x="93130" y="81625"/>
                    <a:pt x="88791" y="72655"/>
                  </a:cubicBezTo>
                  <a:cubicBezTo>
                    <a:pt x="80767" y="56019"/>
                    <a:pt x="15690" y="6404"/>
                    <a:pt x="8286" y="826"/>
                  </a:cubicBezTo>
                  <a:cubicBezTo>
                    <a:pt x="8286" y="793"/>
                    <a:pt x="8286" y="793"/>
                    <a:pt x="8253" y="793"/>
                  </a:cubicBezTo>
                  <a:cubicBezTo>
                    <a:pt x="7557" y="267"/>
                    <a:pt x="6699" y="0"/>
                    <a:pt x="5834"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 name="Google Shape;766;p43"/>
            <p:cNvSpPr/>
            <p:nvPr/>
          </p:nvSpPr>
          <p:spPr>
            <a:xfrm>
              <a:off x="5125375" y="4804700"/>
              <a:ext cx="203900" cy="204100"/>
            </a:xfrm>
            <a:custGeom>
              <a:avLst/>
              <a:gdLst/>
              <a:ahLst/>
              <a:cxnLst/>
              <a:rect l="l" t="t" r="r" b="b"/>
              <a:pathLst>
                <a:path w="8156" h="8164" extrusionOk="0">
                  <a:moveTo>
                    <a:pt x="4078" y="0"/>
                  </a:moveTo>
                  <a:cubicBezTo>
                    <a:pt x="3817" y="0"/>
                    <a:pt x="3556" y="25"/>
                    <a:pt x="3295" y="73"/>
                  </a:cubicBezTo>
                  <a:lnTo>
                    <a:pt x="3263" y="73"/>
                  </a:lnTo>
                  <a:cubicBezTo>
                    <a:pt x="1404" y="465"/>
                    <a:pt x="1" y="2096"/>
                    <a:pt x="1" y="4086"/>
                  </a:cubicBezTo>
                  <a:cubicBezTo>
                    <a:pt x="1" y="6336"/>
                    <a:pt x="1828" y="8163"/>
                    <a:pt x="4078" y="8163"/>
                  </a:cubicBezTo>
                  <a:cubicBezTo>
                    <a:pt x="6329" y="8163"/>
                    <a:pt x="8156" y="6336"/>
                    <a:pt x="8156" y="4086"/>
                  </a:cubicBezTo>
                  <a:cubicBezTo>
                    <a:pt x="8156" y="2096"/>
                    <a:pt x="6753" y="465"/>
                    <a:pt x="4894" y="73"/>
                  </a:cubicBezTo>
                  <a:lnTo>
                    <a:pt x="4861" y="73"/>
                  </a:lnTo>
                  <a:cubicBezTo>
                    <a:pt x="4600" y="25"/>
                    <a:pt x="4339" y="0"/>
                    <a:pt x="4078"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 name="Google Shape;767;p43"/>
            <p:cNvSpPr/>
            <p:nvPr/>
          </p:nvSpPr>
          <p:spPr>
            <a:xfrm>
              <a:off x="2271150" y="4804700"/>
              <a:ext cx="203900" cy="204100"/>
            </a:xfrm>
            <a:custGeom>
              <a:avLst/>
              <a:gdLst/>
              <a:ahLst/>
              <a:cxnLst/>
              <a:rect l="l" t="t" r="r" b="b"/>
              <a:pathLst>
                <a:path w="8156" h="8164" extrusionOk="0">
                  <a:moveTo>
                    <a:pt x="4078" y="0"/>
                  </a:moveTo>
                  <a:cubicBezTo>
                    <a:pt x="3817" y="0"/>
                    <a:pt x="3556" y="25"/>
                    <a:pt x="3295" y="73"/>
                  </a:cubicBezTo>
                  <a:lnTo>
                    <a:pt x="3262" y="73"/>
                  </a:lnTo>
                  <a:cubicBezTo>
                    <a:pt x="1403" y="465"/>
                    <a:pt x="0" y="2096"/>
                    <a:pt x="0" y="4086"/>
                  </a:cubicBezTo>
                  <a:cubicBezTo>
                    <a:pt x="0" y="6336"/>
                    <a:pt x="1827" y="8163"/>
                    <a:pt x="4078" y="8163"/>
                  </a:cubicBezTo>
                  <a:cubicBezTo>
                    <a:pt x="6068" y="8163"/>
                    <a:pt x="7699" y="6761"/>
                    <a:pt x="8090" y="4901"/>
                  </a:cubicBezTo>
                  <a:cubicBezTo>
                    <a:pt x="8090" y="4901"/>
                    <a:pt x="8090" y="4901"/>
                    <a:pt x="8090" y="4869"/>
                  </a:cubicBezTo>
                  <a:cubicBezTo>
                    <a:pt x="8090" y="4803"/>
                    <a:pt x="8123" y="4706"/>
                    <a:pt x="8123" y="4608"/>
                  </a:cubicBezTo>
                  <a:cubicBezTo>
                    <a:pt x="8123" y="4575"/>
                    <a:pt x="8123" y="4542"/>
                    <a:pt x="8123" y="4510"/>
                  </a:cubicBezTo>
                  <a:cubicBezTo>
                    <a:pt x="8155" y="4347"/>
                    <a:pt x="8155" y="4216"/>
                    <a:pt x="8155" y="4086"/>
                  </a:cubicBezTo>
                  <a:cubicBezTo>
                    <a:pt x="8155" y="3955"/>
                    <a:pt x="8155" y="3825"/>
                    <a:pt x="8123" y="3662"/>
                  </a:cubicBezTo>
                  <a:cubicBezTo>
                    <a:pt x="8123" y="3629"/>
                    <a:pt x="8123" y="3596"/>
                    <a:pt x="8123" y="3564"/>
                  </a:cubicBezTo>
                  <a:cubicBezTo>
                    <a:pt x="8123" y="3466"/>
                    <a:pt x="8090" y="3401"/>
                    <a:pt x="8090" y="3303"/>
                  </a:cubicBezTo>
                  <a:cubicBezTo>
                    <a:pt x="8090" y="3270"/>
                    <a:pt x="8090" y="3270"/>
                    <a:pt x="8090" y="3270"/>
                  </a:cubicBezTo>
                  <a:cubicBezTo>
                    <a:pt x="7764" y="1672"/>
                    <a:pt x="6492" y="400"/>
                    <a:pt x="4893" y="73"/>
                  </a:cubicBezTo>
                  <a:lnTo>
                    <a:pt x="4861" y="73"/>
                  </a:lnTo>
                  <a:cubicBezTo>
                    <a:pt x="4600" y="25"/>
                    <a:pt x="4339" y="0"/>
                    <a:pt x="4078"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 name="Google Shape;768;p43"/>
            <p:cNvSpPr/>
            <p:nvPr/>
          </p:nvSpPr>
          <p:spPr>
            <a:xfrm>
              <a:off x="2271150" y="645850"/>
              <a:ext cx="203900" cy="203900"/>
            </a:xfrm>
            <a:custGeom>
              <a:avLst/>
              <a:gdLst/>
              <a:ahLst/>
              <a:cxnLst/>
              <a:rect l="l" t="t" r="r" b="b"/>
              <a:pathLst>
                <a:path w="8156" h="8156" extrusionOk="0">
                  <a:moveTo>
                    <a:pt x="4078" y="1"/>
                  </a:moveTo>
                  <a:cubicBezTo>
                    <a:pt x="1827" y="1"/>
                    <a:pt x="0" y="1828"/>
                    <a:pt x="0" y="4078"/>
                  </a:cubicBezTo>
                  <a:cubicBezTo>
                    <a:pt x="0" y="6329"/>
                    <a:pt x="1827" y="8156"/>
                    <a:pt x="4078" y="8156"/>
                  </a:cubicBezTo>
                  <a:cubicBezTo>
                    <a:pt x="6329" y="8156"/>
                    <a:pt x="8155" y="6329"/>
                    <a:pt x="8155" y="4078"/>
                  </a:cubicBezTo>
                  <a:cubicBezTo>
                    <a:pt x="8155" y="1828"/>
                    <a:pt x="6329" y="1"/>
                    <a:pt x="407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 name="Google Shape;769;p43"/>
            <p:cNvSpPr/>
            <p:nvPr/>
          </p:nvSpPr>
          <p:spPr>
            <a:xfrm>
              <a:off x="5125375" y="645850"/>
              <a:ext cx="203900" cy="203900"/>
            </a:xfrm>
            <a:custGeom>
              <a:avLst/>
              <a:gdLst/>
              <a:ahLst/>
              <a:cxnLst/>
              <a:rect l="l" t="t" r="r" b="b"/>
              <a:pathLst>
                <a:path w="8156" h="8156" extrusionOk="0">
                  <a:moveTo>
                    <a:pt x="4078" y="1"/>
                  </a:moveTo>
                  <a:cubicBezTo>
                    <a:pt x="1828" y="1"/>
                    <a:pt x="1" y="1828"/>
                    <a:pt x="1" y="4078"/>
                  </a:cubicBezTo>
                  <a:cubicBezTo>
                    <a:pt x="1" y="6329"/>
                    <a:pt x="1828" y="8156"/>
                    <a:pt x="4078" y="8156"/>
                  </a:cubicBezTo>
                  <a:cubicBezTo>
                    <a:pt x="6329" y="8156"/>
                    <a:pt x="8156" y="6329"/>
                    <a:pt x="8156" y="4078"/>
                  </a:cubicBezTo>
                  <a:cubicBezTo>
                    <a:pt x="8156" y="1828"/>
                    <a:pt x="6329" y="1"/>
                    <a:pt x="407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1" name="Google Shape;712;p43"/>
          <p:cNvSpPr txBox="1"/>
          <p:nvPr/>
        </p:nvSpPr>
        <p:spPr>
          <a:xfrm>
            <a:off x="1039959" y="2595209"/>
            <a:ext cx="1472831" cy="510000"/>
          </a:xfrm>
          <a:prstGeom prst="rect">
            <a:avLst/>
          </a:prstGeom>
          <a:noFill/>
          <a:ln>
            <a:noFill/>
          </a:ln>
        </p:spPr>
        <p:txBody>
          <a:bodyPr spcFirstLastPara="1" wrap="square" lIns="0" tIns="4775" rIns="0" bIns="0" anchor="t" anchorCtr="0">
            <a:noAutofit/>
          </a:bodyPr>
          <a:lstStyle/>
          <a:p>
            <a:pPr marL="0" lvl="0" indent="0" algn="r" rtl="1"/>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
        <p:nvSpPr>
          <p:cNvPr id="62" name="Google Shape;715;p43"/>
          <p:cNvSpPr txBox="1"/>
          <p:nvPr/>
        </p:nvSpPr>
        <p:spPr>
          <a:xfrm>
            <a:off x="998809" y="1924634"/>
            <a:ext cx="1516439" cy="510000"/>
          </a:xfrm>
          <a:prstGeom prst="rect">
            <a:avLst/>
          </a:prstGeom>
          <a:noFill/>
          <a:ln>
            <a:noFill/>
          </a:ln>
        </p:spPr>
        <p:txBody>
          <a:bodyPr spcFirstLastPara="1" wrap="square" lIns="0" tIns="4775" rIns="0" bIns="0" anchor="t" anchorCtr="0">
            <a:noAutofit/>
          </a:bodyPr>
          <a:lstStyle/>
          <a:p>
            <a:pPr marL="0" lvl="0" indent="0" algn="r" rtl="1"/>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
        <p:nvSpPr>
          <p:cNvPr id="63" name="Google Shape;717;p43"/>
          <p:cNvSpPr txBox="1"/>
          <p:nvPr/>
        </p:nvSpPr>
        <p:spPr>
          <a:xfrm>
            <a:off x="998810" y="1254059"/>
            <a:ext cx="1517942" cy="510000"/>
          </a:xfrm>
          <a:prstGeom prst="rect">
            <a:avLst/>
          </a:prstGeom>
          <a:noFill/>
          <a:ln>
            <a:noFill/>
          </a:ln>
        </p:spPr>
        <p:txBody>
          <a:bodyPr spcFirstLastPara="1" wrap="square" lIns="0" tIns="4775" rIns="0" bIns="0" anchor="t" anchorCtr="0">
            <a:noAutofit/>
          </a:bodyPr>
          <a:lstStyle/>
          <a:p>
            <a:pPr marL="0" lvl="0" indent="0" algn="r" rtl="1"/>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773"/>
        <p:cNvGrpSpPr/>
        <p:nvPr/>
      </p:nvGrpSpPr>
      <p:grpSpPr>
        <a:xfrm>
          <a:off x="0" y="0"/>
          <a:ext cx="0" cy="0"/>
          <a:chOff x="0" y="0"/>
          <a:chExt cx="0" cy="0"/>
        </a:xfrm>
      </p:grpSpPr>
      <p:pic>
        <p:nvPicPr>
          <p:cNvPr id="774" name="Google Shape;774;p44"/>
          <p:cNvPicPr preferRelativeResize="0"/>
          <p:nvPr/>
        </p:nvPicPr>
        <p:blipFill rotWithShape="1">
          <a:blip r:embed="rId3">
            <a:alphaModFix/>
          </a:blip>
          <a:srcRect r="69858" b="58913"/>
          <a:stretch/>
        </p:blipFill>
        <p:spPr>
          <a:xfrm rot="10800000">
            <a:off x="7710000" y="4043976"/>
            <a:ext cx="1434000" cy="1099524"/>
          </a:xfrm>
          <a:prstGeom prst="rect">
            <a:avLst/>
          </a:prstGeom>
          <a:noFill/>
          <a:ln>
            <a:noFill/>
          </a:ln>
        </p:spPr>
      </p:pic>
      <p:sp>
        <p:nvSpPr>
          <p:cNvPr id="775" name="Google Shape;775;p44"/>
          <p:cNvSpPr txBox="1">
            <a:spLocks noGrp="1"/>
          </p:cNvSpPr>
          <p:nvPr>
            <p:ph type="ctrTitle"/>
          </p:nvPr>
        </p:nvSpPr>
        <p:spPr>
          <a:xfrm flipH="1">
            <a:off x="899250" y="4128125"/>
            <a:ext cx="7345500" cy="577800"/>
          </a:xfrm>
          <a:prstGeom prst="rect">
            <a:avLst/>
          </a:prstGeom>
        </p:spPr>
        <p:txBody>
          <a:bodyPr spcFirstLastPara="1" wrap="square" lIns="91425" tIns="91425" rIns="91425" bIns="91425" anchor="b" anchorCtr="0">
            <a:noAutofit/>
          </a:bodyPr>
          <a:lstStyle/>
          <a:p>
            <a:pPr lvl="0"/>
            <a:r>
              <a:rPr lang="fa-IR" sz="3200" b="1" dirty="0">
                <a:latin typeface="Shabnam" panose="020B0603030804020204" pitchFamily="34" charset="-78"/>
                <a:cs typeface="Shabnam" panose="020B0603030804020204" pitchFamily="34" charset="-78"/>
              </a:rPr>
              <a:t>اصول درس خواندن</a:t>
            </a:r>
            <a:endParaRPr sz="3200" dirty="0"/>
          </a:p>
        </p:txBody>
      </p:sp>
      <p:sp>
        <p:nvSpPr>
          <p:cNvPr id="776" name="Google Shape;776;p44"/>
          <p:cNvSpPr/>
          <p:nvPr/>
        </p:nvSpPr>
        <p:spPr>
          <a:xfrm>
            <a:off x="1599862" y="1853924"/>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777" name="Google Shape;777;p44"/>
          <p:cNvSpPr/>
          <p:nvPr/>
        </p:nvSpPr>
        <p:spPr>
          <a:xfrm>
            <a:off x="3250287" y="1853924"/>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778" name="Google Shape;778;p44"/>
          <p:cNvSpPr/>
          <p:nvPr/>
        </p:nvSpPr>
        <p:spPr>
          <a:xfrm>
            <a:off x="4900712" y="1853924"/>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779" name="Google Shape;779;p44"/>
          <p:cNvSpPr/>
          <p:nvPr/>
        </p:nvSpPr>
        <p:spPr>
          <a:xfrm>
            <a:off x="6551137" y="1853924"/>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cxnSp>
        <p:nvCxnSpPr>
          <p:cNvPr id="780" name="Google Shape;780;p44"/>
          <p:cNvCxnSpPr>
            <a:stCxn id="776" idx="6"/>
            <a:endCxn id="777" idx="2"/>
          </p:cNvCxnSpPr>
          <p:nvPr/>
        </p:nvCxnSpPr>
        <p:spPr>
          <a:xfrm>
            <a:off x="2592862" y="2350424"/>
            <a:ext cx="657300" cy="0"/>
          </a:xfrm>
          <a:prstGeom prst="straightConnector1">
            <a:avLst/>
          </a:prstGeom>
          <a:noFill/>
          <a:ln w="19050" cap="flat" cmpd="sng">
            <a:solidFill>
              <a:srgbClr val="FFFFFF"/>
            </a:solidFill>
            <a:prstDash val="solid"/>
            <a:round/>
            <a:headEnd type="none" w="med" len="med"/>
            <a:tailEnd type="none" w="med" len="med"/>
          </a:ln>
        </p:spPr>
      </p:cxnSp>
      <p:cxnSp>
        <p:nvCxnSpPr>
          <p:cNvPr id="781" name="Google Shape;781;p44"/>
          <p:cNvCxnSpPr>
            <a:stCxn id="777" idx="6"/>
            <a:endCxn id="778" idx="2"/>
          </p:cNvCxnSpPr>
          <p:nvPr/>
        </p:nvCxnSpPr>
        <p:spPr>
          <a:xfrm>
            <a:off x="4243287" y="2350424"/>
            <a:ext cx="657300" cy="0"/>
          </a:xfrm>
          <a:prstGeom prst="straightConnector1">
            <a:avLst/>
          </a:prstGeom>
          <a:noFill/>
          <a:ln w="19050" cap="flat" cmpd="sng">
            <a:solidFill>
              <a:srgbClr val="FFFFFF"/>
            </a:solidFill>
            <a:prstDash val="solid"/>
            <a:round/>
            <a:headEnd type="none" w="med" len="med"/>
            <a:tailEnd type="none" w="med" len="med"/>
          </a:ln>
        </p:spPr>
      </p:cxnSp>
      <p:cxnSp>
        <p:nvCxnSpPr>
          <p:cNvPr id="782" name="Google Shape;782;p44"/>
          <p:cNvCxnSpPr>
            <a:stCxn id="778" idx="6"/>
            <a:endCxn id="779" idx="2"/>
          </p:cNvCxnSpPr>
          <p:nvPr/>
        </p:nvCxnSpPr>
        <p:spPr>
          <a:xfrm>
            <a:off x="5893712" y="2350424"/>
            <a:ext cx="657300" cy="0"/>
          </a:xfrm>
          <a:prstGeom prst="straightConnector1">
            <a:avLst/>
          </a:prstGeom>
          <a:noFill/>
          <a:ln w="19050" cap="flat" cmpd="sng">
            <a:solidFill>
              <a:srgbClr val="FFFFFF"/>
            </a:solidFill>
            <a:prstDash val="solid"/>
            <a:round/>
            <a:headEnd type="none" w="med" len="med"/>
            <a:tailEnd type="none" w="med" len="med"/>
          </a:ln>
        </p:spPr>
      </p:cxnSp>
      <p:sp>
        <p:nvSpPr>
          <p:cNvPr id="783" name="Google Shape;783;p44"/>
          <p:cNvSpPr txBox="1"/>
          <p:nvPr/>
        </p:nvSpPr>
        <p:spPr>
          <a:xfrm>
            <a:off x="1486450" y="3096850"/>
            <a:ext cx="1219800" cy="510000"/>
          </a:xfrm>
          <a:prstGeom prst="rect">
            <a:avLst/>
          </a:prstGeom>
          <a:noFill/>
          <a:ln>
            <a:noFill/>
          </a:ln>
        </p:spPr>
        <p:txBody>
          <a:bodyPr spcFirstLastPara="1" wrap="square" lIns="0" tIns="4775" rIns="0" bIns="0" anchor="t" anchorCtr="0">
            <a:noAutofit/>
          </a:bodyPr>
          <a:lstStyle/>
          <a:p>
            <a:pPr lvl="0" algn="ctr" rtl="1"/>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
        <p:nvSpPr>
          <p:cNvPr id="784" name="Google Shape;784;p44"/>
          <p:cNvSpPr txBox="1"/>
          <p:nvPr/>
        </p:nvSpPr>
        <p:spPr>
          <a:xfrm>
            <a:off x="3136875" y="3096850"/>
            <a:ext cx="1219800" cy="510000"/>
          </a:xfrm>
          <a:prstGeom prst="rect">
            <a:avLst/>
          </a:prstGeom>
          <a:noFill/>
          <a:ln>
            <a:noFill/>
          </a:ln>
        </p:spPr>
        <p:txBody>
          <a:bodyPr spcFirstLastPara="1" wrap="square" lIns="0" tIns="4775" rIns="0" bIns="0" anchor="t" anchorCtr="0">
            <a:noAutofit/>
          </a:bodyPr>
          <a:lstStyle/>
          <a:p>
            <a:pPr lvl="0" algn="ctr" rtl="1"/>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
        <p:nvSpPr>
          <p:cNvPr id="785" name="Google Shape;785;p44"/>
          <p:cNvSpPr txBox="1"/>
          <p:nvPr/>
        </p:nvSpPr>
        <p:spPr>
          <a:xfrm>
            <a:off x="4787300" y="3096850"/>
            <a:ext cx="1219800" cy="510000"/>
          </a:xfrm>
          <a:prstGeom prst="rect">
            <a:avLst/>
          </a:prstGeom>
          <a:noFill/>
          <a:ln>
            <a:noFill/>
          </a:ln>
        </p:spPr>
        <p:txBody>
          <a:bodyPr spcFirstLastPara="1" wrap="square" lIns="0" tIns="4775" rIns="0" bIns="0" anchor="t" anchorCtr="0">
            <a:noAutofit/>
          </a:bodyPr>
          <a:lstStyle/>
          <a:p>
            <a:pPr lvl="0" algn="ctr" rtl="1"/>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
        <p:nvSpPr>
          <p:cNvPr id="786" name="Google Shape;786;p44"/>
          <p:cNvSpPr txBox="1"/>
          <p:nvPr/>
        </p:nvSpPr>
        <p:spPr>
          <a:xfrm>
            <a:off x="6437725" y="3096850"/>
            <a:ext cx="1219800" cy="510000"/>
          </a:xfrm>
          <a:prstGeom prst="rect">
            <a:avLst/>
          </a:prstGeom>
          <a:noFill/>
          <a:ln>
            <a:noFill/>
          </a:ln>
        </p:spPr>
        <p:txBody>
          <a:bodyPr spcFirstLastPara="1" wrap="square" lIns="0" tIns="4775" rIns="0" bIns="0" anchor="t" anchorCtr="0">
            <a:noAutofit/>
          </a:bodyPr>
          <a:lstStyle/>
          <a:p>
            <a:pPr lvl="0" algn="ctr" rtl="1"/>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
        <p:nvSpPr>
          <p:cNvPr id="787" name="Google Shape;787;p44"/>
          <p:cNvSpPr txBox="1"/>
          <p:nvPr/>
        </p:nvSpPr>
        <p:spPr>
          <a:xfrm>
            <a:off x="1486450" y="1044063"/>
            <a:ext cx="1219800" cy="510000"/>
          </a:xfrm>
          <a:prstGeom prst="rect">
            <a:avLst/>
          </a:prstGeom>
          <a:noFill/>
          <a:ln>
            <a:noFill/>
          </a:ln>
        </p:spPr>
        <p:txBody>
          <a:bodyPr spcFirstLastPara="1" wrap="square" lIns="0" tIns="4775" rIns="0" bIns="0" anchor="b" anchorCtr="0">
            <a:noAutofit/>
          </a:bodyPr>
          <a:lstStyle/>
          <a:p>
            <a:pPr marL="0" lvl="0" indent="0" algn="ctr" rtl="1"/>
            <a:r>
              <a:rPr lang="fa-IR" sz="1600" b="1" dirty="0">
                <a:solidFill>
                  <a:schemeClr val="bg1"/>
                </a:solidFill>
                <a:latin typeface="Shabnam" panose="020B0603030804020204" pitchFamily="34" charset="-78"/>
                <a:cs typeface="Shabnam" panose="020B0603030804020204" pitchFamily="34" charset="-78"/>
              </a:rPr>
              <a:t>عنوان دلخواه</a:t>
            </a:r>
            <a:endParaRPr lang="fa-IR" sz="1600" b="1" dirty="0">
              <a:solidFill>
                <a:schemeClr val="bg1"/>
              </a:solidFill>
              <a:latin typeface="Shabnam" panose="020B0603030804020204" pitchFamily="34" charset="-78"/>
              <a:cs typeface="Shabnam" panose="020B0603030804020204" pitchFamily="34" charset="-78"/>
            </a:endParaRPr>
          </a:p>
        </p:txBody>
      </p:sp>
      <p:sp>
        <p:nvSpPr>
          <p:cNvPr id="788" name="Google Shape;788;p44"/>
          <p:cNvSpPr txBox="1"/>
          <p:nvPr/>
        </p:nvSpPr>
        <p:spPr>
          <a:xfrm>
            <a:off x="3136875" y="1044063"/>
            <a:ext cx="1219800" cy="510000"/>
          </a:xfrm>
          <a:prstGeom prst="rect">
            <a:avLst/>
          </a:prstGeom>
          <a:noFill/>
          <a:ln>
            <a:noFill/>
          </a:ln>
        </p:spPr>
        <p:txBody>
          <a:bodyPr spcFirstLastPara="1" wrap="square" lIns="0" tIns="4775" rIns="0" bIns="0" anchor="b" anchorCtr="0">
            <a:noAutofit/>
          </a:bodyPr>
          <a:lstStyle/>
          <a:p>
            <a:pPr marL="0" lvl="0" indent="0" algn="ctr" rtl="1"/>
            <a:r>
              <a:rPr lang="fa-IR" sz="1600" b="1" dirty="0">
                <a:solidFill>
                  <a:schemeClr val="bg1"/>
                </a:solidFill>
                <a:latin typeface="Shabnam" panose="020B0603030804020204" pitchFamily="34" charset="-78"/>
                <a:cs typeface="Shabnam" panose="020B0603030804020204" pitchFamily="34" charset="-78"/>
              </a:rPr>
              <a:t>عنوان دلخواه</a:t>
            </a:r>
            <a:endParaRPr lang="fa-IR" sz="1600" b="1" dirty="0">
              <a:solidFill>
                <a:schemeClr val="bg1"/>
              </a:solidFill>
              <a:latin typeface="Shabnam" panose="020B0603030804020204" pitchFamily="34" charset="-78"/>
              <a:cs typeface="Shabnam" panose="020B0603030804020204" pitchFamily="34" charset="-78"/>
            </a:endParaRPr>
          </a:p>
        </p:txBody>
      </p:sp>
      <p:sp>
        <p:nvSpPr>
          <p:cNvPr id="789" name="Google Shape;789;p44"/>
          <p:cNvSpPr txBox="1"/>
          <p:nvPr/>
        </p:nvSpPr>
        <p:spPr>
          <a:xfrm>
            <a:off x="4787300" y="1044063"/>
            <a:ext cx="1219800" cy="510000"/>
          </a:xfrm>
          <a:prstGeom prst="rect">
            <a:avLst/>
          </a:prstGeom>
          <a:noFill/>
          <a:ln>
            <a:noFill/>
          </a:ln>
        </p:spPr>
        <p:txBody>
          <a:bodyPr spcFirstLastPara="1" wrap="square" lIns="0" tIns="4775" rIns="0" bIns="0" anchor="b" anchorCtr="0">
            <a:noAutofit/>
          </a:bodyPr>
          <a:lstStyle/>
          <a:p>
            <a:pPr marL="0" lvl="0" indent="0" algn="ctr" rtl="1"/>
            <a:r>
              <a:rPr lang="fa-IR" sz="1600" b="1" dirty="0">
                <a:solidFill>
                  <a:schemeClr val="bg1"/>
                </a:solidFill>
                <a:latin typeface="Shabnam" panose="020B0603030804020204" pitchFamily="34" charset="-78"/>
                <a:cs typeface="Shabnam" panose="020B0603030804020204" pitchFamily="34" charset="-78"/>
              </a:rPr>
              <a:t>عنوان دلخواه</a:t>
            </a:r>
            <a:endParaRPr lang="fa-IR" sz="1600" b="1" dirty="0">
              <a:solidFill>
                <a:schemeClr val="bg1"/>
              </a:solidFill>
              <a:latin typeface="Shabnam" panose="020B0603030804020204" pitchFamily="34" charset="-78"/>
              <a:cs typeface="Shabnam" panose="020B0603030804020204" pitchFamily="34" charset="-78"/>
            </a:endParaRPr>
          </a:p>
        </p:txBody>
      </p:sp>
      <p:sp>
        <p:nvSpPr>
          <p:cNvPr id="790" name="Google Shape;790;p44"/>
          <p:cNvSpPr txBox="1"/>
          <p:nvPr/>
        </p:nvSpPr>
        <p:spPr>
          <a:xfrm>
            <a:off x="6437725" y="1044063"/>
            <a:ext cx="1219800" cy="510000"/>
          </a:xfrm>
          <a:prstGeom prst="rect">
            <a:avLst/>
          </a:prstGeom>
          <a:noFill/>
          <a:ln>
            <a:noFill/>
          </a:ln>
        </p:spPr>
        <p:txBody>
          <a:bodyPr spcFirstLastPara="1" wrap="square" lIns="0" tIns="4775" rIns="0" bIns="0" anchor="b" anchorCtr="0">
            <a:noAutofit/>
          </a:bodyPr>
          <a:lstStyle/>
          <a:p>
            <a:pPr marL="0" lvl="0" indent="0" algn="ctr" rtl="1"/>
            <a:r>
              <a:rPr lang="fa-IR" sz="1600" b="1" dirty="0">
                <a:solidFill>
                  <a:schemeClr val="bg1"/>
                </a:solidFill>
                <a:latin typeface="Shabnam" panose="020B0603030804020204" pitchFamily="34" charset="-78"/>
                <a:cs typeface="Shabnam" panose="020B0603030804020204" pitchFamily="34" charset="-78"/>
              </a:rPr>
              <a:t>عنوان دلخواه</a:t>
            </a:r>
            <a:endParaRPr lang="fa-IR" sz="1600" b="1" dirty="0">
              <a:solidFill>
                <a:schemeClr val="bg1"/>
              </a:solidFill>
              <a:latin typeface="Shabnam" panose="020B0603030804020204" pitchFamily="34" charset="-78"/>
              <a:cs typeface="Shabnam" panose="020B0603030804020204" pitchFamily="34" charset="-78"/>
            </a:endParaRPr>
          </a:p>
        </p:txBody>
      </p:sp>
      <p:grpSp>
        <p:nvGrpSpPr>
          <p:cNvPr id="791" name="Google Shape;791;p44"/>
          <p:cNvGrpSpPr/>
          <p:nvPr/>
        </p:nvGrpSpPr>
        <p:grpSpPr>
          <a:xfrm>
            <a:off x="6792604" y="2095471"/>
            <a:ext cx="509757" cy="509916"/>
            <a:chOff x="1191425" y="238125"/>
            <a:chExt cx="5217575" cy="5219200"/>
          </a:xfrm>
        </p:grpSpPr>
        <p:sp>
          <p:nvSpPr>
            <p:cNvPr id="792" name="Google Shape;792;p44"/>
            <p:cNvSpPr/>
            <p:nvPr/>
          </p:nvSpPr>
          <p:spPr>
            <a:xfrm>
              <a:off x="3724350" y="5253425"/>
              <a:ext cx="203900" cy="203900"/>
            </a:xfrm>
            <a:custGeom>
              <a:avLst/>
              <a:gdLst/>
              <a:ahLst/>
              <a:cxnLst/>
              <a:rect l="l" t="t" r="r" b="b"/>
              <a:pathLst>
                <a:path w="8156" h="8156" extrusionOk="0">
                  <a:moveTo>
                    <a:pt x="4078" y="0"/>
                  </a:moveTo>
                  <a:cubicBezTo>
                    <a:pt x="3035" y="0"/>
                    <a:pt x="1958" y="424"/>
                    <a:pt x="1208" y="1207"/>
                  </a:cubicBezTo>
                  <a:cubicBezTo>
                    <a:pt x="458" y="1957"/>
                    <a:pt x="1" y="3001"/>
                    <a:pt x="1" y="4078"/>
                  </a:cubicBezTo>
                  <a:cubicBezTo>
                    <a:pt x="1" y="5154"/>
                    <a:pt x="458" y="6198"/>
                    <a:pt x="1208" y="6948"/>
                  </a:cubicBezTo>
                  <a:cubicBezTo>
                    <a:pt x="1958" y="7731"/>
                    <a:pt x="3002" y="8155"/>
                    <a:pt x="4078" y="8155"/>
                  </a:cubicBezTo>
                  <a:cubicBezTo>
                    <a:pt x="5155" y="8155"/>
                    <a:pt x="6231" y="7731"/>
                    <a:pt x="6982" y="6948"/>
                  </a:cubicBezTo>
                  <a:cubicBezTo>
                    <a:pt x="7732" y="6198"/>
                    <a:pt x="8156" y="5154"/>
                    <a:pt x="8156" y="4078"/>
                  </a:cubicBezTo>
                  <a:cubicBezTo>
                    <a:pt x="8156" y="3001"/>
                    <a:pt x="7732" y="1957"/>
                    <a:pt x="6982" y="1207"/>
                  </a:cubicBezTo>
                  <a:cubicBezTo>
                    <a:pt x="6231" y="424"/>
                    <a:pt x="5155"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 name="Google Shape;793;p44"/>
            <p:cNvSpPr/>
            <p:nvPr/>
          </p:nvSpPr>
          <p:spPr>
            <a:xfrm>
              <a:off x="2555750" y="4050550"/>
              <a:ext cx="203900" cy="856300"/>
            </a:xfrm>
            <a:custGeom>
              <a:avLst/>
              <a:gdLst/>
              <a:ahLst/>
              <a:cxnLst/>
              <a:rect l="l" t="t" r="r" b="b"/>
              <a:pathLst>
                <a:path w="8156" h="34252" extrusionOk="0">
                  <a:moveTo>
                    <a:pt x="4078" y="1"/>
                  </a:moveTo>
                  <a:cubicBezTo>
                    <a:pt x="1827" y="1"/>
                    <a:pt x="1" y="1828"/>
                    <a:pt x="1" y="4078"/>
                  </a:cubicBezTo>
                  <a:lnTo>
                    <a:pt x="1" y="30174"/>
                  </a:lnTo>
                  <a:cubicBezTo>
                    <a:pt x="1" y="32425"/>
                    <a:pt x="1827" y="34252"/>
                    <a:pt x="4078" y="34252"/>
                  </a:cubicBezTo>
                  <a:cubicBezTo>
                    <a:pt x="6329" y="34252"/>
                    <a:pt x="8156" y="32425"/>
                    <a:pt x="8156" y="30174"/>
                  </a:cubicBezTo>
                  <a:lnTo>
                    <a:pt x="8156" y="4078"/>
                  </a:lnTo>
                  <a:cubicBezTo>
                    <a:pt x="8156"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 name="Google Shape;794;p44"/>
            <p:cNvSpPr/>
            <p:nvPr/>
          </p:nvSpPr>
          <p:spPr>
            <a:xfrm>
              <a:off x="3126600" y="4050550"/>
              <a:ext cx="203900" cy="856300"/>
            </a:xfrm>
            <a:custGeom>
              <a:avLst/>
              <a:gdLst/>
              <a:ahLst/>
              <a:cxnLst/>
              <a:rect l="l" t="t" r="r" b="b"/>
              <a:pathLst>
                <a:path w="8156" h="34252" extrusionOk="0">
                  <a:moveTo>
                    <a:pt x="4078" y="1"/>
                  </a:moveTo>
                  <a:cubicBezTo>
                    <a:pt x="1827" y="1"/>
                    <a:pt x="1" y="1828"/>
                    <a:pt x="1" y="4078"/>
                  </a:cubicBezTo>
                  <a:lnTo>
                    <a:pt x="1" y="30174"/>
                  </a:lnTo>
                  <a:cubicBezTo>
                    <a:pt x="1" y="32425"/>
                    <a:pt x="1827" y="34252"/>
                    <a:pt x="4078" y="34252"/>
                  </a:cubicBezTo>
                  <a:cubicBezTo>
                    <a:pt x="6329" y="34252"/>
                    <a:pt x="8156" y="32425"/>
                    <a:pt x="8156" y="30174"/>
                  </a:cubicBezTo>
                  <a:lnTo>
                    <a:pt x="8156" y="4078"/>
                  </a:lnTo>
                  <a:cubicBezTo>
                    <a:pt x="8156"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 name="Google Shape;795;p44"/>
            <p:cNvSpPr/>
            <p:nvPr/>
          </p:nvSpPr>
          <p:spPr>
            <a:xfrm>
              <a:off x="3697450" y="4050550"/>
              <a:ext cx="203900" cy="856300"/>
            </a:xfrm>
            <a:custGeom>
              <a:avLst/>
              <a:gdLst/>
              <a:ahLst/>
              <a:cxnLst/>
              <a:rect l="l" t="t" r="r" b="b"/>
              <a:pathLst>
                <a:path w="8156" h="34252" extrusionOk="0">
                  <a:moveTo>
                    <a:pt x="4078" y="1"/>
                  </a:moveTo>
                  <a:cubicBezTo>
                    <a:pt x="1827" y="1"/>
                    <a:pt x="0" y="1828"/>
                    <a:pt x="0" y="4078"/>
                  </a:cubicBezTo>
                  <a:lnTo>
                    <a:pt x="0" y="30174"/>
                  </a:lnTo>
                  <a:cubicBezTo>
                    <a:pt x="0" y="32425"/>
                    <a:pt x="1827" y="34252"/>
                    <a:pt x="4078" y="34252"/>
                  </a:cubicBezTo>
                  <a:cubicBezTo>
                    <a:pt x="6329" y="34252"/>
                    <a:pt x="8155" y="32425"/>
                    <a:pt x="8155" y="30174"/>
                  </a:cubicBezTo>
                  <a:lnTo>
                    <a:pt x="8155" y="4078"/>
                  </a:lnTo>
                  <a:cubicBezTo>
                    <a:pt x="8155"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 name="Google Shape;796;p44"/>
            <p:cNvSpPr/>
            <p:nvPr/>
          </p:nvSpPr>
          <p:spPr>
            <a:xfrm>
              <a:off x="4268300" y="4050550"/>
              <a:ext cx="203900" cy="856300"/>
            </a:xfrm>
            <a:custGeom>
              <a:avLst/>
              <a:gdLst/>
              <a:ahLst/>
              <a:cxnLst/>
              <a:rect l="l" t="t" r="r" b="b"/>
              <a:pathLst>
                <a:path w="8156" h="34252" extrusionOk="0">
                  <a:moveTo>
                    <a:pt x="4078" y="1"/>
                  </a:moveTo>
                  <a:cubicBezTo>
                    <a:pt x="1827" y="1"/>
                    <a:pt x="0" y="1828"/>
                    <a:pt x="0" y="4078"/>
                  </a:cubicBezTo>
                  <a:lnTo>
                    <a:pt x="0" y="30174"/>
                  </a:lnTo>
                  <a:cubicBezTo>
                    <a:pt x="0" y="32425"/>
                    <a:pt x="1827" y="34252"/>
                    <a:pt x="4078" y="34252"/>
                  </a:cubicBezTo>
                  <a:cubicBezTo>
                    <a:pt x="6329" y="34252"/>
                    <a:pt x="8155" y="32425"/>
                    <a:pt x="8155" y="30174"/>
                  </a:cubicBezTo>
                  <a:lnTo>
                    <a:pt x="8155" y="4078"/>
                  </a:lnTo>
                  <a:cubicBezTo>
                    <a:pt x="8155"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 name="Google Shape;797;p44"/>
            <p:cNvSpPr/>
            <p:nvPr/>
          </p:nvSpPr>
          <p:spPr>
            <a:xfrm>
              <a:off x="4839150" y="4050550"/>
              <a:ext cx="203900" cy="856300"/>
            </a:xfrm>
            <a:custGeom>
              <a:avLst/>
              <a:gdLst/>
              <a:ahLst/>
              <a:cxnLst/>
              <a:rect l="l" t="t" r="r" b="b"/>
              <a:pathLst>
                <a:path w="8156" h="34252" extrusionOk="0">
                  <a:moveTo>
                    <a:pt x="4078" y="1"/>
                  </a:moveTo>
                  <a:cubicBezTo>
                    <a:pt x="1827" y="1"/>
                    <a:pt x="0" y="1828"/>
                    <a:pt x="0" y="4078"/>
                  </a:cubicBezTo>
                  <a:lnTo>
                    <a:pt x="0" y="30174"/>
                  </a:lnTo>
                  <a:cubicBezTo>
                    <a:pt x="0" y="32425"/>
                    <a:pt x="1827" y="34252"/>
                    <a:pt x="4078" y="34252"/>
                  </a:cubicBezTo>
                  <a:cubicBezTo>
                    <a:pt x="6329" y="34252"/>
                    <a:pt x="8155" y="32425"/>
                    <a:pt x="8155" y="30174"/>
                  </a:cubicBezTo>
                  <a:lnTo>
                    <a:pt x="8155" y="4078"/>
                  </a:lnTo>
                  <a:cubicBezTo>
                    <a:pt x="8155"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 name="Google Shape;798;p44"/>
            <p:cNvSpPr/>
            <p:nvPr/>
          </p:nvSpPr>
          <p:spPr>
            <a:xfrm>
              <a:off x="4818750" y="238125"/>
              <a:ext cx="1590250" cy="1977600"/>
            </a:xfrm>
            <a:custGeom>
              <a:avLst/>
              <a:gdLst/>
              <a:ahLst/>
              <a:cxnLst/>
              <a:rect l="l" t="t" r="r" b="b"/>
              <a:pathLst>
                <a:path w="63610" h="79104" extrusionOk="0">
                  <a:moveTo>
                    <a:pt x="22248" y="8155"/>
                  </a:moveTo>
                  <a:cubicBezTo>
                    <a:pt x="24824" y="8155"/>
                    <a:pt x="26945" y="10275"/>
                    <a:pt x="26945" y="12852"/>
                  </a:cubicBezTo>
                  <a:lnTo>
                    <a:pt x="26945" y="17549"/>
                  </a:lnTo>
                  <a:lnTo>
                    <a:pt x="22248" y="17549"/>
                  </a:lnTo>
                  <a:cubicBezTo>
                    <a:pt x="19638" y="17549"/>
                    <a:pt x="17550" y="15429"/>
                    <a:pt x="17550" y="12852"/>
                  </a:cubicBezTo>
                  <a:cubicBezTo>
                    <a:pt x="17550" y="10275"/>
                    <a:pt x="19638" y="8155"/>
                    <a:pt x="22248" y="8155"/>
                  </a:cubicBezTo>
                  <a:close/>
                  <a:moveTo>
                    <a:pt x="39797" y="8155"/>
                  </a:moveTo>
                  <a:cubicBezTo>
                    <a:pt x="42374" y="8155"/>
                    <a:pt x="44494" y="10275"/>
                    <a:pt x="44494" y="12852"/>
                  </a:cubicBezTo>
                  <a:cubicBezTo>
                    <a:pt x="44494" y="15429"/>
                    <a:pt x="42374" y="17549"/>
                    <a:pt x="39797" y="17549"/>
                  </a:cubicBezTo>
                  <a:lnTo>
                    <a:pt x="35100" y="17549"/>
                  </a:lnTo>
                  <a:lnTo>
                    <a:pt x="35100" y="12852"/>
                  </a:lnTo>
                  <a:cubicBezTo>
                    <a:pt x="35100" y="10275"/>
                    <a:pt x="37187" y="8155"/>
                    <a:pt x="39797" y="8155"/>
                  </a:cubicBezTo>
                  <a:close/>
                  <a:moveTo>
                    <a:pt x="51083" y="25704"/>
                  </a:moveTo>
                  <a:cubicBezTo>
                    <a:pt x="53497" y="25704"/>
                    <a:pt x="55455" y="27662"/>
                    <a:pt x="55455" y="30076"/>
                  </a:cubicBezTo>
                  <a:lnTo>
                    <a:pt x="55455" y="38328"/>
                  </a:lnTo>
                  <a:lnTo>
                    <a:pt x="8156" y="38328"/>
                  </a:lnTo>
                  <a:lnTo>
                    <a:pt x="8156" y="30076"/>
                  </a:lnTo>
                  <a:cubicBezTo>
                    <a:pt x="8156" y="27662"/>
                    <a:pt x="10113" y="25704"/>
                    <a:pt x="12527" y="25704"/>
                  </a:cubicBezTo>
                  <a:close/>
                  <a:moveTo>
                    <a:pt x="55455" y="46483"/>
                  </a:moveTo>
                  <a:lnTo>
                    <a:pt x="55455" y="66577"/>
                  </a:lnTo>
                  <a:cubicBezTo>
                    <a:pt x="55455" y="68991"/>
                    <a:pt x="53497" y="70948"/>
                    <a:pt x="51083" y="70948"/>
                  </a:cubicBezTo>
                  <a:lnTo>
                    <a:pt x="12527" y="70948"/>
                  </a:lnTo>
                  <a:cubicBezTo>
                    <a:pt x="10113" y="70948"/>
                    <a:pt x="8156" y="68991"/>
                    <a:pt x="8156" y="66577"/>
                  </a:cubicBezTo>
                  <a:lnTo>
                    <a:pt x="8156" y="46483"/>
                  </a:lnTo>
                  <a:close/>
                  <a:moveTo>
                    <a:pt x="22248" y="0"/>
                  </a:moveTo>
                  <a:cubicBezTo>
                    <a:pt x="15169" y="0"/>
                    <a:pt x="9395" y="5774"/>
                    <a:pt x="9395" y="12852"/>
                  </a:cubicBezTo>
                  <a:cubicBezTo>
                    <a:pt x="9395" y="14581"/>
                    <a:pt x="9721" y="16245"/>
                    <a:pt x="10374" y="17745"/>
                  </a:cubicBezTo>
                  <a:cubicBezTo>
                    <a:pt x="4470" y="18789"/>
                    <a:pt x="1" y="23910"/>
                    <a:pt x="1" y="30076"/>
                  </a:cubicBezTo>
                  <a:lnTo>
                    <a:pt x="1" y="66577"/>
                  </a:lnTo>
                  <a:cubicBezTo>
                    <a:pt x="1" y="73493"/>
                    <a:pt x="5611" y="79103"/>
                    <a:pt x="12527" y="79103"/>
                  </a:cubicBezTo>
                  <a:lnTo>
                    <a:pt x="51083" y="79103"/>
                  </a:lnTo>
                  <a:cubicBezTo>
                    <a:pt x="57999" y="79103"/>
                    <a:pt x="63610" y="73493"/>
                    <a:pt x="63610" y="66577"/>
                  </a:cubicBezTo>
                  <a:lnTo>
                    <a:pt x="63610" y="30076"/>
                  </a:lnTo>
                  <a:cubicBezTo>
                    <a:pt x="63610" y="23388"/>
                    <a:pt x="58325" y="17908"/>
                    <a:pt x="51736" y="17582"/>
                  </a:cubicBezTo>
                  <a:cubicBezTo>
                    <a:pt x="52323" y="16114"/>
                    <a:pt x="52649" y="14516"/>
                    <a:pt x="52649" y="12852"/>
                  </a:cubicBezTo>
                  <a:cubicBezTo>
                    <a:pt x="52649" y="5774"/>
                    <a:pt x="46876" y="0"/>
                    <a:pt x="39797" y="0"/>
                  </a:cubicBezTo>
                  <a:cubicBezTo>
                    <a:pt x="36405" y="0"/>
                    <a:pt x="33306" y="1337"/>
                    <a:pt x="31022" y="3490"/>
                  </a:cubicBezTo>
                  <a:cubicBezTo>
                    <a:pt x="28706" y="1337"/>
                    <a:pt x="25640" y="0"/>
                    <a:pt x="2224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 name="Google Shape;799;p44"/>
            <p:cNvSpPr/>
            <p:nvPr/>
          </p:nvSpPr>
          <p:spPr>
            <a:xfrm>
              <a:off x="1191425" y="238125"/>
              <a:ext cx="1974350" cy="1973525"/>
            </a:xfrm>
            <a:custGeom>
              <a:avLst/>
              <a:gdLst/>
              <a:ahLst/>
              <a:cxnLst/>
              <a:rect l="l" t="t" r="r" b="b"/>
              <a:pathLst>
                <a:path w="78974" h="78941" extrusionOk="0">
                  <a:moveTo>
                    <a:pt x="70818" y="8155"/>
                  </a:moveTo>
                  <a:lnTo>
                    <a:pt x="70786" y="31804"/>
                  </a:lnTo>
                  <a:lnTo>
                    <a:pt x="32196" y="70426"/>
                  </a:lnTo>
                  <a:lnTo>
                    <a:pt x="8547" y="46777"/>
                  </a:lnTo>
                  <a:lnTo>
                    <a:pt x="47136" y="8155"/>
                  </a:lnTo>
                  <a:close/>
                  <a:moveTo>
                    <a:pt x="46778" y="0"/>
                  </a:moveTo>
                  <a:cubicBezTo>
                    <a:pt x="44820" y="0"/>
                    <a:pt x="43026" y="750"/>
                    <a:pt x="41656" y="2120"/>
                  </a:cubicBezTo>
                  <a:lnTo>
                    <a:pt x="2121" y="41656"/>
                  </a:lnTo>
                  <a:cubicBezTo>
                    <a:pt x="751" y="43026"/>
                    <a:pt x="1" y="44820"/>
                    <a:pt x="1" y="46777"/>
                  </a:cubicBezTo>
                  <a:cubicBezTo>
                    <a:pt x="1" y="48701"/>
                    <a:pt x="751" y="50528"/>
                    <a:pt x="2121" y="51898"/>
                  </a:cubicBezTo>
                  <a:lnTo>
                    <a:pt x="27075" y="76820"/>
                  </a:lnTo>
                  <a:cubicBezTo>
                    <a:pt x="28478" y="78222"/>
                    <a:pt x="30337" y="78940"/>
                    <a:pt x="32196" y="78940"/>
                  </a:cubicBezTo>
                  <a:cubicBezTo>
                    <a:pt x="34023" y="78940"/>
                    <a:pt x="35882" y="78222"/>
                    <a:pt x="37318" y="76820"/>
                  </a:cubicBezTo>
                  <a:lnTo>
                    <a:pt x="76820" y="37285"/>
                  </a:lnTo>
                  <a:cubicBezTo>
                    <a:pt x="78190" y="35947"/>
                    <a:pt x="78941" y="34120"/>
                    <a:pt x="78941" y="32196"/>
                  </a:cubicBezTo>
                  <a:lnTo>
                    <a:pt x="78973" y="7242"/>
                  </a:lnTo>
                  <a:cubicBezTo>
                    <a:pt x="78973" y="5317"/>
                    <a:pt x="78223" y="3490"/>
                    <a:pt x="76853" y="2120"/>
                  </a:cubicBezTo>
                  <a:cubicBezTo>
                    <a:pt x="75483" y="750"/>
                    <a:pt x="73656" y="0"/>
                    <a:pt x="7173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 name="Google Shape;800;p44"/>
            <p:cNvSpPr/>
            <p:nvPr/>
          </p:nvSpPr>
          <p:spPr>
            <a:xfrm>
              <a:off x="3485425" y="238125"/>
              <a:ext cx="624700" cy="1196350"/>
            </a:xfrm>
            <a:custGeom>
              <a:avLst/>
              <a:gdLst/>
              <a:ahLst/>
              <a:cxnLst/>
              <a:rect l="l" t="t" r="r" b="b"/>
              <a:pathLst>
                <a:path w="24988" h="47854" extrusionOk="0">
                  <a:moveTo>
                    <a:pt x="12494" y="0"/>
                  </a:moveTo>
                  <a:cubicBezTo>
                    <a:pt x="10243" y="0"/>
                    <a:pt x="8416" y="1827"/>
                    <a:pt x="8416" y="4077"/>
                  </a:cubicBezTo>
                  <a:lnTo>
                    <a:pt x="8416" y="4436"/>
                  </a:lnTo>
                  <a:cubicBezTo>
                    <a:pt x="3523" y="6035"/>
                    <a:pt x="0" y="10406"/>
                    <a:pt x="0" y="15527"/>
                  </a:cubicBezTo>
                  <a:cubicBezTo>
                    <a:pt x="0" y="21986"/>
                    <a:pt x="5611" y="27238"/>
                    <a:pt x="12494" y="27238"/>
                  </a:cubicBezTo>
                  <a:cubicBezTo>
                    <a:pt x="14908" y="27238"/>
                    <a:pt x="16832" y="28836"/>
                    <a:pt x="16832" y="30826"/>
                  </a:cubicBezTo>
                  <a:cubicBezTo>
                    <a:pt x="16832" y="32783"/>
                    <a:pt x="14908" y="34381"/>
                    <a:pt x="12494" y="34381"/>
                  </a:cubicBezTo>
                  <a:cubicBezTo>
                    <a:pt x="10112" y="34381"/>
                    <a:pt x="8155" y="32783"/>
                    <a:pt x="8155" y="30826"/>
                  </a:cubicBezTo>
                  <a:cubicBezTo>
                    <a:pt x="8155" y="28575"/>
                    <a:pt x="6329" y="26748"/>
                    <a:pt x="4078" y="26748"/>
                  </a:cubicBezTo>
                  <a:cubicBezTo>
                    <a:pt x="1827" y="26748"/>
                    <a:pt x="0" y="28575"/>
                    <a:pt x="0" y="30826"/>
                  </a:cubicBezTo>
                  <a:cubicBezTo>
                    <a:pt x="0" y="35947"/>
                    <a:pt x="3523" y="40286"/>
                    <a:pt x="8416" y="41884"/>
                  </a:cubicBezTo>
                  <a:lnTo>
                    <a:pt x="8416" y="43776"/>
                  </a:lnTo>
                  <a:cubicBezTo>
                    <a:pt x="8416" y="46027"/>
                    <a:pt x="10243" y="47853"/>
                    <a:pt x="12494" y="47853"/>
                  </a:cubicBezTo>
                  <a:cubicBezTo>
                    <a:pt x="14744" y="47853"/>
                    <a:pt x="16571" y="46027"/>
                    <a:pt x="16571" y="43776"/>
                  </a:cubicBezTo>
                  <a:lnTo>
                    <a:pt x="16571" y="41884"/>
                  </a:lnTo>
                  <a:cubicBezTo>
                    <a:pt x="21464" y="40286"/>
                    <a:pt x="24987" y="35947"/>
                    <a:pt x="24987" y="30826"/>
                  </a:cubicBezTo>
                  <a:cubicBezTo>
                    <a:pt x="24987" y="24334"/>
                    <a:pt x="19409" y="19083"/>
                    <a:pt x="12494" y="19083"/>
                  </a:cubicBezTo>
                  <a:cubicBezTo>
                    <a:pt x="10112" y="19083"/>
                    <a:pt x="8155" y="17484"/>
                    <a:pt x="8155" y="15527"/>
                  </a:cubicBezTo>
                  <a:cubicBezTo>
                    <a:pt x="8155" y="13570"/>
                    <a:pt x="10112" y="11971"/>
                    <a:pt x="12494" y="11971"/>
                  </a:cubicBezTo>
                  <a:cubicBezTo>
                    <a:pt x="14908" y="11971"/>
                    <a:pt x="16832" y="13570"/>
                    <a:pt x="16832" y="15527"/>
                  </a:cubicBezTo>
                  <a:cubicBezTo>
                    <a:pt x="16832" y="17778"/>
                    <a:pt x="18659" y="19605"/>
                    <a:pt x="20910" y="19605"/>
                  </a:cubicBezTo>
                  <a:cubicBezTo>
                    <a:pt x="23193" y="19605"/>
                    <a:pt x="24987" y="17778"/>
                    <a:pt x="24987" y="15527"/>
                  </a:cubicBezTo>
                  <a:cubicBezTo>
                    <a:pt x="24987" y="10406"/>
                    <a:pt x="21464" y="6035"/>
                    <a:pt x="16571" y="4436"/>
                  </a:cubicBezTo>
                  <a:lnTo>
                    <a:pt x="16571" y="4077"/>
                  </a:lnTo>
                  <a:cubicBezTo>
                    <a:pt x="16571" y="1827"/>
                    <a:pt x="14744" y="0"/>
                    <a:pt x="1249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 name="Google Shape;801;p44"/>
            <p:cNvSpPr/>
            <p:nvPr/>
          </p:nvSpPr>
          <p:spPr>
            <a:xfrm>
              <a:off x="1878075" y="1019400"/>
              <a:ext cx="835100" cy="312325"/>
            </a:xfrm>
            <a:custGeom>
              <a:avLst/>
              <a:gdLst/>
              <a:ahLst/>
              <a:cxnLst/>
              <a:rect l="l" t="t" r="r" b="b"/>
              <a:pathLst>
                <a:path w="33404" h="12493" extrusionOk="0">
                  <a:moveTo>
                    <a:pt x="29000" y="1"/>
                  </a:moveTo>
                  <a:cubicBezTo>
                    <a:pt x="28763" y="1"/>
                    <a:pt x="28523" y="21"/>
                    <a:pt x="28282" y="64"/>
                  </a:cubicBezTo>
                  <a:lnTo>
                    <a:pt x="3719" y="4403"/>
                  </a:lnTo>
                  <a:cubicBezTo>
                    <a:pt x="1501" y="4794"/>
                    <a:pt x="1" y="6882"/>
                    <a:pt x="392" y="9100"/>
                  </a:cubicBezTo>
                  <a:cubicBezTo>
                    <a:pt x="751" y="11090"/>
                    <a:pt x="2480" y="12492"/>
                    <a:pt x="4404" y="12492"/>
                  </a:cubicBezTo>
                  <a:cubicBezTo>
                    <a:pt x="4633" y="12492"/>
                    <a:pt x="4894" y="12460"/>
                    <a:pt x="5122" y="12427"/>
                  </a:cubicBezTo>
                  <a:lnTo>
                    <a:pt x="29685" y="8089"/>
                  </a:lnTo>
                  <a:cubicBezTo>
                    <a:pt x="31903" y="7697"/>
                    <a:pt x="33403" y="5577"/>
                    <a:pt x="33012" y="3359"/>
                  </a:cubicBezTo>
                  <a:cubicBezTo>
                    <a:pt x="32663" y="1382"/>
                    <a:pt x="30941" y="1"/>
                    <a:pt x="2900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 name="Google Shape;802;p44"/>
            <p:cNvSpPr/>
            <p:nvPr/>
          </p:nvSpPr>
          <p:spPr>
            <a:xfrm>
              <a:off x="2346975" y="715175"/>
              <a:ext cx="203900" cy="203900"/>
            </a:xfrm>
            <a:custGeom>
              <a:avLst/>
              <a:gdLst/>
              <a:ahLst/>
              <a:cxnLst/>
              <a:rect l="l" t="t" r="r" b="b"/>
              <a:pathLst>
                <a:path w="8156" h="8156" extrusionOk="0">
                  <a:moveTo>
                    <a:pt x="4078" y="1"/>
                  </a:moveTo>
                  <a:cubicBezTo>
                    <a:pt x="3002" y="1"/>
                    <a:pt x="1958" y="457"/>
                    <a:pt x="1175" y="1208"/>
                  </a:cubicBezTo>
                  <a:cubicBezTo>
                    <a:pt x="425" y="1958"/>
                    <a:pt x="1" y="3002"/>
                    <a:pt x="1" y="4078"/>
                  </a:cubicBezTo>
                  <a:cubicBezTo>
                    <a:pt x="1" y="5155"/>
                    <a:pt x="425" y="6198"/>
                    <a:pt x="1175" y="6981"/>
                  </a:cubicBezTo>
                  <a:cubicBezTo>
                    <a:pt x="1958" y="7732"/>
                    <a:pt x="3002" y="8156"/>
                    <a:pt x="4078" y="8156"/>
                  </a:cubicBezTo>
                  <a:cubicBezTo>
                    <a:pt x="5155" y="8156"/>
                    <a:pt x="6199" y="7732"/>
                    <a:pt x="6949" y="6981"/>
                  </a:cubicBezTo>
                  <a:cubicBezTo>
                    <a:pt x="7699" y="6198"/>
                    <a:pt x="8156" y="5155"/>
                    <a:pt x="8156" y="4078"/>
                  </a:cubicBezTo>
                  <a:cubicBezTo>
                    <a:pt x="8156" y="3002"/>
                    <a:pt x="7699" y="1958"/>
                    <a:pt x="6949" y="1208"/>
                  </a:cubicBezTo>
                  <a:cubicBezTo>
                    <a:pt x="6199" y="457"/>
                    <a:pt x="5155"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 name="Google Shape;803;p44"/>
            <p:cNvSpPr/>
            <p:nvPr/>
          </p:nvSpPr>
          <p:spPr>
            <a:xfrm>
              <a:off x="2040350" y="1410800"/>
              <a:ext cx="203900" cy="203900"/>
            </a:xfrm>
            <a:custGeom>
              <a:avLst/>
              <a:gdLst/>
              <a:ahLst/>
              <a:cxnLst/>
              <a:rect l="l" t="t" r="r" b="b"/>
              <a:pathLst>
                <a:path w="8156" h="8156" extrusionOk="0">
                  <a:moveTo>
                    <a:pt x="4078" y="0"/>
                  </a:moveTo>
                  <a:cubicBezTo>
                    <a:pt x="3002" y="0"/>
                    <a:pt x="1958" y="424"/>
                    <a:pt x="1208" y="1175"/>
                  </a:cubicBezTo>
                  <a:cubicBezTo>
                    <a:pt x="425" y="1958"/>
                    <a:pt x="1" y="3001"/>
                    <a:pt x="1" y="4078"/>
                  </a:cubicBezTo>
                  <a:cubicBezTo>
                    <a:pt x="1" y="5154"/>
                    <a:pt x="425" y="6198"/>
                    <a:pt x="1208" y="6948"/>
                  </a:cubicBezTo>
                  <a:cubicBezTo>
                    <a:pt x="1958" y="7699"/>
                    <a:pt x="3002" y="8155"/>
                    <a:pt x="4078" y="8155"/>
                  </a:cubicBezTo>
                  <a:cubicBezTo>
                    <a:pt x="5155" y="8155"/>
                    <a:pt x="6199" y="7699"/>
                    <a:pt x="6949" y="6948"/>
                  </a:cubicBezTo>
                  <a:cubicBezTo>
                    <a:pt x="7732" y="6198"/>
                    <a:pt x="8156" y="5154"/>
                    <a:pt x="8156" y="4078"/>
                  </a:cubicBezTo>
                  <a:cubicBezTo>
                    <a:pt x="8156" y="3001"/>
                    <a:pt x="7732" y="1958"/>
                    <a:pt x="6949" y="1175"/>
                  </a:cubicBezTo>
                  <a:cubicBezTo>
                    <a:pt x="6199" y="424"/>
                    <a:pt x="5155"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 name="Google Shape;804;p44"/>
            <p:cNvSpPr/>
            <p:nvPr/>
          </p:nvSpPr>
          <p:spPr>
            <a:xfrm>
              <a:off x="2820800" y="1564100"/>
              <a:ext cx="203900" cy="898700"/>
            </a:xfrm>
            <a:custGeom>
              <a:avLst/>
              <a:gdLst/>
              <a:ahLst/>
              <a:cxnLst/>
              <a:rect l="l" t="t" r="r" b="b"/>
              <a:pathLst>
                <a:path w="8156" h="35948" extrusionOk="0">
                  <a:moveTo>
                    <a:pt x="4078" y="1"/>
                  </a:moveTo>
                  <a:cubicBezTo>
                    <a:pt x="1827" y="1"/>
                    <a:pt x="0" y="1828"/>
                    <a:pt x="0" y="4078"/>
                  </a:cubicBezTo>
                  <a:lnTo>
                    <a:pt x="0" y="31871"/>
                  </a:lnTo>
                  <a:cubicBezTo>
                    <a:pt x="0" y="34121"/>
                    <a:pt x="1827" y="35948"/>
                    <a:pt x="4078" y="35948"/>
                  </a:cubicBezTo>
                  <a:cubicBezTo>
                    <a:pt x="6328" y="35948"/>
                    <a:pt x="8155" y="34121"/>
                    <a:pt x="8155" y="31871"/>
                  </a:cubicBezTo>
                  <a:lnTo>
                    <a:pt x="8155" y="4078"/>
                  </a:lnTo>
                  <a:cubicBezTo>
                    <a:pt x="8155" y="1828"/>
                    <a:pt x="6328"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 name="Google Shape;805;p44"/>
            <p:cNvSpPr/>
            <p:nvPr/>
          </p:nvSpPr>
          <p:spPr>
            <a:xfrm>
              <a:off x="3697450" y="1911500"/>
              <a:ext cx="203900" cy="203900"/>
            </a:xfrm>
            <a:custGeom>
              <a:avLst/>
              <a:gdLst/>
              <a:ahLst/>
              <a:cxnLst/>
              <a:rect l="l" t="t" r="r" b="b"/>
              <a:pathLst>
                <a:path w="8156" h="8156" extrusionOk="0">
                  <a:moveTo>
                    <a:pt x="4078" y="1"/>
                  </a:moveTo>
                  <a:cubicBezTo>
                    <a:pt x="3001" y="1"/>
                    <a:pt x="1958" y="425"/>
                    <a:pt x="1207" y="1175"/>
                  </a:cubicBezTo>
                  <a:cubicBezTo>
                    <a:pt x="425" y="1958"/>
                    <a:pt x="0" y="3002"/>
                    <a:pt x="0" y="4078"/>
                  </a:cubicBezTo>
                  <a:cubicBezTo>
                    <a:pt x="0" y="5155"/>
                    <a:pt x="425" y="6199"/>
                    <a:pt x="1207" y="6949"/>
                  </a:cubicBezTo>
                  <a:cubicBezTo>
                    <a:pt x="1958" y="7699"/>
                    <a:pt x="3001" y="8156"/>
                    <a:pt x="4078" y="8156"/>
                  </a:cubicBezTo>
                  <a:cubicBezTo>
                    <a:pt x="5154" y="8156"/>
                    <a:pt x="6198" y="7699"/>
                    <a:pt x="6948" y="6949"/>
                  </a:cubicBezTo>
                  <a:cubicBezTo>
                    <a:pt x="7731" y="6199"/>
                    <a:pt x="8155" y="5155"/>
                    <a:pt x="8155" y="4078"/>
                  </a:cubicBezTo>
                  <a:cubicBezTo>
                    <a:pt x="8155" y="3002"/>
                    <a:pt x="7731" y="1958"/>
                    <a:pt x="6948" y="1175"/>
                  </a:cubicBezTo>
                  <a:cubicBezTo>
                    <a:pt x="6198" y="425"/>
                    <a:pt x="5154"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 name="Google Shape;806;p44"/>
            <p:cNvSpPr/>
            <p:nvPr/>
          </p:nvSpPr>
          <p:spPr>
            <a:xfrm>
              <a:off x="2040350" y="2338825"/>
              <a:ext cx="510525" cy="510525"/>
            </a:xfrm>
            <a:custGeom>
              <a:avLst/>
              <a:gdLst/>
              <a:ahLst/>
              <a:cxnLst/>
              <a:rect l="l" t="t" r="r" b="b"/>
              <a:pathLst>
                <a:path w="20421" h="20421" extrusionOk="0">
                  <a:moveTo>
                    <a:pt x="4078" y="1"/>
                  </a:moveTo>
                  <a:cubicBezTo>
                    <a:pt x="1828" y="1"/>
                    <a:pt x="1" y="1827"/>
                    <a:pt x="1" y="4078"/>
                  </a:cubicBezTo>
                  <a:cubicBezTo>
                    <a:pt x="1" y="6329"/>
                    <a:pt x="1828" y="8156"/>
                    <a:pt x="4078" y="8156"/>
                  </a:cubicBezTo>
                  <a:cubicBezTo>
                    <a:pt x="8580" y="8156"/>
                    <a:pt x="12266" y="11842"/>
                    <a:pt x="12266" y="16343"/>
                  </a:cubicBezTo>
                  <a:cubicBezTo>
                    <a:pt x="12266" y="18594"/>
                    <a:pt x="14093" y="20421"/>
                    <a:pt x="16343" y="20421"/>
                  </a:cubicBezTo>
                  <a:cubicBezTo>
                    <a:pt x="18594" y="20421"/>
                    <a:pt x="20421" y="18594"/>
                    <a:pt x="20421" y="16343"/>
                  </a:cubicBezTo>
                  <a:cubicBezTo>
                    <a:pt x="20421" y="7340"/>
                    <a:pt x="13081"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 name="Google Shape;807;p44"/>
            <p:cNvSpPr/>
            <p:nvPr/>
          </p:nvSpPr>
          <p:spPr>
            <a:xfrm>
              <a:off x="1964525" y="2261350"/>
              <a:ext cx="3891575" cy="3195975"/>
            </a:xfrm>
            <a:custGeom>
              <a:avLst/>
              <a:gdLst/>
              <a:ahLst/>
              <a:cxnLst/>
              <a:rect l="l" t="t" r="r" b="b"/>
              <a:pathLst>
                <a:path w="155663" h="127839" extrusionOk="0">
                  <a:moveTo>
                    <a:pt x="50007" y="17126"/>
                  </a:moveTo>
                  <a:cubicBezTo>
                    <a:pt x="50887" y="17126"/>
                    <a:pt x="51703" y="17453"/>
                    <a:pt x="52323" y="18072"/>
                  </a:cubicBezTo>
                  <a:cubicBezTo>
                    <a:pt x="52942" y="18692"/>
                    <a:pt x="53268" y="19508"/>
                    <a:pt x="53268" y="20388"/>
                  </a:cubicBezTo>
                  <a:cubicBezTo>
                    <a:pt x="53268" y="21269"/>
                    <a:pt x="52942" y="22085"/>
                    <a:pt x="52323" y="22704"/>
                  </a:cubicBezTo>
                  <a:lnTo>
                    <a:pt x="32783" y="42211"/>
                  </a:lnTo>
                  <a:cubicBezTo>
                    <a:pt x="32163" y="42831"/>
                    <a:pt x="31348" y="43190"/>
                    <a:pt x="30467" y="43190"/>
                  </a:cubicBezTo>
                  <a:cubicBezTo>
                    <a:pt x="29619" y="43190"/>
                    <a:pt x="28804" y="42831"/>
                    <a:pt x="28184" y="42211"/>
                  </a:cubicBezTo>
                  <a:cubicBezTo>
                    <a:pt x="27564" y="41591"/>
                    <a:pt x="27205" y="40776"/>
                    <a:pt x="27205" y="39928"/>
                  </a:cubicBezTo>
                  <a:cubicBezTo>
                    <a:pt x="27205" y="39047"/>
                    <a:pt x="27564" y="38231"/>
                    <a:pt x="28184" y="37612"/>
                  </a:cubicBezTo>
                  <a:lnTo>
                    <a:pt x="47723" y="18072"/>
                  </a:lnTo>
                  <a:cubicBezTo>
                    <a:pt x="48310" y="17453"/>
                    <a:pt x="49158" y="17126"/>
                    <a:pt x="50007" y="17126"/>
                  </a:cubicBezTo>
                  <a:close/>
                  <a:moveTo>
                    <a:pt x="97142" y="17355"/>
                  </a:moveTo>
                  <a:cubicBezTo>
                    <a:pt x="97990" y="17355"/>
                    <a:pt x="98806" y="17713"/>
                    <a:pt x="99426" y="18333"/>
                  </a:cubicBezTo>
                  <a:lnTo>
                    <a:pt x="118737" y="37612"/>
                  </a:lnTo>
                  <a:cubicBezTo>
                    <a:pt x="119324" y="38231"/>
                    <a:pt x="119683" y="39047"/>
                    <a:pt x="119683" y="39928"/>
                  </a:cubicBezTo>
                  <a:cubicBezTo>
                    <a:pt x="119683" y="40776"/>
                    <a:pt x="119324" y="41591"/>
                    <a:pt x="118737" y="42211"/>
                  </a:cubicBezTo>
                  <a:cubicBezTo>
                    <a:pt x="118117" y="42831"/>
                    <a:pt x="117301" y="43190"/>
                    <a:pt x="116421" y="43190"/>
                  </a:cubicBezTo>
                  <a:cubicBezTo>
                    <a:pt x="115540" y="43190"/>
                    <a:pt x="114724" y="42831"/>
                    <a:pt x="114105" y="42211"/>
                  </a:cubicBezTo>
                  <a:lnTo>
                    <a:pt x="94826" y="22933"/>
                  </a:lnTo>
                  <a:cubicBezTo>
                    <a:pt x="94206" y="22313"/>
                    <a:pt x="93880" y="21497"/>
                    <a:pt x="93880" y="20617"/>
                  </a:cubicBezTo>
                  <a:cubicBezTo>
                    <a:pt x="93880" y="19769"/>
                    <a:pt x="94206" y="18953"/>
                    <a:pt x="94826" y="18333"/>
                  </a:cubicBezTo>
                  <a:cubicBezTo>
                    <a:pt x="95446" y="17713"/>
                    <a:pt x="96261" y="17355"/>
                    <a:pt x="97142" y="17355"/>
                  </a:cubicBezTo>
                  <a:close/>
                  <a:moveTo>
                    <a:pt x="138635" y="36503"/>
                  </a:moveTo>
                  <a:lnTo>
                    <a:pt x="138635" y="54443"/>
                  </a:lnTo>
                  <a:lnTo>
                    <a:pt x="8155" y="54443"/>
                  </a:lnTo>
                  <a:lnTo>
                    <a:pt x="8155" y="36503"/>
                  </a:lnTo>
                  <a:lnTo>
                    <a:pt x="19572" y="36503"/>
                  </a:lnTo>
                  <a:cubicBezTo>
                    <a:pt x="19246" y="37579"/>
                    <a:pt x="19050" y="38753"/>
                    <a:pt x="19050" y="39928"/>
                  </a:cubicBezTo>
                  <a:cubicBezTo>
                    <a:pt x="19050" y="42961"/>
                    <a:pt x="20257" y="45832"/>
                    <a:pt x="22410" y="47985"/>
                  </a:cubicBezTo>
                  <a:cubicBezTo>
                    <a:pt x="24563" y="50138"/>
                    <a:pt x="27434" y="51345"/>
                    <a:pt x="30467" y="51345"/>
                  </a:cubicBezTo>
                  <a:cubicBezTo>
                    <a:pt x="33533" y="51345"/>
                    <a:pt x="36404" y="50138"/>
                    <a:pt x="38557" y="47985"/>
                  </a:cubicBezTo>
                  <a:lnTo>
                    <a:pt x="50039" y="36503"/>
                  </a:lnTo>
                  <a:lnTo>
                    <a:pt x="96849" y="36503"/>
                  </a:lnTo>
                  <a:lnTo>
                    <a:pt x="108331" y="47985"/>
                  </a:lnTo>
                  <a:cubicBezTo>
                    <a:pt x="110484" y="50138"/>
                    <a:pt x="113354" y="51345"/>
                    <a:pt x="116421" y="51345"/>
                  </a:cubicBezTo>
                  <a:cubicBezTo>
                    <a:pt x="119454" y="51345"/>
                    <a:pt x="122325" y="50138"/>
                    <a:pt x="124478" y="47985"/>
                  </a:cubicBezTo>
                  <a:cubicBezTo>
                    <a:pt x="126631" y="45832"/>
                    <a:pt x="127838" y="42961"/>
                    <a:pt x="127838" y="39928"/>
                  </a:cubicBezTo>
                  <a:cubicBezTo>
                    <a:pt x="127838" y="38753"/>
                    <a:pt x="127642" y="37579"/>
                    <a:pt x="127316" y="36503"/>
                  </a:cubicBezTo>
                  <a:close/>
                  <a:moveTo>
                    <a:pt x="73395" y="1"/>
                  </a:moveTo>
                  <a:cubicBezTo>
                    <a:pt x="71144" y="1"/>
                    <a:pt x="69317" y="1828"/>
                    <a:pt x="69317" y="4078"/>
                  </a:cubicBezTo>
                  <a:lnTo>
                    <a:pt x="69317" y="28348"/>
                  </a:lnTo>
                  <a:lnTo>
                    <a:pt x="58194" y="28348"/>
                  </a:lnTo>
                  <a:cubicBezTo>
                    <a:pt x="60282" y="26195"/>
                    <a:pt x="61423" y="23389"/>
                    <a:pt x="61423" y="20388"/>
                  </a:cubicBezTo>
                  <a:cubicBezTo>
                    <a:pt x="61423" y="17322"/>
                    <a:pt x="60249" y="14451"/>
                    <a:pt x="58096" y="12299"/>
                  </a:cubicBezTo>
                  <a:cubicBezTo>
                    <a:pt x="55943" y="10146"/>
                    <a:pt x="53073" y="8971"/>
                    <a:pt x="50007" y="8971"/>
                  </a:cubicBezTo>
                  <a:cubicBezTo>
                    <a:pt x="46973" y="8971"/>
                    <a:pt x="44102" y="10146"/>
                    <a:pt x="41949" y="12299"/>
                  </a:cubicBezTo>
                  <a:lnTo>
                    <a:pt x="25900" y="28348"/>
                  </a:lnTo>
                  <a:lnTo>
                    <a:pt x="4078" y="28348"/>
                  </a:lnTo>
                  <a:cubicBezTo>
                    <a:pt x="1827" y="28348"/>
                    <a:pt x="0" y="30174"/>
                    <a:pt x="0" y="32425"/>
                  </a:cubicBezTo>
                  <a:lnTo>
                    <a:pt x="0" y="96458"/>
                  </a:lnTo>
                  <a:cubicBezTo>
                    <a:pt x="0" y="113746"/>
                    <a:pt x="14092" y="127838"/>
                    <a:pt x="31413" y="127838"/>
                  </a:cubicBezTo>
                  <a:lnTo>
                    <a:pt x="56400" y="127838"/>
                  </a:lnTo>
                  <a:cubicBezTo>
                    <a:pt x="58651" y="127838"/>
                    <a:pt x="60477" y="126011"/>
                    <a:pt x="60477" y="123761"/>
                  </a:cubicBezTo>
                  <a:cubicBezTo>
                    <a:pt x="60477" y="121510"/>
                    <a:pt x="58651" y="119683"/>
                    <a:pt x="56400" y="119683"/>
                  </a:cubicBezTo>
                  <a:lnTo>
                    <a:pt x="31413" y="119683"/>
                  </a:lnTo>
                  <a:cubicBezTo>
                    <a:pt x="18594" y="119683"/>
                    <a:pt x="8155" y="109245"/>
                    <a:pt x="8155" y="96458"/>
                  </a:cubicBezTo>
                  <a:lnTo>
                    <a:pt x="8155" y="62598"/>
                  </a:lnTo>
                  <a:lnTo>
                    <a:pt x="138635" y="62598"/>
                  </a:lnTo>
                  <a:lnTo>
                    <a:pt x="138635" y="96458"/>
                  </a:lnTo>
                  <a:cubicBezTo>
                    <a:pt x="138635" y="109245"/>
                    <a:pt x="128196" y="119683"/>
                    <a:pt x="115409" y="119683"/>
                  </a:cubicBezTo>
                  <a:lnTo>
                    <a:pt x="90944" y="119683"/>
                  </a:lnTo>
                  <a:cubicBezTo>
                    <a:pt x="88694" y="119683"/>
                    <a:pt x="86867" y="121510"/>
                    <a:pt x="86867" y="123761"/>
                  </a:cubicBezTo>
                  <a:cubicBezTo>
                    <a:pt x="86867" y="126011"/>
                    <a:pt x="88694" y="127838"/>
                    <a:pt x="90944" y="127838"/>
                  </a:cubicBezTo>
                  <a:lnTo>
                    <a:pt x="115409" y="127838"/>
                  </a:lnTo>
                  <a:cubicBezTo>
                    <a:pt x="132698" y="127838"/>
                    <a:pt x="146790" y="113746"/>
                    <a:pt x="146790" y="96458"/>
                  </a:cubicBezTo>
                  <a:lnTo>
                    <a:pt x="146790" y="32425"/>
                  </a:lnTo>
                  <a:cubicBezTo>
                    <a:pt x="146790" y="30174"/>
                    <a:pt x="144963" y="28348"/>
                    <a:pt x="142712" y="28348"/>
                  </a:cubicBezTo>
                  <a:lnTo>
                    <a:pt x="132698" y="28348"/>
                  </a:lnTo>
                  <a:cubicBezTo>
                    <a:pt x="133644" y="18757"/>
                    <a:pt x="141766" y="11255"/>
                    <a:pt x="151585" y="11255"/>
                  </a:cubicBezTo>
                  <a:cubicBezTo>
                    <a:pt x="153836" y="11255"/>
                    <a:pt x="155662" y="9428"/>
                    <a:pt x="155662" y="7177"/>
                  </a:cubicBezTo>
                  <a:cubicBezTo>
                    <a:pt x="155662" y="4926"/>
                    <a:pt x="153836" y="3100"/>
                    <a:pt x="151585" y="3100"/>
                  </a:cubicBezTo>
                  <a:cubicBezTo>
                    <a:pt x="137265" y="3100"/>
                    <a:pt x="125489" y="14256"/>
                    <a:pt x="124510" y="28348"/>
                  </a:cubicBezTo>
                  <a:lnTo>
                    <a:pt x="121379" y="28348"/>
                  </a:lnTo>
                  <a:cubicBezTo>
                    <a:pt x="121248" y="28348"/>
                    <a:pt x="121118" y="28348"/>
                    <a:pt x="121020" y="28380"/>
                  </a:cubicBezTo>
                  <a:lnTo>
                    <a:pt x="105199" y="12560"/>
                  </a:lnTo>
                  <a:cubicBezTo>
                    <a:pt x="103046" y="10407"/>
                    <a:pt x="100176" y="9200"/>
                    <a:pt x="97142" y="9200"/>
                  </a:cubicBezTo>
                  <a:cubicBezTo>
                    <a:pt x="94076" y="9200"/>
                    <a:pt x="91205" y="10407"/>
                    <a:pt x="89052" y="12560"/>
                  </a:cubicBezTo>
                  <a:cubicBezTo>
                    <a:pt x="86900" y="14712"/>
                    <a:pt x="85725" y="17583"/>
                    <a:pt x="85725" y="20617"/>
                  </a:cubicBezTo>
                  <a:cubicBezTo>
                    <a:pt x="85725" y="23520"/>
                    <a:pt x="86769" y="26227"/>
                    <a:pt x="88726" y="28348"/>
                  </a:cubicBezTo>
                  <a:lnTo>
                    <a:pt x="77472" y="28348"/>
                  </a:lnTo>
                  <a:lnTo>
                    <a:pt x="77472" y="4078"/>
                  </a:lnTo>
                  <a:cubicBezTo>
                    <a:pt x="77472" y="1828"/>
                    <a:pt x="75646" y="1"/>
                    <a:pt x="73395"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 name="Google Shape;808;p44"/>
            <p:cNvSpPr/>
            <p:nvPr/>
          </p:nvSpPr>
          <p:spPr>
            <a:xfrm>
              <a:off x="4372675" y="1575525"/>
              <a:ext cx="242225" cy="203900"/>
            </a:xfrm>
            <a:custGeom>
              <a:avLst/>
              <a:gdLst/>
              <a:ahLst/>
              <a:cxnLst/>
              <a:rect l="l" t="t" r="r" b="b"/>
              <a:pathLst>
                <a:path w="9689" h="8156" extrusionOk="0">
                  <a:moveTo>
                    <a:pt x="4078" y="1"/>
                  </a:moveTo>
                  <a:cubicBezTo>
                    <a:pt x="1827" y="1"/>
                    <a:pt x="1" y="1827"/>
                    <a:pt x="1" y="4078"/>
                  </a:cubicBezTo>
                  <a:cubicBezTo>
                    <a:pt x="1" y="6329"/>
                    <a:pt x="1827" y="8156"/>
                    <a:pt x="4078" y="8156"/>
                  </a:cubicBezTo>
                  <a:lnTo>
                    <a:pt x="5611" y="8156"/>
                  </a:lnTo>
                  <a:cubicBezTo>
                    <a:pt x="7862" y="8156"/>
                    <a:pt x="9689" y="6329"/>
                    <a:pt x="9689" y="4078"/>
                  </a:cubicBezTo>
                  <a:cubicBezTo>
                    <a:pt x="9689" y="1827"/>
                    <a:pt x="7862" y="1"/>
                    <a:pt x="561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 name="Google Shape;809;p44"/>
            <p:cNvSpPr/>
            <p:nvPr/>
          </p:nvSpPr>
          <p:spPr>
            <a:xfrm>
              <a:off x="4180225" y="1342300"/>
              <a:ext cx="203900" cy="244675"/>
            </a:xfrm>
            <a:custGeom>
              <a:avLst/>
              <a:gdLst/>
              <a:ahLst/>
              <a:cxnLst/>
              <a:rect l="l" t="t" r="r" b="b"/>
              <a:pathLst>
                <a:path w="8156" h="9787" extrusionOk="0">
                  <a:moveTo>
                    <a:pt x="4078" y="0"/>
                  </a:moveTo>
                  <a:cubicBezTo>
                    <a:pt x="1827" y="0"/>
                    <a:pt x="0" y="1827"/>
                    <a:pt x="0" y="4078"/>
                  </a:cubicBezTo>
                  <a:lnTo>
                    <a:pt x="0" y="5709"/>
                  </a:lnTo>
                  <a:cubicBezTo>
                    <a:pt x="0" y="7960"/>
                    <a:pt x="1827" y="9786"/>
                    <a:pt x="4078" y="9786"/>
                  </a:cubicBezTo>
                  <a:cubicBezTo>
                    <a:pt x="6329" y="9786"/>
                    <a:pt x="8155" y="7960"/>
                    <a:pt x="8155" y="5709"/>
                  </a:cubicBezTo>
                  <a:lnTo>
                    <a:pt x="8155" y="4078"/>
                  </a:lnTo>
                  <a:cubicBezTo>
                    <a:pt x="8155"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 name="Google Shape;810;p44"/>
            <p:cNvSpPr/>
            <p:nvPr/>
          </p:nvSpPr>
          <p:spPr>
            <a:xfrm>
              <a:off x="3945350" y="1575525"/>
              <a:ext cx="247125" cy="203900"/>
            </a:xfrm>
            <a:custGeom>
              <a:avLst/>
              <a:gdLst/>
              <a:ahLst/>
              <a:cxnLst/>
              <a:rect l="l" t="t" r="r" b="b"/>
              <a:pathLst>
                <a:path w="9885" h="8156" extrusionOk="0">
                  <a:moveTo>
                    <a:pt x="4078" y="1"/>
                  </a:moveTo>
                  <a:cubicBezTo>
                    <a:pt x="1828" y="1"/>
                    <a:pt x="1" y="1827"/>
                    <a:pt x="1" y="4078"/>
                  </a:cubicBezTo>
                  <a:cubicBezTo>
                    <a:pt x="1" y="6329"/>
                    <a:pt x="1828" y="8156"/>
                    <a:pt x="4078" y="8156"/>
                  </a:cubicBezTo>
                  <a:lnTo>
                    <a:pt x="5807" y="8156"/>
                  </a:lnTo>
                  <a:cubicBezTo>
                    <a:pt x="8058" y="8156"/>
                    <a:pt x="9885" y="6329"/>
                    <a:pt x="9885" y="4078"/>
                  </a:cubicBezTo>
                  <a:cubicBezTo>
                    <a:pt x="9885" y="1827"/>
                    <a:pt x="8058" y="1"/>
                    <a:pt x="5807"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 name="Google Shape;811;p44"/>
            <p:cNvSpPr/>
            <p:nvPr/>
          </p:nvSpPr>
          <p:spPr>
            <a:xfrm>
              <a:off x="4180225" y="1767175"/>
              <a:ext cx="203900" cy="234075"/>
            </a:xfrm>
            <a:custGeom>
              <a:avLst/>
              <a:gdLst/>
              <a:ahLst/>
              <a:cxnLst/>
              <a:rect l="l" t="t" r="r" b="b"/>
              <a:pathLst>
                <a:path w="8156" h="9363" extrusionOk="0">
                  <a:moveTo>
                    <a:pt x="4078" y="0"/>
                  </a:moveTo>
                  <a:cubicBezTo>
                    <a:pt x="1827" y="0"/>
                    <a:pt x="0" y="1827"/>
                    <a:pt x="0" y="4078"/>
                  </a:cubicBezTo>
                  <a:lnTo>
                    <a:pt x="0" y="5285"/>
                  </a:lnTo>
                  <a:cubicBezTo>
                    <a:pt x="0" y="7535"/>
                    <a:pt x="1827" y="9362"/>
                    <a:pt x="4078" y="9362"/>
                  </a:cubicBezTo>
                  <a:cubicBezTo>
                    <a:pt x="6329" y="9362"/>
                    <a:pt x="8155" y="7535"/>
                    <a:pt x="8155" y="5285"/>
                  </a:cubicBezTo>
                  <a:lnTo>
                    <a:pt x="8155" y="4078"/>
                  </a:lnTo>
                  <a:cubicBezTo>
                    <a:pt x="8155"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12" name="Google Shape;812;p44"/>
          <p:cNvGrpSpPr/>
          <p:nvPr/>
        </p:nvGrpSpPr>
        <p:grpSpPr>
          <a:xfrm>
            <a:off x="5142176" y="2095477"/>
            <a:ext cx="509916" cy="509904"/>
            <a:chOff x="1190625" y="238250"/>
            <a:chExt cx="5219200" cy="5219075"/>
          </a:xfrm>
        </p:grpSpPr>
        <p:sp>
          <p:nvSpPr>
            <p:cNvPr id="813" name="Google Shape;813;p44"/>
            <p:cNvSpPr/>
            <p:nvPr/>
          </p:nvSpPr>
          <p:spPr>
            <a:xfrm>
              <a:off x="3102125" y="972050"/>
              <a:ext cx="203900" cy="203900"/>
            </a:xfrm>
            <a:custGeom>
              <a:avLst/>
              <a:gdLst/>
              <a:ahLst/>
              <a:cxnLst/>
              <a:rect l="l" t="t" r="r" b="b"/>
              <a:pathLst>
                <a:path w="8156" h="8156" extrusionOk="0">
                  <a:moveTo>
                    <a:pt x="4078" y="1"/>
                  </a:moveTo>
                  <a:cubicBezTo>
                    <a:pt x="3002" y="1"/>
                    <a:pt x="1958" y="425"/>
                    <a:pt x="1175" y="1208"/>
                  </a:cubicBezTo>
                  <a:cubicBezTo>
                    <a:pt x="425" y="1958"/>
                    <a:pt x="1" y="3002"/>
                    <a:pt x="1" y="4078"/>
                  </a:cubicBezTo>
                  <a:cubicBezTo>
                    <a:pt x="1" y="5155"/>
                    <a:pt x="425" y="6199"/>
                    <a:pt x="1175" y="6949"/>
                  </a:cubicBezTo>
                  <a:cubicBezTo>
                    <a:pt x="1958" y="7732"/>
                    <a:pt x="3002" y="8156"/>
                    <a:pt x="4078" y="8156"/>
                  </a:cubicBezTo>
                  <a:cubicBezTo>
                    <a:pt x="5155" y="8156"/>
                    <a:pt x="6199" y="7732"/>
                    <a:pt x="6949" y="6949"/>
                  </a:cubicBezTo>
                  <a:cubicBezTo>
                    <a:pt x="7699" y="6199"/>
                    <a:pt x="8156" y="5155"/>
                    <a:pt x="8156" y="4078"/>
                  </a:cubicBezTo>
                  <a:cubicBezTo>
                    <a:pt x="8156" y="3002"/>
                    <a:pt x="7699" y="1958"/>
                    <a:pt x="6949" y="1208"/>
                  </a:cubicBezTo>
                  <a:cubicBezTo>
                    <a:pt x="6199" y="425"/>
                    <a:pt x="5155"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 name="Google Shape;814;p44"/>
            <p:cNvSpPr/>
            <p:nvPr/>
          </p:nvSpPr>
          <p:spPr>
            <a:xfrm>
              <a:off x="3698275" y="4243825"/>
              <a:ext cx="203900" cy="203900"/>
            </a:xfrm>
            <a:custGeom>
              <a:avLst/>
              <a:gdLst/>
              <a:ahLst/>
              <a:cxnLst/>
              <a:rect l="l" t="t" r="r" b="b"/>
              <a:pathLst>
                <a:path w="8156" h="8156" extrusionOk="0">
                  <a:moveTo>
                    <a:pt x="4078" y="1"/>
                  </a:moveTo>
                  <a:cubicBezTo>
                    <a:pt x="3001" y="1"/>
                    <a:pt x="1957" y="457"/>
                    <a:pt x="1207" y="1208"/>
                  </a:cubicBezTo>
                  <a:cubicBezTo>
                    <a:pt x="424" y="1958"/>
                    <a:pt x="0" y="3002"/>
                    <a:pt x="0" y="4078"/>
                  </a:cubicBezTo>
                  <a:cubicBezTo>
                    <a:pt x="0" y="5155"/>
                    <a:pt x="424" y="6199"/>
                    <a:pt x="1207" y="6981"/>
                  </a:cubicBezTo>
                  <a:cubicBezTo>
                    <a:pt x="1957" y="7732"/>
                    <a:pt x="3001" y="8156"/>
                    <a:pt x="4078" y="8156"/>
                  </a:cubicBezTo>
                  <a:cubicBezTo>
                    <a:pt x="5154" y="8156"/>
                    <a:pt x="6198" y="7732"/>
                    <a:pt x="6948" y="6981"/>
                  </a:cubicBezTo>
                  <a:cubicBezTo>
                    <a:pt x="7731" y="6199"/>
                    <a:pt x="8155" y="5155"/>
                    <a:pt x="8155" y="4078"/>
                  </a:cubicBezTo>
                  <a:cubicBezTo>
                    <a:pt x="8155" y="3002"/>
                    <a:pt x="7731" y="1958"/>
                    <a:pt x="6948" y="1208"/>
                  </a:cubicBezTo>
                  <a:cubicBezTo>
                    <a:pt x="6198" y="457"/>
                    <a:pt x="5154"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 name="Google Shape;815;p44"/>
            <p:cNvSpPr/>
            <p:nvPr/>
          </p:nvSpPr>
          <p:spPr>
            <a:xfrm>
              <a:off x="1190625" y="2745775"/>
              <a:ext cx="3407150" cy="2711550"/>
            </a:xfrm>
            <a:custGeom>
              <a:avLst/>
              <a:gdLst/>
              <a:ahLst/>
              <a:cxnLst/>
              <a:rect l="l" t="t" r="r" b="b"/>
              <a:pathLst>
                <a:path w="136286" h="108462" extrusionOk="0">
                  <a:moveTo>
                    <a:pt x="4077" y="0"/>
                  </a:moveTo>
                  <a:cubicBezTo>
                    <a:pt x="1827" y="0"/>
                    <a:pt x="0" y="1827"/>
                    <a:pt x="0" y="4078"/>
                  </a:cubicBezTo>
                  <a:cubicBezTo>
                    <a:pt x="0" y="31968"/>
                    <a:pt x="10862" y="58161"/>
                    <a:pt x="30565" y="77896"/>
                  </a:cubicBezTo>
                  <a:cubicBezTo>
                    <a:pt x="50398" y="97729"/>
                    <a:pt x="77113" y="108461"/>
                    <a:pt x="104481" y="108461"/>
                  </a:cubicBezTo>
                  <a:cubicBezTo>
                    <a:pt x="113941" y="108461"/>
                    <a:pt x="123499" y="107156"/>
                    <a:pt x="132861" y="104514"/>
                  </a:cubicBezTo>
                  <a:cubicBezTo>
                    <a:pt x="135046" y="103894"/>
                    <a:pt x="136286" y="101644"/>
                    <a:pt x="135666" y="99491"/>
                  </a:cubicBezTo>
                  <a:cubicBezTo>
                    <a:pt x="135181" y="97686"/>
                    <a:pt x="133561" y="96526"/>
                    <a:pt x="131781" y="96526"/>
                  </a:cubicBezTo>
                  <a:cubicBezTo>
                    <a:pt x="131406" y="96526"/>
                    <a:pt x="131023" y="96577"/>
                    <a:pt x="130643" y="96685"/>
                  </a:cubicBezTo>
                  <a:cubicBezTo>
                    <a:pt x="122017" y="99119"/>
                    <a:pt x="113219" y="100304"/>
                    <a:pt x="104489" y="100304"/>
                  </a:cubicBezTo>
                  <a:cubicBezTo>
                    <a:pt x="79278" y="100304"/>
                    <a:pt x="54632" y="90416"/>
                    <a:pt x="36339" y="72123"/>
                  </a:cubicBezTo>
                  <a:cubicBezTo>
                    <a:pt x="18169" y="53953"/>
                    <a:pt x="8155" y="29782"/>
                    <a:pt x="8155" y="4078"/>
                  </a:cubicBezTo>
                  <a:cubicBezTo>
                    <a:pt x="8155" y="1827"/>
                    <a:pt x="6328" y="0"/>
                    <a:pt x="407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 name="Google Shape;816;p44"/>
            <p:cNvSpPr/>
            <p:nvPr/>
          </p:nvSpPr>
          <p:spPr>
            <a:xfrm>
              <a:off x="4736400" y="5022375"/>
              <a:ext cx="232425" cy="204150"/>
            </a:xfrm>
            <a:custGeom>
              <a:avLst/>
              <a:gdLst/>
              <a:ahLst/>
              <a:cxnLst/>
              <a:rect l="l" t="t" r="r" b="b"/>
              <a:pathLst>
                <a:path w="9297" h="8166" extrusionOk="0">
                  <a:moveTo>
                    <a:pt x="4677" y="1"/>
                  </a:moveTo>
                  <a:cubicBezTo>
                    <a:pt x="4116" y="1"/>
                    <a:pt x="3546" y="119"/>
                    <a:pt x="3001" y="370"/>
                  </a:cubicBezTo>
                  <a:cubicBezTo>
                    <a:pt x="2969" y="370"/>
                    <a:pt x="2936" y="402"/>
                    <a:pt x="2903" y="402"/>
                  </a:cubicBezTo>
                  <a:cubicBezTo>
                    <a:pt x="848" y="1381"/>
                    <a:pt x="0" y="3795"/>
                    <a:pt x="979" y="5850"/>
                  </a:cubicBezTo>
                  <a:cubicBezTo>
                    <a:pt x="1664" y="7318"/>
                    <a:pt x="3132" y="8166"/>
                    <a:pt x="4665" y="8166"/>
                  </a:cubicBezTo>
                  <a:cubicBezTo>
                    <a:pt x="5219" y="8166"/>
                    <a:pt x="5807" y="8035"/>
                    <a:pt x="6361" y="7774"/>
                  </a:cubicBezTo>
                  <a:cubicBezTo>
                    <a:pt x="8416" y="6861"/>
                    <a:pt x="9297" y="4447"/>
                    <a:pt x="8383" y="2392"/>
                  </a:cubicBezTo>
                  <a:cubicBezTo>
                    <a:pt x="7712" y="906"/>
                    <a:pt x="6231" y="1"/>
                    <a:pt x="4677"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 name="Google Shape;817;p44"/>
            <p:cNvSpPr/>
            <p:nvPr/>
          </p:nvSpPr>
          <p:spPr>
            <a:xfrm>
              <a:off x="3027925" y="238250"/>
              <a:ext cx="3381900" cy="2711425"/>
            </a:xfrm>
            <a:custGeom>
              <a:avLst/>
              <a:gdLst/>
              <a:ahLst/>
              <a:cxnLst/>
              <a:rect l="l" t="t" r="r" b="b"/>
              <a:pathLst>
                <a:path w="135276" h="108457" extrusionOk="0">
                  <a:moveTo>
                    <a:pt x="30914" y="0"/>
                  </a:moveTo>
                  <a:cubicBezTo>
                    <a:pt x="21672" y="0"/>
                    <a:pt x="12432" y="1216"/>
                    <a:pt x="3458" y="3648"/>
                  </a:cubicBezTo>
                  <a:cubicBezTo>
                    <a:pt x="1273" y="4236"/>
                    <a:pt x="1" y="6486"/>
                    <a:pt x="588" y="8639"/>
                  </a:cubicBezTo>
                  <a:cubicBezTo>
                    <a:pt x="1078" y="10465"/>
                    <a:pt x="2729" y="11653"/>
                    <a:pt x="4533" y="11653"/>
                  </a:cubicBezTo>
                  <a:cubicBezTo>
                    <a:pt x="4889" y="11653"/>
                    <a:pt x="5251" y="11607"/>
                    <a:pt x="5611" y="11510"/>
                  </a:cubicBezTo>
                  <a:cubicBezTo>
                    <a:pt x="13906" y="9263"/>
                    <a:pt x="22357" y="8168"/>
                    <a:pt x="30747" y="8168"/>
                  </a:cubicBezTo>
                  <a:cubicBezTo>
                    <a:pt x="55982" y="8168"/>
                    <a:pt x="80675" y="18071"/>
                    <a:pt x="98937" y="36334"/>
                  </a:cubicBezTo>
                  <a:cubicBezTo>
                    <a:pt x="117106" y="54503"/>
                    <a:pt x="127120" y="78674"/>
                    <a:pt x="127120" y="104379"/>
                  </a:cubicBezTo>
                  <a:cubicBezTo>
                    <a:pt x="127120" y="106629"/>
                    <a:pt x="128947" y="108456"/>
                    <a:pt x="131198" y="108456"/>
                  </a:cubicBezTo>
                  <a:cubicBezTo>
                    <a:pt x="133448" y="108456"/>
                    <a:pt x="135275" y="106629"/>
                    <a:pt x="135275" y="104379"/>
                  </a:cubicBezTo>
                  <a:cubicBezTo>
                    <a:pt x="135275" y="76489"/>
                    <a:pt x="124413" y="50295"/>
                    <a:pt x="104710" y="30560"/>
                  </a:cubicBezTo>
                  <a:cubicBezTo>
                    <a:pt x="91467" y="17316"/>
                    <a:pt x="74928" y="7889"/>
                    <a:pt x="56890" y="3257"/>
                  </a:cubicBezTo>
                  <a:cubicBezTo>
                    <a:pt x="48380" y="1086"/>
                    <a:pt x="39646" y="0"/>
                    <a:pt x="3091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 name="Google Shape;818;p44"/>
            <p:cNvSpPr/>
            <p:nvPr/>
          </p:nvSpPr>
          <p:spPr>
            <a:xfrm>
              <a:off x="2630775" y="469325"/>
              <a:ext cx="232450" cy="204300"/>
            </a:xfrm>
            <a:custGeom>
              <a:avLst/>
              <a:gdLst/>
              <a:ahLst/>
              <a:cxnLst/>
              <a:rect l="l" t="t" r="r" b="b"/>
              <a:pathLst>
                <a:path w="9298" h="8172" extrusionOk="0">
                  <a:moveTo>
                    <a:pt x="4637" y="0"/>
                  </a:moveTo>
                  <a:cubicBezTo>
                    <a:pt x="4068" y="0"/>
                    <a:pt x="3489" y="120"/>
                    <a:pt x="2936" y="375"/>
                  </a:cubicBezTo>
                  <a:lnTo>
                    <a:pt x="2904" y="375"/>
                  </a:lnTo>
                  <a:cubicBezTo>
                    <a:pt x="881" y="1321"/>
                    <a:pt x="1" y="3767"/>
                    <a:pt x="947" y="5790"/>
                  </a:cubicBezTo>
                  <a:cubicBezTo>
                    <a:pt x="1632" y="7290"/>
                    <a:pt x="3100" y="8171"/>
                    <a:pt x="4633" y="8171"/>
                  </a:cubicBezTo>
                  <a:cubicBezTo>
                    <a:pt x="5220" y="8171"/>
                    <a:pt x="5807" y="8041"/>
                    <a:pt x="6362" y="7780"/>
                  </a:cubicBezTo>
                  <a:cubicBezTo>
                    <a:pt x="8417" y="6834"/>
                    <a:pt x="9297" y="4420"/>
                    <a:pt x="8351" y="2365"/>
                  </a:cubicBezTo>
                  <a:cubicBezTo>
                    <a:pt x="7660" y="886"/>
                    <a:pt x="6184" y="0"/>
                    <a:pt x="463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 name="Google Shape;819;p44"/>
            <p:cNvSpPr/>
            <p:nvPr/>
          </p:nvSpPr>
          <p:spPr>
            <a:xfrm>
              <a:off x="5227325" y="3595500"/>
              <a:ext cx="652425" cy="1184950"/>
            </a:xfrm>
            <a:custGeom>
              <a:avLst/>
              <a:gdLst/>
              <a:ahLst/>
              <a:cxnLst/>
              <a:rect l="l" t="t" r="r" b="b"/>
              <a:pathLst>
                <a:path w="26097" h="47398" extrusionOk="0">
                  <a:moveTo>
                    <a:pt x="13048" y="1"/>
                  </a:moveTo>
                  <a:cubicBezTo>
                    <a:pt x="10830" y="1"/>
                    <a:pt x="9003" y="1762"/>
                    <a:pt x="8971" y="3981"/>
                  </a:cubicBezTo>
                  <a:cubicBezTo>
                    <a:pt x="3784" y="5612"/>
                    <a:pt x="0" y="10178"/>
                    <a:pt x="0" y="15593"/>
                  </a:cubicBezTo>
                  <a:cubicBezTo>
                    <a:pt x="0" y="22346"/>
                    <a:pt x="5839" y="27826"/>
                    <a:pt x="13048" y="27826"/>
                  </a:cubicBezTo>
                  <a:cubicBezTo>
                    <a:pt x="15756" y="27826"/>
                    <a:pt x="17941" y="29652"/>
                    <a:pt x="17941" y="31871"/>
                  </a:cubicBezTo>
                  <a:cubicBezTo>
                    <a:pt x="17941" y="34121"/>
                    <a:pt x="15756" y="35948"/>
                    <a:pt x="13048" y="35948"/>
                  </a:cubicBezTo>
                  <a:cubicBezTo>
                    <a:pt x="10341" y="35948"/>
                    <a:pt x="8155" y="34121"/>
                    <a:pt x="8155" y="31871"/>
                  </a:cubicBezTo>
                  <a:cubicBezTo>
                    <a:pt x="8155" y="29620"/>
                    <a:pt x="6329" y="27793"/>
                    <a:pt x="4078" y="27793"/>
                  </a:cubicBezTo>
                  <a:cubicBezTo>
                    <a:pt x="1827" y="27793"/>
                    <a:pt x="0" y="29620"/>
                    <a:pt x="0" y="31871"/>
                  </a:cubicBezTo>
                  <a:cubicBezTo>
                    <a:pt x="0" y="37285"/>
                    <a:pt x="3784" y="41885"/>
                    <a:pt x="8971" y="43483"/>
                  </a:cubicBezTo>
                  <a:cubicBezTo>
                    <a:pt x="9069" y="45669"/>
                    <a:pt x="10863" y="47398"/>
                    <a:pt x="13048" y="47398"/>
                  </a:cubicBezTo>
                  <a:cubicBezTo>
                    <a:pt x="15234" y="47398"/>
                    <a:pt x="17028" y="45669"/>
                    <a:pt x="17126" y="43483"/>
                  </a:cubicBezTo>
                  <a:cubicBezTo>
                    <a:pt x="22312" y="41885"/>
                    <a:pt x="26096" y="37285"/>
                    <a:pt x="26096" y="31871"/>
                  </a:cubicBezTo>
                  <a:cubicBezTo>
                    <a:pt x="26096" y="25151"/>
                    <a:pt x="20257" y="19671"/>
                    <a:pt x="13048" y="19671"/>
                  </a:cubicBezTo>
                  <a:cubicBezTo>
                    <a:pt x="10341" y="19671"/>
                    <a:pt x="8155" y="17844"/>
                    <a:pt x="8155" y="15593"/>
                  </a:cubicBezTo>
                  <a:cubicBezTo>
                    <a:pt x="8155" y="13343"/>
                    <a:pt x="10341" y="11516"/>
                    <a:pt x="13048" y="11516"/>
                  </a:cubicBezTo>
                  <a:cubicBezTo>
                    <a:pt x="15756" y="11516"/>
                    <a:pt x="17941" y="13343"/>
                    <a:pt x="17941" y="15593"/>
                  </a:cubicBezTo>
                  <a:cubicBezTo>
                    <a:pt x="17941" y="17844"/>
                    <a:pt x="19768" y="19671"/>
                    <a:pt x="22019" y="19671"/>
                  </a:cubicBezTo>
                  <a:cubicBezTo>
                    <a:pt x="24270" y="19671"/>
                    <a:pt x="26096" y="17844"/>
                    <a:pt x="26096" y="15593"/>
                  </a:cubicBezTo>
                  <a:cubicBezTo>
                    <a:pt x="26096" y="10178"/>
                    <a:pt x="22312" y="5612"/>
                    <a:pt x="17126" y="3981"/>
                  </a:cubicBezTo>
                  <a:cubicBezTo>
                    <a:pt x="17093" y="1762"/>
                    <a:pt x="15266" y="1"/>
                    <a:pt x="1304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 name="Google Shape;820;p44"/>
            <p:cNvSpPr/>
            <p:nvPr/>
          </p:nvSpPr>
          <p:spPr>
            <a:xfrm>
              <a:off x="1190625" y="646675"/>
              <a:ext cx="5219200" cy="4402075"/>
            </a:xfrm>
            <a:custGeom>
              <a:avLst/>
              <a:gdLst/>
              <a:ahLst/>
              <a:cxnLst/>
              <a:rect l="l" t="t" r="r" b="b"/>
              <a:pathLst>
                <a:path w="208768" h="176083" extrusionOk="0">
                  <a:moveTo>
                    <a:pt x="34251" y="8156"/>
                  </a:moveTo>
                  <a:cubicBezTo>
                    <a:pt x="48636" y="8156"/>
                    <a:pt x="60347" y="19866"/>
                    <a:pt x="60347" y="34251"/>
                  </a:cubicBezTo>
                  <a:cubicBezTo>
                    <a:pt x="60347" y="38818"/>
                    <a:pt x="59172" y="43124"/>
                    <a:pt x="57085" y="46843"/>
                  </a:cubicBezTo>
                  <a:cubicBezTo>
                    <a:pt x="57020" y="46941"/>
                    <a:pt x="56987" y="47038"/>
                    <a:pt x="56922" y="47136"/>
                  </a:cubicBezTo>
                  <a:cubicBezTo>
                    <a:pt x="52420" y="55030"/>
                    <a:pt x="43939" y="60347"/>
                    <a:pt x="34251" y="60347"/>
                  </a:cubicBezTo>
                  <a:cubicBezTo>
                    <a:pt x="19866" y="60347"/>
                    <a:pt x="8155" y="48637"/>
                    <a:pt x="8155" y="34251"/>
                  </a:cubicBezTo>
                  <a:cubicBezTo>
                    <a:pt x="8155" y="19866"/>
                    <a:pt x="19866" y="8156"/>
                    <a:pt x="34251" y="8156"/>
                  </a:cubicBezTo>
                  <a:close/>
                  <a:moveTo>
                    <a:pt x="129827" y="71732"/>
                  </a:moveTo>
                  <a:lnTo>
                    <a:pt x="127413" y="82235"/>
                  </a:lnTo>
                  <a:lnTo>
                    <a:pt x="100567" y="82235"/>
                  </a:lnTo>
                  <a:cubicBezTo>
                    <a:pt x="98316" y="82235"/>
                    <a:pt x="96490" y="84062"/>
                    <a:pt x="96490" y="86313"/>
                  </a:cubicBezTo>
                  <a:cubicBezTo>
                    <a:pt x="96490" y="88563"/>
                    <a:pt x="98316" y="90390"/>
                    <a:pt x="100567" y="90390"/>
                  </a:cubicBezTo>
                  <a:lnTo>
                    <a:pt x="125521" y="90390"/>
                  </a:lnTo>
                  <a:lnTo>
                    <a:pt x="123205" y="100502"/>
                  </a:lnTo>
                  <a:cubicBezTo>
                    <a:pt x="121248" y="97599"/>
                    <a:pt x="117921" y="95707"/>
                    <a:pt x="114170" y="95707"/>
                  </a:cubicBezTo>
                  <a:cubicBezTo>
                    <a:pt x="110223" y="95707"/>
                    <a:pt x="106765" y="97795"/>
                    <a:pt x="104840" y="100926"/>
                  </a:cubicBezTo>
                  <a:lnTo>
                    <a:pt x="96229" y="100926"/>
                  </a:lnTo>
                  <a:cubicBezTo>
                    <a:pt x="94271" y="97795"/>
                    <a:pt x="90846" y="95707"/>
                    <a:pt x="86899" y="95707"/>
                  </a:cubicBezTo>
                  <a:cubicBezTo>
                    <a:pt x="86116" y="95707"/>
                    <a:pt x="85399" y="95772"/>
                    <a:pt x="84649" y="95936"/>
                  </a:cubicBezTo>
                  <a:lnTo>
                    <a:pt x="79332" y="71732"/>
                  </a:lnTo>
                  <a:close/>
                  <a:moveTo>
                    <a:pt x="86899" y="103862"/>
                  </a:moveTo>
                  <a:cubicBezTo>
                    <a:pt x="88432" y="103862"/>
                    <a:pt x="89672" y="105102"/>
                    <a:pt x="89672" y="106635"/>
                  </a:cubicBezTo>
                  <a:cubicBezTo>
                    <a:pt x="89672" y="108168"/>
                    <a:pt x="88432" y="109440"/>
                    <a:pt x="86899" y="109440"/>
                  </a:cubicBezTo>
                  <a:cubicBezTo>
                    <a:pt x="85366" y="109440"/>
                    <a:pt x="84094" y="108168"/>
                    <a:pt x="84094" y="106635"/>
                  </a:cubicBezTo>
                  <a:cubicBezTo>
                    <a:pt x="84094" y="105102"/>
                    <a:pt x="85366" y="103862"/>
                    <a:pt x="86899" y="103862"/>
                  </a:cubicBezTo>
                  <a:close/>
                  <a:moveTo>
                    <a:pt x="114170" y="103862"/>
                  </a:moveTo>
                  <a:cubicBezTo>
                    <a:pt x="115703" y="103862"/>
                    <a:pt x="116942" y="105102"/>
                    <a:pt x="116942" y="106635"/>
                  </a:cubicBezTo>
                  <a:cubicBezTo>
                    <a:pt x="116942" y="108168"/>
                    <a:pt x="115703" y="109440"/>
                    <a:pt x="114170" y="109440"/>
                  </a:cubicBezTo>
                  <a:cubicBezTo>
                    <a:pt x="112604" y="109440"/>
                    <a:pt x="111364" y="108168"/>
                    <a:pt x="111364" y="106635"/>
                  </a:cubicBezTo>
                  <a:cubicBezTo>
                    <a:pt x="111364" y="105102"/>
                    <a:pt x="112604" y="103862"/>
                    <a:pt x="114170" y="103862"/>
                  </a:cubicBezTo>
                  <a:close/>
                  <a:moveTo>
                    <a:pt x="144147" y="39634"/>
                  </a:moveTo>
                  <a:lnTo>
                    <a:pt x="144147" y="126044"/>
                  </a:lnTo>
                  <a:cubicBezTo>
                    <a:pt x="142908" y="128392"/>
                    <a:pt x="141929" y="130904"/>
                    <a:pt x="141277" y="133546"/>
                  </a:cubicBezTo>
                  <a:lnTo>
                    <a:pt x="64620" y="133546"/>
                  </a:lnTo>
                  <a:lnTo>
                    <a:pt x="64620" y="63740"/>
                  </a:lnTo>
                  <a:lnTo>
                    <a:pt x="69219" y="63740"/>
                  </a:lnTo>
                  <a:lnTo>
                    <a:pt x="77440" y="101122"/>
                  </a:lnTo>
                  <a:cubicBezTo>
                    <a:pt x="76494" y="102753"/>
                    <a:pt x="75939" y="104645"/>
                    <a:pt x="75939" y="106635"/>
                  </a:cubicBezTo>
                  <a:cubicBezTo>
                    <a:pt x="75939" y="112670"/>
                    <a:pt x="80865" y="117595"/>
                    <a:pt x="86899" y="117595"/>
                  </a:cubicBezTo>
                  <a:cubicBezTo>
                    <a:pt x="92086" y="117595"/>
                    <a:pt x="96457" y="113942"/>
                    <a:pt x="97566" y="109081"/>
                  </a:cubicBezTo>
                  <a:lnTo>
                    <a:pt x="103503" y="109081"/>
                  </a:lnTo>
                  <a:cubicBezTo>
                    <a:pt x="104612" y="113942"/>
                    <a:pt x="108950" y="117595"/>
                    <a:pt x="114170" y="117595"/>
                  </a:cubicBezTo>
                  <a:cubicBezTo>
                    <a:pt x="119356" y="117595"/>
                    <a:pt x="123727" y="113942"/>
                    <a:pt x="124836" y="109081"/>
                  </a:cubicBezTo>
                  <a:lnTo>
                    <a:pt x="126369" y="109081"/>
                  </a:lnTo>
                  <a:cubicBezTo>
                    <a:pt x="128261" y="109081"/>
                    <a:pt x="129925" y="107744"/>
                    <a:pt x="130349" y="105917"/>
                  </a:cubicBezTo>
                  <a:lnTo>
                    <a:pt x="138895" y="68568"/>
                  </a:lnTo>
                  <a:cubicBezTo>
                    <a:pt x="139189" y="67328"/>
                    <a:pt x="138895" y="66088"/>
                    <a:pt x="138113" y="65110"/>
                  </a:cubicBezTo>
                  <a:cubicBezTo>
                    <a:pt x="137362" y="64131"/>
                    <a:pt x="136188" y="63577"/>
                    <a:pt x="134948" y="63577"/>
                  </a:cubicBezTo>
                  <a:lnTo>
                    <a:pt x="77505" y="63577"/>
                  </a:lnTo>
                  <a:lnTo>
                    <a:pt x="76461" y="58814"/>
                  </a:lnTo>
                  <a:cubicBezTo>
                    <a:pt x="76070" y="56922"/>
                    <a:pt x="74406" y="55585"/>
                    <a:pt x="72481" y="55585"/>
                  </a:cubicBezTo>
                  <a:lnTo>
                    <a:pt x="64620" y="55585"/>
                  </a:lnTo>
                  <a:lnTo>
                    <a:pt x="64620" y="50072"/>
                  </a:lnTo>
                  <a:cubicBezTo>
                    <a:pt x="66284" y="46843"/>
                    <a:pt x="67491" y="43352"/>
                    <a:pt x="68078" y="39634"/>
                  </a:cubicBezTo>
                  <a:close/>
                  <a:moveTo>
                    <a:pt x="174516" y="115736"/>
                  </a:moveTo>
                  <a:cubicBezTo>
                    <a:pt x="188902" y="115736"/>
                    <a:pt x="200612" y="127446"/>
                    <a:pt x="200612" y="141832"/>
                  </a:cubicBezTo>
                  <a:cubicBezTo>
                    <a:pt x="200612" y="156250"/>
                    <a:pt x="188902" y="167928"/>
                    <a:pt x="174516" y="167928"/>
                  </a:cubicBezTo>
                  <a:cubicBezTo>
                    <a:pt x="160131" y="167928"/>
                    <a:pt x="148420" y="156250"/>
                    <a:pt x="148420" y="141832"/>
                  </a:cubicBezTo>
                  <a:cubicBezTo>
                    <a:pt x="148420" y="127446"/>
                    <a:pt x="160131" y="115736"/>
                    <a:pt x="174516" y="115736"/>
                  </a:cubicBezTo>
                  <a:close/>
                  <a:moveTo>
                    <a:pt x="34251" y="1"/>
                  </a:moveTo>
                  <a:cubicBezTo>
                    <a:pt x="15364" y="1"/>
                    <a:pt x="0" y="15365"/>
                    <a:pt x="0" y="34251"/>
                  </a:cubicBezTo>
                  <a:cubicBezTo>
                    <a:pt x="0" y="53138"/>
                    <a:pt x="15364" y="68502"/>
                    <a:pt x="34251" y="68502"/>
                  </a:cubicBezTo>
                  <a:cubicBezTo>
                    <a:pt x="42732" y="68502"/>
                    <a:pt x="50463" y="65403"/>
                    <a:pt x="56465" y="60282"/>
                  </a:cubicBezTo>
                  <a:lnTo>
                    <a:pt x="56465" y="150346"/>
                  </a:lnTo>
                  <a:cubicBezTo>
                    <a:pt x="56465" y="157359"/>
                    <a:pt x="62173" y="163067"/>
                    <a:pt x="69187" y="163067"/>
                  </a:cubicBezTo>
                  <a:lnTo>
                    <a:pt x="129664" y="163067"/>
                  </a:lnTo>
                  <a:cubicBezTo>
                    <a:pt x="131915" y="163067"/>
                    <a:pt x="133741" y="161241"/>
                    <a:pt x="133741" y="158990"/>
                  </a:cubicBezTo>
                  <a:cubicBezTo>
                    <a:pt x="133741" y="156739"/>
                    <a:pt x="131915" y="154912"/>
                    <a:pt x="129664" y="154912"/>
                  </a:cubicBezTo>
                  <a:lnTo>
                    <a:pt x="69187" y="154912"/>
                  </a:lnTo>
                  <a:cubicBezTo>
                    <a:pt x="66675" y="154912"/>
                    <a:pt x="64620" y="152890"/>
                    <a:pt x="64620" y="150346"/>
                  </a:cubicBezTo>
                  <a:lnTo>
                    <a:pt x="64620" y="141701"/>
                  </a:lnTo>
                  <a:lnTo>
                    <a:pt x="140265" y="141701"/>
                  </a:lnTo>
                  <a:cubicBezTo>
                    <a:pt x="140265" y="141766"/>
                    <a:pt x="140265" y="141799"/>
                    <a:pt x="140265" y="141832"/>
                  </a:cubicBezTo>
                  <a:cubicBezTo>
                    <a:pt x="140265" y="160719"/>
                    <a:pt x="155629" y="176083"/>
                    <a:pt x="174516" y="176083"/>
                  </a:cubicBezTo>
                  <a:cubicBezTo>
                    <a:pt x="193403" y="176083"/>
                    <a:pt x="208767" y="160719"/>
                    <a:pt x="208767" y="141832"/>
                  </a:cubicBezTo>
                  <a:cubicBezTo>
                    <a:pt x="208767" y="122945"/>
                    <a:pt x="193403" y="107581"/>
                    <a:pt x="174516" y="107581"/>
                  </a:cubicBezTo>
                  <a:cubicBezTo>
                    <a:pt x="166035" y="107581"/>
                    <a:pt x="158304" y="110680"/>
                    <a:pt x="152302" y="115801"/>
                  </a:cubicBezTo>
                  <a:lnTo>
                    <a:pt x="152302" y="25738"/>
                  </a:lnTo>
                  <a:cubicBezTo>
                    <a:pt x="152302" y="18724"/>
                    <a:pt x="146594" y="13016"/>
                    <a:pt x="139580" y="13016"/>
                  </a:cubicBezTo>
                  <a:lnTo>
                    <a:pt x="97175" y="13016"/>
                  </a:lnTo>
                  <a:cubicBezTo>
                    <a:pt x="94924" y="13016"/>
                    <a:pt x="93097" y="14843"/>
                    <a:pt x="93097" y="17093"/>
                  </a:cubicBezTo>
                  <a:cubicBezTo>
                    <a:pt x="93097" y="19344"/>
                    <a:pt x="94924" y="21171"/>
                    <a:pt x="97175" y="21171"/>
                  </a:cubicBezTo>
                  <a:lnTo>
                    <a:pt x="139580" y="21171"/>
                  </a:lnTo>
                  <a:cubicBezTo>
                    <a:pt x="142092" y="21171"/>
                    <a:pt x="144147" y="23226"/>
                    <a:pt x="144147" y="25738"/>
                  </a:cubicBezTo>
                  <a:lnTo>
                    <a:pt x="144147" y="31479"/>
                  </a:lnTo>
                  <a:lnTo>
                    <a:pt x="68371" y="31479"/>
                  </a:lnTo>
                  <a:cubicBezTo>
                    <a:pt x="66969" y="13864"/>
                    <a:pt x="52192" y="1"/>
                    <a:pt x="3425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 name="Google Shape;821;p44"/>
            <p:cNvSpPr/>
            <p:nvPr/>
          </p:nvSpPr>
          <p:spPr>
            <a:xfrm>
              <a:off x="1720675" y="914975"/>
              <a:ext cx="652425" cy="1184950"/>
            </a:xfrm>
            <a:custGeom>
              <a:avLst/>
              <a:gdLst/>
              <a:ahLst/>
              <a:cxnLst/>
              <a:rect l="l" t="t" r="r" b="b"/>
              <a:pathLst>
                <a:path w="26097" h="47398" extrusionOk="0">
                  <a:moveTo>
                    <a:pt x="13049" y="0"/>
                  </a:moveTo>
                  <a:cubicBezTo>
                    <a:pt x="10863" y="0"/>
                    <a:pt x="9069" y="1762"/>
                    <a:pt x="8971" y="3915"/>
                  </a:cubicBezTo>
                  <a:cubicBezTo>
                    <a:pt x="3785" y="5513"/>
                    <a:pt x="1" y="10113"/>
                    <a:pt x="1" y="15528"/>
                  </a:cubicBezTo>
                  <a:cubicBezTo>
                    <a:pt x="1" y="22247"/>
                    <a:pt x="5840" y="27727"/>
                    <a:pt x="13049" y="27727"/>
                  </a:cubicBezTo>
                  <a:cubicBezTo>
                    <a:pt x="15756" y="27727"/>
                    <a:pt x="17942" y="29554"/>
                    <a:pt x="17942" y="31805"/>
                  </a:cubicBezTo>
                  <a:cubicBezTo>
                    <a:pt x="17942" y="34056"/>
                    <a:pt x="15756" y="35882"/>
                    <a:pt x="13049" y="35882"/>
                  </a:cubicBezTo>
                  <a:cubicBezTo>
                    <a:pt x="10341" y="35882"/>
                    <a:pt x="8156" y="34056"/>
                    <a:pt x="8156" y="31805"/>
                  </a:cubicBezTo>
                  <a:cubicBezTo>
                    <a:pt x="8156" y="29554"/>
                    <a:pt x="6329" y="27727"/>
                    <a:pt x="4078" y="27727"/>
                  </a:cubicBezTo>
                  <a:cubicBezTo>
                    <a:pt x="1828" y="27727"/>
                    <a:pt x="1" y="29554"/>
                    <a:pt x="1" y="31805"/>
                  </a:cubicBezTo>
                  <a:cubicBezTo>
                    <a:pt x="1" y="37220"/>
                    <a:pt x="3785" y="41819"/>
                    <a:pt x="8971" y="43418"/>
                  </a:cubicBezTo>
                  <a:cubicBezTo>
                    <a:pt x="9004" y="45636"/>
                    <a:pt x="10831" y="47397"/>
                    <a:pt x="13049" y="47397"/>
                  </a:cubicBezTo>
                  <a:cubicBezTo>
                    <a:pt x="15267" y="47397"/>
                    <a:pt x="17094" y="45636"/>
                    <a:pt x="17126" y="43418"/>
                  </a:cubicBezTo>
                  <a:cubicBezTo>
                    <a:pt x="22313" y="41819"/>
                    <a:pt x="26097" y="37220"/>
                    <a:pt x="26097" y="31805"/>
                  </a:cubicBezTo>
                  <a:cubicBezTo>
                    <a:pt x="26097" y="25085"/>
                    <a:pt x="20258" y="19572"/>
                    <a:pt x="13049" y="19572"/>
                  </a:cubicBezTo>
                  <a:cubicBezTo>
                    <a:pt x="10341" y="19572"/>
                    <a:pt x="8156" y="17778"/>
                    <a:pt x="8156" y="15528"/>
                  </a:cubicBezTo>
                  <a:cubicBezTo>
                    <a:pt x="8156" y="13277"/>
                    <a:pt x="10341" y="11450"/>
                    <a:pt x="13049" y="11450"/>
                  </a:cubicBezTo>
                  <a:cubicBezTo>
                    <a:pt x="15756" y="11450"/>
                    <a:pt x="17942" y="13277"/>
                    <a:pt x="17942" y="15528"/>
                  </a:cubicBezTo>
                  <a:cubicBezTo>
                    <a:pt x="17942" y="17778"/>
                    <a:pt x="19769" y="19605"/>
                    <a:pt x="22019" y="19605"/>
                  </a:cubicBezTo>
                  <a:cubicBezTo>
                    <a:pt x="24270" y="19605"/>
                    <a:pt x="26097" y="17778"/>
                    <a:pt x="26097" y="15528"/>
                  </a:cubicBezTo>
                  <a:cubicBezTo>
                    <a:pt x="26097" y="10113"/>
                    <a:pt x="22313" y="5513"/>
                    <a:pt x="17126" y="3915"/>
                  </a:cubicBezTo>
                  <a:cubicBezTo>
                    <a:pt x="17028" y="1762"/>
                    <a:pt x="15234" y="0"/>
                    <a:pt x="13049"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22" name="Google Shape;822;p44"/>
          <p:cNvGrpSpPr/>
          <p:nvPr/>
        </p:nvGrpSpPr>
        <p:grpSpPr>
          <a:xfrm>
            <a:off x="1840676" y="2095551"/>
            <a:ext cx="511350" cy="509757"/>
            <a:chOff x="1190625" y="238925"/>
            <a:chExt cx="5233875" cy="5217575"/>
          </a:xfrm>
        </p:grpSpPr>
        <p:sp>
          <p:nvSpPr>
            <p:cNvPr id="823" name="Google Shape;823;p44"/>
            <p:cNvSpPr/>
            <p:nvPr/>
          </p:nvSpPr>
          <p:spPr>
            <a:xfrm>
              <a:off x="2373075" y="565125"/>
              <a:ext cx="937850" cy="203075"/>
            </a:xfrm>
            <a:custGeom>
              <a:avLst/>
              <a:gdLst/>
              <a:ahLst/>
              <a:cxnLst/>
              <a:rect l="l" t="t" r="r" b="b"/>
              <a:pathLst>
                <a:path w="37514" h="8123" extrusionOk="0">
                  <a:moveTo>
                    <a:pt x="4078" y="1"/>
                  </a:moveTo>
                  <a:cubicBezTo>
                    <a:pt x="1828" y="1"/>
                    <a:pt x="1" y="1795"/>
                    <a:pt x="1" y="4045"/>
                  </a:cubicBezTo>
                  <a:cubicBezTo>
                    <a:pt x="1" y="6329"/>
                    <a:pt x="1828" y="8123"/>
                    <a:pt x="4078" y="8123"/>
                  </a:cubicBezTo>
                  <a:lnTo>
                    <a:pt x="33436" y="8123"/>
                  </a:lnTo>
                  <a:cubicBezTo>
                    <a:pt x="35687" y="8123"/>
                    <a:pt x="37514" y="6329"/>
                    <a:pt x="37514" y="4045"/>
                  </a:cubicBezTo>
                  <a:cubicBezTo>
                    <a:pt x="37514" y="1795"/>
                    <a:pt x="35687" y="1"/>
                    <a:pt x="33436"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 name="Google Shape;824;p44"/>
            <p:cNvSpPr/>
            <p:nvPr/>
          </p:nvSpPr>
          <p:spPr>
            <a:xfrm>
              <a:off x="2740050" y="4863600"/>
              <a:ext cx="203900" cy="203900"/>
            </a:xfrm>
            <a:custGeom>
              <a:avLst/>
              <a:gdLst/>
              <a:ahLst/>
              <a:cxnLst/>
              <a:rect l="l" t="t" r="r" b="b"/>
              <a:pathLst>
                <a:path w="8156" h="8156" extrusionOk="0">
                  <a:moveTo>
                    <a:pt x="4078" y="1"/>
                  </a:moveTo>
                  <a:cubicBezTo>
                    <a:pt x="3002" y="1"/>
                    <a:pt x="1958" y="425"/>
                    <a:pt x="1175" y="1175"/>
                  </a:cubicBezTo>
                  <a:cubicBezTo>
                    <a:pt x="425" y="1925"/>
                    <a:pt x="1" y="3002"/>
                    <a:pt x="1" y="4078"/>
                  </a:cubicBezTo>
                  <a:cubicBezTo>
                    <a:pt x="1" y="5122"/>
                    <a:pt x="425" y="6199"/>
                    <a:pt x="1175" y="6949"/>
                  </a:cubicBezTo>
                  <a:cubicBezTo>
                    <a:pt x="1958" y="7699"/>
                    <a:pt x="3002" y="8156"/>
                    <a:pt x="4078" y="8156"/>
                  </a:cubicBezTo>
                  <a:cubicBezTo>
                    <a:pt x="5155" y="8156"/>
                    <a:pt x="6199" y="7699"/>
                    <a:pt x="6949" y="6949"/>
                  </a:cubicBezTo>
                  <a:cubicBezTo>
                    <a:pt x="7699" y="6199"/>
                    <a:pt x="8156" y="5122"/>
                    <a:pt x="8156" y="4078"/>
                  </a:cubicBezTo>
                  <a:cubicBezTo>
                    <a:pt x="8156" y="3002"/>
                    <a:pt x="7699" y="1925"/>
                    <a:pt x="6949" y="1175"/>
                  </a:cubicBezTo>
                  <a:cubicBezTo>
                    <a:pt x="6199" y="425"/>
                    <a:pt x="5155"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 name="Google Shape;825;p44"/>
            <p:cNvSpPr/>
            <p:nvPr/>
          </p:nvSpPr>
          <p:spPr>
            <a:xfrm>
              <a:off x="1190625" y="238925"/>
              <a:ext cx="4581475" cy="5217575"/>
            </a:xfrm>
            <a:custGeom>
              <a:avLst/>
              <a:gdLst/>
              <a:ahLst/>
              <a:cxnLst/>
              <a:rect l="l" t="t" r="r" b="b"/>
              <a:pathLst>
                <a:path w="183259" h="208703" extrusionOk="0">
                  <a:moveTo>
                    <a:pt x="116094" y="8156"/>
                  </a:moveTo>
                  <a:cubicBezTo>
                    <a:pt x="120400" y="8156"/>
                    <a:pt x="123923" y="11679"/>
                    <a:pt x="123923" y="15984"/>
                  </a:cubicBezTo>
                  <a:lnTo>
                    <a:pt x="123923" y="26064"/>
                  </a:lnTo>
                  <a:lnTo>
                    <a:pt x="8155" y="26064"/>
                  </a:lnTo>
                  <a:lnTo>
                    <a:pt x="8155" y="15984"/>
                  </a:lnTo>
                  <a:cubicBezTo>
                    <a:pt x="8155" y="11679"/>
                    <a:pt x="11678" y="8156"/>
                    <a:pt x="16016" y="8156"/>
                  </a:cubicBezTo>
                  <a:close/>
                  <a:moveTo>
                    <a:pt x="154958" y="79896"/>
                  </a:moveTo>
                  <a:cubicBezTo>
                    <a:pt x="155867" y="79896"/>
                    <a:pt x="156776" y="80012"/>
                    <a:pt x="157684" y="80245"/>
                  </a:cubicBezTo>
                  <a:cubicBezTo>
                    <a:pt x="160327" y="80963"/>
                    <a:pt x="162512" y="82659"/>
                    <a:pt x="163882" y="85008"/>
                  </a:cubicBezTo>
                  <a:cubicBezTo>
                    <a:pt x="165970" y="88629"/>
                    <a:pt x="165578" y="93032"/>
                    <a:pt x="163262" y="96197"/>
                  </a:cubicBezTo>
                  <a:lnTo>
                    <a:pt x="153868" y="79952"/>
                  </a:lnTo>
                  <a:cubicBezTo>
                    <a:pt x="154231" y="79915"/>
                    <a:pt x="154595" y="79896"/>
                    <a:pt x="154958" y="79896"/>
                  </a:cubicBezTo>
                  <a:close/>
                  <a:moveTo>
                    <a:pt x="130577" y="55911"/>
                  </a:moveTo>
                  <a:lnTo>
                    <a:pt x="172429" y="128425"/>
                  </a:lnTo>
                  <a:lnTo>
                    <a:pt x="161697" y="129958"/>
                  </a:lnTo>
                  <a:lnTo>
                    <a:pt x="123890" y="64425"/>
                  </a:lnTo>
                  <a:lnTo>
                    <a:pt x="130577" y="55911"/>
                  </a:lnTo>
                  <a:close/>
                  <a:moveTo>
                    <a:pt x="118475" y="71373"/>
                  </a:moveTo>
                  <a:lnTo>
                    <a:pt x="153020" y="131198"/>
                  </a:lnTo>
                  <a:lnTo>
                    <a:pt x="105395" y="137950"/>
                  </a:lnTo>
                  <a:lnTo>
                    <a:pt x="88824" y="109212"/>
                  </a:lnTo>
                  <a:lnTo>
                    <a:pt x="118475" y="71373"/>
                  </a:lnTo>
                  <a:close/>
                  <a:moveTo>
                    <a:pt x="82398" y="114431"/>
                  </a:moveTo>
                  <a:lnTo>
                    <a:pt x="97664" y="140886"/>
                  </a:lnTo>
                  <a:lnTo>
                    <a:pt x="80930" y="150541"/>
                  </a:lnTo>
                  <a:cubicBezTo>
                    <a:pt x="78585" y="151909"/>
                    <a:pt x="75966" y="152598"/>
                    <a:pt x="73323" y="152598"/>
                  </a:cubicBezTo>
                  <a:cubicBezTo>
                    <a:pt x="71994" y="152598"/>
                    <a:pt x="70659" y="152424"/>
                    <a:pt x="69350" y="152074"/>
                  </a:cubicBezTo>
                  <a:cubicBezTo>
                    <a:pt x="65403" y="151031"/>
                    <a:pt x="62108" y="148486"/>
                    <a:pt x="60086" y="144963"/>
                  </a:cubicBezTo>
                  <a:cubicBezTo>
                    <a:pt x="55878" y="137689"/>
                    <a:pt x="58390" y="128327"/>
                    <a:pt x="65664" y="124119"/>
                  </a:cubicBezTo>
                  <a:lnTo>
                    <a:pt x="82398" y="114431"/>
                  </a:lnTo>
                  <a:close/>
                  <a:moveTo>
                    <a:pt x="101741" y="147932"/>
                  </a:moveTo>
                  <a:lnTo>
                    <a:pt x="111364" y="164633"/>
                  </a:lnTo>
                  <a:lnTo>
                    <a:pt x="104025" y="168874"/>
                  </a:lnTo>
                  <a:lnTo>
                    <a:pt x="94402" y="152172"/>
                  </a:lnTo>
                  <a:lnTo>
                    <a:pt x="101741" y="147932"/>
                  </a:lnTo>
                  <a:close/>
                  <a:moveTo>
                    <a:pt x="123923" y="143561"/>
                  </a:moveTo>
                  <a:lnTo>
                    <a:pt x="123923" y="170374"/>
                  </a:lnTo>
                  <a:lnTo>
                    <a:pt x="117758" y="170374"/>
                  </a:lnTo>
                  <a:lnTo>
                    <a:pt x="118997" y="169657"/>
                  </a:lnTo>
                  <a:cubicBezTo>
                    <a:pt x="120922" y="168515"/>
                    <a:pt x="121607" y="166036"/>
                    <a:pt x="120465" y="164079"/>
                  </a:cubicBezTo>
                  <a:lnTo>
                    <a:pt x="109798" y="145583"/>
                  </a:lnTo>
                  <a:lnTo>
                    <a:pt x="123923" y="143561"/>
                  </a:lnTo>
                  <a:close/>
                  <a:moveTo>
                    <a:pt x="123923" y="178529"/>
                  </a:moveTo>
                  <a:lnTo>
                    <a:pt x="123923" y="192719"/>
                  </a:lnTo>
                  <a:cubicBezTo>
                    <a:pt x="123923" y="197025"/>
                    <a:pt x="120400" y="200548"/>
                    <a:pt x="116094" y="200548"/>
                  </a:cubicBezTo>
                  <a:lnTo>
                    <a:pt x="16016" y="200548"/>
                  </a:lnTo>
                  <a:cubicBezTo>
                    <a:pt x="11678" y="200548"/>
                    <a:pt x="8155" y="197025"/>
                    <a:pt x="8155" y="192719"/>
                  </a:cubicBezTo>
                  <a:lnTo>
                    <a:pt x="8155" y="178529"/>
                  </a:lnTo>
                  <a:close/>
                  <a:moveTo>
                    <a:pt x="16016" y="1"/>
                  </a:moveTo>
                  <a:cubicBezTo>
                    <a:pt x="7176" y="1"/>
                    <a:pt x="0" y="7177"/>
                    <a:pt x="0" y="15984"/>
                  </a:cubicBezTo>
                  <a:lnTo>
                    <a:pt x="0" y="192719"/>
                  </a:lnTo>
                  <a:cubicBezTo>
                    <a:pt x="0" y="201526"/>
                    <a:pt x="7176" y="208703"/>
                    <a:pt x="16016" y="208703"/>
                  </a:cubicBezTo>
                  <a:lnTo>
                    <a:pt x="116094" y="208703"/>
                  </a:lnTo>
                  <a:cubicBezTo>
                    <a:pt x="124901" y="208703"/>
                    <a:pt x="132078" y="201526"/>
                    <a:pt x="132078" y="192719"/>
                  </a:cubicBezTo>
                  <a:lnTo>
                    <a:pt x="132078" y="142386"/>
                  </a:lnTo>
                  <a:lnTo>
                    <a:pt x="179572" y="135667"/>
                  </a:lnTo>
                  <a:cubicBezTo>
                    <a:pt x="180910" y="135471"/>
                    <a:pt x="182051" y="134623"/>
                    <a:pt x="182671" y="133383"/>
                  </a:cubicBezTo>
                  <a:cubicBezTo>
                    <a:pt x="183258" y="132176"/>
                    <a:pt x="183193" y="130741"/>
                    <a:pt x="182508" y="129567"/>
                  </a:cubicBezTo>
                  <a:lnTo>
                    <a:pt x="167536" y="103601"/>
                  </a:lnTo>
                  <a:cubicBezTo>
                    <a:pt x="173668" y="97893"/>
                    <a:pt x="175299" y="88498"/>
                    <a:pt x="170961" y="80931"/>
                  </a:cubicBezTo>
                  <a:cubicBezTo>
                    <a:pt x="168482" y="76690"/>
                    <a:pt x="164535" y="73656"/>
                    <a:pt x="159805" y="72384"/>
                  </a:cubicBezTo>
                  <a:cubicBezTo>
                    <a:pt x="158206" y="71958"/>
                    <a:pt x="156594" y="71745"/>
                    <a:pt x="154993" y="71745"/>
                  </a:cubicBezTo>
                  <a:cubicBezTo>
                    <a:pt x="153165" y="71745"/>
                    <a:pt x="151352" y="72023"/>
                    <a:pt x="149595" y="72580"/>
                  </a:cubicBezTo>
                  <a:lnTo>
                    <a:pt x="134622" y="46582"/>
                  </a:lnTo>
                  <a:cubicBezTo>
                    <a:pt x="133937" y="45407"/>
                    <a:pt x="132730" y="44657"/>
                    <a:pt x="131360" y="44559"/>
                  </a:cubicBezTo>
                  <a:cubicBezTo>
                    <a:pt x="131264" y="44552"/>
                    <a:pt x="131167" y="44549"/>
                    <a:pt x="131071" y="44549"/>
                  </a:cubicBezTo>
                  <a:cubicBezTo>
                    <a:pt x="129837" y="44549"/>
                    <a:pt x="128657" y="45126"/>
                    <a:pt x="127870" y="46125"/>
                  </a:cubicBezTo>
                  <a:lnTo>
                    <a:pt x="81191" y="105754"/>
                  </a:lnTo>
                  <a:lnTo>
                    <a:pt x="61586" y="117041"/>
                  </a:lnTo>
                  <a:cubicBezTo>
                    <a:pt x="50398" y="123499"/>
                    <a:pt x="46549" y="137852"/>
                    <a:pt x="53007" y="149041"/>
                  </a:cubicBezTo>
                  <a:cubicBezTo>
                    <a:pt x="56139" y="154456"/>
                    <a:pt x="61195" y="158337"/>
                    <a:pt x="67230" y="159936"/>
                  </a:cubicBezTo>
                  <a:cubicBezTo>
                    <a:pt x="69252" y="160490"/>
                    <a:pt x="71307" y="160751"/>
                    <a:pt x="73329" y="160751"/>
                  </a:cubicBezTo>
                  <a:cubicBezTo>
                    <a:pt x="77374" y="160751"/>
                    <a:pt x="81387" y="159707"/>
                    <a:pt x="85007" y="157620"/>
                  </a:cubicBezTo>
                  <a:lnTo>
                    <a:pt x="87323" y="156250"/>
                  </a:lnTo>
                  <a:lnTo>
                    <a:pt x="95478" y="170374"/>
                  </a:lnTo>
                  <a:lnTo>
                    <a:pt x="8155" y="170374"/>
                  </a:lnTo>
                  <a:lnTo>
                    <a:pt x="8155" y="34219"/>
                  </a:lnTo>
                  <a:lnTo>
                    <a:pt x="123923" y="34219"/>
                  </a:lnTo>
                  <a:lnTo>
                    <a:pt x="123923" y="35458"/>
                  </a:lnTo>
                  <a:cubicBezTo>
                    <a:pt x="123923" y="37709"/>
                    <a:pt x="125750" y="39536"/>
                    <a:pt x="128000" y="39536"/>
                  </a:cubicBezTo>
                  <a:cubicBezTo>
                    <a:pt x="130251" y="39536"/>
                    <a:pt x="132078" y="37709"/>
                    <a:pt x="132078" y="35458"/>
                  </a:cubicBezTo>
                  <a:lnTo>
                    <a:pt x="132078" y="15984"/>
                  </a:lnTo>
                  <a:cubicBezTo>
                    <a:pt x="132078" y="7177"/>
                    <a:pt x="124901" y="1"/>
                    <a:pt x="11609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 name="Google Shape;826;p44"/>
            <p:cNvSpPr/>
            <p:nvPr/>
          </p:nvSpPr>
          <p:spPr>
            <a:xfrm>
              <a:off x="5691350" y="1676675"/>
              <a:ext cx="733150" cy="492550"/>
            </a:xfrm>
            <a:custGeom>
              <a:avLst/>
              <a:gdLst/>
              <a:ahLst/>
              <a:cxnLst/>
              <a:rect l="l" t="t" r="r" b="b"/>
              <a:pathLst>
                <a:path w="29326" h="19702" extrusionOk="0">
                  <a:moveTo>
                    <a:pt x="24657" y="1"/>
                  </a:moveTo>
                  <a:cubicBezTo>
                    <a:pt x="23968" y="1"/>
                    <a:pt x="23271" y="178"/>
                    <a:pt x="22638" y="554"/>
                  </a:cubicBezTo>
                  <a:lnTo>
                    <a:pt x="2642" y="12101"/>
                  </a:lnTo>
                  <a:cubicBezTo>
                    <a:pt x="685" y="13210"/>
                    <a:pt x="0" y="15722"/>
                    <a:pt x="1142" y="17679"/>
                  </a:cubicBezTo>
                  <a:cubicBezTo>
                    <a:pt x="1892" y="18984"/>
                    <a:pt x="3262" y="19702"/>
                    <a:pt x="4665" y="19702"/>
                  </a:cubicBezTo>
                  <a:cubicBezTo>
                    <a:pt x="5382" y="19702"/>
                    <a:pt x="6067" y="19539"/>
                    <a:pt x="6720" y="19147"/>
                  </a:cubicBezTo>
                  <a:lnTo>
                    <a:pt x="26683" y="7600"/>
                  </a:lnTo>
                  <a:cubicBezTo>
                    <a:pt x="28640" y="6491"/>
                    <a:pt x="29325" y="4012"/>
                    <a:pt x="28184" y="2054"/>
                  </a:cubicBezTo>
                  <a:cubicBezTo>
                    <a:pt x="27439" y="741"/>
                    <a:pt x="26063" y="1"/>
                    <a:pt x="24657"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 name="Google Shape;827;p44"/>
            <p:cNvSpPr/>
            <p:nvPr/>
          </p:nvSpPr>
          <p:spPr>
            <a:xfrm>
              <a:off x="5261575" y="1276800"/>
              <a:ext cx="298500" cy="475725"/>
            </a:xfrm>
            <a:custGeom>
              <a:avLst/>
              <a:gdLst/>
              <a:ahLst/>
              <a:cxnLst/>
              <a:rect l="l" t="t" r="r" b="b"/>
              <a:pathLst>
                <a:path w="11940" h="19029" extrusionOk="0">
                  <a:moveTo>
                    <a:pt x="7421" y="0"/>
                  </a:moveTo>
                  <a:cubicBezTo>
                    <a:pt x="5618" y="0"/>
                    <a:pt x="3982" y="1209"/>
                    <a:pt x="3491" y="3012"/>
                  </a:cubicBezTo>
                  <a:lnTo>
                    <a:pt x="588" y="13907"/>
                  </a:lnTo>
                  <a:cubicBezTo>
                    <a:pt x="0" y="16092"/>
                    <a:pt x="1273" y="18310"/>
                    <a:pt x="3458" y="18898"/>
                  </a:cubicBezTo>
                  <a:cubicBezTo>
                    <a:pt x="3817" y="18995"/>
                    <a:pt x="4176" y="19028"/>
                    <a:pt x="4502" y="19028"/>
                  </a:cubicBezTo>
                  <a:cubicBezTo>
                    <a:pt x="6329" y="19028"/>
                    <a:pt x="7960" y="17821"/>
                    <a:pt x="8449" y="16027"/>
                  </a:cubicBezTo>
                  <a:lnTo>
                    <a:pt x="11352" y="5132"/>
                  </a:lnTo>
                  <a:cubicBezTo>
                    <a:pt x="11939" y="2946"/>
                    <a:pt x="10667" y="728"/>
                    <a:pt x="8482" y="141"/>
                  </a:cubicBezTo>
                  <a:cubicBezTo>
                    <a:pt x="8126" y="46"/>
                    <a:pt x="7771" y="0"/>
                    <a:pt x="7421"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 name="Google Shape;828;p44"/>
            <p:cNvSpPr/>
            <p:nvPr/>
          </p:nvSpPr>
          <p:spPr>
            <a:xfrm>
              <a:off x="5831600" y="2535050"/>
              <a:ext cx="507275" cy="279250"/>
            </a:xfrm>
            <a:custGeom>
              <a:avLst/>
              <a:gdLst/>
              <a:ahLst/>
              <a:cxnLst/>
              <a:rect l="l" t="t" r="r" b="b"/>
              <a:pathLst>
                <a:path w="20291" h="11170" extrusionOk="0">
                  <a:moveTo>
                    <a:pt x="4503" y="1"/>
                  </a:moveTo>
                  <a:cubicBezTo>
                    <a:pt x="2706" y="1"/>
                    <a:pt x="1078" y="1189"/>
                    <a:pt x="588" y="3014"/>
                  </a:cubicBezTo>
                  <a:cubicBezTo>
                    <a:pt x="1" y="5200"/>
                    <a:pt x="1305" y="7418"/>
                    <a:pt x="3458" y="8005"/>
                  </a:cubicBezTo>
                  <a:lnTo>
                    <a:pt x="14712" y="11006"/>
                  </a:lnTo>
                  <a:cubicBezTo>
                    <a:pt x="15071" y="11104"/>
                    <a:pt x="15430" y="11169"/>
                    <a:pt x="15756" y="11169"/>
                  </a:cubicBezTo>
                  <a:cubicBezTo>
                    <a:pt x="17550" y="11169"/>
                    <a:pt x="19214" y="9962"/>
                    <a:pt x="19703" y="8136"/>
                  </a:cubicBezTo>
                  <a:cubicBezTo>
                    <a:pt x="20290" y="5950"/>
                    <a:pt x="18985" y="3732"/>
                    <a:pt x="16832" y="3145"/>
                  </a:cubicBezTo>
                  <a:lnTo>
                    <a:pt x="5579" y="144"/>
                  </a:lnTo>
                  <a:cubicBezTo>
                    <a:pt x="5218" y="47"/>
                    <a:pt x="4857" y="1"/>
                    <a:pt x="4503"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 name="Google Shape;829;p44"/>
            <p:cNvSpPr/>
            <p:nvPr/>
          </p:nvSpPr>
          <p:spPr>
            <a:xfrm>
              <a:off x="1615475" y="1392050"/>
              <a:ext cx="1609825" cy="203900"/>
            </a:xfrm>
            <a:custGeom>
              <a:avLst/>
              <a:gdLst/>
              <a:ahLst/>
              <a:cxnLst/>
              <a:rect l="l" t="t" r="r" b="b"/>
              <a:pathLst>
                <a:path w="64393" h="8156" extrusionOk="0">
                  <a:moveTo>
                    <a:pt x="4078" y="0"/>
                  </a:moveTo>
                  <a:cubicBezTo>
                    <a:pt x="1828" y="0"/>
                    <a:pt x="1" y="1827"/>
                    <a:pt x="1" y="4078"/>
                  </a:cubicBezTo>
                  <a:cubicBezTo>
                    <a:pt x="1" y="6328"/>
                    <a:pt x="1828" y="8155"/>
                    <a:pt x="4078" y="8155"/>
                  </a:cubicBezTo>
                  <a:lnTo>
                    <a:pt x="60315" y="8155"/>
                  </a:lnTo>
                  <a:cubicBezTo>
                    <a:pt x="62566" y="8155"/>
                    <a:pt x="64393" y="6328"/>
                    <a:pt x="64393" y="4078"/>
                  </a:cubicBezTo>
                  <a:cubicBezTo>
                    <a:pt x="64393" y="1827"/>
                    <a:pt x="62566" y="0"/>
                    <a:pt x="6031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 name="Google Shape;830;p44"/>
            <p:cNvSpPr/>
            <p:nvPr/>
          </p:nvSpPr>
          <p:spPr>
            <a:xfrm>
              <a:off x="3021400" y="1881350"/>
              <a:ext cx="203900" cy="203875"/>
            </a:xfrm>
            <a:custGeom>
              <a:avLst/>
              <a:gdLst/>
              <a:ahLst/>
              <a:cxnLst/>
              <a:rect l="l" t="t" r="r" b="b"/>
              <a:pathLst>
                <a:path w="8156" h="8155" extrusionOk="0">
                  <a:moveTo>
                    <a:pt x="4078" y="0"/>
                  </a:moveTo>
                  <a:cubicBezTo>
                    <a:pt x="3002" y="0"/>
                    <a:pt x="1958" y="424"/>
                    <a:pt x="1208" y="1174"/>
                  </a:cubicBezTo>
                  <a:cubicBezTo>
                    <a:pt x="457" y="1957"/>
                    <a:pt x="1" y="3001"/>
                    <a:pt x="1" y="4078"/>
                  </a:cubicBezTo>
                  <a:cubicBezTo>
                    <a:pt x="1" y="5154"/>
                    <a:pt x="457" y="6198"/>
                    <a:pt x="1208" y="6948"/>
                  </a:cubicBezTo>
                  <a:cubicBezTo>
                    <a:pt x="1958" y="7698"/>
                    <a:pt x="3002" y="8155"/>
                    <a:pt x="4078" y="8155"/>
                  </a:cubicBezTo>
                  <a:cubicBezTo>
                    <a:pt x="5155" y="8155"/>
                    <a:pt x="6231" y="7698"/>
                    <a:pt x="6981" y="6948"/>
                  </a:cubicBezTo>
                  <a:cubicBezTo>
                    <a:pt x="7732" y="6198"/>
                    <a:pt x="8156" y="5154"/>
                    <a:pt x="8156" y="4078"/>
                  </a:cubicBezTo>
                  <a:cubicBezTo>
                    <a:pt x="8156" y="3001"/>
                    <a:pt x="7732" y="1957"/>
                    <a:pt x="6981" y="1174"/>
                  </a:cubicBezTo>
                  <a:cubicBezTo>
                    <a:pt x="6231" y="424"/>
                    <a:pt x="5155"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 name="Google Shape;831;p44"/>
            <p:cNvSpPr/>
            <p:nvPr/>
          </p:nvSpPr>
          <p:spPr>
            <a:xfrm>
              <a:off x="1615475" y="1881350"/>
              <a:ext cx="1189025" cy="203875"/>
            </a:xfrm>
            <a:custGeom>
              <a:avLst/>
              <a:gdLst/>
              <a:ahLst/>
              <a:cxnLst/>
              <a:rect l="l" t="t" r="r" b="b"/>
              <a:pathLst>
                <a:path w="47561" h="8155" extrusionOk="0">
                  <a:moveTo>
                    <a:pt x="4078" y="0"/>
                  </a:moveTo>
                  <a:cubicBezTo>
                    <a:pt x="1828" y="0"/>
                    <a:pt x="1" y="1827"/>
                    <a:pt x="1" y="4078"/>
                  </a:cubicBezTo>
                  <a:cubicBezTo>
                    <a:pt x="1" y="6328"/>
                    <a:pt x="1828" y="8155"/>
                    <a:pt x="4078" y="8155"/>
                  </a:cubicBezTo>
                  <a:lnTo>
                    <a:pt x="43483" y="8155"/>
                  </a:lnTo>
                  <a:cubicBezTo>
                    <a:pt x="45734" y="8155"/>
                    <a:pt x="47561" y="6328"/>
                    <a:pt x="47561" y="4078"/>
                  </a:cubicBezTo>
                  <a:cubicBezTo>
                    <a:pt x="47561" y="1827"/>
                    <a:pt x="45734" y="0"/>
                    <a:pt x="4348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 name="Google Shape;832;p44"/>
            <p:cNvSpPr/>
            <p:nvPr/>
          </p:nvSpPr>
          <p:spPr>
            <a:xfrm>
              <a:off x="2006925" y="2370625"/>
              <a:ext cx="976175" cy="203900"/>
            </a:xfrm>
            <a:custGeom>
              <a:avLst/>
              <a:gdLst/>
              <a:ahLst/>
              <a:cxnLst/>
              <a:rect l="l" t="t" r="r" b="b"/>
              <a:pathLst>
                <a:path w="39047" h="8156" extrusionOk="0">
                  <a:moveTo>
                    <a:pt x="4078" y="1"/>
                  </a:moveTo>
                  <a:cubicBezTo>
                    <a:pt x="1827" y="1"/>
                    <a:pt x="0" y="1828"/>
                    <a:pt x="0" y="4078"/>
                  </a:cubicBezTo>
                  <a:cubicBezTo>
                    <a:pt x="0" y="6329"/>
                    <a:pt x="1827" y="8156"/>
                    <a:pt x="4078" y="8156"/>
                  </a:cubicBezTo>
                  <a:lnTo>
                    <a:pt x="34969" y="8156"/>
                  </a:lnTo>
                  <a:cubicBezTo>
                    <a:pt x="37220" y="8156"/>
                    <a:pt x="39046" y="6329"/>
                    <a:pt x="39046" y="4078"/>
                  </a:cubicBezTo>
                  <a:cubicBezTo>
                    <a:pt x="39046" y="1828"/>
                    <a:pt x="37252" y="1"/>
                    <a:pt x="3496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 name="Google Shape;833;p44"/>
            <p:cNvSpPr/>
            <p:nvPr/>
          </p:nvSpPr>
          <p:spPr>
            <a:xfrm>
              <a:off x="1614675" y="2370625"/>
              <a:ext cx="208800" cy="203900"/>
            </a:xfrm>
            <a:custGeom>
              <a:avLst/>
              <a:gdLst/>
              <a:ahLst/>
              <a:cxnLst/>
              <a:rect l="l" t="t" r="r" b="b"/>
              <a:pathLst>
                <a:path w="8352" h="8156" extrusionOk="0">
                  <a:moveTo>
                    <a:pt x="4078" y="1"/>
                  </a:moveTo>
                  <a:cubicBezTo>
                    <a:pt x="1827" y="1"/>
                    <a:pt x="0" y="1828"/>
                    <a:pt x="0" y="4078"/>
                  </a:cubicBezTo>
                  <a:cubicBezTo>
                    <a:pt x="0" y="6329"/>
                    <a:pt x="1827" y="8156"/>
                    <a:pt x="4078" y="8156"/>
                  </a:cubicBezTo>
                  <a:lnTo>
                    <a:pt x="4274" y="8156"/>
                  </a:lnTo>
                  <a:cubicBezTo>
                    <a:pt x="6524" y="8156"/>
                    <a:pt x="8351" y="6329"/>
                    <a:pt x="8351" y="4078"/>
                  </a:cubicBezTo>
                  <a:cubicBezTo>
                    <a:pt x="8351" y="1828"/>
                    <a:pt x="6524" y="1"/>
                    <a:pt x="427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4" name="Google Shape;834;p44"/>
          <p:cNvGrpSpPr/>
          <p:nvPr/>
        </p:nvGrpSpPr>
        <p:grpSpPr>
          <a:xfrm>
            <a:off x="3491046" y="2118317"/>
            <a:ext cx="511333" cy="471423"/>
            <a:chOff x="1190625" y="442150"/>
            <a:chExt cx="5228350" cy="4820275"/>
          </a:xfrm>
        </p:grpSpPr>
        <p:sp>
          <p:nvSpPr>
            <p:cNvPr id="835" name="Google Shape;835;p44"/>
            <p:cNvSpPr/>
            <p:nvPr/>
          </p:nvSpPr>
          <p:spPr>
            <a:xfrm>
              <a:off x="1190625" y="442150"/>
              <a:ext cx="5228350" cy="4820275"/>
            </a:xfrm>
            <a:custGeom>
              <a:avLst/>
              <a:gdLst/>
              <a:ahLst/>
              <a:cxnLst/>
              <a:rect l="l" t="t" r="r" b="b"/>
              <a:pathLst>
                <a:path w="209134" h="192811" extrusionOk="0">
                  <a:moveTo>
                    <a:pt x="158890" y="100486"/>
                  </a:moveTo>
                  <a:cubicBezTo>
                    <a:pt x="182100" y="100486"/>
                    <a:pt x="200972" y="119358"/>
                    <a:pt x="200972" y="142568"/>
                  </a:cubicBezTo>
                  <a:cubicBezTo>
                    <a:pt x="200972" y="165778"/>
                    <a:pt x="182100" y="184650"/>
                    <a:pt x="158890" y="184650"/>
                  </a:cubicBezTo>
                  <a:cubicBezTo>
                    <a:pt x="135705" y="184650"/>
                    <a:pt x="116833" y="165778"/>
                    <a:pt x="116833" y="142568"/>
                  </a:cubicBezTo>
                  <a:cubicBezTo>
                    <a:pt x="116833" y="119358"/>
                    <a:pt x="135705" y="100486"/>
                    <a:pt x="158890" y="100486"/>
                  </a:cubicBezTo>
                  <a:close/>
                  <a:moveTo>
                    <a:pt x="62277" y="0"/>
                  </a:moveTo>
                  <a:cubicBezTo>
                    <a:pt x="52424" y="0"/>
                    <a:pt x="42596" y="2574"/>
                    <a:pt x="33871" y="7427"/>
                  </a:cubicBezTo>
                  <a:cubicBezTo>
                    <a:pt x="31910" y="8529"/>
                    <a:pt x="31200" y="11005"/>
                    <a:pt x="32303" y="12966"/>
                  </a:cubicBezTo>
                  <a:cubicBezTo>
                    <a:pt x="33037" y="14317"/>
                    <a:pt x="34430" y="15078"/>
                    <a:pt x="35863" y="15078"/>
                  </a:cubicBezTo>
                  <a:cubicBezTo>
                    <a:pt x="36535" y="15078"/>
                    <a:pt x="37216" y="14911"/>
                    <a:pt x="37842" y="14559"/>
                  </a:cubicBezTo>
                  <a:cubicBezTo>
                    <a:pt x="45464" y="10319"/>
                    <a:pt x="53674" y="8186"/>
                    <a:pt x="62277" y="8186"/>
                  </a:cubicBezTo>
                  <a:cubicBezTo>
                    <a:pt x="77252" y="8186"/>
                    <a:pt x="91173" y="14730"/>
                    <a:pt x="101491" y="26617"/>
                  </a:cubicBezTo>
                  <a:cubicBezTo>
                    <a:pt x="102251" y="27499"/>
                    <a:pt x="103378" y="28014"/>
                    <a:pt x="104579" y="28014"/>
                  </a:cubicBezTo>
                  <a:cubicBezTo>
                    <a:pt x="105755" y="28014"/>
                    <a:pt x="106883" y="27499"/>
                    <a:pt x="107667" y="26617"/>
                  </a:cubicBezTo>
                  <a:cubicBezTo>
                    <a:pt x="117985" y="14730"/>
                    <a:pt x="131906" y="8186"/>
                    <a:pt x="146857" y="8186"/>
                  </a:cubicBezTo>
                  <a:cubicBezTo>
                    <a:pt x="176684" y="8186"/>
                    <a:pt x="200972" y="34778"/>
                    <a:pt x="200972" y="67498"/>
                  </a:cubicBezTo>
                  <a:cubicBezTo>
                    <a:pt x="200972" y="77081"/>
                    <a:pt x="196634" y="88575"/>
                    <a:pt x="188080" y="101687"/>
                  </a:cubicBezTo>
                  <a:cubicBezTo>
                    <a:pt x="179845" y="95805"/>
                    <a:pt x="169772" y="92325"/>
                    <a:pt x="158890" y="92325"/>
                  </a:cubicBezTo>
                  <a:cubicBezTo>
                    <a:pt x="131195" y="92325"/>
                    <a:pt x="108647" y="114873"/>
                    <a:pt x="108647" y="142568"/>
                  </a:cubicBezTo>
                  <a:cubicBezTo>
                    <a:pt x="108647" y="153866"/>
                    <a:pt x="112397" y="164307"/>
                    <a:pt x="118720" y="172689"/>
                  </a:cubicBezTo>
                  <a:cubicBezTo>
                    <a:pt x="112397" y="177787"/>
                    <a:pt x="107348" y="181586"/>
                    <a:pt x="104579" y="183645"/>
                  </a:cubicBezTo>
                  <a:cubicBezTo>
                    <a:pt x="97741" y="178571"/>
                    <a:pt x="77301" y="162959"/>
                    <a:pt x="57105" y="143499"/>
                  </a:cubicBezTo>
                  <a:cubicBezTo>
                    <a:pt x="25097" y="112692"/>
                    <a:pt x="8161" y="86394"/>
                    <a:pt x="8161" y="67498"/>
                  </a:cubicBezTo>
                  <a:cubicBezTo>
                    <a:pt x="8161" y="56371"/>
                    <a:pt x="11004" y="45538"/>
                    <a:pt x="16347" y="36151"/>
                  </a:cubicBezTo>
                  <a:cubicBezTo>
                    <a:pt x="17450" y="34190"/>
                    <a:pt x="16764" y="31690"/>
                    <a:pt x="14803" y="30587"/>
                  </a:cubicBezTo>
                  <a:cubicBezTo>
                    <a:pt x="14163" y="30219"/>
                    <a:pt x="13465" y="30044"/>
                    <a:pt x="12777" y="30044"/>
                  </a:cubicBezTo>
                  <a:cubicBezTo>
                    <a:pt x="11358" y="30044"/>
                    <a:pt x="9982" y="30787"/>
                    <a:pt x="9240" y="32107"/>
                  </a:cubicBezTo>
                  <a:cubicBezTo>
                    <a:pt x="3186" y="42719"/>
                    <a:pt x="0" y="54974"/>
                    <a:pt x="0" y="67498"/>
                  </a:cubicBezTo>
                  <a:cubicBezTo>
                    <a:pt x="0" y="88992"/>
                    <a:pt x="17328" y="116564"/>
                    <a:pt x="51493" y="149455"/>
                  </a:cubicBezTo>
                  <a:cubicBezTo>
                    <a:pt x="76541" y="173547"/>
                    <a:pt x="101932" y="191855"/>
                    <a:pt x="102177" y="192051"/>
                  </a:cubicBezTo>
                  <a:cubicBezTo>
                    <a:pt x="102912" y="192566"/>
                    <a:pt x="103746" y="192811"/>
                    <a:pt x="104579" y="192811"/>
                  </a:cubicBezTo>
                  <a:cubicBezTo>
                    <a:pt x="105412" y="192811"/>
                    <a:pt x="106246" y="192566"/>
                    <a:pt x="106956" y="192051"/>
                  </a:cubicBezTo>
                  <a:cubicBezTo>
                    <a:pt x="107250" y="191831"/>
                    <a:pt x="114064" y="186929"/>
                    <a:pt x="124137" y="178816"/>
                  </a:cubicBezTo>
                  <a:cubicBezTo>
                    <a:pt x="133181" y="187468"/>
                    <a:pt x="145435" y="192811"/>
                    <a:pt x="158890" y="192811"/>
                  </a:cubicBezTo>
                  <a:cubicBezTo>
                    <a:pt x="186610" y="192811"/>
                    <a:pt x="209133" y="170263"/>
                    <a:pt x="209133" y="142568"/>
                  </a:cubicBezTo>
                  <a:cubicBezTo>
                    <a:pt x="209133" y="128696"/>
                    <a:pt x="203496" y="116123"/>
                    <a:pt x="194355" y="107006"/>
                  </a:cubicBezTo>
                  <a:cubicBezTo>
                    <a:pt x="204158" y="92202"/>
                    <a:pt x="209133" y="78919"/>
                    <a:pt x="209133" y="67498"/>
                  </a:cubicBezTo>
                  <a:cubicBezTo>
                    <a:pt x="209133" y="30293"/>
                    <a:pt x="181193" y="0"/>
                    <a:pt x="146857" y="0"/>
                  </a:cubicBezTo>
                  <a:cubicBezTo>
                    <a:pt x="131195" y="0"/>
                    <a:pt x="116025" y="6495"/>
                    <a:pt x="104579" y="17941"/>
                  </a:cubicBezTo>
                  <a:cubicBezTo>
                    <a:pt x="93109" y="6495"/>
                    <a:pt x="77938" y="0"/>
                    <a:pt x="6227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 name="Google Shape;836;p44"/>
            <p:cNvSpPr/>
            <p:nvPr/>
          </p:nvSpPr>
          <p:spPr>
            <a:xfrm>
              <a:off x="4448450" y="3291300"/>
              <a:ext cx="1429500" cy="1430100"/>
            </a:xfrm>
            <a:custGeom>
              <a:avLst/>
              <a:gdLst/>
              <a:ahLst/>
              <a:cxnLst/>
              <a:rect l="l" t="t" r="r" b="b"/>
              <a:pathLst>
                <a:path w="57180" h="57204" extrusionOk="0">
                  <a:moveTo>
                    <a:pt x="32670" y="8186"/>
                  </a:moveTo>
                  <a:lnTo>
                    <a:pt x="32670" y="20441"/>
                  </a:lnTo>
                  <a:cubicBezTo>
                    <a:pt x="32670" y="22695"/>
                    <a:pt x="34508" y="24509"/>
                    <a:pt x="36763" y="24509"/>
                  </a:cubicBezTo>
                  <a:lnTo>
                    <a:pt x="49018" y="24509"/>
                  </a:lnTo>
                  <a:lnTo>
                    <a:pt x="49018" y="32695"/>
                  </a:lnTo>
                  <a:lnTo>
                    <a:pt x="36763" y="32695"/>
                  </a:lnTo>
                  <a:cubicBezTo>
                    <a:pt x="34508" y="32695"/>
                    <a:pt x="32670" y="34509"/>
                    <a:pt x="32670" y="36763"/>
                  </a:cubicBezTo>
                  <a:lnTo>
                    <a:pt x="32670" y="49018"/>
                  </a:lnTo>
                  <a:lnTo>
                    <a:pt x="24509" y="49018"/>
                  </a:lnTo>
                  <a:lnTo>
                    <a:pt x="24509" y="36763"/>
                  </a:lnTo>
                  <a:cubicBezTo>
                    <a:pt x="24509" y="34509"/>
                    <a:pt x="22671" y="32695"/>
                    <a:pt x="20416" y="32695"/>
                  </a:cubicBezTo>
                  <a:lnTo>
                    <a:pt x="8162" y="32695"/>
                  </a:lnTo>
                  <a:lnTo>
                    <a:pt x="8162" y="24509"/>
                  </a:lnTo>
                  <a:lnTo>
                    <a:pt x="20416" y="24509"/>
                  </a:lnTo>
                  <a:cubicBezTo>
                    <a:pt x="22671" y="24509"/>
                    <a:pt x="24509" y="22695"/>
                    <a:pt x="24509" y="20441"/>
                  </a:cubicBezTo>
                  <a:lnTo>
                    <a:pt x="24509" y="8186"/>
                  </a:lnTo>
                  <a:close/>
                  <a:moveTo>
                    <a:pt x="20416" y="0"/>
                  </a:moveTo>
                  <a:cubicBezTo>
                    <a:pt x="18161" y="0"/>
                    <a:pt x="16323" y="1838"/>
                    <a:pt x="16323" y="4093"/>
                  </a:cubicBezTo>
                  <a:lnTo>
                    <a:pt x="16323" y="16348"/>
                  </a:lnTo>
                  <a:lnTo>
                    <a:pt x="4069" y="16348"/>
                  </a:lnTo>
                  <a:cubicBezTo>
                    <a:pt x="1814" y="16348"/>
                    <a:pt x="0" y="18186"/>
                    <a:pt x="0" y="20441"/>
                  </a:cubicBezTo>
                  <a:lnTo>
                    <a:pt x="0" y="36763"/>
                  </a:lnTo>
                  <a:cubicBezTo>
                    <a:pt x="0" y="39018"/>
                    <a:pt x="1814" y="40856"/>
                    <a:pt x="4069" y="40856"/>
                  </a:cubicBezTo>
                  <a:lnTo>
                    <a:pt x="16323" y="40856"/>
                  </a:lnTo>
                  <a:lnTo>
                    <a:pt x="16323" y="53111"/>
                  </a:lnTo>
                  <a:cubicBezTo>
                    <a:pt x="16323" y="55366"/>
                    <a:pt x="18161" y="57204"/>
                    <a:pt x="20416" y="57204"/>
                  </a:cubicBezTo>
                  <a:lnTo>
                    <a:pt x="36763" y="57204"/>
                  </a:lnTo>
                  <a:cubicBezTo>
                    <a:pt x="39018" y="57204"/>
                    <a:pt x="40832" y="55366"/>
                    <a:pt x="40832" y="53111"/>
                  </a:cubicBezTo>
                  <a:lnTo>
                    <a:pt x="40832" y="40856"/>
                  </a:lnTo>
                  <a:lnTo>
                    <a:pt x="53086" y="40856"/>
                  </a:lnTo>
                  <a:cubicBezTo>
                    <a:pt x="55341" y="40856"/>
                    <a:pt x="57179" y="39018"/>
                    <a:pt x="57179" y="36763"/>
                  </a:cubicBezTo>
                  <a:lnTo>
                    <a:pt x="57179" y="20441"/>
                  </a:lnTo>
                  <a:cubicBezTo>
                    <a:pt x="57179" y="18186"/>
                    <a:pt x="55341" y="16348"/>
                    <a:pt x="53086" y="16348"/>
                  </a:cubicBezTo>
                  <a:lnTo>
                    <a:pt x="40832" y="16348"/>
                  </a:lnTo>
                  <a:lnTo>
                    <a:pt x="40832" y="4093"/>
                  </a:lnTo>
                  <a:cubicBezTo>
                    <a:pt x="40832" y="1838"/>
                    <a:pt x="39018" y="0"/>
                    <a:pt x="3676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 name="Google Shape;837;p44"/>
            <p:cNvSpPr/>
            <p:nvPr/>
          </p:nvSpPr>
          <p:spPr>
            <a:xfrm>
              <a:off x="1656900" y="864300"/>
              <a:ext cx="204675" cy="204675"/>
            </a:xfrm>
            <a:custGeom>
              <a:avLst/>
              <a:gdLst/>
              <a:ahLst/>
              <a:cxnLst/>
              <a:rect l="l" t="t" r="r" b="b"/>
              <a:pathLst>
                <a:path w="8187" h="8187" extrusionOk="0">
                  <a:moveTo>
                    <a:pt x="4093" y="1"/>
                  </a:moveTo>
                  <a:cubicBezTo>
                    <a:pt x="3015" y="1"/>
                    <a:pt x="1961" y="442"/>
                    <a:pt x="1201" y="1202"/>
                  </a:cubicBezTo>
                  <a:cubicBezTo>
                    <a:pt x="441" y="1962"/>
                    <a:pt x="0" y="3016"/>
                    <a:pt x="0" y="4094"/>
                  </a:cubicBezTo>
                  <a:cubicBezTo>
                    <a:pt x="0" y="5172"/>
                    <a:pt x="441" y="6226"/>
                    <a:pt x="1201" y="6986"/>
                  </a:cubicBezTo>
                  <a:cubicBezTo>
                    <a:pt x="1961" y="7746"/>
                    <a:pt x="3015" y="8187"/>
                    <a:pt x="4093" y="8187"/>
                  </a:cubicBezTo>
                  <a:cubicBezTo>
                    <a:pt x="5172" y="8187"/>
                    <a:pt x="6225" y="7746"/>
                    <a:pt x="6985" y="6986"/>
                  </a:cubicBezTo>
                  <a:cubicBezTo>
                    <a:pt x="7745" y="6226"/>
                    <a:pt x="8186" y="5172"/>
                    <a:pt x="8186" y="4094"/>
                  </a:cubicBezTo>
                  <a:cubicBezTo>
                    <a:pt x="8186" y="3016"/>
                    <a:pt x="7745" y="1962"/>
                    <a:pt x="6985" y="1202"/>
                  </a:cubicBezTo>
                  <a:cubicBezTo>
                    <a:pt x="6225" y="442"/>
                    <a:pt x="5172" y="1"/>
                    <a:pt x="4093"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841"/>
        <p:cNvGrpSpPr/>
        <p:nvPr/>
      </p:nvGrpSpPr>
      <p:grpSpPr>
        <a:xfrm>
          <a:off x="0" y="0"/>
          <a:ext cx="0" cy="0"/>
          <a:chOff x="0" y="0"/>
          <a:chExt cx="0" cy="0"/>
        </a:xfrm>
      </p:grpSpPr>
      <p:sp>
        <p:nvSpPr>
          <p:cNvPr id="842" name="Google Shape;842;p45"/>
          <p:cNvSpPr txBox="1">
            <a:spLocks noGrp="1"/>
          </p:cNvSpPr>
          <p:nvPr>
            <p:ph type="ctrTitle" idx="2"/>
          </p:nvPr>
        </p:nvSpPr>
        <p:spPr>
          <a:xfrm flipH="1">
            <a:off x="1710625" y="2601875"/>
            <a:ext cx="6821100" cy="1215300"/>
          </a:xfrm>
          <a:prstGeom prst="rect">
            <a:avLst/>
          </a:prstGeom>
        </p:spPr>
        <p:txBody>
          <a:bodyPr spcFirstLastPara="1" wrap="square" lIns="91425" tIns="91425" rIns="91425" bIns="91425" anchor="t" anchorCtr="0">
            <a:noAutofit/>
          </a:bodyPr>
          <a:lstStyle/>
          <a:p>
            <a:pPr lvl="0"/>
            <a:r>
              <a:rPr lang="fa-IR" sz="5400" dirty="0" smtClean="0">
                <a:cs typeface="B Titr" panose="00000700000000000000" pitchFamily="2" charset="-78"/>
              </a:rPr>
              <a:t>ادامه تحصیل</a:t>
            </a:r>
            <a:endParaRPr sz="5400" dirty="0"/>
          </a:p>
        </p:txBody>
      </p:sp>
      <p:sp>
        <p:nvSpPr>
          <p:cNvPr id="843" name="Google Shape;843;p45"/>
          <p:cNvSpPr txBox="1">
            <a:spLocks noGrp="1"/>
          </p:cNvSpPr>
          <p:nvPr>
            <p:ph type="title"/>
          </p:nvPr>
        </p:nvSpPr>
        <p:spPr>
          <a:xfrm flipH="1">
            <a:off x="6432330" y="1543250"/>
            <a:ext cx="2099393" cy="1058625"/>
          </a:xfrm>
          <a:prstGeom prst="rect">
            <a:avLst/>
          </a:prstGeom>
        </p:spPr>
        <p:txBody>
          <a:bodyPr spcFirstLastPara="1" wrap="square" lIns="91425" tIns="91425" rIns="91425" bIns="91425" anchor="t" anchorCtr="0">
            <a:noAutofit/>
          </a:bodyPr>
          <a:lstStyle/>
          <a:p>
            <a:pPr lvl="0" algn="ctr" rtl="1"/>
            <a:r>
              <a:rPr lang="fa-IR" sz="5400" dirty="0">
                <a:solidFill>
                  <a:srgbClr val="FDC97A"/>
                </a:solidFill>
                <a:cs typeface="B Titr" panose="00000700000000000000" pitchFamily="2" charset="-78"/>
              </a:rPr>
              <a:t>بخش 4</a:t>
            </a:r>
            <a:endParaRPr lang="fa-IR" sz="5400" dirty="0">
              <a:solidFill>
                <a:srgbClr val="FDC97A"/>
              </a:solidFill>
              <a:cs typeface="B Titr" panose="00000700000000000000" pitchFamily="2" charset="-78"/>
            </a:endParaRPr>
          </a:p>
        </p:txBody>
      </p:sp>
      <p:sp>
        <p:nvSpPr>
          <p:cNvPr id="844" name="Google Shape;844;p45"/>
          <p:cNvSpPr txBox="1">
            <a:spLocks noGrp="1"/>
          </p:cNvSpPr>
          <p:nvPr>
            <p:ph type="subTitle" idx="1"/>
          </p:nvPr>
        </p:nvSpPr>
        <p:spPr>
          <a:xfrm>
            <a:off x="4635062" y="3609500"/>
            <a:ext cx="3896663" cy="394941"/>
          </a:xfrm>
          <a:prstGeom prst="rect">
            <a:avLst/>
          </a:prstGeom>
        </p:spPr>
        <p:txBody>
          <a:bodyPr spcFirstLastPara="1" wrap="square" lIns="91425" tIns="91425" rIns="91425" bIns="91425" anchor="b" anchorCtr="0">
            <a:noAutofit/>
          </a:bodyPr>
          <a:lstStyle/>
          <a:p>
            <a:pPr marL="0" lvl="0" indent="0"/>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48"/>
        <p:cNvGrpSpPr/>
        <p:nvPr/>
      </p:nvGrpSpPr>
      <p:grpSpPr>
        <a:xfrm>
          <a:off x="0" y="0"/>
          <a:ext cx="0" cy="0"/>
          <a:chOff x="0" y="0"/>
          <a:chExt cx="0" cy="0"/>
        </a:xfrm>
      </p:grpSpPr>
      <p:sp>
        <p:nvSpPr>
          <p:cNvPr id="849" name="Google Shape;849;p46"/>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3200" b="1" dirty="0">
                <a:latin typeface="Shabnam" panose="020B0603030804020204" pitchFamily="34" charset="-78"/>
                <a:cs typeface="Shabnam" panose="020B0603030804020204" pitchFamily="34" charset="-78"/>
              </a:rPr>
              <a:t>اصول درس خواندن</a:t>
            </a:r>
            <a:endParaRPr sz="3200" dirty="0"/>
          </a:p>
        </p:txBody>
      </p:sp>
      <p:sp>
        <p:nvSpPr>
          <p:cNvPr id="850" name="Google Shape;850;p46"/>
          <p:cNvSpPr/>
          <p:nvPr/>
        </p:nvSpPr>
        <p:spPr>
          <a:xfrm>
            <a:off x="4817560" y="1604608"/>
            <a:ext cx="1389600" cy="13896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851" name="Google Shape;851;p46"/>
          <p:cNvSpPr/>
          <p:nvPr/>
        </p:nvSpPr>
        <p:spPr>
          <a:xfrm>
            <a:off x="2936970" y="1604645"/>
            <a:ext cx="1389600" cy="13896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cxnSp>
        <p:nvCxnSpPr>
          <p:cNvPr id="852" name="Google Shape;852;p46"/>
          <p:cNvCxnSpPr>
            <a:stCxn id="851" idx="2"/>
          </p:cNvCxnSpPr>
          <p:nvPr/>
        </p:nvCxnSpPr>
        <p:spPr>
          <a:xfrm rot="10800000">
            <a:off x="2628870" y="2299445"/>
            <a:ext cx="308100" cy="0"/>
          </a:xfrm>
          <a:prstGeom prst="straightConnector1">
            <a:avLst/>
          </a:prstGeom>
          <a:noFill/>
          <a:ln w="28575" cap="flat" cmpd="sng">
            <a:solidFill>
              <a:srgbClr val="FFFFFF"/>
            </a:solidFill>
            <a:prstDash val="solid"/>
            <a:round/>
            <a:headEnd type="none" w="med" len="med"/>
            <a:tailEnd type="none" w="med" len="med"/>
          </a:ln>
        </p:spPr>
      </p:cxnSp>
      <p:sp>
        <p:nvSpPr>
          <p:cNvPr id="853" name="Google Shape;853;p46"/>
          <p:cNvSpPr/>
          <p:nvPr/>
        </p:nvSpPr>
        <p:spPr>
          <a:xfrm>
            <a:off x="3884493" y="812681"/>
            <a:ext cx="1389600" cy="13896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FFFFFF"/>
              </a:solidFill>
              <a:latin typeface="Calibri"/>
              <a:ea typeface="Calibri"/>
              <a:cs typeface="Calibri"/>
              <a:sym typeface="Calibri"/>
            </a:endParaRPr>
          </a:p>
        </p:txBody>
      </p:sp>
      <p:sp>
        <p:nvSpPr>
          <p:cNvPr id="854" name="Google Shape;854;p46"/>
          <p:cNvSpPr/>
          <p:nvPr/>
        </p:nvSpPr>
        <p:spPr>
          <a:xfrm>
            <a:off x="3884493" y="2392997"/>
            <a:ext cx="1389600" cy="13896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FFFFFF"/>
              </a:solidFill>
              <a:latin typeface="Calibri"/>
              <a:ea typeface="Calibri"/>
              <a:cs typeface="Calibri"/>
              <a:sym typeface="Calibri"/>
            </a:endParaRPr>
          </a:p>
        </p:txBody>
      </p:sp>
      <p:cxnSp>
        <p:nvCxnSpPr>
          <p:cNvPr id="855" name="Google Shape;855;p46"/>
          <p:cNvCxnSpPr/>
          <p:nvPr/>
        </p:nvCxnSpPr>
        <p:spPr>
          <a:xfrm rot="10800000">
            <a:off x="6207116" y="2299382"/>
            <a:ext cx="308100" cy="0"/>
          </a:xfrm>
          <a:prstGeom prst="straightConnector1">
            <a:avLst/>
          </a:prstGeom>
          <a:noFill/>
          <a:ln w="28575" cap="flat" cmpd="sng">
            <a:solidFill>
              <a:srgbClr val="FFFFFF"/>
            </a:solidFill>
            <a:prstDash val="solid"/>
            <a:round/>
            <a:headEnd type="none" w="med" len="med"/>
            <a:tailEnd type="none" w="med" len="med"/>
          </a:ln>
        </p:spPr>
      </p:cxnSp>
      <p:grpSp>
        <p:nvGrpSpPr>
          <p:cNvPr id="856" name="Google Shape;856;p46"/>
          <p:cNvGrpSpPr/>
          <p:nvPr/>
        </p:nvGrpSpPr>
        <p:grpSpPr>
          <a:xfrm>
            <a:off x="5239699" y="2026767"/>
            <a:ext cx="545406" cy="545406"/>
            <a:chOff x="1190625" y="238125"/>
            <a:chExt cx="5219200" cy="5219200"/>
          </a:xfrm>
        </p:grpSpPr>
        <p:sp>
          <p:nvSpPr>
            <p:cNvPr id="857" name="Google Shape;857;p46"/>
            <p:cNvSpPr/>
            <p:nvPr/>
          </p:nvSpPr>
          <p:spPr>
            <a:xfrm>
              <a:off x="1190625" y="238125"/>
              <a:ext cx="5219200" cy="5219200"/>
            </a:xfrm>
            <a:custGeom>
              <a:avLst/>
              <a:gdLst/>
              <a:ahLst/>
              <a:cxnLst/>
              <a:rect l="l" t="t" r="r" b="b"/>
              <a:pathLst>
                <a:path w="208768" h="208768" extrusionOk="0">
                  <a:moveTo>
                    <a:pt x="157163" y="8155"/>
                  </a:moveTo>
                  <a:cubicBezTo>
                    <a:pt x="164828" y="8155"/>
                    <a:pt x="171776" y="12363"/>
                    <a:pt x="175364" y="19115"/>
                  </a:cubicBezTo>
                  <a:lnTo>
                    <a:pt x="198100" y="65925"/>
                  </a:lnTo>
                  <a:cubicBezTo>
                    <a:pt x="192131" y="66545"/>
                    <a:pt x="186683" y="69219"/>
                    <a:pt x="181856" y="73851"/>
                  </a:cubicBezTo>
                  <a:lnTo>
                    <a:pt x="181856" y="53366"/>
                  </a:lnTo>
                  <a:cubicBezTo>
                    <a:pt x="181856" y="52518"/>
                    <a:pt x="181595" y="51670"/>
                    <a:pt x="181073" y="50952"/>
                  </a:cubicBezTo>
                  <a:lnTo>
                    <a:pt x="168840" y="34283"/>
                  </a:lnTo>
                  <a:cubicBezTo>
                    <a:pt x="168058" y="33240"/>
                    <a:pt x="166851" y="32620"/>
                    <a:pt x="165546" y="32620"/>
                  </a:cubicBezTo>
                  <a:cubicBezTo>
                    <a:pt x="164241" y="32620"/>
                    <a:pt x="163034" y="33240"/>
                    <a:pt x="162251" y="34283"/>
                  </a:cubicBezTo>
                  <a:lnTo>
                    <a:pt x="153313" y="46483"/>
                  </a:lnTo>
                  <a:lnTo>
                    <a:pt x="144376" y="34283"/>
                  </a:lnTo>
                  <a:cubicBezTo>
                    <a:pt x="143593" y="33240"/>
                    <a:pt x="142386" y="32620"/>
                    <a:pt x="141081" y="32620"/>
                  </a:cubicBezTo>
                  <a:cubicBezTo>
                    <a:pt x="139776" y="32620"/>
                    <a:pt x="138569" y="33240"/>
                    <a:pt x="137786" y="34283"/>
                  </a:cubicBezTo>
                  <a:lnTo>
                    <a:pt x="128848" y="46483"/>
                  </a:lnTo>
                  <a:lnTo>
                    <a:pt x="119911" y="34283"/>
                  </a:lnTo>
                  <a:cubicBezTo>
                    <a:pt x="119128" y="33240"/>
                    <a:pt x="117921" y="32620"/>
                    <a:pt x="116616" y="32620"/>
                  </a:cubicBezTo>
                  <a:cubicBezTo>
                    <a:pt x="115311" y="32620"/>
                    <a:pt x="114104" y="33240"/>
                    <a:pt x="113321" y="34283"/>
                  </a:cubicBezTo>
                  <a:lnTo>
                    <a:pt x="104384" y="46483"/>
                  </a:lnTo>
                  <a:lnTo>
                    <a:pt x="95446" y="34283"/>
                  </a:lnTo>
                  <a:cubicBezTo>
                    <a:pt x="94663" y="33240"/>
                    <a:pt x="93456" y="32620"/>
                    <a:pt x="92151" y="32620"/>
                  </a:cubicBezTo>
                  <a:cubicBezTo>
                    <a:pt x="90846" y="32620"/>
                    <a:pt x="89639" y="33240"/>
                    <a:pt x="88857" y="34283"/>
                  </a:cubicBezTo>
                  <a:lnTo>
                    <a:pt x="79919" y="46483"/>
                  </a:lnTo>
                  <a:lnTo>
                    <a:pt x="70981" y="34283"/>
                  </a:lnTo>
                  <a:cubicBezTo>
                    <a:pt x="70198" y="33240"/>
                    <a:pt x="68991" y="32620"/>
                    <a:pt x="67686" y="32620"/>
                  </a:cubicBezTo>
                  <a:cubicBezTo>
                    <a:pt x="66381" y="32620"/>
                    <a:pt x="65174" y="33240"/>
                    <a:pt x="64392" y="34283"/>
                  </a:cubicBezTo>
                  <a:lnTo>
                    <a:pt x="55454" y="46483"/>
                  </a:lnTo>
                  <a:lnTo>
                    <a:pt x="46516" y="34283"/>
                  </a:lnTo>
                  <a:cubicBezTo>
                    <a:pt x="45733" y="33240"/>
                    <a:pt x="44526" y="32620"/>
                    <a:pt x="43221" y="32620"/>
                  </a:cubicBezTo>
                  <a:cubicBezTo>
                    <a:pt x="41917" y="32620"/>
                    <a:pt x="40710" y="33240"/>
                    <a:pt x="39927" y="34283"/>
                  </a:cubicBezTo>
                  <a:lnTo>
                    <a:pt x="27694" y="50952"/>
                  </a:lnTo>
                  <a:cubicBezTo>
                    <a:pt x="27172" y="51670"/>
                    <a:pt x="26911" y="52518"/>
                    <a:pt x="26911" y="53366"/>
                  </a:cubicBezTo>
                  <a:lnTo>
                    <a:pt x="26911" y="72514"/>
                  </a:lnTo>
                  <a:cubicBezTo>
                    <a:pt x="22051" y="67360"/>
                    <a:pt x="16506" y="64033"/>
                    <a:pt x="10471" y="62695"/>
                  </a:cubicBezTo>
                  <a:lnTo>
                    <a:pt x="33370" y="19180"/>
                  </a:lnTo>
                  <a:cubicBezTo>
                    <a:pt x="36926" y="12363"/>
                    <a:pt x="43939" y="8155"/>
                    <a:pt x="51605" y="8155"/>
                  </a:cubicBezTo>
                  <a:close/>
                  <a:moveTo>
                    <a:pt x="43221" y="43580"/>
                  </a:moveTo>
                  <a:lnTo>
                    <a:pt x="51376" y="54704"/>
                  </a:lnTo>
                  <a:lnTo>
                    <a:pt x="51376" y="82365"/>
                  </a:lnTo>
                  <a:lnTo>
                    <a:pt x="35066" y="82365"/>
                  </a:lnTo>
                  <a:lnTo>
                    <a:pt x="35066" y="54704"/>
                  </a:lnTo>
                  <a:lnTo>
                    <a:pt x="43221" y="43580"/>
                  </a:lnTo>
                  <a:close/>
                  <a:moveTo>
                    <a:pt x="67686" y="43580"/>
                  </a:moveTo>
                  <a:lnTo>
                    <a:pt x="75841" y="54704"/>
                  </a:lnTo>
                  <a:lnTo>
                    <a:pt x="75841" y="82365"/>
                  </a:lnTo>
                  <a:lnTo>
                    <a:pt x="59531" y="82365"/>
                  </a:lnTo>
                  <a:lnTo>
                    <a:pt x="59531" y="54704"/>
                  </a:lnTo>
                  <a:lnTo>
                    <a:pt x="67686" y="43580"/>
                  </a:lnTo>
                  <a:close/>
                  <a:moveTo>
                    <a:pt x="92151" y="43580"/>
                  </a:moveTo>
                  <a:lnTo>
                    <a:pt x="100306" y="54704"/>
                  </a:lnTo>
                  <a:lnTo>
                    <a:pt x="100306" y="82365"/>
                  </a:lnTo>
                  <a:lnTo>
                    <a:pt x="83996" y="82365"/>
                  </a:lnTo>
                  <a:lnTo>
                    <a:pt x="83996" y="54704"/>
                  </a:lnTo>
                  <a:lnTo>
                    <a:pt x="92151" y="43580"/>
                  </a:lnTo>
                  <a:close/>
                  <a:moveTo>
                    <a:pt x="116616" y="43580"/>
                  </a:moveTo>
                  <a:lnTo>
                    <a:pt x="124771" y="54704"/>
                  </a:lnTo>
                  <a:lnTo>
                    <a:pt x="124771" y="82365"/>
                  </a:lnTo>
                  <a:lnTo>
                    <a:pt x="108461" y="82365"/>
                  </a:lnTo>
                  <a:lnTo>
                    <a:pt x="108461" y="54704"/>
                  </a:lnTo>
                  <a:lnTo>
                    <a:pt x="116616" y="43580"/>
                  </a:lnTo>
                  <a:close/>
                  <a:moveTo>
                    <a:pt x="141081" y="43580"/>
                  </a:moveTo>
                  <a:lnTo>
                    <a:pt x="149236" y="54704"/>
                  </a:lnTo>
                  <a:lnTo>
                    <a:pt x="149236" y="82365"/>
                  </a:lnTo>
                  <a:lnTo>
                    <a:pt x="132926" y="82365"/>
                  </a:lnTo>
                  <a:lnTo>
                    <a:pt x="132926" y="54704"/>
                  </a:lnTo>
                  <a:lnTo>
                    <a:pt x="141081" y="43580"/>
                  </a:lnTo>
                  <a:close/>
                  <a:moveTo>
                    <a:pt x="165546" y="43580"/>
                  </a:moveTo>
                  <a:lnTo>
                    <a:pt x="173701" y="54704"/>
                  </a:lnTo>
                  <a:lnTo>
                    <a:pt x="173701" y="82365"/>
                  </a:lnTo>
                  <a:lnTo>
                    <a:pt x="157391" y="82365"/>
                  </a:lnTo>
                  <a:lnTo>
                    <a:pt x="157391" y="54704"/>
                  </a:lnTo>
                  <a:lnTo>
                    <a:pt x="165546" y="43580"/>
                  </a:lnTo>
                  <a:close/>
                  <a:moveTo>
                    <a:pt x="51376" y="90520"/>
                  </a:moveTo>
                  <a:lnTo>
                    <a:pt x="51376" y="102753"/>
                  </a:lnTo>
                  <a:lnTo>
                    <a:pt x="42341" y="102753"/>
                  </a:lnTo>
                  <a:cubicBezTo>
                    <a:pt x="41590" y="99882"/>
                    <a:pt x="40253" y="95446"/>
                    <a:pt x="38133" y="90520"/>
                  </a:cubicBezTo>
                  <a:close/>
                  <a:moveTo>
                    <a:pt x="75841" y="90520"/>
                  </a:moveTo>
                  <a:lnTo>
                    <a:pt x="75841" y="102753"/>
                  </a:lnTo>
                  <a:lnTo>
                    <a:pt x="59531" y="102753"/>
                  </a:lnTo>
                  <a:lnTo>
                    <a:pt x="59531" y="90520"/>
                  </a:lnTo>
                  <a:close/>
                  <a:moveTo>
                    <a:pt x="100306" y="90520"/>
                  </a:moveTo>
                  <a:lnTo>
                    <a:pt x="100306" y="102753"/>
                  </a:lnTo>
                  <a:lnTo>
                    <a:pt x="83996" y="102753"/>
                  </a:lnTo>
                  <a:lnTo>
                    <a:pt x="83996" y="90520"/>
                  </a:lnTo>
                  <a:close/>
                  <a:moveTo>
                    <a:pt x="124771" y="90520"/>
                  </a:moveTo>
                  <a:lnTo>
                    <a:pt x="124771" y="102753"/>
                  </a:lnTo>
                  <a:lnTo>
                    <a:pt x="108461" y="102753"/>
                  </a:lnTo>
                  <a:lnTo>
                    <a:pt x="108461" y="90520"/>
                  </a:lnTo>
                  <a:close/>
                  <a:moveTo>
                    <a:pt x="149236" y="90520"/>
                  </a:moveTo>
                  <a:lnTo>
                    <a:pt x="149236" y="102753"/>
                  </a:lnTo>
                  <a:lnTo>
                    <a:pt x="132926" y="102753"/>
                  </a:lnTo>
                  <a:lnTo>
                    <a:pt x="132926" y="90520"/>
                  </a:lnTo>
                  <a:close/>
                  <a:moveTo>
                    <a:pt x="170732" y="90520"/>
                  </a:moveTo>
                  <a:cubicBezTo>
                    <a:pt x="168579" y="95380"/>
                    <a:pt x="167177" y="99849"/>
                    <a:pt x="166427" y="102753"/>
                  </a:cubicBezTo>
                  <a:lnTo>
                    <a:pt x="157391" y="102753"/>
                  </a:lnTo>
                  <a:lnTo>
                    <a:pt x="157391" y="90520"/>
                  </a:lnTo>
                  <a:close/>
                  <a:moveTo>
                    <a:pt x="8155" y="70524"/>
                  </a:moveTo>
                  <a:cubicBezTo>
                    <a:pt x="28216" y="74536"/>
                    <a:pt x="35066" y="107287"/>
                    <a:pt x="35132" y="107646"/>
                  </a:cubicBezTo>
                  <a:cubicBezTo>
                    <a:pt x="35523" y="109538"/>
                    <a:pt x="37187" y="110908"/>
                    <a:pt x="39144" y="110908"/>
                  </a:cubicBezTo>
                  <a:lnTo>
                    <a:pt x="169623" y="110908"/>
                  </a:lnTo>
                  <a:cubicBezTo>
                    <a:pt x="171580" y="110908"/>
                    <a:pt x="173244" y="109538"/>
                    <a:pt x="173636" y="107646"/>
                  </a:cubicBezTo>
                  <a:cubicBezTo>
                    <a:pt x="173701" y="107287"/>
                    <a:pt x="180486" y="74439"/>
                    <a:pt x="200612" y="73949"/>
                  </a:cubicBezTo>
                  <a:lnTo>
                    <a:pt x="200612" y="191870"/>
                  </a:lnTo>
                  <a:cubicBezTo>
                    <a:pt x="200612" y="194480"/>
                    <a:pt x="195197" y="200612"/>
                    <a:pt x="187793" y="200612"/>
                  </a:cubicBezTo>
                  <a:lnTo>
                    <a:pt x="20975" y="200612"/>
                  </a:lnTo>
                  <a:cubicBezTo>
                    <a:pt x="13570" y="200612"/>
                    <a:pt x="8155" y="194480"/>
                    <a:pt x="8155" y="191870"/>
                  </a:cubicBezTo>
                  <a:lnTo>
                    <a:pt x="8155" y="70524"/>
                  </a:lnTo>
                  <a:close/>
                  <a:moveTo>
                    <a:pt x="51605" y="0"/>
                  </a:moveTo>
                  <a:cubicBezTo>
                    <a:pt x="40905" y="0"/>
                    <a:pt x="31152" y="5872"/>
                    <a:pt x="26161" y="15364"/>
                  </a:cubicBezTo>
                  <a:cubicBezTo>
                    <a:pt x="26161" y="15364"/>
                    <a:pt x="489" y="64131"/>
                    <a:pt x="489" y="64131"/>
                  </a:cubicBezTo>
                  <a:cubicBezTo>
                    <a:pt x="163" y="64718"/>
                    <a:pt x="0" y="65370"/>
                    <a:pt x="0" y="66055"/>
                  </a:cubicBezTo>
                  <a:lnTo>
                    <a:pt x="0" y="191870"/>
                  </a:lnTo>
                  <a:cubicBezTo>
                    <a:pt x="0" y="199536"/>
                    <a:pt x="9362" y="208767"/>
                    <a:pt x="20975" y="208767"/>
                  </a:cubicBezTo>
                  <a:lnTo>
                    <a:pt x="187793" y="208767"/>
                  </a:lnTo>
                  <a:cubicBezTo>
                    <a:pt x="199405" y="208767"/>
                    <a:pt x="208767" y="199536"/>
                    <a:pt x="208767" y="191870"/>
                  </a:cubicBezTo>
                  <a:lnTo>
                    <a:pt x="208767" y="70133"/>
                  </a:lnTo>
                  <a:cubicBezTo>
                    <a:pt x="208767" y="69317"/>
                    <a:pt x="208571" y="68763"/>
                    <a:pt x="208343" y="68339"/>
                  </a:cubicBezTo>
                  <a:lnTo>
                    <a:pt x="182671" y="15494"/>
                  </a:lnTo>
                  <a:cubicBezTo>
                    <a:pt x="182671" y="15429"/>
                    <a:pt x="182639" y="15397"/>
                    <a:pt x="182606" y="15364"/>
                  </a:cubicBezTo>
                  <a:cubicBezTo>
                    <a:pt x="177615" y="5872"/>
                    <a:pt x="167862" y="0"/>
                    <a:pt x="15716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 name="Google Shape;858;p46"/>
            <p:cNvSpPr/>
            <p:nvPr/>
          </p:nvSpPr>
          <p:spPr>
            <a:xfrm>
              <a:off x="2164325" y="3214675"/>
              <a:ext cx="3262000" cy="1834900"/>
            </a:xfrm>
            <a:custGeom>
              <a:avLst/>
              <a:gdLst/>
              <a:ahLst/>
              <a:cxnLst/>
              <a:rect l="l" t="t" r="r" b="b"/>
              <a:pathLst>
                <a:path w="130480" h="73396" extrusionOk="0">
                  <a:moveTo>
                    <a:pt x="122325" y="8155"/>
                  </a:moveTo>
                  <a:lnTo>
                    <a:pt x="122325" y="65240"/>
                  </a:lnTo>
                  <a:lnTo>
                    <a:pt x="8155" y="65240"/>
                  </a:lnTo>
                  <a:lnTo>
                    <a:pt x="8155" y="8155"/>
                  </a:lnTo>
                  <a:close/>
                  <a:moveTo>
                    <a:pt x="4078" y="1"/>
                  </a:moveTo>
                  <a:cubicBezTo>
                    <a:pt x="1827" y="1"/>
                    <a:pt x="0" y="1827"/>
                    <a:pt x="0" y="4078"/>
                  </a:cubicBezTo>
                  <a:lnTo>
                    <a:pt x="0" y="69318"/>
                  </a:lnTo>
                  <a:cubicBezTo>
                    <a:pt x="0" y="71568"/>
                    <a:pt x="1827" y="73395"/>
                    <a:pt x="4078" y="73395"/>
                  </a:cubicBezTo>
                  <a:lnTo>
                    <a:pt x="126402" y="73395"/>
                  </a:lnTo>
                  <a:cubicBezTo>
                    <a:pt x="128653" y="73395"/>
                    <a:pt x="130480" y="71568"/>
                    <a:pt x="130480" y="69318"/>
                  </a:cubicBezTo>
                  <a:lnTo>
                    <a:pt x="130480" y="4078"/>
                  </a:lnTo>
                  <a:cubicBezTo>
                    <a:pt x="130480" y="1827"/>
                    <a:pt x="128653" y="1"/>
                    <a:pt x="12640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 name="Google Shape;859;p46"/>
            <p:cNvSpPr/>
            <p:nvPr/>
          </p:nvSpPr>
          <p:spPr>
            <a:xfrm>
              <a:off x="2780825" y="4437925"/>
              <a:ext cx="917475" cy="203900"/>
            </a:xfrm>
            <a:custGeom>
              <a:avLst/>
              <a:gdLst/>
              <a:ahLst/>
              <a:cxnLst/>
              <a:rect l="l" t="t" r="r" b="b"/>
              <a:pathLst>
                <a:path w="36699" h="8156" extrusionOk="0">
                  <a:moveTo>
                    <a:pt x="4078" y="0"/>
                  </a:moveTo>
                  <a:cubicBezTo>
                    <a:pt x="1827" y="0"/>
                    <a:pt x="1" y="1827"/>
                    <a:pt x="1" y="4078"/>
                  </a:cubicBezTo>
                  <a:cubicBezTo>
                    <a:pt x="1" y="6329"/>
                    <a:pt x="1827" y="8155"/>
                    <a:pt x="4078" y="8155"/>
                  </a:cubicBezTo>
                  <a:lnTo>
                    <a:pt x="32621" y="8155"/>
                  </a:lnTo>
                  <a:cubicBezTo>
                    <a:pt x="34871" y="8155"/>
                    <a:pt x="36698" y="6329"/>
                    <a:pt x="36698" y="4078"/>
                  </a:cubicBezTo>
                  <a:cubicBezTo>
                    <a:pt x="36698" y="1827"/>
                    <a:pt x="34871" y="0"/>
                    <a:pt x="32621"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 name="Google Shape;860;p46"/>
            <p:cNvSpPr/>
            <p:nvPr/>
          </p:nvSpPr>
          <p:spPr>
            <a:xfrm>
              <a:off x="2567175" y="4030175"/>
              <a:ext cx="2446500" cy="203900"/>
            </a:xfrm>
            <a:custGeom>
              <a:avLst/>
              <a:gdLst/>
              <a:ahLst/>
              <a:cxnLst/>
              <a:rect l="l" t="t" r="r" b="b"/>
              <a:pathLst>
                <a:path w="97860" h="8156" extrusionOk="0">
                  <a:moveTo>
                    <a:pt x="4078" y="0"/>
                  </a:moveTo>
                  <a:cubicBezTo>
                    <a:pt x="1794" y="0"/>
                    <a:pt x="0" y="1827"/>
                    <a:pt x="0" y="4078"/>
                  </a:cubicBezTo>
                  <a:cubicBezTo>
                    <a:pt x="0" y="6329"/>
                    <a:pt x="1794" y="8155"/>
                    <a:pt x="4078" y="8155"/>
                  </a:cubicBezTo>
                  <a:lnTo>
                    <a:pt x="93782" y="8155"/>
                  </a:lnTo>
                  <a:cubicBezTo>
                    <a:pt x="96033" y="8155"/>
                    <a:pt x="97860" y="6329"/>
                    <a:pt x="97860" y="4078"/>
                  </a:cubicBezTo>
                  <a:cubicBezTo>
                    <a:pt x="97860" y="1827"/>
                    <a:pt x="96033" y="0"/>
                    <a:pt x="9378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 name="Google Shape;861;p46"/>
            <p:cNvSpPr/>
            <p:nvPr/>
          </p:nvSpPr>
          <p:spPr>
            <a:xfrm>
              <a:off x="3270125" y="3622425"/>
              <a:ext cx="1427150" cy="203900"/>
            </a:xfrm>
            <a:custGeom>
              <a:avLst/>
              <a:gdLst/>
              <a:ahLst/>
              <a:cxnLst/>
              <a:rect l="l" t="t" r="r" b="b"/>
              <a:pathLst>
                <a:path w="57086" h="8156" extrusionOk="0">
                  <a:moveTo>
                    <a:pt x="4078" y="0"/>
                  </a:moveTo>
                  <a:cubicBezTo>
                    <a:pt x="1827" y="0"/>
                    <a:pt x="1" y="1827"/>
                    <a:pt x="1" y="4078"/>
                  </a:cubicBezTo>
                  <a:cubicBezTo>
                    <a:pt x="1" y="6329"/>
                    <a:pt x="1827" y="8155"/>
                    <a:pt x="4078" y="8155"/>
                  </a:cubicBezTo>
                  <a:lnTo>
                    <a:pt x="53008" y="8155"/>
                  </a:lnTo>
                  <a:cubicBezTo>
                    <a:pt x="55259" y="8155"/>
                    <a:pt x="57085" y="6329"/>
                    <a:pt x="57085" y="4078"/>
                  </a:cubicBezTo>
                  <a:cubicBezTo>
                    <a:pt x="57085" y="1827"/>
                    <a:pt x="55259" y="0"/>
                    <a:pt x="5300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 name="Google Shape;862;p46"/>
            <p:cNvSpPr/>
            <p:nvPr/>
          </p:nvSpPr>
          <p:spPr>
            <a:xfrm>
              <a:off x="2862375" y="3622425"/>
              <a:ext cx="203900" cy="203900"/>
            </a:xfrm>
            <a:custGeom>
              <a:avLst/>
              <a:gdLst/>
              <a:ahLst/>
              <a:cxnLst/>
              <a:rect l="l" t="t" r="r" b="b"/>
              <a:pathLst>
                <a:path w="8156" h="8156" extrusionOk="0">
                  <a:moveTo>
                    <a:pt x="4078" y="0"/>
                  </a:moveTo>
                  <a:cubicBezTo>
                    <a:pt x="1827" y="0"/>
                    <a:pt x="1" y="1827"/>
                    <a:pt x="1" y="4078"/>
                  </a:cubicBezTo>
                  <a:cubicBezTo>
                    <a:pt x="1" y="6329"/>
                    <a:pt x="1827" y="8155"/>
                    <a:pt x="4078" y="8155"/>
                  </a:cubicBezTo>
                  <a:cubicBezTo>
                    <a:pt x="6329" y="8155"/>
                    <a:pt x="8156" y="6329"/>
                    <a:pt x="8156" y="4078"/>
                  </a:cubicBezTo>
                  <a:cubicBezTo>
                    <a:pt x="8156"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 name="Google Shape;863;p46"/>
            <p:cNvSpPr/>
            <p:nvPr/>
          </p:nvSpPr>
          <p:spPr>
            <a:xfrm>
              <a:off x="3902150" y="4437925"/>
              <a:ext cx="917450" cy="203900"/>
            </a:xfrm>
            <a:custGeom>
              <a:avLst/>
              <a:gdLst/>
              <a:ahLst/>
              <a:cxnLst/>
              <a:rect l="l" t="t" r="r" b="b"/>
              <a:pathLst>
                <a:path w="36698" h="8156" extrusionOk="0">
                  <a:moveTo>
                    <a:pt x="4078" y="0"/>
                  </a:moveTo>
                  <a:cubicBezTo>
                    <a:pt x="1827" y="0"/>
                    <a:pt x="0" y="1827"/>
                    <a:pt x="0" y="4078"/>
                  </a:cubicBezTo>
                  <a:cubicBezTo>
                    <a:pt x="0" y="6329"/>
                    <a:pt x="1827" y="8155"/>
                    <a:pt x="4078" y="8155"/>
                  </a:cubicBezTo>
                  <a:lnTo>
                    <a:pt x="32620" y="8155"/>
                  </a:lnTo>
                  <a:cubicBezTo>
                    <a:pt x="34871" y="8155"/>
                    <a:pt x="36697" y="6329"/>
                    <a:pt x="36697" y="4078"/>
                  </a:cubicBezTo>
                  <a:cubicBezTo>
                    <a:pt x="36697" y="1827"/>
                    <a:pt x="34871" y="0"/>
                    <a:pt x="3262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64" name="Google Shape;864;p46"/>
          <p:cNvGrpSpPr/>
          <p:nvPr/>
        </p:nvGrpSpPr>
        <p:grpSpPr>
          <a:xfrm>
            <a:off x="4277816" y="1321929"/>
            <a:ext cx="602818" cy="370922"/>
            <a:chOff x="1190625" y="1237100"/>
            <a:chExt cx="5219200" cy="3211450"/>
          </a:xfrm>
        </p:grpSpPr>
        <p:sp>
          <p:nvSpPr>
            <p:cNvPr id="865" name="Google Shape;865;p46"/>
            <p:cNvSpPr/>
            <p:nvPr/>
          </p:nvSpPr>
          <p:spPr>
            <a:xfrm>
              <a:off x="1985725" y="3434050"/>
              <a:ext cx="203900" cy="203900"/>
            </a:xfrm>
            <a:custGeom>
              <a:avLst/>
              <a:gdLst/>
              <a:ahLst/>
              <a:cxnLst/>
              <a:rect l="l" t="t" r="r" b="b"/>
              <a:pathLst>
                <a:path w="8156" h="8156" extrusionOk="0">
                  <a:moveTo>
                    <a:pt x="4078" y="0"/>
                  </a:moveTo>
                  <a:cubicBezTo>
                    <a:pt x="1827" y="0"/>
                    <a:pt x="0" y="1827"/>
                    <a:pt x="0" y="4078"/>
                  </a:cubicBezTo>
                  <a:cubicBezTo>
                    <a:pt x="0" y="6329"/>
                    <a:pt x="1827" y="8155"/>
                    <a:pt x="4078" y="8155"/>
                  </a:cubicBezTo>
                  <a:cubicBezTo>
                    <a:pt x="6329" y="8155"/>
                    <a:pt x="8155" y="6329"/>
                    <a:pt x="8155" y="4078"/>
                  </a:cubicBezTo>
                  <a:cubicBezTo>
                    <a:pt x="8155"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 name="Google Shape;866;p46"/>
            <p:cNvSpPr/>
            <p:nvPr/>
          </p:nvSpPr>
          <p:spPr>
            <a:xfrm>
              <a:off x="2434250" y="2134150"/>
              <a:ext cx="2752325" cy="1498900"/>
            </a:xfrm>
            <a:custGeom>
              <a:avLst/>
              <a:gdLst/>
              <a:ahLst/>
              <a:cxnLst/>
              <a:rect l="l" t="t" r="r" b="b"/>
              <a:pathLst>
                <a:path w="110093" h="59956" extrusionOk="0">
                  <a:moveTo>
                    <a:pt x="54639" y="8155"/>
                  </a:moveTo>
                  <a:cubicBezTo>
                    <a:pt x="72840" y="8155"/>
                    <a:pt x="84160" y="17615"/>
                    <a:pt x="90423" y="25542"/>
                  </a:cubicBezTo>
                  <a:cubicBezTo>
                    <a:pt x="97501" y="34479"/>
                    <a:pt x="100763" y="44494"/>
                    <a:pt x="101676" y="51801"/>
                  </a:cubicBezTo>
                  <a:lnTo>
                    <a:pt x="66121" y="51801"/>
                  </a:lnTo>
                  <a:cubicBezTo>
                    <a:pt x="64392" y="47103"/>
                    <a:pt x="59923" y="43841"/>
                    <a:pt x="54639" y="43841"/>
                  </a:cubicBezTo>
                  <a:cubicBezTo>
                    <a:pt x="49354" y="43841"/>
                    <a:pt x="44885" y="47103"/>
                    <a:pt x="43156" y="51801"/>
                  </a:cubicBezTo>
                  <a:lnTo>
                    <a:pt x="8416" y="51801"/>
                  </a:lnTo>
                  <a:cubicBezTo>
                    <a:pt x="10373" y="34642"/>
                    <a:pt x="24335" y="8155"/>
                    <a:pt x="54639" y="8155"/>
                  </a:cubicBezTo>
                  <a:close/>
                  <a:moveTo>
                    <a:pt x="54639" y="0"/>
                  </a:moveTo>
                  <a:cubicBezTo>
                    <a:pt x="33175" y="0"/>
                    <a:pt x="20062" y="11156"/>
                    <a:pt x="12820" y="20518"/>
                  </a:cubicBezTo>
                  <a:cubicBezTo>
                    <a:pt x="3360" y="32783"/>
                    <a:pt x="0" y="46810"/>
                    <a:pt x="0" y="55878"/>
                  </a:cubicBezTo>
                  <a:cubicBezTo>
                    <a:pt x="0" y="58129"/>
                    <a:pt x="1827" y="59955"/>
                    <a:pt x="4078" y="59955"/>
                  </a:cubicBezTo>
                  <a:lnTo>
                    <a:pt x="46484" y="59955"/>
                  </a:lnTo>
                  <a:cubicBezTo>
                    <a:pt x="48702" y="59955"/>
                    <a:pt x="50528" y="58161"/>
                    <a:pt x="50561" y="55976"/>
                  </a:cubicBezTo>
                  <a:cubicBezTo>
                    <a:pt x="50626" y="53725"/>
                    <a:pt x="52420" y="51996"/>
                    <a:pt x="54639" y="51996"/>
                  </a:cubicBezTo>
                  <a:cubicBezTo>
                    <a:pt x="56857" y="51996"/>
                    <a:pt x="58651" y="53725"/>
                    <a:pt x="58716" y="55976"/>
                  </a:cubicBezTo>
                  <a:cubicBezTo>
                    <a:pt x="58749" y="58161"/>
                    <a:pt x="60575" y="59955"/>
                    <a:pt x="62794" y="59955"/>
                  </a:cubicBezTo>
                  <a:lnTo>
                    <a:pt x="106015" y="59955"/>
                  </a:lnTo>
                  <a:cubicBezTo>
                    <a:pt x="108266" y="59955"/>
                    <a:pt x="110092" y="58129"/>
                    <a:pt x="110092" y="55878"/>
                  </a:cubicBezTo>
                  <a:cubicBezTo>
                    <a:pt x="110092" y="46875"/>
                    <a:pt x="106602" y="32848"/>
                    <a:pt x="96816" y="20485"/>
                  </a:cubicBezTo>
                  <a:cubicBezTo>
                    <a:pt x="89444" y="11156"/>
                    <a:pt x="76102" y="0"/>
                    <a:pt x="54639"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 name="Google Shape;867;p46"/>
            <p:cNvSpPr/>
            <p:nvPr/>
          </p:nvSpPr>
          <p:spPr>
            <a:xfrm>
              <a:off x="1190625" y="1237100"/>
              <a:ext cx="5219200" cy="3211450"/>
            </a:xfrm>
            <a:custGeom>
              <a:avLst/>
              <a:gdLst/>
              <a:ahLst/>
              <a:cxnLst/>
              <a:rect l="l" t="t" r="r" b="b"/>
              <a:pathLst>
                <a:path w="208768" h="128458" extrusionOk="0">
                  <a:moveTo>
                    <a:pt x="104384" y="8155"/>
                  </a:moveTo>
                  <a:cubicBezTo>
                    <a:pt x="150214" y="8155"/>
                    <a:pt x="187532" y="45668"/>
                    <a:pt x="187532" y="91760"/>
                  </a:cubicBezTo>
                  <a:cubicBezTo>
                    <a:pt x="187532" y="94011"/>
                    <a:pt x="189358" y="95837"/>
                    <a:pt x="191609" y="95837"/>
                  </a:cubicBezTo>
                  <a:lnTo>
                    <a:pt x="200612" y="95837"/>
                  </a:lnTo>
                  <a:lnTo>
                    <a:pt x="200612" y="120302"/>
                  </a:lnTo>
                  <a:lnTo>
                    <a:pt x="8155" y="120302"/>
                  </a:lnTo>
                  <a:lnTo>
                    <a:pt x="8155" y="95837"/>
                  </a:lnTo>
                  <a:lnTo>
                    <a:pt x="17158" y="95837"/>
                  </a:lnTo>
                  <a:cubicBezTo>
                    <a:pt x="19409" y="95837"/>
                    <a:pt x="21236" y="94011"/>
                    <a:pt x="21236" y="91760"/>
                  </a:cubicBezTo>
                  <a:cubicBezTo>
                    <a:pt x="21236" y="45668"/>
                    <a:pt x="58553" y="8155"/>
                    <a:pt x="104384" y="8155"/>
                  </a:cubicBezTo>
                  <a:close/>
                  <a:moveTo>
                    <a:pt x="104384" y="0"/>
                  </a:moveTo>
                  <a:cubicBezTo>
                    <a:pt x="55389" y="0"/>
                    <a:pt x="15299" y="38948"/>
                    <a:pt x="13178" y="87683"/>
                  </a:cubicBezTo>
                  <a:lnTo>
                    <a:pt x="4077" y="87683"/>
                  </a:lnTo>
                  <a:cubicBezTo>
                    <a:pt x="1827" y="87683"/>
                    <a:pt x="0" y="89477"/>
                    <a:pt x="0" y="91760"/>
                  </a:cubicBezTo>
                  <a:lnTo>
                    <a:pt x="0" y="124380"/>
                  </a:lnTo>
                  <a:cubicBezTo>
                    <a:pt x="0" y="126631"/>
                    <a:pt x="1827" y="128457"/>
                    <a:pt x="4077" y="128457"/>
                  </a:cubicBezTo>
                  <a:lnTo>
                    <a:pt x="204690" y="128457"/>
                  </a:lnTo>
                  <a:cubicBezTo>
                    <a:pt x="206940" y="128457"/>
                    <a:pt x="208767" y="126631"/>
                    <a:pt x="208767" y="124380"/>
                  </a:cubicBezTo>
                  <a:lnTo>
                    <a:pt x="208767" y="91760"/>
                  </a:lnTo>
                  <a:cubicBezTo>
                    <a:pt x="208767" y="89477"/>
                    <a:pt x="206940" y="87683"/>
                    <a:pt x="204690" y="87683"/>
                  </a:cubicBezTo>
                  <a:lnTo>
                    <a:pt x="195589" y="87683"/>
                  </a:lnTo>
                  <a:cubicBezTo>
                    <a:pt x="193468" y="38948"/>
                    <a:pt x="153379" y="0"/>
                    <a:pt x="10438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 name="Google Shape;868;p46"/>
            <p:cNvSpPr/>
            <p:nvPr/>
          </p:nvSpPr>
          <p:spPr>
            <a:xfrm>
              <a:off x="2067275" y="3836900"/>
              <a:ext cx="1427150" cy="203900"/>
            </a:xfrm>
            <a:custGeom>
              <a:avLst/>
              <a:gdLst/>
              <a:ahLst/>
              <a:cxnLst/>
              <a:rect l="l" t="t" r="r" b="b"/>
              <a:pathLst>
                <a:path w="57086" h="8156" extrusionOk="0">
                  <a:moveTo>
                    <a:pt x="4078" y="0"/>
                  </a:moveTo>
                  <a:cubicBezTo>
                    <a:pt x="1827" y="0"/>
                    <a:pt x="0" y="1827"/>
                    <a:pt x="0" y="4078"/>
                  </a:cubicBezTo>
                  <a:cubicBezTo>
                    <a:pt x="0" y="6296"/>
                    <a:pt x="1827" y="8155"/>
                    <a:pt x="4078" y="8155"/>
                  </a:cubicBezTo>
                  <a:lnTo>
                    <a:pt x="53008" y="8155"/>
                  </a:lnTo>
                  <a:cubicBezTo>
                    <a:pt x="55258" y="8155"/>
                    <a:pt x="57085" y="6296"/>
                    <a:pt x="57085" y="4078"/>
                  </a:cubicBezTo>
                  <a:cubicBezTo>
                    <a:pt x="57085" y="1827"/>
                    <a:pt x="55258" y="0"/>
                    <a:pt x="5300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 name="Google Shape;869;p46"/>
            <p:cNvSpPr/>
            <p:nvPr/>
          </p:nvSpPr>
          <p:spPr>
            <a:xfrm>
              <a:off x="3698275" y="3836900"/>
              <a:ext cx="203900" cy="203900"/>
            </a:xfrm>
            <a:custGeom>
              <a:avLst/>
              <a:gdLst/>
              <a:ahLst/>
              <a:cxnLst/>
              <a:rect l="l" t="t" r="r" b="b"/>
              <a:pathLst>
                <a:path w="8156" h="8156" extrusionOk="0">
                  <a:moveTo>
                    <a:pt x="4078" y="0"/>
                  </a:moveTo>
                  <a:cubicBezTo>
                    <a:pt x="1827" y="0"/>
                    <a:pt x="0" y="1827"/>
                    <a:pt x="0" y="4078"/>
                  </a:cubicBezTo>
                  <a:cubicBezTo>
                    <a:pt x="0" y="6296"/>
                    <a:pt x="1827" y="8155"/>
                    <a:pt x="4078" y="8155"/>
                  </a:cubicBezTo>
                  <a:cubicBezTo>
                    <a:pt x="6328" y="8155"/>
                    <a:pt x="8155" y="6296"/>
                    <a:pt x="8155" y="4078"/>
                  </a:cubicBezTo>
                  <a:cubicBezTo>
                    <a:pt x="8155" y="1827"/>
                    <a:pt x="6328"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 name="Google Shape;870;p46"/>
            <p:cNvSpPr/>
            <p:nvPr/>
          </p:nvSpPr>
          <p:spPr>
            <a:xfrm>
              <a:off x="4106025" y="3836900"/>
              <a:ext cx="1427125" cy="203900"/>
            </a:xfrm>
            <a:custGeom>
              <a:avLst/>
              <a:gdLst/>
              <a:ahLst/>
              <a:cxnLst/>
              <a:rect l="l" t="t" r="r" b="b"/>
              <a:pathLst>
                <a:path w="57085" h="8156" extrusionOk="0">
                  <a:moveTo>
                    <a:pt x="4078" y="0"/>
                  </a:moveTo>
                  <a:cubicBezTo>
                    <a:pt x="1827" y="0"/>
                    <a:pt x="0" y="1827"/>
                    <a:pt x="0" y="4078"/>
                  </a:cubicBezTo>
                  <a:cubicBezTo>
                    <a:pt x="0" y="6296"/>
                    <a:pt x="1827" y="8155"/>
                    <a:pt x="4078" y="8155"/>
                  </a:cubicBezTo>
                  <a:lnTo>
                    <a:pt x="53007" y="8155"/>
                  </a:lnTo>
                  <a:cubicBezTo>
                    <a:pt x="55258" y="8155"/>
                    <a:pt x="57085" y="6296"/>
                    <a:pt x="57085" y="4078"/>
                  </a:cubicBezTo>
                  <a:cubicBezTo>
                    <a:pt x="57085" y="1827"/>
                    <a:pt x="55258" y="0"/>
                    <a:pt x="5300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 name="Google Shape;871;p46"/>
            <p:cNvSpPr/>
            <p:nvPr/>
          </p:nvSpPr>
          <p:spPr>
            <a:xfrm>
              <a:off x="2018350" y="3047475"/>
              <a:ext cx="223450" cy="203925"/>
            </a:xfrm>
            <a:custGeom>
              <a:avLst/>
              <a:gdLst/>
              <a:ahLst/>
              <a:cxnLst/>
              <a:rect l="l" t="t" r="r" b="b"/>
              <a:pathLst>
                <a:path w="8938" h="8157" extrusionOk="0">
                  <a:moveTo>
                    <a:pt x="4490" y="0"/>
                  </a:moveTo>
                  <a:cubicBezTo>
                    <a:pt x="2630" y="0"/>
                    <a:pt x="940" y="1279"/>
                    <a:pt x="489" y="3166"/>
                  </a:cubicBezTo>
                  <a:cubicBezTo>
                    <a:pt x="0" y="5384"/>
                    <a:pt x="1370" y="7569"/>
                    <a:pt x="3588" y="8059"/>
                  </a:cubicBezTo>
                  <a:cubicBezTo>
                    <a:pt x="3882" y="8124"/>
                    <a:pt x="4176" y="8156"/>
                    <a:pt x="4469" y="8156"/>
                  </a:cubicBezTo>
                  <a:cubicBezTo>
                    <a:pt x="6328" y="8156"/>
                    <a:pt x="8025" y="6884"/>
                    <a:pt x="8449" y="4992"/>
                  </a:cubicBezTo>
                  <a:cubicBezTo>
                    <a:pt x="8938" y="2807"/>
                    <a:pt x="7568" y="589"/>
                    <a:pt x="5382" y="99"/>
                  </a:cubicBezTo>
                  <a:cubicBezTo>
                    <a:pt x="5083" y="32"/>
                    <a:pt x="4784" y="0"/>
                    <a:pt x="449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 name="Google Shape;872;p46"/>
            <p:cNvSpPr/>
            <p:nvPr/>
          </p:nvSpPr>
          <p:spPr>
            <a:xfrm>
              <a:off x="4752700" y="2089150"/>
              <a:ext cx="230000" cy="204050"/>
            </a:xfrm>
            <a:custGeom>
              <a:avLst/>
              <a:gdLst/>
              <a:ahLst/>
              <a:cxnLst/>
              <a:rect l="l" t="t" r="r" b="b"/>
              <a:pathLst>
                <a:path w="9200" h="8162" extrusionOk="0">
                  <a:moveTo>
                    <a:pt x="4605" y="0"/>
                  </a:moveTo>
                  <a:cubicBezTo>
                    <a:pt x="3402" y="0"/>
                    <a:pt x="2209" y="528"/>
                    <a:pt x="1403" y="1539"/>
                  </a:cubicBezTo>
                  <a:cubicBezTo>
                    <a:pt x="1" y="3301"/>
                    <a:pt x="294" y="5878"/>
                    <a:pt x="2056" y="7280"/>
                  </a:cubicBezTo>
                  <a:cubicBezTo>
                    <a:pt x="2806" y="7867"/>
                    <a:pt x="3687" y="8161"/>
                    <a:pt x="4600" y="8161"/>
                  </a:cubicBezTo>
                  <a:cubicBezTo>
                    <a:pt x="5774" y="8161"/>
                    <a:pt x="6981" y="7639"/>
                    <a:pt x="7764" y="6628"/>
                  </a:cubicBezTo>
                  <a:cubicBezTo>
                    <a:pt x="9199" y="4866"/>
                    <a:pt x="8906" y="2289"/>
                    <a:pt x="7144" y="887"/>
                  </a:cubicBezTo>
                  <a:cubicBezTo>
                    <a:pt x="6395" y="290"/>
                    <a:pt x="5497" y="0"/>
                    <a:pt x="460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 name="Google Shape;873;p46"/>
            <p:cNvSpPr/>
            <p:nvPr/>
          </p:nvSpPr>
          <p:spPr>
            <a:xfrm>
              <a:off x="3697450" y="1716600"/>
              <a:ext cx="204725" cy="203900"/>
            </a:xfrm>
            <a:custGeom>
              <a:avLst/>
              <a:gdLst/>
              <a:ahLst/>
              <a:cxnLst/>
              <a:rect l="l" t="t" r="r" b="b"/>
              <a:pathLst>
                <a:path w="8189" h="8156" extrusionOk="0">
                  <a:moveTo>
                    <a:pt x="4078" y="1"/>
                  </a:moveTo>
                  <a:cubicBezTo>
                    <a:pt x="1827" y="1"/>
                    <a:pt x="0" y="1828"/>
                    <a:pt x="33" y="4078"/>
                  </a:cubicBezTo>
                  <a:cubicBezTo>
                    <a:pt x="33" y="6296"/>
                    <a:pt x="1860" y="8156"/>
                    <a:pt x="4111" y="8156"/>
                  </a:cubicBezTo>
                  <a:cubicBezTo>
                    <a:pt x="6361" y="8156"/>
                    <a:pt x="8188" y="6296"/>
                    <a:pt x="8155" y="4078"/>
                  </a:cubicBezTo>
                  <a:cubicBezTo>
                    <a:pt x="8155" y="1795"/>
                    <a:pt x="6361"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 name="Google Shape;874;p46"/>
            <p:cNvSpPr/>
            <p:nvPr/>
          </p:nvSpPr>
          <p:spPr>
            <a:xfrm>
              <a:off x="4068500" y="1758700"/>
              <a:ext cx="224275" cy="204225"/>
            </a:xfrm>
            <a:custGeom>
              <a:avLst/>
              <a:gdLst/>
              <a:ahLst/>
              <a:cxnLst/>
              <a:rect l="l" t="t" r="r" b="b"/>
              <a:pathLst>
                <a:path w="8971" h="8169" extrusionOk="0">
                  <a:moveTo>
                    <a:pt x="4446" y="0"/>
                  </a:moveTo>
                  <a:cubicBezTo>
                    <a:pt x="2604" y="0"/>
                    <a:pt x="941" y="1278"/>
                    <a:pt x="522" y="3177"/>
                  </a:cubicBezTo>
                  <a:cubicBezTo>
                    <a:pt x="1" y="5363"/>
                    <a:pt x="1403" y="7548"/>
                    <a:pt x="3589" y="8070"/>
                  </a:cubicBezTo>
                  <a:cubicBezTo>
                    <a:pt x="3882" y="8103"/>
                    <a:pt x="4208" y="8168"/>
                    <a:pt x="4502" y="8168"/>
                  </a:cubicBezTo>
                  <a:cubicBezTo>
                    <a:pt x="6361" y="8168"/>
                    <a:pt x="8025" y="6863"/>
                    <a:pt x="8482" y="4971"/>
                  </a:cubicBezTo>
                  <a:cubicBezTo>
                    <a:pt x="8971" y="2786"/>
                    <a:pt x="7601" y="600"/>
                    <a:pt x="5383" y="111"/>
                  </a:cubicBezTo>
                  <a:cubicBezTo>
                    <a:pt x="5069" y="36"/>
                    <a:pt x="4755" y="0"/>
                    <a:pt x="444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 name="Google Shape;875;p46"/>
            <p:cNvSpPr/>
            <p:nvPr/>
          </p:nvSpPr>
          <p:spPr>
            <a:xfrm>
              <a:off x="4426500" y="1885025"/>
              <a:ext cx="232450" cy="204300"/>
            </a:xfrm>
            <a:custGeom>
              <a:avLst/>
              <a:gdLst/>
              <a:ahLst/>
              <a:cxnLst/>
              <a:rect l="l" t="t" r="r" b="b"/>
              <a:pathLst>
                <a:path w="9298" h="8172" extrusionOk="0">
                  <a:moveTo>
                    <a:pt x="4657" y="1"/>
                  </a:moveTo>
                  <a:cubicBezTo>
                    <a:pt x="3141" y="1"/>
                    <a:pt x="1682" y="848"/>
                    <a:pt x="979" y="2300"/>
                  </a:cubicBezTo>
                  <a:cubicBezTo>
                    <a:pt x="1" y="4355"/>
                    <a:pt x="849" y="6768"/>
                    <a:pt x="2871" y="7747"/>
                  </a:cubicBezTo>
                  <a:cubicBezTo>
                    <a:pt x="3458" y="8041"/>
                    <a:pt x="4045" y="8171"/>
                    <a:pt x="4633" y="8171"/>
                  </a:cubicBezTo>
                  <a:cubicBezTo>
                    <a:pt x="6166" y="8171"/>
                    <a:pt x="7634" y="7323"/>
                    <a:pt x="8319" y="5855"/>
                  </a:cubicBezTo>
                  <a:cubicBezTo>
                    <a:pt x="9297" y="3833"/>
                    <a:pt x="8449" y="1386"/>
                    <a:pt x="6427" y="408"/>
                  </a:cubicBezTo>
                  <a:cubicBezTo>
                    <a:pt x="5856" y="132"/>
                    <a:pt x="5252" y="1"/>
                    <a:pt x="4657"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 name="Google Shape;876;p46"/>
            <p:cNvSpPr/>
            <p:nvPr/>
          </p:nvSpPr>
          <p:spPr>
            <a:xfrm>
              <a:off x="5357800" y="3046400"/>
              <a:ext cx="224275" cy="204175"/>
            </a:xfrm>
            <a:custGeom>
              <a:avLst/>
              <a:gdLst/>
              <a:ahLst/>
              <a:cxnLst/>
              <a:rect l="l" t="t" r="r" b="b"/>
              <a:pathLst>
                <a:path w="8971" h="8167" extrusionOk="0">
                  <a:moveTo>
                    <a:pt x="4512" y="0"/>
                  </a:moveTo>
                  <a:cubicBezTo>
                    <a:pt x="4207" y="0"/>
                    <a:pt x="3898" y="36"/>
                    <a:pt x="3589" y="110"/>
                  </a:cubicBezTo>
                  <a:cubicBezTo>
                    <a:pt x="1371" y="599"/>
                    <a:pt x="1" y="2785"/>
                    <a:pt x="522" y="4970"/>
                  </a:cubicBezTo>
                  <a:cubicBezTo>
                    <a:pt x="946" y="6862"/>
                    <a:pt x="2610" y="8167"/>
                    <a:pt x="4469" y="8167"/>
                  </a:cubicBezTo>
                  <a:cubicBezTo>
                    <a:pt x="4796" y="8167"/>
                    <a:pt x="5089" y="8134"/>
                    <a:pt x="5383" y="8069"/>
                  </a:cubicBezTo>
                  <a:cubicBezTo>
                    <a:pt x="7568" y="7547"/>
                    <a:pt x="8971" y="5361"/>
                    <a:pt x="8449" y="3176"/>
                  </a:cubicBezTo>
                  <a:cubicBezTo>
                    <a:pt x="8029" y="1300"/>
                    <a:pt x="6359" y="0"/>
                    <a:pt x="451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 name="Google Shape;877;p46"/>
            <p:cNvSpPr/>
            <p:nvPr/>
          </p:nvSpPr>
          <p:spPr>
            <a:xfrm>
              <a:off x="5023450" y="2360375"/>
              <a:ext cx="230000" cy="203550"/>
            </a:xfrm>
            <a:custGeom>
              <a:avLst/>
              <a:gdLst/>
              <a:ahLst/>
              <a:cxnLst/>
              <a:rect l="l" t="t" r="r" b="b"/>
              <a:pathLst>
                <a:path w="9200" h="8142" extrusionOk="0">
                  <a:moveTo>
                    <a:pt x="4626" y="1"/>
                  </a:moveTo>
                  <a:cubicBezTo>
                    <a:pt x="3724" y="1"/>
                    <a:pt x="2814" y="296"/>
                    <a:pt x="2055" y="900"/>
                  </a:cubicBezTo>
                  <a:cubicBezTo>
                    <a:pt x="294" y="2303"/>
                    <a:pt x="0" y="4880"/>
                    <a:pt x="1436" y="6609"/>
                  </a:cubicBezTo>
                  <a:cubicBezTo>
                    <a:pt x="2219" y="7620"/>
                    <a:pt x="3425" y="8142"/>
                    <a:pt x="4600" y="8142"/>
                  </a:cubicBezTo>
                  <a:cubicBezTo>
                    <a:pt x="5513" y="8142"/>
                    <a:pt x="6394" y="7881"/>
                    <a:pt x="7144" y="7261"/>
                  </a:cubicBezTo>
                  <a:cubicBezTo>
                    <a:pt x="8906" y="5858"/>
                    <a:pt x="9199" y="3281"/>
                    <a:pt x="7797" y="1520"/>
                  </a:cubicBezTo>
                  <a:cubicBezTo>
                    <a:pt x="6998" y="517"/>
                    <a:pt x="5819" y="1"/>
                    <a:pt x="4626"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 name="Google Shape;878;p46"/>
            <p:cNvSpPr/>
            <p:nvPr/>
          </p:nvSpPr>
          <p:spPr>
            <a:xfrm>
              <a:off x="5226500" y="2684900"/>
              <a:ext cx="233250" cy="203600"/>
            </a:xfrm>
            <a:custGeom>
              <a:avLst/>
              <a:gdLst/>
              <a:ahLst/>
              <a:cxnLst/>
              <a:rect l="l" t="t" r="r" b="b"/>
              <a:pathLst>
                <a:path w="9330" h="8144" extrusionOk="0">
                  <a:moveTo>
                    <a:pt x="4688" y="0"/>
                  </a:moveTo>
                  <a:cubicBezTo>
                    <a:pt x="4090" y="0"/>
                    <a:pt x="3481" y="133"/>
                    <a:pt x="2904" y="413"/>
                  </a:cubicBezTo>
                  <a:cubicBezTo>
                    <a:pt x="849" y="1359"/>
                    <a:pt x="1" y="3805"/>
                    <a:pt x="979" y="5828"/>
                  </a:cubicBezTo>
                  <a:cubicBezTo>
                    <a:pt x="1697" y="7295"/>
                    <a:pt x="3165" y="8144"/>
                    <a:pt x="4665" y="8144"/>
                  </a:cubicBezTo>
                  <a:cubicBezTo>
                    <a:pt x="5253" y="8144"/>
                    <a:pt x="5872" y="8013"/>
                    <a:pt x="6427" y="7752"/>
                  </a:cubicBezTo>
                  <a:cubicBezTo>
                    <a:pt x="8449" y="6774"/>
                    <a:pt x="9330" y="4327"/>
                    <a:pt x="8319" y="2305"/>
                  </a:cubicBezTo>
                  <a:cubicBezTo>
                    <a:pt x="7619" y="836"/>
                    <a:pt x="6187" y="0"/>
                    <a:pt x="468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 name="Google Shape;879;p46"/>
            <p:cNvSpPr/>
            <p:nvPr/>
          </p:nvSpPr>
          <p:spPr>
            <a:xfrm>
              <a:off x="2140675" y="2685200"/>
              <a:ext cx="232425" cy="204125"/>
            </a:xfrm>
            <a:custGeom>
              <a:avLst/>
              <a:gdLst/>
              <a:ahLst/>
              <a:cxnLst/>
              <a:rect l="l" t="t" r="r" b="b"/>
              <a:pathLst>
                <a:path w="9297" h="8165" extrusionOk="0">
                  <a:moveTo>
                    <a:pt x="4681" y="0"/>
                  </a:moveTo>
                  <a:cubicBezTo>
                    <a:pt x="3157" y="0"/>
                    <a:pt x="1685" y="865"/>
                    <a:pt x="979" y="2325"/>
                  </a:cubicBezTo>
                  <a:cubicBezTo>
                    <a:pt x="0" y="4348"/>
                    <a:pt x="848" y="6794"/>
                    <a:pt x="2871" y="7773"/>
                  </a:cubicBezTo>
                  <a:cubicBezTo>
                    <a:pt x="3458" y="8034"/>
                    <a:pt x="4045" y="8164"/>
                    <a:pt x="4665" y="8164"/>
                  </a:cubicBezTo>
                  <a:cubicBezTo>
                    <a:pt x="6165" y="8164"/>
                    <a:pt x="7601" y="7316"/>
                    <a:pt x="8318" y="5881"/>
                  </a:cubicBezTo>
                  <a:cubicBezTo>
                    <a:pt x="9297" y="3826"/>
                    <a:pt x="8449" y="1412"/>
                    <a:pt x="6426" y="401"/>
                  </a:cubicBezTo>
                  <a:cubicBezTo>
                    <a:pt x="5864" y="129"/>
                    <a:pt x="5269" y="0"/>
                    <a:pt x="4681"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 name="Google Shape;880;p46"/>
            <p:cNvSpPr/>
            <p:nvPr/>
          </p:nvSpPr>
          <p:spPr>
            <a:xfrm>
              <a:off x="2346175" y="2360850"/>
              <a:ext cx="230000" cy="203900"/>
            </a:xfrm>
            <a:custGeom>
              <a:avLst/>
              <a:gdLst/>
              <a:ahLst/>
              <a:cxnLst/>
              <a:rect l="l" t="t" r="r" b="b"/>
              <a:pathLst>
                <a:path w="9200" h="8156" extrusionOk="0">
                  <a:moveTo>
                    <a:pt x="4584" y="1"/>
                  </a:moveTo>
                  <a:cubicBezTo>
                    <a:pt x="3388" y="1"/>
                    <a:pt x="2204" y="528"/>
                    <a:pt x="1403" y="1534"/>
                  </a:cubicBezTo>
                  <a:cubicBezTo>
                    <a:pt x="0" y="3295"/>
                    <a:pt x="294" y="5872"/>
                    <a:pt x="2055" y="7275"/>
                  </a:cubicBezTo>
                  <a:cubicBezTo>
                    <a:pt x="2806" y="7862"/>
                    <a:pt x="3719" y="8155"/>
                    <a:pt x="4600" y="8155"/>
                  </a:cubicBezTo>
                  <a:cubicBezTo>
                    <a:pt x="5807" y="8155"/>
                    <a:pt x="6981" y="7634"/>
                    <a:pt x="7796" y="6622"/>
                  </a:cubicBezTo>
                  <a:cubicBezTo>
                    <a:pt x="9199" y="4861"/>
                    <a:pt x="8906" y="2284"/>
                    <a:pt x="7144" y="914"/>
                  </a:cubicBezTo>
                  <a:cubicBezTo>
                    <a:pt x="6388" y="298"/>
                    <a:pt x="5483" y="1"/>
                    <a:pt x="458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 name="Google Shape;881;p46"/>
            <p:cNvSpPr/>
            <p:nvPr/>
          </p:nvSpPr>
          <p:spPr>
            <a:xfrm>
              <a:off x="3306825" y="1758975"/>
              <a:ext cx="223475" cy="203950"/>
            </a:xfrm>
            <a:custGeom>
              <a:avLst/>
              <a:gdLst/>
              <a:ahLst/>
              <a:cxnLst/>
              <a:rect l="l" t="t" r="r" b="b"/>
              <a:pathLst>
                <a:path w="8939" h="8158" extrusionOk="0">
                  <a:moveTo>
                    <a:pt x="4461" y="1"/>
                  </a:moveTo>
                  <a:cubicBezTo>
                    <a:pt x="4163" y="1"/>
                    <a:pt x="3860" y="33"/>
                    <a:pt x="3556" y="100"/>
                  </a:cubicBezTo>
                  <a:cubicBezTo>
                    <a:pt x="1371" y="589"/>
                    <a:pt x="1" y="2775"/>
                    <a:pt x="490" y="4960"/>
                  </a:cubicBezTo>
                  <a:cubicBezTo>
                    <a:pt x="914" y="6852"/>
                    <a:pt x="2610" y="8157"/>
                    <a:pt x="4469" y="8157"/>
                  </a:cubicBezTo>
                  <a:cubicBezTo>
                    <a:pt x="4763" y="8157"/>
                    <a:pt x="5089" y="8124"/>
                    <a:pt x="5383" y="8059"/>
                  </a:cubicBezTo>
                  <a:cubicBezTo>
                    <a:pt x="7568" y="7537"/>
                    <a:pt x="8938" y="5352"/>
                    <a:pt x="8449" y="3166"/>
                  </a:cubicBezTo>
                  <a:cubicBezTo>
                    <a:pt x="8027" y="1280"/>
                    <a:pt x="6341" y="1"/>
                    <a:pt x="446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 name="Google Shape;882;p46"/>
            <p:cNvSpPr/>
            <p:nvPr/>
          </p:nvSpPr>
          <p:spPr>
            <a:xfrm>
              <a:off x="2940675" y="1885850"/>
              <a:ext cx="232425" cy="203475"/>
            </a:xfrm>
            <a:custGeom>
              <a:avLst/>
              <a:gdLst/>
              <a:ahLst/>
              <a:cxnLst/>
              <a:rect l="l" t="t" r="r" b="b"/>
              <a:pathLst>
                <a:path w="9297" h="8139" extrusionOk="0">
                  <a:moveTo>
                    <a:pt x="4641" y="0"/>
                  </a:moveTo>
                  <a:cubicBezTo>
                    <a:pt x="4045" y="0"/>
                    <a:pt x="3441" y="131"/>
                    <a:pt x="2871" y="407"/>
                  </a:cubicBezTo>
                  <a:cubicBezTo>
                    <a:pt x="848" y="1386"/>
                    <a:pt x="0" y="3800"/>
                    <a:pt x="979" y="5855"/>
                  </a:cubicBezTo>
                  <a:cubicBezTo>
                    <a:pt x="1664" y="7290"/>
                    <a:pt x="3132" y="8138"/>
                    <a:pt x="4632" y="8138"/>
                  </a:cubicBezTo>
                  <a:cubicBezTo>
                    <a:pt x="5252" y="8138"/>
                    <a:pt x="5839" y="8008"/>
                    <a:pt x="6426" y="7747"/>
                  </a:cubicBezTo>
                  <a:cubicBezTo>
                    <a:pt x="8449" y="6768"/>
                    <a:pt x="9297" y="4322"/>
                    <a:pt x="8318" y="2299"/>
                  </a:cubicBezTo>
                  <a:cubicBezTo>
                    <a:pt x="7616" y="847"/>
                    <a:pt x="6157" y="0"/>
                    <a:pt x="4641"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 name="Google Shape;883;p46"/>
            <p:cNvSpPr/>
            <p:nvPr/>
          </p:nvSpPr>
          <p:spPr>
            <a:xfrm>
              <a:off x="2617725" y="2089950"/>
              <a:ext cx="229175" cy="204050"/>
            </a:xfrm>
            <a:custGeom>
              <a:avLst/>
              <a:gdLst/>
              <a:ahLst/>
              <a:cxnLst/>
              <a:rect l="l" t="t" r="r" b="b"/>
              <a:pathLst>
                <a:path w="9167" h="8162" extrusionOk="0">
                  <a:moveTo>
                    <a:pt x="4582" y="1"/>
                  </a:moveTo>
                  <a:cubicBezTo>
                    <a:pt x="3697" y="1"/>
                    <a:pt x="2806" y="290"/>
                    <a:pt x="2056" y="887"/>
                  </a:cubicBezTo>
                  <a:cubicBezTo>
                    <a:pt x="294" y="2290"/>
                    <a:pt x="1" y="4867"/>
                    <a:pt x="1403" y="6629"/>
                  </a:cubicBezTo>
                  <a:cubicBezTo>
                    <a:pt x="2186" y="7640"/>
                    <a:pt x="3393" y="8162"/>
                    <a:pt x="4600" y="8162"/>
                  </a:cubicBezTo>
                  <a:cubicBezTo>
                    <a:pt x="5481" y="8162"/>
                    <a:pt x="6394" y="7868"/>
                    <a:pt x="7145" y="7248"/>
                  </a:cubicBezTo>
                  <a:cubicBezTo>
                    <a:pt x="8906" y="5846"/>
                    <a:pt x="9167" y="3301"/>
                    <a:pt x="7764" y="1540"/>
                  </a:cubicBezTo>
                  <a:cubicBezTo>
                    <a:pt x="6959" y="528"/>
                    <a:pt x="5776" y="1"/>
                    <a:pt x="458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 name="Google Shape;884;p46"/>
            <p:cNvSpPr/>
            <p:nvPr/>
          </p:nvSpPr>
          <p:spPr>
            <a:xfrm>
              <a:off x="5410800" y="3434050"/>
              <a:ext cx="203900" cy="203900"/>
            </a:xfrm>
            <a:custGeom>
              <a:avLst/>
              <a:gdLst/>
              <a:ahLst/>
              <a:cxnLst/>
              <a:rect l="l" t="t" r="r" b="b"/>
              <a:pathLst>
                <a:path w="8156" h="8156" extrusionOk="0">
                  <a:moveTo>
                    <a:pt x="4078" y="0"/>
                  </a:moveTo>
                  <a:cubicBezTo>
                    <a:pt x="1828" y="0"/>
                    <a:pt x="1" y="1827"/>
                    <a:pt x="1" y="4078"/>
                  </a:cubicBezTo>
                  <a:cubicBezTo>
                    <a:pt x="1" y="6329"/>
                    <a:pt x="1828" y="8155"/>
                    <a:pt x="4078" y="8155"/>
                  </a:cubicBezTo>
                  <a:cubicBezTo>
                    <a:pt x="6329" y="8155"/>
                    <a:pt x="8156" y="6329"/>
                    <a:pt x="8156" y="4078"/>
                  </a:cubicBezTo>
                  <a:cubicBezTo>
                    <a:pt x="8156"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85" name="Google Shape;885;p46"/>
          <p:cNvGrpSpPr/>
          <p:nvPr/>
        </p:nvGrpSpPr>
        <p:grpSpPr>
          <a:xfrm>
            <a:off x="4305113" y="2815104"/>
            <a:ext cx="548476" cy="545404"/>
            <a:chOff x="1175925" y="238150"/>
            <a:chExt cx="5248575" cy="5219175"/>
          </a:xfrm>
        </p:grpSpPr>
        <p:sp>
          <p:nvSpPr>
            <p:cNvPr id="886" name="Google Shape;886;p46"/>
            <p:cNvSpPr/>
            <p:nvPr/>
          </p:nvSpPr>
          <p:spPr>
            <a:xfrm>
              <a:off x="1175925" y="238150"/>
              <a:ext cx="5248575" cy="5219175"/>
            </a:xfrm>
            <a:custGeom>
              <a:avLst/>
              <a:gdLst/>
              <a:ahLst/>
              <a:cxnLst/>
              <a:rect l="l" t="t" r="r" b="b"/>
              <a:pathLst>
                <a:path w="209943" h="208767" extrusionOk="0">
                  <a:moveTo>
                    <a:pt x="79593" y="9654"/>
                  </a:moveTo>
                  <a:lnTo>
                    <a:pt x="95349" y="18755"/>
                  </a:lnTo>
                  <a:lnTo>
                    <a:pt x="74342" y="18755"/>
                  </a:lnTo>
                  <a:lnTo>
                    <a:pt x="79593" y="9654"/>
                  </a:lnTo>
                  <a:close/>
                  <a:moveTo>
                    <a:pt x="182444" y="69023"/>
                  </a:moveTo>
                  <a:lnTo>
                    <a:pt x="199700" y="79004"/>
                  </a:lnTo>
                  <a:lnTo>
                    <a:pt x="182444" y="108917"/>
                  </a:lnTo>
                  <a:lnTo>
                    <a:pt x="182444" y="69023"/>
                  </a:lnTo>
                  <a:close/>
                  <a:moveTo>
                    <a:pt x="27499" y="99424"/>
                  </a:moveTo>
                  <a:lnTo>
                    <a:pt x="27499" y="139743"/>
                  </a:lnTo>
                  <a:lnTo>
                    <a:pt x="10243" y="129761"/>
                  </a:lnTo>
                  <a:lnTo>
                    <a:pt x="27434" y="100012"/>
                  </a:lnTo>
                  <a:cubicBezTo>
                    <a:pt x="27434" y="99816"/>
                    <a:pt x="27467" y="99620"/>
                    <a:pt x="27499" y="99424"/>
                  </a:cubicBezTo>
                  <a:close/>
                  <a:moveTo>
                    <a:pt x="174289" y="26910"/>
                  </a:moveTo>
                  <a:lnTo>
                    <a:pt x="174289" y="51375"/>
                  </a:lnTo>
                  <a:lnTo>
                    <a:pt x="153901" y="51375"/>
                  </a:lnTo>
                  <a:cubicBezTo>
                    <a:pt x="151651" y="51375"/>
                    <a:pt x="149824" y="53202"/>
                    <a:pt x="149824" y="55453"/>
                  </a:cubicBezTo>
                  <a:cubicBezTo>
                    <a:pt x="149824" y="57704"/>
                    <a:pt x="151651" y="59530"/>
                    <a:pt x="153901" y="59530"/>
                  </a:cubicBezTo>
                  <a:lnTo>
                    <a:pt x="174289" y="59530"/>
                  </a:lnTo>
                  <a:lnTo>
                    <a:pt x="174289" y="181855"/>
                  </a:lnTo>
                  <a:lnTo>
                    <a:pt x="35654" y="181855"/>
                  </a:lnTo>
                  <a:lnTo>
                    <a:pt x="35654" y="59530"/>
                  </a:lnTo>
                  <a:lnTo>
                    <a:pt x="60119" y="59530"/>
                  </a:lnTo>
                  <a:cubicBezTo>
                    <a:pt x="62370" y="59530"/>
                    <a:pt x="64197" y="57704"/>
                    <a:pt x="64197" y="55453"/>
                  </a:cubicBezTo>
                  <a:cubicBezTo>
                    <a:pt x="64197" y="53202"/>
                    <a:pt x="62370" y="51375"/>
                    <a:pt x="60119" y="51375"/>
                  </a:cubicBezTo>
                  <a:lnTo>
                    <a:pt x="35654" y="51375"/>
                  </a:lnTo>
                  <a:lnTo>
                    <a:pt x="35654" y="26910"/>
                  </a:lnTo>
                  <a:close/>
                  <a:moveTo>
                    <a:pt x="135602" y="190010"/>
                  </a:moveTo>
                  <a:lnTo>
                    <a:pt x="130350" y="199111"/>
                  </a:lnTo>
                  <a:lnTo>
                    <a:pt x="114594" y="190010"/>
                  </a:lnTo>
                  <a:close/>
                  <a:moveTo>
                    <a:pt x="78092" y="0"/>
                  </a:moveTo>
                  <a:cubicBezTo>
                    <a:pt x="77743" y="0"/>
                    <a:pt x="77392" y="44"/>
                    <a:pt x="77049" y="129"/>
                  </a:cubicBezTo>
                  <a:cubicBezTo>
                    <a:pt x="76005" y="423"/>
                    <a:pt x="75092" y="1108"/>
                    <a:pt x="74570" y="2021"/>
                  </a:cubicBezTo>
                  <a:lnTo>
                    <a:pt x="64914" y="18755"/>
                  </a:lnTo>
                  <a:lnTo>
                    <a:pt x="31577" y="18755"/>
                  </a:lnTo>
                  <a:cubicBezTo>
                    <a:pt x="29326" y="18755"/>
                    <a:pt x="27499" y="20582"/>
                    <a:pt x="27499" y="22833"/>
                  </a:cubicBezTo>
                  <a:lnTo>
                    <a:pt x="27499" y="83571"/>
                  </a:lnTo>
                  <a:lnTo>
                    <a:pt x="1143" y="129206"/>
                  </a:lnTo>
                  <a:cubicBezTo>
                    <a:pt x="1" y="131163"/>
                    <a:pt x="686" y="133675"/>
                    <a:pt x="2643" y="134784"/>
                  </a:cubicBezTo>
                  <a:lnTo>
                    <a:pt x="27499" y="149137"/>
                  </a:lnTo>
                  <a:lnTo>
                    <a:pt x="27499" y="185932"/>
                  </a:lnTo>
                  <a:cubicBezTo>
                    <a:pt x="27499" y="188183"/>
                    <a:pt x="29326" y="190010"/>
                    <a:pt x="31577" y="190010"/>
                  </a:cubicBezTo>
                  <a:lnTo>
                    <a:pt x="98284" y="190010"/>
                  </a:lnTo>
                  <a:lnTo>
                    <a:pt x="129795" y="208212"/>
                  </a:lnTo>
                  <a:cubicBezTo>
                    <a:pt x="130448" y="208570"/>
                    <a:pt x="131133" y="208766"/>
                    <a:pt x="131850" y="208766"/>
                  </a:cubicBezTo>
                  <a:cubicBezTo>
                    <a:pt x="132209" y="208766"/>
                    <a:pt x="132568" y="208734"/>
                    <a:pt x="132894" y="208636"/>
                  </a:cubicBezTo>
                  <a:cubicBezTo>
                    <a:pt x="133938" y="208342"/>
                    <a:pt x="134851" y="207657"/>
                    <a:pt x="135373" y="206744"/>
                  </a:cubicBezTo>
                  <a:lnTo>
                    <a:pt x="145029" y="190010"/>
                  </a:lnTo>
                  <a:lnTo>
                    <a:pt x="178366" y="190010"/>
                  </a:lnTo>
                  <a:cubicBezTo>
                    <a:pt x="180617" y="190010"/>
                    <a:pt x="182444" y="188183"/>
                    <a:pt x="182444" y="185932"/>
                  </a:cubicBezTo>
                  <a:lnTo>
                    <a:pt x="182444" y="125227"/>
                  </a:lnTo>
                  <a:lnTo>
                    <a:pt x="208801" y="79559"/>
                  </a:lnTo>
                  <a:cubicBezTo>
                    <a:pt x="209942" y="77602"/>
                    <a:pt x="209257" y="75090"/>
                    <a:pt x="207300" y="73981"/>
                  </a:cubicBezTo>
                  <a:lnTo>
                    <a:pt x="182444" y="59628"/>
                  </a:lnTo>
                  <a:lnTo>
                    <a:pt x="182444" y="22833"/>
                  </a:lnTo>
                  <a:cubicBezTo>
                    <a:pt x="182444" y="20582"/>
                    <a:pt x="180617" y="18755"/>
                    <a:pt x="178366" y="18755"/>
                  </a:cubicBezTo>
                  <a:lnTo>
                    <a:pt x="111659" y="18755"/>
                  </a:lnTo>
                  <a:lnTo>
                    <a:pt x="80148" y="554"/>
                  </a:lnTo>
                  <a:cubicBezTo>
                    <a:pt x="79513" y="181"/>
                    <a:pt x="78805" y="0"/>
                    <a:pt x="7809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 name="Google Shape;887;p46"/>
            <p:cNvSpPr/>
            <p:nvPr/>
          </p:nvSpPr>
          <p:spPr>
            <a:xfrm>
              <a:off x="2984700" y="1522525"/>
              <a:ext cx="203900" cy="203900"/>
            </a:xfrm>
            <a:custGeom>
              <a:avLst/>
              <a:gdLst/>
              <a:ahLst/>
              <a:cxnLst/>
              <a:rect l="l" t="t" r="r" b="b"/>
              <a:pathLst>
                <a:path w="8156" h="8156" extrusionOk="0">
                  <a:moveTo>
                    <a:pt x="4078" y="0"/>
                  </a:moveTo>
                  <a:cubicBezTo>
                    <a:pt x="1827" y="0"/>
                    <a:pt x="1" y="1827"/>
                    <a:pt x="1" y="4078"/>
                  </a:cubicBezTo>
                  <a:cubicBezTo>
                    <a:pt x="1" y="6329"/>
                    <a:pt x="1827" y="8155"/>
                    <a:pt x="4078" y="8155"/>
                  </a:cubicBezTo>
                  <a:cubicBezTo>
                    <a:pt x="6329" y="8155"/>
                    <a:pt x="8156" y="6329"/>
                    <a:pt x="8156" y="4078"/>
                  </a:cubicBezTo>
                  <a:cubicBezTo>
                    <a:pt x="8156"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 name="Google Shape;888;p46"/>
            <p:cNvSpPr/>
            <p:nvPr/>
          </p:nvSpPr>
          <p:spPr>
            <a:xfrm>
              <a:off x="4513750" y="1522525"/>
              <a:ext cx="203900" cy="203900"/>
            </a:xfrm>
            <a:custGeom>
              <a:avLst/>
              <a:gdLst/>
              <a:ahLst/>
              <a:cxnLst/>
              <a:rect l="l" t="t" r="r" b="b"/>
              <a:pathLst>
                <a:path w="8156" h="8156" extrusionOk="0">
                  <a:moveTo>
                    <a:pt x="4078" y="0"/>
                  </a:moveTo>
                  <a:cubicBezTo>
                    <a:pt x="1828" y="0"/>
                    <a:pt x="1" y="1827"/>
                    <a:pt x="1" y="4078"/>
                  </a:cubicBezTo>
                  <a:cubicBezTo>
                    <a:pt x="1" y="6329"/>
                    <a:pt x="1828" y="8155"/>
                    <a:pt x="4078" y="8155"/>
                  </a:cubicBezTo>
                  <a:cubicBezTo>
                    <a:pt x="6329" y="8155"/>
                    <a:pt x="8156" y="6329"/>
                    <a:pt x="8156" y="4078"/>
                  </a:cubicBezTo>
                  <a:cubicBezTo>
                    <a:pt x="8156"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 name="Google Shape;889;p46"/>
            <p:cNvSpPr/>
            <p:nvPr/>
          </p:nvSpPr>
          <p:spPr>
            <a:xfrm>
              <a:off x="3392450" y="1522525"/>
              <a:ext cx="917450" cy="203900"/>
            </a:xfrm>
            <a:custGeom>
              <a:avLst/>
              <a:gdLst/>
              <a:ahLst/>
              <a:cxnLst/>
              <a:rect l="l" t="t" r="r" b="b"/>
              <a:pathLst>
                <a:path w="36698" h="8156" extrusionOk="0">
                  <a:moveTo>
                    <a:pt x="4078" y="0"/>
                  </a:moveTo>
                  <a:cubicBezTo>
                    <a:pt x="1827" y="0"/>
                    <a:pt x="1" y="1827"/>
                    <a:pt x="1" y="4078"/>
                  </a:cubicBezTo>
                  <a:cubicBezTo>
                    <a:pt x="1" y="6329"/>
                    <a:pt x="1827" y="8155"/>
                    <a:pt x="4078" y="8155"/>
                  </a:cubicBezTo>
                  <a:lnTo>
                    <a:pt x="32621" y="8155"/>
                  </a:lnTo>
                  <a:cubicBezTo>
                    <a:pt x="34871" y="8155"/>
                    <a:pt x="36698" y="6329"/>
                    <a:pt x="36698" y="4078"/>
                  </a:cubicBezTo>
                  <a:cubicBezTo>
                    <a:pt x="36698" y="1827"/>
                    <a:pt x="34871" y="0"/>
                    <a:pt x="32621"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 name="Google Shape;890;p46"/>
            <p:cNvSpPr/>
            <p:nvPr/>
          </p:nvSpPr>
          <p:spPr>
            <a:xfrm>
              <a:off x="3392450" y="2174925"/>
              <a:ext cx="203900" cy="203900"/>
            </a:xfrm>
            <a:custGeom>
              <a:avLst/>
              <a:gdLst/>
              <a:ahLst/>
              <a:cxnLst/>
              <a:rect l="l" t="t" r="r" b="b"/>
              <a:pathLst>
                <a:path w="8156" h="8156" extrusionOk="0">
                  <a:moveTo>
                    <a:pt x="4078" y="0"/>
                  </a:moveTo>
                  <a:cubicBezTo>
                    <a:pt x="1827" y="0"/>
                    <a:pt x="1" y="1827"/>
                    <a:pt x="1" y="4078"/>
                  </a:cubicBezTo>
                  <a:cubicBezTo>
                    <a:pt x="1" y="6328"/>
                    <a:pt x="1827" y="8155"/>
                    <a:pt x="4078" y="8155"/>
                  </a:cubicBezTo>
                  <a:cubicBezTo>
                    <a:pt x="6329" y="8155"/>
                    <a:pt x="8156" y="6328"/>
                    <a:pt x="8156" y="4078"/>
                  </a:cubicBezTo>
                  <a:cubicBezTo>
                    <a:pt x="8156"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 name="Google Shape;891;p46"/>
            <p:cNvSpPr/>
            <p:nvPr/>
          </p:nvSpPr>
          <p:spPr>
            <a:xfrm>
              <a:off x="2780825" y="2174925"/>
              <a:ext cx="407775" cy="203900"/>
            </a:xfrm>
            <a:custGeom>
              <a:avLst/>
              <a:gdLst/>
              <a:ahLst/>
              <a:cxnLst/>
              <a:rect l="l" t="t" r="r" b="b"/>
              <a:pathLst>
                <a:path w="16311" h="8156" extrusionOk="0">
                  <a:moveTo>
                    <a:pt x="4078" y="0"/>
                  </a:moveTo>
                  <a:cubicBezTo>
                    <a:pt x="1827" y="0"/>
                    <a:pt x="1" y="1827"/>
                    <a:pt x="1" y="4078"/>
                  </a:cubicBezTo>
                  <a:cubicBezTo>
                    <a:pt x="1" y="6328"/>
                    <a:pt x="1827" y="8155"/>
                    <a:pt x="4078" y="8155"/>
                  </a:cubicBezTo>
                  <a:lnTo>
                    <a:pt x="12233" y="8155"/>
                  </a:lnTo>
                  <a:cubicBezTo>
                    <a:pt x="14484" y="8155"/>
                    <a:pt x="16311" y="6328"/>
                    <a:pt x="16311" y="4078"/>
                  </a:cubicBezTo>
                  <a:cubicBezTo>
                    <a:pt x="16311" y="1827"/>
                    <a:pt x="14484" y="0"/>
                    <a:pt x="1223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 name="Google Shape;892;p46"/>
            <p:cNvSpPr/>
            <p:nvPr/>
          </p:nvSpPr>
          <p:spPr>
            <a:xfrm>
              <a:off x="3800200" y="2174925"/>
              <a:ext cx="1019400" cy="203900"/>
            </a:xfrm>
            <a:custGeom>
              <a:avLst/>
              <a:gdLst/>
              <a:ahLst/>
              <a:cxnLst/>
              <a:rect l="l" t="t" r="r" b="b"/>
              <a:pathLst>
                <a:path w="40776" h="8156" extrusionOk="0">
                  <a:moveTo>
                    <a:pt x="4078" y="0"/>
                  </a:moveTo>
                  <a:cubicBezTo>
                    <a:pt x="1827" y="0"/>
                    <a:pt x="1" y="1827"/>
                    <a:pt x="1" y="4078"/>
                  </a:cubicBezTo>
                  <a:cubicBezTo>
                    <a:pt x="1" y="6328"/>
                    <a:pt x="1827" y="8155"/>
                    <a:pt x="4078" y="8155"/>
                  </a:cubicBezTo>
                  <a:lnTo>
                    <a:pt x="36698" y="8155"/>
                  </a:lnTo>
                  <a:cubicBezTo>
                    <a:pt x="38949" y="8155"/>
                    <a:pt x="40775" y="6328"/>
                    <a:pt x="40775" y="4078"/>
                  </a:cubicBezTo>
                  <a:cubicBezTo>
                    <a:pt x="40775" y="1827"/>
                    <a:pt x="38949" y="0"/>
                    <a:pt x="3669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 name="Google Shape;893;p46"/>
            <p:cNvSpPr/>
            <p:nvPr/>
          </p:nvSpPr>
          <p:spPr>
            <a:xfrm>
              <a:off x="2576950" y="2582675"/>
              <a:ext cx="1121350" cy="203900"/>
            </a:xfrm>
            <a:custGeom>
              <a:avLst/>
              <a:gdLst/>
              <a:ahLst/>
              <a:cxnLst/>
              <a:rect l="l" t="t" r="r" b="b"/>
              <a:pathLst>
                <a:path w="44854" h="8156" extrusionOk="0">
                  <a:moveTo>
                    <a:pt x="4078" y="0"/>
                  </a:moveTo>
                  <a:cubicBezTo>
                    <a:pt x="1827" y="0"/>
                    <a:pt x="1" y="1827"/>
                    <a:pt x="1" y="4078"/>
                  </a:cubicBezTo>
                  <a:cubicBezTo>
                    <a:pt x="1" y="6328"/>
                    <a:pt x="1827" y="8155"/>
                    <a:pt x="4078" y="8155"/>
                  </a:cubicBezTo>
                  <a:lnTo>
                    <a:pt x="40776" y="8155"/>
                  </a:lnTo>
                  <a:cubicBezTo>
                    <a:pt x="43026" y="8155"/>
                    <a:pt x="44853" y="6328"/>
                    <a:pt x="44853" y="4078"/>
                  </a:cubicBezTo>
                  <a:cubicBezTo>
                    <a:pt x="44853" y="1827"/>
                    <a:pt x="43026" y="0"/>
                    <a:pt x="4077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 name="Google Shape;894;p46"/>
            <p:cNvSpPr/>
            <p:nvPr/>
          </p:nvSpPr>
          <p:spPr>
            <a:xfrm>
              <a:off x="4615700" y="2990425"/>
              <a:ext cx="203900" cy="203875"/>
            </a:xfrm>
            <a:custGeom>
              <a:avLst/>
              <a:gdLst/>
              <a:ahLst/>
              <a:cxnLst/>
              <a:rect l="l" t="t" r="r" b="b"/>
              <a:pathLst>
                <a:path w="8156" h="8155" extrusionOk="0">
                  <a:moveTo>
                    <a:pt x="4078" y="0"/>
                  </a:moveTo>
                  <a:cubicBezTo>
                    <a:pt x="1827" y="0"/>
                    <a:pt x="0" y="1827"/>
                    <a:pt x="0" y="4078"/>
                  </a:cubicBezTo>
                  <a:cubicBezTo>
                    <a:pt x="0" y="6328"/>
                    <a:pt x="1827" y="8155"/>
                    <a:pt x="4078" y="8155"/>
                  </a:cubicBezTo>
                  <a:cubicBezTo>
                    <a:pt x="6329" y="8155"/>
                    <a:pt x="8155" y="6328"/>
                    <a:pt x="8155" y="4078"/>
                  </a:cubicBezTo>
                  <a:cubicBezTo>
                    <a:pt x="8155" y="1827"/>
                    <a:pt x="6329"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 name="Google Shape;895;p46"/>
            <p:cNvSpPr/>
            <p:nvPr/>
          </p:nvSpPr>
          <p:spPr>
            <a:xfrm>
              <a:off x="2780825" y="2990425"/>
              <a:ext cx="1631025" cy="203875"/>
            </a:xfrm>
            <a:custGeom>
              <a:avLst/>
              <a:gdLst/>
              <a:ahLst/>
              <a:cxnLst/>
              <a:rect l="l" t="t" r="r" b="b"/>
              <a:pathLst>
                <a:path w="65241" h="8155" extrusionOk="0">
                  <a:moveTo>
                    <a:pt x="4078" y="0"/>
                  </a:moveTo>
                  <a:cubicBezTo>
                    <a:pt x="1827" y="0"/>
                    <a:pt x="1" y="1827"/>
                    <a:pt x="1" y="4078"/>
                  </a:cubicBezTo>
                  <a:cubicBezTo>
                    <a:pt x="1" y="6328"/>
                    <a:pt x="1827" y="8155"/>
                    <a:pt x="4078" y="8155"/>
                  </a:cubicBezTo>
                  <a:lnTo>
                    <a:pt x="61163" y="8155"/>
                  </a:lnTo>
                  <a:cubicBezTo>
                    <a:pt x="63414" y="8155"/>
                    <a:pt x="65240" y="6328"/>
                    <a:pt x="65240" y="4078"/>
                  </a:cubicBezTo>
                  <a:cubicBezTo>
                    <a:pt x="65240" y="1827"/>
                    <a:pt x="63414" y="0"/>
                    <a:pt x="6116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 name="Google Shape;896;p46"/>
            <p:cNvSpPr/>
            <p:nvPr/>
          </p:nvSpPr>
          <p:spPr>
            <a:xfrm>
              <a:off x="2984700" y="3805900"/>
              <a:ext cx="2038775" cy="203900"/>
            </a:xfrm>
            <a:custGeom>
              <a:avLst/>
              <a:gdLst/>
              <a:ahLst/>
              <a:cxnLst/>
              <a:rect l="l" t="t" r="r" b="b"/>
              <a:pathLst>
                <a:path w="81551" h="8156" extrusionOk="0">
                  <a:moveTo>
                    <a:pt x="4078" y="1"/>
                  </a:moveTo>
                  <a:cubicBezTo>
                    <a:pt x="1827" y="1"/>
                    <a:pt x="1" y="1828"/>
                    <a:pt x="1" y="4078"/>
                  </a:cubicBezTo>
                  <a:cubicBezTo>
                    <a:pt x="1" y="6329"/>
                    <a:pt x="1827" y="8156"/>
                    <a:pt x="4078" y="8156"/>
                  </a:cubicBezTo>
                  <a:lnTo>
                    <a:pt x="77473" y="8156"/>
                  </a:lnTo>
                  <a:cubicBezTo>
                    <a:pt x="79724" y="8156"/>
                    <a:pt x="81550" y="6329"/>
                    <a:pt x="81550" y="4078"/>
                  </a:cubicBezTo>
                  <a:cubicBezTo>
                    <a:pt x="81550" y="1828"/>
                    <a:pt x="79724" y="1"/>
                    <a:pt x="77473"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 name="Google Shape;897;p46"/>
            <p:cNvSpPr/>
            <p:nvPr/>
          </p:nvSpPr>
          <p:spPr>
            <a:xfrm>
              <a:off x="2576950" y="3805900"/>
              <a:ext cx="203900" cy="203900"/>
            </a:xfrm>
            <a:custGeom>
              <a:avLst/>
              <a:gdLst/>
              <a:ahLst/>
              <a:cxnLst/>
              <a:rect l="l" t="t" r="r" b="b"/>
              <a:pathLst>
                <a:path w="8156" h="8156" extrusionOk="0">
                  <a:moveTo>
                    <a:pt x="4078" y="1"/>
                  </a:moveTo>
                  <a:cubicBezTo>
                    <a:pt x="1827" y="1"/>
                    <a:pt x="1" y="1828"/>
                    <a:pt x="1" y="4078"/>
                  </a:cubicBezTo>
                  <a:cubicBezTo>
                    <a:pt x="1" y="6329"/>
                    <a:pt x="1827" y="8156"/>
                    <a:pt x="4078" y="8156"/>
                  </a:cubicBezTo>
                  <a:cubicBezTo>
                    <a:pt x="6329" y="8156"/>
                    <a:pt x="8156" y="6329"/>
                    <a:pt x="8156" y="4078"/>
                  </a:cubicBezTo>
                  <a:cubicBezTo>
                    <a:pt x="8156" y="1828"/>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 name="Google Shape;898;p46"/>
            <p:cNvSpPr/>
            <p:nvPr/>
          </p:nvSpPr>
          <p:spPr>
            <a:xfrm>
              <a:off x="2780825" y="4213650"/>
              <a:ext cx="917475" cy="203900"/>
            </a:xfrm>
            <a:custGeom>
              <a:avLst/>
              <a:gdLst/>
              <a:ahLst/>
              <a:cxnLst/>
              <a:rect l="l" t="t" r="r" b="b"/>
              <a:pathLst>
                <a:path w="36699" h="8156" extrusionOk="0">
                  <a:moveTo>
                    <a:pt x="4078" y="1"/>
                  </a:moveTo>
                  <a:cubicBezTo>
                    <a:pt x="1827" y="1"/>
                    <a:pt x="1" y="1828"/>
                    <a:pt x="1" y="4078"/>
                  </a:cubicBezTo>
                  <a:cubicBezTo>
                    <a:pt x="1" y="6329"/>
                    <a:pt x="1827" y="8156"/>
                    <a:pt x="4078" y="8156"/>
                  </a:cubicBezTo>
                  <a:lnTo>
                    <a:pt x="32621" y="8156"/>
                  </a:lnTo>
                  <a:cubicBezTo>
                    <a:pt x="34871" y="8156"/>
                    <a:pt x="36698" y="6329"/>
                    <a:pt x="36698" y="4078"/>
                  </a:cubicBezTo>
                  <a:cubicBezTo>
                    <a:pt x="36698" y="1828"/>
                    <a:pt x="34871" y="1"/>
                    <a:pt x="3262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 name="Google Shape;899;p46"/>
            <p:cNvSpPr/>
            <p:nvPr/>
          </p:nvSpPr>
          <p:spPr>
            <a:xfrm>
              <a:off x="3902150" y="2582675"/>
              <a:ext cx="1121325" cy="203900"/>
            </a:xfrm>
            <a:custGeom>
              <a:avLst/>
              <a:gdLst/>
              <a:ahLst/>
              <a:cxnLst/>
              <a:rect l="l" t="t" r="r" b="b"/>
              <a:pathLst>
                <a:path w="44853" h="8156" extrusionOk="0">
                  <a:moveTo>
                    <a:pt x="4078" y="0"/>
                  </a:moveTo>
                  <a:cubicBezTo>
                    <a:pt x="1827" y="0"/>
                    <a:pt x="0" y="1827"/>
                    <a:pt x="0" y="4078"/>
                  </a:cubicBezTo>
                  <a:cubicBezTo>
                    <a:pt x="0" y="6328"/>
                    <a:pt x="1827" y="8155"/>
                    <a:pt x="4078" y="8155"/>
                  </a:cubicBezTo>
                  <a:lnTo>
                    <a:pt x="40775" y="8155"/>
                  </a:lnTo>
                  <a:cubicBezTo>
                    <a:pt x="43026" y="8155"/>
                    <a:pt x="44852" y="6328"/>
                    <a:pt x="44852" y="4078"/>
                  </a:cubicBezTo>
                  <a:cubicBezTo>
                    <a:pt x="44852" y="1827"/>
                    <a:pt x="43026" y="0"/>
                    <a:pt x="4077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 name="Google Shape;900;p46"/>
            <p:cNvSpPr/>
            <p:nvPr/>
          </p:nvSpPr>
          <p:spPr>
            <a:xfrm>
              <a:off x="3902150" y="4213650"/>
              <a:ext cx="917450" cy="203900"/>
            </a:xfrm>
            <a:custGeom>
              <a:avLst/>
              <a:gdLst/>
              <a:ahLst/>
              <a:cxnLst/>
              <a:rect l="l" t="t" r="r" b="b"/>
              <a:pathLst>
                <a:path w="36698" h="8156" extrusionOk="0">
                  <a:moveTo>
                    <a:pt x="4078" y="1"/>
                  </a:moveTo>
                  <a:cubicBezTo>
                    <a:pt x="1827" y="1"/>
                    <a:pt x="0" y="1828"/>
                    <a:pt x="0" y="4078"/>
                  </a:cubicBezTo>
                  <a:cubicBezTo>
                    <a:pt x="0" y="6329"/>
                    <a:pt x="1827" y="8156"/>
                    <a:pt x="4078" y="8156"/>
                  </a:cubicBezTo>
                  <a:lnTo>
                    <a:pt x="32620" y="8156"/>
                  </a:lnTo>
                  <a:cubicBezTo>
                    <a:pt x="34871" y="8156"/>
                    <a:pt x="36697" y="6329"/>
                    <a:pt x="36697" y="4078"/>
                  </a:cubicBezTo>
                  <a:cubicBezTo>
                    <a:pt x="36697" y="1828"/>
                    <a:pt x="34871" y="1"/>
                    <a:pt x="3262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01" name="Google Shape;901;p46"/>
          <p:cNvSpPr txBox="1"/>
          <p:nvPr/>
        </p:nvSpPr>
        <p:spPr>
          <a:xfrm>
            <a:off x="756744" y="2007607"/>
            <a:ext cx="1710026" cy="489569"/>
          </a:xfrm>
          <a:prstGeom prst="rect">
            <a:avLst/>
          </a:prstGeom>
          <a:noFill/>
          <a:ln>
            <a:noFill/>
          </a:ln>
        </p:spPr>
        <p:txBody>
          <a:bodyPr spcFirstLastPara="1" wrap="square" lIns="0" tIns="4775" rIns="0" bIns="0" anchor="t" anchorCtr="0">
            <a:noAutofit/>
          </a:bodyPr>
          <a:lstStyle/>
          <a:p>
            <a:pPr lvl="0" algn="ctr" rtl="1"/>
            <a:r>
              <a:rPr lang="fa-IR"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dirty="0">
              <a:solidFill>
                <a:schemeClr val="bg1"/>
              </a:solidFill>
              <a:latin typeface="Shabnam" panose="020B0603030804020204" pitchFamily="34" charset="-78"/>
              <a:cs typeface="Shabnam" panose="020B0603030804020204" pitchFamily="34" charset="-78"/>
            </a:endParaRPr>
          </a:p>
        </p:txBody>
      </p:sp>
      <p:sp>
        <p:nvSpPr>
          <p:cNvPr id="902" name="Google Shape;902;p46"/>
          <p:cNvSpPr txBox="1"/>
          <p:nvPr/>
        </p:nvSpPr>
        <p:spPr>
          <a:xfrm>
            <a:off x="767254" y="2816965"/>
            <a:ext cx="1710026" cy="487437"/>
          </a:xfrm>
          <a:prstGeom prst="rect">
            <a:avLst/>
          </a:prstGeom>
          <a:noFill/>
          <a:ln>
            <a:noFill/>
          </a:ln>
        </p:spPr>
        <p:txBody>
          <a:bodyPr spcFirstLastPara="1" wrap="square" lIns="0" tIns="4775" rIns="0" bIns="0" anchor="t" anchorCtr="0">
            <a:noAutofit/>
          </a:bodyPr>
          <a:lstStyle/>
          <a:p>
            <a:pPr lvl="0" algn="ctr" rtl="1"/>
            <a:r>
              <a:rPr lang="fa-IR"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dirty="0">
              <a:solidFill>
                <a:schemeClr val="bg1"/>
              </a:solidFill>
              <a:latin typeface="Shabnam" panose="020B0603030804020204" pitchFamily="34" charset="-78"/>
              <a:cs typeface="Shabnam" panose="020B0603030804020204" pitchFamily="34" charset="-78"/>
            </a:endParaRPr>
          </a:p>
        </p:txBody>
      </p:sp>
      <p:sp>
        <p:nvSpPr>
          <p:cNvPr id="903" name="Google Shape;903;p46"/>
          <p:cNvSpPr txBox="1"/>
          <p:nvPr/>
        </p:nvSpPr>
        <p:spPr>
          <a:xfrm>
            <a:off x="6687679" y="1257664"/>
            <a:ext cx="1740230" cy="508757"/>
          </a:xfrm>
          <a:prstGeom prst="rect">
            <a:avLst/>
          </a:prstGeom>
          <a:noFill/>
          <a:ln>
            <a:noFill/>
          </a:ln>
        </p:spPr>
        <p:txBody>
          <a:bodyPr spcFirstLastPara="1" wrap="square" lIns="0" tIns="4775" rIns="0" bIns="0" anchor="t" anchorCtr="0">
            <a:noAutofit/>
          </a:bodyPr>
          <a:lstStyle/>
          <a:p>
            <a:pPr lvl="0" algn="ctr" rtl="1"/>
            <a:r>
              <a:rPr lang="fa-IR"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dirty="0">
              <a:solidFill>
                <a:schemeClr val="bg1"/>
              </a:solidFill>
              <a:latin typeface="Shabnam" panose="020B0603030804020204" pitchFamily="34" charset="-78"/>
              <a:cs typeface="Shabnam" panose="020B0603030804020204" pitchFamily="34" charset="-78"/>
            </a:endParaRPr>
          </a:p>
        </p:txBody>
      </p:sp>
      <p:sp>
        <p:nvSpPr>
          <p:cNvPr id="904" name="Google Shape;904;p46"/>
          <p:cNvSpPr txBox="1"/>
          <p:nvPr/>
        </p:nvSpPr>
        <p:spPr>
          <a:xfrm>
            <a:off x="6644260" y="2078196"/>
            <a:ext cx="1794159" cy="514997"/>
          </a:xfrm>
          <a:prstGeom prst="rect">
            <a:avLst/>
          </a:prstGeom>
          <a:noFill/>
          <a:ln>
            <a:noFill/>
          </a:ln>
        </p:spPr>
        <p:txBody>
          <a:bodyPr spcFirstLastPara="1" wrap="square" lIns="0" tIns="4775" rIns="0" bIns="0" anchor="t" anchorCtr="0">
            <a:noAutofit/>
          </a:bodyPr>
          <a:lstStyle/>
          <a:p>
            <a:pPr lvl="0" algn="ctr" rtl="1"/>
            <a:r>
              <a:rPr lang="fa-IR"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dirty="0">
              <a:solidFill>
                <a:schemeClr val="bg1"/>
              </a:solidFill>
              <a:latin typeface="Shabnam" panose="020B0603030804020204" pitchFamily="34" charset="-78"/>
              <a:cs typeface="Shabnam" panose="020B0603030804020204" pitchFamily="34" charset="-78"/>
            </a:endParaRPr>
          </a:p>
        </p:txBody>
      </p:sp>
      <p:cxnSp>
        <p:nvCxnSpPr>
          <p:cNvPr id="905" name="Google Shape;905;p46"/>
          <p:cNvCxnSpPr/>
          <p:nvPr/>
        </p:nvCxnSpPr>
        <p:spPr>
          <a:xfrm rot="10800000">
            <a:off x="5274133" y="1507404"/>
            <a:ext cx="1249500" cy="0"/>
          </a:xfrm>
          <a:prstGeom prst="straightConnector1">
            <a:avLst/>
          </a:prstGeom>
          <a:noFill/>
          <a:ln w="28575" cap="flat" cmpd="sng">
            <a:solidFill>
              <a:srgbClr val="FFFFFF"/>
            </a:solidFill>
            <a:prstDash val="solid"/>
            <a:round/>
            <a:headEnd type="none" w="med" len="med"/>
            <a:tailEnd type="none" w="med" len="med"/>
          </a:ln>
        </p:spPr>
      </p:cxnSp>
      <p:cxnSp>
        <p:nvCxnSpPr>
          <p:cNvPr id="906" name="Google Shape;906;p46"/>
          <p:cNvCxnSpPr/>
          <p:nvPr/>
        </p:nvCxnSpPr>
        <p:spPr>
          <a:xfrm rot="10800000">
            <a:off x="2628858" y="3087726"/>
            <a:ext cx="1249500" cy="0"/>
          </a:xfrm>
          <a:prstGeom prst="straightConnector1">
            <a:avLst/>
          </a:prstGeom>
          <a:noFill/>
          <a:ln w="28575" cap="flat" cmpd="sng">
            <a:solidFill>
              <a:srgbClr val="FFFFFF"/>
            </a:solidFill>
            <a:prstDash val="solid"/>
            <a:round/>
            <a:headEnd type="none" w="med" len="med"/>
            <a:tailEnd type="none" w="med" len="med"/>
          </a:ln>
        </p:spPr>
      </p:cxnSp>
      <p:grpSp>
        <p:nvGrpSpPr>
          <p:cNvPr id="907" name="Google Shape;907;p46"/>
          <p:cNvGrpSpPr/>
          <p:nvPr/>
        </p:nvGrpSpPr>
        <p:grpSpPr>
          <a:xfrm>
            <a:off x="3397295" y="2026775"/>
            <a:ext cx="468711" cy="545401"/>
            <a:chOff x="1557575" y="238125"/>
            <a:chExt cx="4485275" cy="5219150"/>
          </a:xfrm>
        </p:grpSpPr>
        <p:sp>
          <p:nvSpPr>
            <p:cNvPr id="908" name="Google Shape;908;p46"/>
            <p:cNvSpPr/>
            <p:nvPr/>
          </p:nvSpPr>
          <p:spPr>
            <a:xfrm>
              <a:off x="1557575" y="238125"/>
              <a:ext cx="4485275" cy="5219150"/>
            </a:xfrm>
            <a:custGeom>
              <a:avLst/>
              <a:gdLst/>
              <a:ahLst/>
              <a:cxnLst/>
              <a:rect l="l" t="t" r="r" b="b"/>
              <a:pathLst>
                <a:path w="179411" h="208766" extrusionOk="0">
                  <a:moveTo>
                    <a:pt x="171255" y="14288"/>
                  </a:moveTo>
                  <a:lnTo>
                    <a:pt x="171255" y="26520"/>
                  </a:lnTo>
                  <a:lnTo>
                    <a:pt x="163100" y="26520"/>
                  </a:lnTo>
                  <a:lnTo>
                    <a:pt x="163100" y="14288"/>
                  </a:lnTo>
                  <a:close/>
                  <a:moveTo>
                    <a:pt x="171255" y="50985"/>
                  </a:moveTo>
                  <a:lnTo>
                    <a:pt x="171255" y="63217"/>
                  </a:lnTo>
                  <a:lnTo>
                    <a:pt x="163100" y="63217"/>
                  </a:lnTo>
                  <a:lnTo>
                    <a:pt x="163100" y="50985"/>
                  </a:lnTo>
                  <a:close/>
                  <a:moveTo>
                    <a:pt x="171255" y="87682"/>
                  </a:moveTo>
                  <a:lnTo>
                    <a:pt x="171255" y="99915"/>
                  </a:lnTo>
                  <a:lnTo>
                    <a:pt x="163100" y="99915"/>
                  </a:lnTo>
                  <a:lnTo>
                    <a:pt x="163100" y="87682"/>
                  </a:lnTo>
                  <a:close/>
                  <a:moveTo>
                    <a:pt x="171255" y="124380"/>
                  </a:moveTo>
                  <a:lnTo>
                    <a:pt x="171255" y="136612"/>
                  </a:lnTo>
                  <a:lnTo>
                    <a:pt x="163100" y="136612"/>
                  </a:lnTo>
                  <a:lnTo>
                    <a:pt x="163100" y="124380"/>
                  </a:lnTo>
                  <a:close/>
                  <a:moveTo>
                    <a:pt x="171255" y="161077"/>
                  </a:moveTo>
                  <a:lnTo>
                    <a:pt x="171255" y="173309"/>
                  </a:lnTo>
                  <a:lnTo>
                    <a:pt x="163100" y="173309"/>
                  </a:lnTo>
                  <a:lnTo>
                    <a:pt x="163100" y="161077"/>
                  </a:lnTo>
                  <a:close/>
                  <a:moveTo>
                    <a:pt x="16311" y="8840"/>
                  </a:moveTo>
                  <a:lnTo>
                    <a:pt x="16311" y="178300"/>
                  </a:lnTo>
                  <a:cubicBezTo>
                    <a:pt x="11548" y="176604"/>
                    <a:pt x="8156" y="172070"/>
                    <a:pt x="8156" y="166785"/>
                  </a:cubicBezTo>
                  <a:lnTo>
                    <a:pt x="8156" y="20387"/>
                  </a:lnTo>
                  <a:cubicBezTo>
                    <a:pt x="8156" y="15070"/>
                    <a:pt x="11548" y="10536"/>
                    <a:pt x="16311" y="8840"/>
                  </a:cubicBezTo>
                  <a:close/>
                  <a:moveTo>
                    <a:pt x="24466" y="8155"/>
                  </a:moveTo>
                  <a:lnTo>
                    <a:pt x="154945" y="8351"/>
                  </a:lnTo>
                  <a:lnTo>
                    <a:pt x="154945" y="179214"/>
                  </a:lnTo>
                  <a:lnTo>
                    <a:pt x="24466" y="179018"/>
                  </a:lnTo>
                  <a:lnTo>
                    <a:pt x="24466" y="8155"/>
                  </a:lnTo>
                  <a:close/>
                  <a:moveTo>
                    <a:pt x="48539" y="187205"/>
                  </a:moveTo>
                  <a:lnTo>
                    <a:pt x="64849" y="187238"/>
                  </a:lnTo>
                  <a:lnTo>
                    <a:pt x="64849" y="198492"/>
                  </a:lnTo>
                  <a:cubicBezTo>
                    <a:pt x="64849" y="198492"/>
                    <a:pt x="58293" y="195687"/>
                    <a:pt x="58293" y="195687"/>
                  </a:cubicBezTo>
                  <a:cubicBezTo>
                    <a:pt x="57811" y="195471"/>
                    <a:pt x="57245" y="195356"/>
                    <a:pt x="56671" y="195356"/>
                  </a:cubicBezTo>
                  <a:cubicBezTo>
                    <a:pt x="56119" y="195356"/>
                    <a:pt x="55560" y="195462"/>
                    <a:pt x="55063" y="195687"/>
                  </a:cubicBezTo>
                  <a:lnTo>
                    <a:pt x="48539" y="198492"/>
                  </a:lnTo>
                  <a:lnTo>
                    <a:pt x="48539" y="187205"/>
                  </a:lnTo>
                  <a:close/>
                  <a:moveTo>
                    <a:pt x="20388" y="0"/>
                  </a:moveTo>
                  <a:cubicBezTo>
                    <a:pt x="9135" y="0"/>
                    <a:pt x="1" y="9134"/>
                    <a:pt x="1" y="20387"/>
                  </a:cubicBezTo>
                  <a:lnTo>
                    <a:pt x="1" y="166785"/>
                  </a:lnTo>
                  <a:cubicBezTo>
                    <a:pt x="1" y="178007"/>
                    <a:pt x="9135" y="187140"/>
                    <a:pt x="20388" y="187173"/>
                  </a:cubicBezTo>
                  <a:lnTo>
                    <a:pt x="40384" y="187173"/>
                  </a:lnTo>
                  <a:lnTo>
                    <a:pt x="40384" y="204690"/>
                  </a:lnTo>
                  <a:cubicBezTo>
                    <a:pt x="40384" y="206060"/>
                    <a:pt x="41069" y="207332"/>
                    <a:pt x="42211" y="208082"/>
                  </a:cubicBezTo>
                  <a:cubicBezTo>
                    <a:pt x="42882" y="208542"/>
                    <a:pt x="43655" y="208766"/>
                    <a:pt x="44436" y="208766"/>
                  </a:cubicBezTo>
                  <a:cubicBezTo>
                    <a:pt x="44984" y="208766"/>
                    <a:pt x="45536" y="208656"/>
                    <a:pt x="46060" y="208441"/>
                  </a:cubicBezTo>
                  <a:lnTo>
                    <a:pt x="56694" y="203874"/>
                  </a:lnTo>
                  <a:cubicBezTo>
                    <a:pt x="56694" y="203874"/>
                    <a:pt x="67230" y="208408"/>
                    <a:pt x="67296" y="208441"/>
                  </a:cubicBezTo>
                  <a:cubicBezTo>
                    <a:pt x="67748" y="208640"/>
                    <a:pt x="68286" y="208742"/>
                    <a:pt x="68841" y="208742"/>
                  </a:cubicBezTo>
                  <a:cubicBezTo>
                    <a:pt x="69647" y="208742"/>
                    <a:pt x="70488" y="208527"/>
                    <a:pt x="71145" y="208082"/>
                  </a:cubicBezTo>
                  <a:cubicBezTo>
                    <a:pt x="72287" y="207332"/>
                    <a:pt x="73004" y="206060"/>
                    <a:pt x="73004" y="204690"/>
                  </a:cubicBezTo>
                  <a:lnTo>
                    <a:pt x="73004" y="187238"/>
                  </a:lnTo>
                  <a:cubicBezTo>
                    <a:pt x="73004" y="187238"/>
                    <a:pt x="159023" y="187369"/>
                    <a:pt x="159023" y="187369"/>
                  </a:cubicBezTo>
                  <a:cubicBezTo>
                    <a:pt x="160099" y="187369"/>
                    <a:pt x="161143" y="186944"/>
                    <a:pt x="161893" y="186162"/>
                  </a:cubicBezTo>
                  <a:cubicBezTo>
                    <a:pt x="162676" y="185411"/>
                    <a:pt x="163100" y="184367"/>
                    <a:pt x="163100" y="183291"/>
                  </a:cubicBezTo>
                  <a:lnTo>
                    <a:pt x="163100" y="181464"/>
                  </a:lnTo>
                  <a:lnTo>
                    <a:pt x="175333" y="181464"/>
                  </a:lnTo>
                  <a:cubicBezTo>
                    <a:pt x="177583" y="181464"/>
                    <a:pt x="179410" y="179605"/>
                    <a:pt x="179410" y="177387"/>
                  </a:cubicBezTo>
                  <a:lnTo>
                    <a:pt x="179410" y="156999"/>
                  </a:lnTo>
                  <a:cubicBezTo>
                    <a:pt x="179410" y="154716"/>
                    <a:pt x="177583" y="152922"/>
                    <a:pt x="175333" y="152922"/>
                  </a:cubicBezTo>
                  <a:lnTo>
                    <a:pt x="163100" y="152922"/>
                  </a:lnTo>
                  <a:lnTo>
                    <a:pt x="163100" y="144767"/>
                  </a:lnTo>
                  <a:lnTo>
                    <a:pt x="175333" y="144767"/>
                  </a:lnTo>
                  <a:cubicBezTo>
                    <a:pt x="177583" y="144767"/>
                    <a:pt x="179410" y="142908"/>
                    <a:pt x="179410" y="140689"/>
                  </a:cubicBezTo>
                  <a:lnTo>
                    <a:pt x="179410" y="120302"/>
                  </a:lnTo>
                  <a:cubicBezTo>
                    <a:pt x="179410" y="118019"/>
                    <a:pt x="177583" y="116225"/>
                    <a:pt x="175333" y="116225"/>
                  </a:cubicBezTo>
                  <a:lnTo>
                    <a:pt x="163100" y="116225"/>
                  </a:lnTo>
                  <a:lnTo>
                    <a:pt x="163100" y="108070"/>
                  </a:lnTo>
                  <a:lnTo>
                    <a:pt x="175333" y="108070"/>
                  </a:lnTo>
                  <a:cubicBezTo>
                    <a:pt x="177583" y="108070"/>
                    <a:pt x="179410" y="106243"/>
                    <a:pt x="179410" y="103992"/>
                  </a:cubicBezTo>
                  <a:lnTo>
                    <a:pt x="179410" y="83605"/>
                  </a:lnTo>
                  <a:cubicBezTo>
                    <a:pt x="179410" y="81321"/>
                    <a:pt x="177583" y="79527"/>
                    <a:pt x="175333" y="79527"/>
                  </a:cubicBezTo>
                  <a:lnTo>
                    <a:pt x="163100" y="79527"/>
                  </a:lnTo>
                  <a:lnTo>
                    <a:pt x="163100" y="71372"/>
                  </a:lnTo>
                  <a:lnTo>
                    <a:pt x="175333" y="71372"/>
                  </a:lnTo>
                  <a:cubicBezTo>
                    <a:pt x="177583" y="71372"/>
                    <a:pt x="179410" y="69546"/>
                    <a:pt x="179410" y="67295"/>
                  </a:cubicBezTo>
                  <a:lnTo>
                    <a:pt x="179410" y="46907"/>
                  </a:lnTo>
                  <a:cubicBezTo>
                    <a:pt x="179410" y="44624"/>
                    <a:pt x="177583" y="42830"/>
                    <a:pt x="175333" y="42830"/>
                  </a:cubicBezTo>
                  <a:lnTo>
                    <a:pt x="163100" y="42830"/>
                  </a:lnTo>
                  <a:lnTo>
                    <a:pt x="163100" y="34675"/>
                  </a:lnTo>
                  <a:lnTo>
                    <a:pt x="175333" y="34675"/>
                  </a:lnTo>
                  <a:cubicBezTo>
                    <a:pt x="177583" y="34675"/>
                    <a:pt x="179410" y="32848"/>
                    <a:pt x="179410" y="30597"/>
                  </a:cubicBezTo>
                  <a:lnTo>
                    <a:pt x="179410" y="10210"/>
                  </a:lnTo>
                  <a:cubicBezTo>
                    <a:pt x="179410" y="7927"/>
                    <a:pt x="177583" y="6133"/>
                    <a:pt x="175333" y="6133"/>
                  </a:cubicBezTo>
                  <a:lnTo>
                    <a:pt x="163100" y="6133"/>
                  </a:lnTo>
                  <a:lnTo>
                    <a:pt x="163100" y="4273"/>
                  </a:lnTo>
                  <a:cubicBezTo>
                    <a:pt x="163100" y="2022"/>
                    <a:pt x="161274" y="196"/>
                    <a:pt x="159023" y="196"/>
                  </a:cubicBezTo>
                  <a:cubicBezTo>
                    <a:pt x="159023" y="196"/>
                    <a:pt x="20388" y="0"/>
                    <a:pt x="2038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 name="Google Shape;909;p46"/>
            <p:cNvSpPr/>
            <p:nvPr/>
          </p:nvSpPr>
          <p:spPr>
            <a:xfrm>
              <a:off x="2678900" y="1053600"/>
              <a:ext cx="2242625" cy="1427150"/>
            </a:xfrm>
            <a:custGeom>
              <a:avLst/>
              <a:gdLst/>
              <a:ahLst/>
              <a:cxnLst/>
              <a:rect l="l" t="t" r="r" b="b"/>
              <a:pathLst>
                <a:path w="89705" h="57086" extrusionOk="0">
                  <a:moveTo>
                    <a:pt x="4078" y="1"/>
                  </a:moveTo>
                  <a:cubicBezTo>
                    <a:pt x="1957" y="1"/>
                    <a:pt x="0" y="1828"/>
                    <a:pt x="0" y="4078"/>
                  </a:cubicBezTo>
                  <a:lnTo>
                    <a:pt x="0" y="53008"/>
                  </a:lnTo>
                  <a:cubicBezTo>
                    <a:pt x="0" y="55194"/>
                    <a:pt x="1892" y="57086"/>
                    <a:pt x="4078" y="57086"/>
                  </a:cubicBezTo>
                  <a:lnTo>
                    <a:pt x="28543" y="57086"/>
                  </a:lnTo>
                  <a:cubicBezTo>
                    <a:pt x="30793" y="57086"/>
                    <a:pt x="32620" y="55259"/>
                    <a:pt x="32620" y="53008"/>
                  </a:cubicBezTo>
                  <a:cubicBezTo>
                    <a:pt x="32620" y="50757"/>
                    <a:pt x="30793" y="48931"/>
                    <a:pt x="28543" y="48931"/>
                  </a:cubicBezTo>
                  <a:lnTo>
                    <a:pt x="8155" y="48931"/>
                  </a:lnTo>
                  <a:lnTo>
                    <a:pt x="8155" y="8156"/>
                  </a:lnTo>
                  <a:lnTo>
                    <a:pt x="81550" y="8156"/>
                  </a:lnTo>
                  <a:lnTo>
                    <a:pt x="81550" y="48931"/>
                  </a:lnTo>
                  <a:lnTo>
                    <a:pt x="61163" y="48931"/>
                  </a:lnTo>
                  <a:cubicBezTo>
                    <a:pt x="58912" y="48931"/>
                    <a:pt x="57085" y="50757"/>
                    <a:pt x="57085" y="53008"/>
                  </a:cubicBezTo>
                  <a:cubicBezTo>
                    <a:pt x="57085" y="55259"/>
                    <a:pt x="58912" y="57086"/>
                    <a:pt x="61163" y="57086"/>
                  </a:cubicBezTo>
                  <a:lnTo>
                    <a:pt x="85627" y="57086"/>
                  </a:lnTo>
                  <a:cubicBezTo>
                    <a:pt x="87715" y="57086"/>
                    <a:pt x="89705" y="55226"/>
                    <a:pt x="89705" y="53008"/>
                  </a:cubicBezTo>
                  <a:lnTo>
                    <a:pt x="89705" y="4078"/>
                  </a:lnTo>
                  <a:cubicBezTo>
                    <a:pt x="89705" y="1958"/>
                    <a:pt x="87846" y="1"/>
                    <a:pt x="85627"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 name="Google Shape;910;p46"/>
            <p:cNvSpPr/>
            <p:nvPr/>
          </p:nvSpPr>
          <p:spPr>
            <a:xfrm>
              <a:off x="3698275" y="2276850"/>
              <a:ext cx="203900" cy="203900"/>
            </a:xfrm>
            <a:custGeom>
              <a:avLst/>
              <a:gdLst/>
              <a:ahLst/>
              <a:cxnLst/>
              <a:rect l="l" t="t" r="r" b="b"/>
              <a:pathLst>
                <a:path w="8156" h="8156" extrusionOk="0">
                  <a:moveTo>
                    <a:pt x="4078" y="1"/>
                  </a:moveTo>
                  <a:cubicBezTo>
                    <a:pt x="1827" y="1"/>
                    <a:pt x="0" y="1827"/>
                    <a:pt x="0" y="4078"/>
                  </a:cubicBezTo>
                  <a:cubicBezTo>
                    <a:pt x="0" y="6329"/>
                    <a:pt x="1827" y="8156"/>
                    <a:pt x="4078" y="8156"/>
                  </a:cubicBezTo>
                  <a:cubicBezTo>
                    <a:pt x="6328" y="8156"/>
                    <a:pt x="8155" y="6329"/>
                    <a:pt x="8155" y="4078"/>
                  </a:cubicBezTo>
                  <a:cubicBezTo>
                    <a:pt x="8155" y="1827"/>
                    <a:pt x="6328"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 name="Google Shape;911;p46"/>
            <p:cNvSpPr/>
            <p:nvPr/>
          </p:nvSpPr>
          <p:spPr>
            <a:xfrm>
              <a:off x="3086650" y="1869100"/>
              <a:ext cx="611650" cy="203900"/>
            </a:xfrm>
            <a:custGeom>
              <a:avLst/>
              <a:gdLst/>
              <a:ahLst/>
              <a:cxnLst/>
              <a:rect l="l" t="t" r="r" b="b"/>
              <a:pathLst>
                <a:path w="24466" h="8156" extrusionOk="0">
                  <a:moveTo>
                    <a:pt x="4078" y="1"/>
                  </a:moveTo>
                  <a:cubicBezTo>
                    <a:pt x="1827" y="1"/>
                    <a:pt x="0" y="1827"/>
                    <a:pt x="0" y="4078"/>
                  </a:cubicBezTo>
                  <a:cubicBezTo>
                    <a:pt x="0" y="6329"/>
                    <a:pt x="1827" y="8156"/>
                    <a:pt x="4078" y="8156"/>
                  </a:cubicBezTo>
                  <a:lnTo>
                    <a:pt x="20388" y="8156"/>
                  </a:lnTo>
                  <a:cubicBezTo>
                    <a:pt x="22638" y="8156"/>
                    <a:pt x="24465" y="6329"/>
                    <a:pt x="24465" y="4078"/>
                  </a:cubicBezTo>
                  <a:cubicBezTo>
                    <a:pt x="24465" y="1827"/>
                    <a:pt x="22638" y="1"/>
                    <a:pt x="2038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 name="Google Shape;912;p46"/>
            <p:cNvSpPr/>
            <p:nvPr/>
          </p:nvSpPr>
          <p:spPr>
            <a:xfrm>
              <a:off x="3902150" y="1869100"/>
              <a:ext cx="611625" cy="203900"/>
            </a:xfrm>
            <a:custGeom>
              <a:avLst/>
              <a:gdLst/>
              <a:ahLst/>
              <a:cxnLst/>
              <a:rect l="l" t="t" r="r" b="b"/>
              <a:pathLst>
                <a:path w="24465" h="8156" extrusionOk="0">
                  <a:moveTo>
                    <a:pt x="4078" y="1"/>
                  </a:moveTo>
                  <a:cubicBezTo>
                    <a:pt x="1827" y="1"/>
                    <a:pt x="0" y="1827"/>
                    <a:pt x="0" y="4078"/>
                  </a:cubicBezTo>
                  <a:cubicBezTo>
                    <a:pt x="0" y="6329"/>
                    <a:pt x="1827" y="8156"/>
                    <a:pt x="4078" y="8156"/>
                  </a:cubicBezTo>
                  <a:lnTo>
                    <a:pt x="20387" y="8156"/>
                  </a:lnTo>
                  <a:cubicBezTo>
                    <a:pt x="22638" y="8156"/>
                    <a:pt x="24465" y="6329"/>
                    <a:pt x="24465" y="4078"/>
                  </a:cubicBezTo>
                  <a:cubicBezTo>
                    <a:pt x="24465" y="1827"/>
                    <a:pt x="22638" y="1"/>
                    <a:pt x="20387"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 name="Google Shape;913;p46"/>
            <p:cNvSpPr/>
            <p:nvPr/>
          </p:nvSpPr>
          <p:spPr>
            <a:xfrm>
              <a:off x="3290525" y="1461350"/>
              <a:ext cx="1019375" cy="203900"/>
            </a:xfrm>
            <a:custGeom>
              <a:avLst/>
              <a:gdLst/>
              <a:ahLst/>
              <a:cxnLst/>
              <a:rect l="l" t="t" r="r" b="b"/>
              <a:pathLst>
                <a:path w="40775" h="8156" extrusionOk="0">
                  <a:moveTo>
                    <a:pt x="4078" y="1"/>
                  </a:moveTo>
                  <a:cubicBezTo>
                    <a:pt x="1827" y="1"/>
                    <a:pt x="0" y="1828"/>
                    <a:pt x="0" y="4078"/>
                  </a:cubicBezTo>
                  <a:cubicBezTo>
                    <a:pt x="0" y="6329"/>
                    <a:pt x="1827" y="8156"/>
                    <a:pt x="4078" y="8156"/>
                  </a:cubicBezTo>
                  <a:lnTo>
                    <a:pt x="36698" y="8156"/>
                  </a:lnTo>
                  <a:cubicBezTo>
                    <a:pt x="38948" y="8156"/>
                    <a:pt x="40775" y="6329"/>
                    <a:pt x="40775" y="4078"/>
                  </a:cubicBezTo>
                  <a:cubicBezTo>
                    <a:pt x="40775" y="1828"/>
                    <a:pt x="38948" y="1"/>
                    <a:pt x="3669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17"/>
        <p:cNvGrpSpPr/>
        <p:nvPr/>
      </p:nvGrpSpPr>
      <p:grpSpPr>
        <a:xfrm>
          <a:off x="0" y="0"/>
          <a:ext cx="0" cy="0"/>
          <a:chOff x="0" y="0"/>
          <a:chExt cx="0" cy="0"/>
        </a:xfrm>
      </p:grpSpPr>
      <p:grpSp>
        <p:nvGrpSpPr>
          <p:cNvPr id="918" name="Google Shape;918;p47"/>
          <p:cNvGrpSpPr/>
          <p:nvPr/>
        </p:nvGrpSpPr>
        <p:grpSpPr>
          <a:xfrm>
            <a:off x="12122240" y="-2385279"/>
            <a:ext cx="331366" cy="330494"/>
            <a:chOff x="-4570325" y="2405775"/>
            <a:chExt cx="294600" cy="293825"/>
          </a:xfrm>
        </p:grpSpPr>
        <p:sp>
          <p:nvSpPr>
            <p:cNvPr id="919" name="Google Shape;919;p4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 name="Google Shape;920;p4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21" name="Google Shape;921;p47"/>
          <p:cNvGrpSpPr/>
          <p:nvPr/>
        </p:nvGrpSpPr>
        <p:grpSpPr>
          <a:xfrm>
            <a:off x="9618906" y="-2383930"/>
            <a:ext cx="329595" cy="327823"/>
            <a:chOff x="-3854375" y="2046625"/>
            <a:chExt cx="293025" cy="291450"/>
          </a:xfrm>
        </p:grpSpPr>
        <p:sp>
          <p:nvSpPr>
            <p:cNvPr id="922" name="Google Shape;922;p4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 name="Google Shape;923;p4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24" name="Google Shape;924;p47"/>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3200" b="1" dirty="0">
                <a:latin typeface="Shabnam" panose="020B0603030804020204" pitchFamily="34" charset="-78"/>
                <a:cs typeface="Shabnam" panose="020B0603030804020204" pitchFamily="34" charset="-78"/>
              </a:rPr>
              <a:t>اصول درس خواندن</a:t>
            </a:r>
            <a:endParaRPr sz="3200" dirty="0"/>
          </a:p>
        </p:txBody>
      </p:sp>
      <p:sp>
        <p:nvSpPr>
          <p:cNvPr id="925" name="Google Shape;925;p47"/>
          <p:cNvSpPr/>
          <p:nvPr/>
        </p:nvSpPr>
        <p:spPr>
          <a:xfrm>
            <a:off x="3266360" y="733557"/>
            <a:ext cx="783000" cy="7830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 name="Google Shape;926;p47"/>
          <p:cNvSpPr/>
          <p:nvPr/>
        </p:nvSpPr>
        <p:spPr>
          <a:xfrm>
            <a:off x="5094648" y="733557"/>
            <a:ext cx="783000" cy="7830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 name="Google Shape;927;p47"/>
          <p:cNvSpPr/>
          <p:nvPr/>
        </p:nvSpPr>
        <p:spPr>
          <a:xfrm>
            <a:off x="3266360" y="1865607"/>
            <a:ext cx="783000" cy="7830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 name="Google Shape;928;p47"/>
          <p:cNvSpPr/>
          <p:nvPr/>
        </p:nvSpPr>
        <p:spPr>
          <a:xfrm>
            <a:off x="5094648" y="1865607"/>
            <a:ext cx="783000" cy="7830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 name="Google Shape;929;p47"/>
          <p:cNvSpPr/>
          <p:nvPr/>
        </p:nvSpPr>
        <p:spPr>
          <a:xfrm>
            <a:off x="3266360" y="2991503"/>
            <a:ext cx="783000" cy="7830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 name="Google Shape;930;p47"/>
          <p:cNvSpPr/>
          <p:nvPr/>
        </p:nvSpPr>
        <p:spPr>
          <a:xfrm>
            <a:off x="5094648" y="2991503"/>
            <a:ext cx="783000" cy="7830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 name="Google Shape;931;p47"/>
          <p:cNvSpPr txBox="1"/>
          <p:nvPr/>
        </p:nvSpPr>
        <p:spPr>
          <a:xfrm flipH="1">
            <a:off x="1066800" y="2083615"/>
            <a:ext cx="2026688" cy="454096"/>
          </a:xfrm>
          <a:prstGeom prst="rect">
            <a:avLst/>
          </a:prstGeom>
          <a:noFill/>
          <a:ln>
            <a:noFill/>
          </a:ln>
        </p:spPr>
        <p:txBody>
          <a:bodyPr spcFirstLastPara="1" wrap="square" lIns="91425" tIns="91425" rIns="91425" bIns="91425" anchor="ctr" anchorCtr="0">
            <a:noAutofit/>
          </a:bodyPr>
          <a:lstStyle/>
          <a:p>
            <a:pPr lvl="0" algn="ctr" rtl="1"/>
            <a:r>
              <a:rPr lang="fa-IR"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dirty="0">
              <a:solidFill>
                <a:schemeClr val="bg1"/>
              </a:solidFill>
              <a:latin typeface="Shabnam" panose="020B0603030804020204" pitchFamily="34" charset="-78"/>
              <a:cs typeface="Shabnam" panose="020B0603030804020204" pitchFamily="34" charset="-78"/>
            </a:endParaRPr>
          </a:p>
        </p:txBody>
      </p:sp>
      <p:sp>
        <p:nvSpPr>
          <p:cNvPr id="932" name="Google Shape;932;p47"/>
          <p:cNvSpPr txBox="1"/>
          <p:nvPr/>
        </p:nvSpPr>
        <p:spPr>
          <a:xfrm flipH="1">
            <a:off x="6042204" y="2083625"/>
            <a:ext cx="2034997" cy="454086"/>
          </a:xfrm>
          <a:prstGeom prst="rect">
            <a:avLst/>
          </a:prstGeom>
          <a:noFill/>
          <a:ln>
            <a:noFill/>
          </a:ln>
        </p:spPr>
        <p:txBody>
          <a:bodyPr spcFirstLastPara="1" wrap="square" lIns="91425" tIns="91425" rIns="91425" bIns="91425" anchor="ctr" anchorCtr="0">
            <a:noAutofit/>
          </a:bodyPr>
          <a:lstStyle/>
          <a:p>
            <a:pPr lvl="0" algn="ctr" rtl="1"/>
            <a:r>
              <a:rPr lang="fa-IR"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dirty="0">
              <a:solidFill>
                <a:schemeClr val="bg1"/>
              </a:solidFill>
              <a:latin typeface="Shabnam" panose="020B0603030804020204" pitchFamily="34" charset="-78"/>
              <a:cs typeface="Shabnam" panose="020B0603030804020204" pitchFamily="34" charset="-78"/>
            </a:endParaRPr>
          </a:p>
        </p:txBody>
      </p:sp>
      <p:sp>
        <p:nvSpPr>
          <p:cNvPr id="933" name="Google Shape;933;p47"/>
          <p:cNvSpPr txBox="1"/>
          <p:nvPr/>
        </p:nvSpPr>
        <p:spPr>
          <a:xfrm flipH="1">
            <a:off x="1066800" y="944565"/>
            <a:ext cx="2026688" cy="454096"/>
          </a:xfrm>
          <a:prstGeom prst="rect">
            <a:avLst/>
          </a:prstGeom>
          <a:noFill/>
          <a:ln>
            <a:noFill/>
          </a:ln>
        </p:spPr>
        <p:txBody>
          <a:bodyPr spcFirstLastPara="1" wrap="square" lIns="91425" tIns="91425" rIns="91425" bIns="91425" anchor="ctr" anchorCtr="0">
            <a:noAutofit/>
          </a:bodyPr>
          <a:lstStyle/>
          <a:p>
            <a:pPr lvl="0" algn="ctr" rtl="1"/>
            <a:r>
              <a:rPr lang="fa-IR"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dirty="0">
              <a:solidFill>
                <a:schemeClr val="bg1"/>
              </a:solidFill>
              <a:latin typeface="Shabnam" panose="020B0603030804020204" pitchFamily="34" charset="-78"/>
              <a:cs typeface="Shabnam" panose="020B0603030804020204" pitchFamily="34" charset="-78"/>
            </a:endParaRPr>
          </a:p>
        </p:txBody>
      </p:sp>
      <p:sp>
        <p:nvSpPr>
          <p:cNvPr id="934" name="Google Shape;934;p47"/>
          <p:cNvSpPr txBox="1"/>
          <p:nvPr/>
        </p:nvSpPr>
        <p:spPr>
          <a:xfrm flipH="1">
            <a:off x="6041955" y="944575"/>
            <a:ext cx="2034997" cy="454086"/>
          </a:xfrm>
          <a:prstGeom prst="rect">
            <a:avLst/>
          </a:prstGeom>
          <a:noFill/>
          <a:ln>
            <a:noFill/>
          </a:ln>
        </p:spPr>
        <p:txBody>
          <a:bodyPr spcFirstLastPara="1" wrap="square" lIns="91425" tIns="91425" rIns="91425" bIns="91425" anchor="ctr" anchorCtr="0">
            <a:noAutofit/>
          </a:bodyPr>
          <a:lstStyle/>
          <a:p>
            <a:pPr lvl="0" algn="ctr" rtl="1"/>
            <a:r>
              <a:rPr lang="fa-IR"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dirty="0">
              <a:solidFill>
                <a:schemeClr val="bg1"/>
              </a:solidFill>
              <a:latin typeface="Shabnam" panose="020B0603030804020204" pitchFamily="34" charset="-78"/>
              <a:cs typeface="Shabnam" panose="020B0603030804020204" pitchFamily="34" charset="-78"/>
            </a:endParaRPr>
          </a:p>
        </p:txBody>
      </p:sp>
      <p:sp>
        <p:nvSpPr>
          <p:cNvPr id="935" name="Google Shape;935;p47"/>
          <p:cNvSpPr txBox="1"/>
          <p:nvPr/>
        </p:nvSpPr>
        <p:spPr>
          <a:xfrm flipH="1">
            <a:off x="1066774" y="3214390"/>
            <a:ext cx="2026688" cy="454096"/>
          </a:xfrm>
          <a:prstGeom prst="rect">
            <a:avLst/>
          </a:prstGeom>
          <a:noFill/>
          <a:ln>
            <a:noFill/>
          </a:ln>
        </p:spPr>
        <p:txBody>
          <a:bodyPr spcFirstLastPara="1" wrap="square" lIns="91425" tIns="91425" rIns="91425" bIns="91425" anchor="ctr" anchorCtr="0">
            <a:noAutofit/>
          </a:bodyPr>
          <a:lstStyle/>
          <a:p>
            <a:pPr lvl="0" algn="ctr" rtl="1"/>
            <a:r>
              <a:rPr lang="fa-IR"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dirty="0">
              <a:solidFill>
                <a:schemeClr val="bg1"/>
              </a:solidFill>
              <a:latin typeface="Shabnam" panose="020B0603030804020204" pitchFamily="34" charset="-78"/>
              <a:cs typeface="Shabnam" panose="020B0603030804020204" pitchFamily="34" charset="-78"/>
            </a:endParaRPr>
          </a:p>
        </p:txBody>
      </p:sp>
      <p:sp>
        <p:nvSpPr>
          <p:cNvPr id="936" name="Google Shape;936;p47"/>
          <p:cNvSpPr txBox="1"/>
          <p:nvPr/>
        </p:nvSpPr>
        <p:spPr>
          <a:xfrm flipH="1">
            <a:off x="6041941" y="3214390"/>
            <a:ext cx="2035011" cy="454086"/>
          </a:xfrm>
          <a:prstGeom prst="rect">
            <a:avLst/>
          </a:prstGeom>
          <a:noFill/>
          <a:ln>
            <a:noFill/>
          </a:ln>
        </p:spPr>
        <p:txBody>
          <a:bodyPr spcFirstLastPara="1" wrap="square" lIns="91425" tIns="91425" rIns="91425" bIns="91425" anchor="ctr" anchorCtr="0">
            <a:noAutofit/>
          </a:bodyPr>
          <a:lstStyle/>
          <a:p>
            <a:pPr lvl="0" algn="ctr" rtl="1"/>
            <a:r>
              <a:rPr lang="fa-IR"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dirty="0">
              <a:solidFill>
                <a:schemeClr val="bg1"/>
              </a:solidFill>
              <a:latin typeface="Shabnam" panose="020B0603030804020204" pitchFamily="34" charset="-78"/>
              <a:cs typeface="Shabnam" panose="020B0603030804020204" pitchFamily="34" charset="-78"/>
            </a:endParaRPr>
          </a:p>
        </p:txBody>
      </p:sp>
      <p:cxnSp>
        <p:nvCxnSpPr>
          <p:cNvPr id="937" name="Google Shape;937;p47"/>
          <p:cNvCxnSpPr>
            <a:stCxn id="925" idx="6"/>
            <a:endCxn id="926" idx="2"/>
          </p:cNvCxnSpPr>
          <p:nvPr/>
        </p:nvCxnSpPr>
        <p:spPr>
          <a:xfrm>
            <a:off x="4049360" y="1125057"/>
            <a:ext cx="1045200" cy="600"/>
          </a:xfrm>
          <a:prstGeom prst="bentConnector3">
            <a:avLst>
              <a:gd name="adj1" fmla="val 50005"/>
            </a:avLst>
          </a:prstGeom>
          <a:noFill/>
          <a:ln w="19050" cap="flat" cmpd="sng">
            <a:solidFill>
              <a:srgbClr val="FFFFFF"/>
            </a:solidFill>
            <a:prstDash val="solid"/>
            <a:round/>
            <a:headEnd type="none" w="med" len="med"/>
            <a:tailEnd type="none" w="med" len="med"/>
          </a:ln>
        </p:spPr>
      </p:cxnSp>
      <p:cxnSp>
        <p:nvCxnSpPr>
          <p:cNvPr id="938" name="Google Shape;938;p47"/>
          <p:cNvCxnSpPr>
            <a:stCxn id="926" idx="4"/>
            <a:endCxn id="927" idx="0"/>
          </p:cNvCxnSpPr>
          <p:nvPr/>
        </p:nvCxnSpPr>
        <p:spPr>
          <a:xfrm rot="5400000">
            <a:off x="4397448" y="777057"/>
            <a:ext cx="349200" cy="1828200"/>
          </a:xfrm>
          <a:prstGeom prst="bentConnector3">
            <a:avLst>
              <a:gd name="adj1" fmla="val 50013"/>
            </a:avLst>
          </a:prstGeom>
          <a:noFill/>
          <a:ln w="19050" cap="flat" cmpd="sng">
            <a:solidFill>
              <a:srgbClr val="FFFFFF"/>
            </a:solidFill>
            <a:prstDash val="solid"/>
            <a:round/>
            <a:headEnd type="none" w="med" len="med"/>
            <a:tailEnd type="none" w="med" len="med"/>
          </a:ln>
        </p:spPr>
      </p:cxnSp>
      <p:cxnSp>
        <p:nvCxnSpPr>
          <p:cNvPr id="939" name="Google Shape;939;p47"/>
          <p:cNvCxnSpPr>
            <a:stCxn id="927" idx="6"/>
            <a:endCxn id="928" idx="2"/>
          </p:cNvCxnSpPr>
          <p:nvPr/>
        </p:nvCxnSpPr>
        <p:spPr>
          <a:xfrm>
            <a:off x="4049360" y="2257107"/>
            <a:ext cx="1045200" cy="600"/>
          </a:xfrm>
          <a:prstGeom prst="bentConnector3">
            <a:avLst>
              <a:gd name="adj1" fmla="val 50005"/>
            </a:avLst>
          </a:prstGeom>
          <a:noFill/>
          <a:ln w="19050" cap="flat" cmpd="sng">
            <a:solidFill>
              <a:srgbClr val="FFFFFF"/>
            </a:solidFill>
            <a:prstDash val="solid"/>
            <a:round/>
            <a:headEnd type="none" w="med" len="med"/>
            <a:tailEnd type="none" w="med" len="med"/>
          </a:ln>
        </p:spPr>
      </p:cxnSp>
      <p:cxnSp>
        <p:nvCxnSpPr>
          <p:cNvPr id="940" name="Google Shape;940;p47"/>
          <p:cNvCxnSpPr>
            <a:stCxn id="928" idx="4"/>
            <a:endCxn id="929" idx="0"/>
          </p:cNvCxnSpPr>
          <p:nvPr/>
        </p:nvCxnSpPr>
        <p:spPr>
          <a:xfrm rot="5400000">
            <a:off x="4400598" y="1905957"/>
            <a:ext cx="342900" cy="1828200"/>
          </a:xfrm>
          <a:prstGeom prst="bentConnector3">
            <a:avLst>
              <a:gd name="adj1" fmla="val 49984"/>
            </a:avLst>
          </a:prstGeom>
          <a:noFill/>
          <a:ln w="19050" cap="flat" cmpd="sng">
            <a:solidFill>
              <a:srgbClr val="FFFFFF"/>
            </a:solidFill>
            <a:prstDash val="solid"/>
            <a:round/>
            <a:headEnd type="none" w="med" len="med"/>
            <a:tailEnd type="none" w="med" len="med"/>
          </a:ln>
        </p:spPr>
      </p:cxnSp>
      <p:cxnSp>
        <p:nvCxnSpPr>
          <p:cNvPr id="941" name="Google Shape;941;p47"/>
          <p:cNvCxnSpPr>
            <a:stCxn id="942" idx="1"/>
            <a:endCxn id="930" idx="2"/>
          </p:cNvCxnSpPr>
          <p:nvPr/>
        </p:nvCxnSpPr>
        <p:spPr>
          <a:xfrm>
            <a:off x="4049448" y="3382403"/>
            <a:ext cx="1045200" cy="600"/>
          </a:xfrm>
          <a:prstGeom prst="bentConnector3">
            <a:avLst>
              <a:gd name="adj1" fmla="val 50000"/>
            </a:avLst>
          </a:prstGeom>
          <a:noFill/>
          <a:ln w="19050" cap="flat" cmpd="sng">
            <a:solidFill>
              <a:srgbClr val="FFFFFF"/>
            </a:solidFill>
            <a:prstDash val="solid"/>
            <a:round/>
            <a:headEnd type="none" w="med" len="med"/>
            <a:tailEnd type="none" w="med" len="med"/>
          </a:ln>
        </p:spPr>
      </p:cxnSp>
      <p:grpSp>
        <p:nvGrpSpPr>
          <p:cNvPr id="943" name="Google Shape;943;p47"/>
          <p:cNvGrpSpPr/>
          <p:nvPr/>
        </p:nvGrpSpPr>
        <p:grpSpPr>
          <a:xfrm>
            <a:off x="5319714" y="959499"/>
            <a:ext cx="331941" cy="331941"/>
            <a:chOff x="1190625" y="238125"/>
            <a:chExt cx="5219200" cy="5219200"/>
          </a:xfrm>
        </p:grpSpPr>
        <p:sp>
          <p:nvSpPr>
            <p:cNvPr id="944" name="Google Shape;944;p47"/>
            <p:cNvSpPr/>
            <p:nvPr/>
          </p:nvSpPr>
          <p:spPr>
            <a:xfrm>
              <a:off x="1190625" y="238125"/>
              <a:ext cx="5219200" cy="5219200"/>
            </a:xfrm>
            <a:custGeom>
              <a:avLst/>
              <a:gdLst/>
              <a:ahLst/>
              <a:cxnLst/>
              <a:rect l="l" t="t" r="r" b="b"/>
              <a:pathLst>
                <a:path w="208768" h="208768" extrusionOk="0">
                  <a:moveTo>
                    <a:pt x="46907" y="8155"/>
                  </a:moveTo>
                  <a:lnTo>
                    <a:pt x="46907" y="20387"/>
                  </a:lnTo>
                  <a:lnTo>
                    <a:pt x="34675" y="20387"/>
                  </a:lnTo>
                  <a:lnTo>
                    <a:pt x="34675" y="8155"/>
                  </a:lnTo>
                  <a:close/>
                  <a:moveTo>
                    <a:pt x="110516" y="8155"/>
                  </a:moveTo>
                  <a:lnTo>
                    <a:pt x="110516" y="20387"/>
                  </a:lnTo>
                  <a:lnTo>
                    <a:pt x="98284" y="20387"/>
                  </a:lnTo>
                  <a:lnTo>
                    <a:pt x="98284" y="8155"/>
                  </a:lnTo>
                  <a:close/>
                  <a:moveTo>
                    <a:pt x="174125" y="8155"/>
                  </a:moveTo>
                  <a:lnTo>
                    <a:pt x="174125" y="20387"/>
                  </a:lnTo>
                  <a:lnTo>
                    <a:pt x="161892" y="20387"/>
                  </a:lnTo>
                  <a:lnTo>
                    <a:pt x="161892" y="8155"/>
                  </a:lnTo>
                  <a:close/>
                  <a:moveTo>
                    <a:pt x="54638" y="28542"/>
                  </a:moveTo>
                  <a:cubicBezTo>
                    <a:pt x="59955" y="28542"/>
                    <a:pt x="64489" y="31935"/>
                    <a:pt x="66186" y="36697"/>
                  </a:cubicBezTo>
                  <a:lnTo>
                    <a:pt x="15364" y="36697"/>
                  </a:lnTo>
                  <a:cubicBezTo>
                    <a:pt x="17060" y="31935"/>
                    <a:pt x="21594" y="28542"/>
                    <a:pt x="26911" y="28542"/>
                  </a:cubicBezTo>
                  <a:close/>
                  <a:moveTo>
                    <a:pt x="121509" y="28542"/>
                  </a:moveTo>
                  <a:cubicBezTo>
                    <a:pt x="126826" y="28542"/>
                    <a:pt x="131360" y="31935"/>
                    <a:pt x="133056" y="36697"/>
                  </a:cubicBezTo>
                  <a:lnTo>
                    <a:pt x="75711" y="36697"/>
                  </a:lnTo>
                  <a:cubicBezTo>
                    <a:pt x="77407" y="31935"/>
                    <a:pt x="81941" y="28542"/>
                    <a:pt x="87258" y="28542"/>
                  </a:cubicBezTo>
                  <a:close/>
                  <a:moveTo>
                    <a:pt x="181856" y="28542"/>
                  </a:moveTo>
                  <a:cubicBezTo>
                    <a:pt x="187173" y="28542"/>
                    <a:pt x="191707" y="31935"/>
                    <a:pt x="193403" y="36697"/>
                  </a:cubicBezTo>
                  <a:lnTo>
                    <a:pt x="142581" y="36697"/>
                  </a:lnTo>
                  <a:cubicBezTo>
                    <a:pt x="144278" y="31935"/>
                    <a:pt x="148812" y="28542"/>
                    <a:pt x="154129" y="28542"/>
                  </a:cubicBezTo>
                  <a:close/>
                  <a:moveTo>
                    <a:pt x="66871" y="44852"/>
                  </a:moveTo>
                  <a:lnTo>
                    <a:pt x="66871" y="184302"/>
                  </a:lnTo>
                  <a:lnTo>
                    <a:pt x="8351" y="184302"/>
                  </a:lnTo>
                  <a:lnTo>
                    <a:pt x="14516" y="44852"/>
                  </a:lnTo>
                  <a:close/>
                  <a:moveTo>
                    <a:pt x="133741" y="44852"/>
                  </a:moveTo>
                  <a:lnTo>
                    <a:pt x="133741" y="184302"/>
                  </a:lnTo>
                  <a:lnTo>
                    <a:pt x="75026" y="184302"/>
                  </a:lnTo>
                  <a:lnTo>
                    <a:pt x="75026" y="44852"/>
                  </a:lnTo>
                  <a:close/>
                  <a:moveTo>
                    <a:pt x="194251" y="44852"/>
                  </a:moveTo>
                  <a:lnTo>
                    <a:pt x="200416" y="184302"/>
                  </a:lnTo>
                  <a:lnTo>
                    <a:pt x="141896" y="184302"/>
                  </a:lnTo>
                  <a:lnTo>
                    <a:pt x="141896" y="44852"/>
                  </a:lnTo>
                  <a:close/>
                  <a:moveTo>
                    <a:pt x="66871" y="192457"/>
                  </a:moveTo>
                  <a:lnTo>
                    <a:pt x="66871" y="200612"/>
                  </a:lnTo>
                  <a:lnTo>
                    <a:pt x="8155" y="200612"/>
                  </a:lnTo>
                  <a:lnTo>
                    <a:pt x="8155" y="192457"/>
                  </a:lnTo>
                  <a:close/>
                  <a:moveTo>
                    <a:pt x="133741" y="192457"/>
                  </a:moveTo>
                  <a:lnTo>
                    <a:pt x="133741" y="200612"/>
                  </a:lnTo>
                  <a:lnTo>
                    <a:pt x="75026" y="200612"/>
                  </a:lnTo>
                  <a:lnTo>
                    <a:pt x="75026" y="192457"/>
                  </a:lnTo>
                  <a:close/>
                  <a:moveTo>
                    <a:pt x="200612" y="192457"/>
                  </a:moveTo>
                  <a:lnTo>
                    <a:pt x="200612" y="200612"/>
                  </a:lnTo>
                  <a:lnTo>
                    <a:pt x="141896" y="200612"/>
                  </a:lnTo>
                  <a:lnTo>
                    <a:pt x="141896" y="192457"/>
                  </a:lnTo>
                  <a:close/>
                  <a:moveTo>
                    <a:pt x="30597" y="0"/>
                  </a:moveTo>
                  <a:cubicBezTo>
                    <a:pt x="28314" y="0"/>
                    <a:pt x="26520" y="1827"/>
                    <a:pt x="26520" y="4077"/>
                  </a:cubicBezTo>
                  <a:lnTo>
                    <a:pt x="26520" y="20387"/>
                  </a:lnTo>
                  <a:cubicBezTo>
                    <a:pt x="15527" y="20616"/>
                    <a:pt x="6622" y="29554"/>
                    <a:pt x="6524" y="40579"/>
                  </a:cubicBezTo>
                  <a:lnTo>
                    <a:pt x="0" y="188184"/>
                  </a:lnTo>
                  <a:cubicBezTo>
                    <a:pt x="0" y="188217"/>
                    <a:pt x="0" y="188249"/>
                    <a:pt x="0" y="188282"/>
                  </a:cubicBezTo>
                  <a:cubicBezTo>
                    <a:pt x="0" y="188314"/>
                    <a:pt x="0" y="188347"/>
                    <a:pt x="0" y="188380"/>
                  </a:cubicBezTo>
                  <a:lnTo>
                    <a:pt x="0" y="204690"/>
                  </a:lnTo>
                  <a:cubicBezTo>
                    <a:pt x="0" y="206940"/>
                    <a:pt x="1827" y="208767"/>
                    <a:pt x="4077" y="208767"/>
                  </a:cubicBezTo>
                  <a:lnTo>
                    <a:pt x="204690" y="208767"/>
                  </a:lnTo>
                  <a:cubicBezTo>
                    <a:pt x="206940" y="208767"/>
                    <a:pt x="208767" y="206940"/>
                    <a:pt x="208767" y="204690"/>
                  </a:cubicBezTo>
                  <a:lnTo>
                    <a:pt x="208767" y="188380"/>
                  </a:lnTo>
                  <a:cubicBezTo>
                    <a:pt x="208767" y="188347"/>
                    <a:pt x="208767" y="188314"/>
                    <a:pt x="208767" y="188282"/>
                  </a:cubicBezTo>
                  <a:cubicBezTo>
                    <a:pt x="208767" y="188249"/>
                    <a:pt x="208767" y="188217"/>
                    <a:pt x="208767" y="188184"/>
                  </a:cubicBezTo>
                  <a:lnTo>
                    <a:pt x="202243" y="40579"/>
                  </a:lnTo>
                  <a:cubicBezTo>
                    <a:pt x="202145" y="29554"/>
                    <a:pt x="193240" y="20616"/>
                    <a:pt x="182280" y="20387"/>
                  </a:cubicBezTo>
                  <a:lnTo>
                    <a:pt x="182280" y="4077"/>
                  </a:lnTo>
                  <a:cubicBezTo>
                    <a:pt x="182280" y="1827"/>
                    <a:pt x="180420" y="0"/>
                    <a:pt x="178202" y="0"/>
                  </a:cubicBezTo>
                  <a:lnTo>
                    <a:pt x="157815" y="0"/>
                  </a:lnTo>
                  <a:cubicBezTo>
                    <a:pt x="155532" y="0"/>
                    <a:pt x="153737" y="1827"/>
                    <a:pt x="153737" y="4077"/>
                  </a:cubicBezTo>
                  <a:lnTo>
                    <a:pt x="153737" y="20387"/>
                  </a:lnTo>
                  <a:cubicBezTo>
                    <a:pt x="147213" y="20518"/>
                    <a:pt x="141472" y="23715"/>
                    <a:pt x="137819" y="28542"/>
                  </a:cubicBezTo>
                  <a:cubicBezTo>
                    <a:pt x="134100" y="23584"/>
                    <a:pt x="128163" y="20387"/>
                    <a:pt x="121509" y="20387"/>
                  </a:cubicBezTo>
                  <a:lnTo>
                    <a:pt x="118671" y="20387"/>
                  </a:lnTo>
                  <a:lnTo>
                    <a:pt x="118671" y="4077"/>
                  </a:lnTo>
                  <a:cubicBezTo>
                    <a:pt x="118671" y="1827"/>
                    <a:pt x="116844" y="0"/>
                    <a:pt x="114594" y="0"/>
                  </a:cubicBezTo>
                  <a:lnTo>
                    <a:pt x="94206" y="0"/>
                  </a:lnTo>
                  <a:cubicBezTo>
                    <a:pt x="91923" y="0"/>
                    <a:pt x="90129" y="1827"/>
                    <a:pt x="90129" y="4077"/>
                  </a:cubicBezTo>
                  <a:lnTo>
                    <a:pt x="90129" y="20387"/>
                  </a:lnTo>
                  <a:lnTo>
                    <a:pt x="87258" y="20387"/>
                  </a:lnTo>
                  <a:cubicBezTo>
                    <a:pt x="80604" y="20387"/>
                    <a:pt x="74667" y="23584"/>
                    <a:pt x="70948" y="28542"/>
                  </a:cubicBezTo>
                  <a:cubicBezTo>
                    <a:pt x="67295" y="23715"/>
                    <a:pt x="61554" y="20518"/>
                    <a:pt x="55062" y="20387"/>
                  </a:cubicBezTo>
                  <a:lnTo>
                    <a:pt x="55062" y="4077"/>
                  </a:lnTo>
                  <a:cubicBezTo>
                    <a:pt x="55062" y="1827"/>
                    <a:pt x="53236" y="0"/>
                    <a:pt x="5098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 name="Google Shape;945;p47"/>
            <p:cNvSpPr/>
            <p:nvPr/>
          </p:nvSpPr>
          <p:spPr>
            <a:xfrm>
              <a:off x="1761450" y="2195300"/>
              <a:ext cx="815525" cy="815525"/>
            </a:xfrm>
            <a:custGeom>
              <a:avLst/>
              <a:gdLst/>
              <a:ahLst/>
              <a:cxnLst/>
              <a:rect l="l" t="t" r="r" b="b"/>
              <a:pathLst>
                <a:path w="32621" h="32621" extrusionOk="0">
                  <a:moveTo>
                    <a:pt x="16311" y="8156"/>
                  </a:moveTo>
                  <a:cubicBezTo>
                    <a:pt x="20812" y="8156"/>
                    <a:pt x="24466" y="11809"/>
                    <a:pt x="24466" y="16311"/>
                  </a:cubicBezTo>
                  <a:cubicBezTo>
                    <a:pt x="24466" y="20812"/>
                    <a:pt x="20812" y="24466"/>
                    <a:pt x="16311" y="24466"/>
                  </a:cubicBezTo>
                  <a:cubicBezTo>
                    <a:pt x="11809" y="24466"/>
                    <a:pt x="8156" y="20812"/>
                    <a:pt x="8156" y="16311"/>
                  </a:cubicBezTo>
                  <a:cubicBezTo>
                    <a:pt x="8156" y="11809"/>
                    <a:pt x="11809" y="8156"/>
                    <a:pt x="16311" y="8156"/>
                  </a:cubicBezTo>
                  <a:close/>
                  <a:moveTo>
                    <a:pt x="16311" y="1"/>
                  </a:moveTo>
                  <a:cubicBezTo>
                    <a:pt x="7308" y="1"/>
                    <a:pt x="1" y="7308"/>
                    <a:pt x="1" y="16311"/>
                  </a:cubicBezTo>
                  <a:cubicBezTo>
                    <a:pt x="1" y="25314"/>
                    <a:pt x="7308" y="32621"/>
                    <a:pt x="16311" y="32621"/>
                  </a:cubicBezTo>
                  <a:cubicBezTo>
                    <a:pt x="25314" y="32621"/>
                    <a:pt x="32621" y="25314"/>
                    <a:pt x="32621" y="16311"/>
                  </a:cubicBezTo>
                  <a:cubicBezTo>
                    <a:pt x="32621" y="7308"/>
                    <a:pt x="25314" y="1"/>
                    <a:pt x="1631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 name="Google Shape;946;p47"/>
            <p:cNvSpPr/>
            <p:nvPr/>
          </p:nvSpPr>
          <p:spPr>
            <a:xfrm>
              <a:off x="5023450" y="2195300"/>
              <a:ext cx="815525" cy="815525"/>
            </a:xfrm>
            <a:custGeom>
              <a:avLst/>
              <a:gdLst/>
              <a:ahLst/>
              <a:cxnLst/>
              <a:rect l="l" t="t" r="r" b="b"/>
              <a:pathLst>
                <a:path w="32621" h="32621" extrusionOk="0">
                  <a:moveTo>
                    <a:pt x="16310" y="8156"/>
                  </a:moveTo>
                  <a:cubicBezTo>
                    <a:pt x="20812" y="8156"/>
                    <a:pt x="24465" y="11809"/>
                    <a:pt x="24465" y="16311"/>
                  </a:cubicBezTo>
                  <a:cubicBezTo>
                    <a:pt x="24465" y="20812"/>
                    <a:pt x="20812" y="24466"/>
                    <a:pt x="16310" y="24466"/>
                  </a:cubicBezTo>
                  <a:cubicBezTo>
                    <a:pt x="11809" y="24466"/>
                    <a:pt x="8155" y="20812"/>
                    <a:pt x="8155" y="16311"/>
                  </a:cubicBezTo>
                  <a:cubicBezTo>
                    <a:pt x="8155" y="11809"/>
                    <a:pt x="11809" y="8156"/>
                    <a:pt x="16310" y="8156"/>
                  </a:cubicBezTo>
                  <a:close/>
                  <a:moveTo>
                    <a:pt x="16310" y="1"/>
                  </a:moveTo>
                  <a:cubicBezTo>
                    <a:pt x="7307" y="1"/>
                    <a:pt x="0" y="7308"/>
                    <a:pt x="0" y="16311"/>
                  </a:cubicBezTo>
                  <a:cubicBezTo>
                    <a:pt x="0" y="25314"/>
                    <a:pt x="7307" y="32621"/>
                    <a:pt x="16310" y="32621"/>
                  </a:cubicBezTo>
                  <a:cubicBezTo>
                    <a:pt x="25313" y="32621"/>
                    <a:pt x="32620" y="25314"/>
                    <a:pt x="32620" y="16311"/>
                  </a:cubicBezTo>
                  <a:cubicBezTo>
                    <a:pt x="32620" y="7308"/>
                    <a:pt x="25313" y="1"/>
                    <a:pt x="1631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 name="Google Shape;947;p47"/>
            <p:cNvSpPr/>
            <p:nvPr/>
          </p:nvSpPr>
          <p:spPr>
            <a:xfrm>
              <a:off x="3392450" y="2195300"/>
              <a:ext cx="815525" cy="815525"/>
            </a:xfrm>
            <a:custGeom>
              <a:avLst/>
              <a:gdLst/>
              <a:ahLst/>
              <a:cxnLst/>
              <a:rect l="l" t="t" r="r" b="b"/>
              <a:pathLst>
                <a:path w="32621" h="32621" extrusionOk="0">
                  <a:moveTo>
                    <a:pt x="16311" y="8156"/>
                  </a:moveTo>
                  <a:cubicBezTo>
                    <a:pt x="20812" y="8156"/>
                    <a:pt x="24466" y="11809"/>
                    <a:pt x="24466" y="16311"/>
                  </a:cubicBezTo>
                  <a:cubicBezTo>
                    <a:pt x="24466" y="20812"/>
                    <a:pt x="20812" y="24466"/>
                    <a:pt x="16311" y="24466"/>
                  </a:cubicBezTo>
                  <a:cubicBezTo>
                    <a:pt x="11809" y="24466"/>
                    <a:pt x="8156" y="20812"/>
                    <a:pt x="8156" y="16311"/>
                  </a:cubicBezTo>
                  <a:cubicBezTo>
                    <a:pt x="8156" y="11809"/>
                    <a:pt x="11809" y="8156"/>
                    <a:pt x="16311" y="8156"/>
                  </a:cubicBezTo>
                  <a:close/>
                  <a:moveTo>
                    <a:pt x="16311" y="1"/>
                  </a:moveTo>
                  <a:cubicBezTo>
                    <a:pt x="7307" y="1"/>
                    <a:pt x="1" y="7308"/>
                    <a:pt x="1" y="16311"/>
                  </a:cubicBezTo>
                  <a:cubicBezTo>
                    <a:pt x="1" y="25314"/>
                    <a:pt x="7307" y="32621"/>
                    <a:pt x="16311" y="32621"/>
                  </a:cubicBezTo>
                  <a:cubicBezTo>
                    <a:pt x="25314" y="32621"/>
                    <a:pt x="32621" y="25314"/>
                    <a:pt x="32621" y="16311"/>
                  </a:cubicBezTo>
                  <a:cubicBezTo>
                    <a:pt x="32621" y="7308"/>
                    <a:pt x="25314" y="1"/>
                    <a:pt x="1631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 name="Google Shape;948;p47"/>
            <p:cNvSpPr/>
            <p:nvPr/>
          </p:nvSpPr>
          <p:spPr>
            <a:xfrm>
              <a:off x="1772050" y="4030175"/>
              <a:ext cx="713600" cy="203900"/>
            </a:xfrm>
            <a:custGeom>
              <a:avLst/>
              <a:gdLst/>
              <a:ahLst/>
              <a:cxnLst/>
              <a:rect l="l" t="t" r="r" b="b"/>
              <a:pathLst>
                <a:path w="28544" h="8156" extrusionOk="0">
                  <a:moveTo>
                    <a:pt x="4078" y="0"/>
                  </a:moveTo>
                  <a:cubicBezTo>
                    <a:pt x="1795" y="0"/>
                    <a:pt x="1" y="1827"/>
                    <a:pt x="1" y="4078"/>
                  </a:cubicBezTo>
                  <a:cubicBezTo>
                    <a:pt x="1" y="6329"/>
                    <a:pt x="1795" y="8155"/>
                    <a:pt x="4078" y="8155"/>
                  </a:cubicBezTo>
                  <a:lnTo>
                    <a:pt x="24466" y="8155"/>
                  </a:lnTo>
                  <a:cubicBezTo>
                    <a:pt x="26717" y="8155"/>
                    <a:pt x="28543" y="6329"/>
                    <a:pt x="28543" y="4078"/>
                  </a:cubicBezTo>
                  <a:cubicBezTo>
                    <a:pt x="28543" y="1827"/>
                    <a:pt x="26717" y="0"/>
                    <a:pt x="2446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 name="Google Shape;949;p47"/>
            <p:cNvSpPr/>
            <p:nvPr/>
          </p:nvSpPr>
          <p:spPr>
            <a:xfrm>
              <a:off x="1874000" y="3622425"/>
              <a:ext cx="509700" cy="203900"/>
            </a:xfrm>
            <a:custGeom>
              <a:avLst/>
              <a:gdLst/>
              <a:ahLst/>
              <a:cxnLst/>
              <a:rect l="l" t="t" r="r" b="b"/>
              <a:pathLst>
                <a:path w="20388" h="8156" extrusionOk="0">
                  <a:moveTo>
                    <a:pt x="4078" y="0"/>
                  </a:moveTo>
                  <a:cubicBezTo>
                    <a:pt x="1795" y="0"/>
                    <a:pt x="0" y="1827"/>
                    <a:pt x="0" y="4078"/>
                  </a:cubicBezTo>
                  <a:cubicBezTo>
                    <a:pt x="0" y="6329"/>
                    <a:pt x="1795" y="8155"/>
                    <a:pt x="4078" y="8155"/>
                  </a:cubicBezTo>
                  <a:lnTo>
                    <a:pt x="16310" y="8155"/>
                  </a:lnTo>
                  <a:cubicBezTo>
                    <a:pt x="18561" y="8155"/>
                    <a:pt x="20388" y="6329"/>
                    <a:pt x="20388" y="4078"/>
                  </a:cubicBezTo>
                  <a:cubicBezTo>
                    <a:pt x="20388" y="1827"/>
                    <a:pt x="18561" y="0"/>
                    <a:pt x="1631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 name="Google Shape;950;p47"/>
            <p:cNvSpPr/>
            <p:nvPr/>
          </p:nvSpPr>
          <p:spPr>
            <a:xfrm>
              <a:off x="1772050" y="4437925"/>
              <a:ext cx="305850" cy="203900"/>
            </a:xfrm>
            <a:custGeom>
              <a:avLst/>
              <a:gdLst/>
              <a:ahLst/>
              <a:cxnLst/>
              <a:rect l="l" t="t" r="r" b="b"/>
              <a:pathLst>
                <a:path w="12234" h="8156" extrusionOk="0">
                  <a:moveTo>
                    <a:pt x="4078" y="0"/>
                  </a:moveTo>
                  <a:cubicBezTo>
                    <a:pt x="1828" y="0"/>
                    <a:pt x="1" y="1827"/>
                    <a:pt x="1" y="4078"/>
                  </a:cubicBezTo>
                  <a:cubicBezTo>
                    <a:pt x="1" y="6329"/>
                    <a:pt x="1828" y="8155"/>
                    <a:pt x="4078" y="8155"/>
                  </a:cubicBezTo>
                  <a:lnTo>
                    <a:pt x="8156" y="8155"/>
                  </a:lnTo>
                  <a:cubicBezTo>
                    <a:pt x="10374" y="8155"/>
                    <a:pt x="12233" y="6329"/>
                    <a:pt x="12233" y="4078"/>
                  </a:cubicBezTo>
                  <a:cubicBezTo>
                    <a:pt x="12233" y="1827"/>
                    <a:pt x="10374" y="0"/>
                    <a:pt x="815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 name="Google Shape;951;p47"/>
            <p:cNvSpPr/>
            <p:nvPr/>
          </p:nvSpPr>
          <p:spPr>
            <a:xfrm>
              <a:off x="2281750" y="4437925"/>
              <a:ext cx="203900" cy="203900"/>
            </a:xfrm>
            <a:custGeom>
              <a:avLst/>
              <a:gdLst/>
              <a:ahLst/>
              <a:cxnLst/>
              <a:rect l="l" t="t" r="r" b="b"/>
              <a:pathLst>
                <a:path w="8156" h="8156" extrusionOk="0">
                  <a:moveTo>
                    <a:pt x="4078" y="0"/>
                  </a:moveTo>
                  <a:cubicBezTo>
                    <a:pt x="1827" y="0"/>
                    <a:pt x="0" y="1827"/>
                    <a:pt x="0" y="4078"/>
                  </a:cubicBezTo>
                  <a:cubicBezTo>
                    <a:pt x="0" y="6329"/>
                    <a:pt x="1827" y="8155"/>
                    <a:pt x="4078" y="8155"/>
                  </a:cubicBezTo>
                  <a:cubicBezTo>
                    <a:pt x="6296" y="8155"/>
                    <a:pt x="8155" y="6329"/>
                    <a:pt x="8155" y="4078"/>
                  </a:cubicBezTo>
                  <a:cubicBezTo>
                    <a:pt x="8155" y="1827"/>
                    <a:pt x="6296"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 name="Google Shape;952;p47"/>
            <p:cNvSpPr/>
            <p:nvPr/>
          </p:nvSpPr>
          <p:spPr>
            <a:xfrm>
              <a:off x="3443825" y="4030175"/>
              <a:ext cx="203900" cy="203900"/>
            </a:xfrm>
            <a:custGeom>
              <a:avLst/>
              <a:gdLst/>
              <a:ahLst/>
              <a:cxnLst/>
              <a:rect l="l" t="t" r="r" b="b"/>
              <a:pathLst>
                <a:path w="8156" h="8156" extrusionOk="0">
                  <a:moveTo>
                    <a:pt x="4078" y="0"/>
                  </a:moveTo>
                  <a:cubicBezTo>
                    <a:pt x="1827" y="0"/>
                    <a:pt x="1" y="1827"/>
                    <a:pt x="1" y="4078"/>
                  </a:cubicBezTo>
                  <a:cubicBezTo>
                    <a:pt x="1" y="6329"/>
                    <a:pt x="1827" y="8155"/>
                    <a:pt x="4078" y="8155"/>
                  </a:cubicBezTo>
                  <a:cubicBezTo>
                    <a:pt x="6296" y="8155"/>
                    <a:pt x="8156" y="6329"/>
                    <a:pt x="8156" y="4078"/>
                  </a:cubicBezTo>
                  <a:cubicBezTo>
                    <a:pt x="8156" y="1827"/>
                    <a:pt x="6296"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 name="Google Shape;953;p47"/>
            <p:cNvSpPr/>
            <p:nvPr/>
          </p:nvSpPr>
          <p:spPr>
            <a:xfrm>
              <a:off x="3851575" y="4030175"/>
              <a:ext cx="305850" cy="203900"/>
            </a:xfrm>
            <a:custGeom>
              <a:avLst/>
              <a:gdLst/>
              <a:ahLst/>
              <a:cxnLst/>
              <a:rect l="l" t="t" r="r" b="b"/>
              <a:pathLst>
                <a:path w="12234" h="8156" extrusionOk="0">
                  <a:moveTo>
                    <a:pt x="4078" y="0"/>
                  </a:moveTo>
                  <a:cubicBezTo>
                    <a:pt x="1827" y="0"/>
                    <a:pt x="1" y="1827"/>
                    <a:pt x="1" y="4078"/>
                  </a:cubicBezTo>
                  <a:cubicBezTo>
                    <a:pt x="1" y="6329"/>
                    <a:pt x="1827" y="8155"/>
                    <a:pt x="4078" y="8155"/>
                  </a:cubicBezTo>
                  <a:lnTo>
                    <a:pt x="8156" y="8155"/>
                  </a:lnTo>
                  <a:cubicBezTo>
                    <a:pt x="10374" y="8155"/>
                    <a:pt x="12233" y="6329"/>
                    <a:pt x="12233" y="4078"/>
                  </a:cubicBezTo>
                  <a:cubicBezTo>
                    <a:pt x="12233" y="1827"/>
                    <a:pt x="10374" y="0"/>
                    <a:pt x="815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 name="Google Shape;954;p47"/>
            <p:cNvSpPr/>
            <p:nvPr/>
          </p:nvSpPr>
          <p:spPr>
            <a:xfrm>
              <a:off x="3443825" y="3622425"/>
              <a:ext cx="713600" cy="203900"/>
            </a:xfrm>
            <a:custGeom>
              <a:avLst/>
              <a:gdLst/>
              <a:ahLst/>
              <a:cxnLst/>
              <a:rect l="l" t="t" r="r" b="b"/>
              <a:pathLst>
                <a:path w="28544" h="8156" extrusionOk="0">
                  <a:moveTo>
                    <a:pt x="4078" y="0"/>
                  </a:moveTo>
                  <a:cubicBezTo>
                    <a:pt x="1795" y="0"/>
                    <a:pt x="1" y="1827"/>
                    <a:pt x="1" y="4078"/>
                  </a:cubicBezTo>
                  <a:cubicBezTo>
                    <a:pt x="1" y="6329"/>
                    <a:pt x="1795" y="8155"/>
                    <a:pt x="4078" y="8155"/>
                  </a:cubicBezTo>
                  <a:lnTo>
                    <a:pt x="24466" y="8155"/>
                  </a:lnTo>
                  <a:cubicBezTo>
                    <a:pt x="26716" y="8155"/>
                    <a:pt x="28543" y="6329"/>
                    <a:pt x="28543" y="4078"/>
                  </a:cubicBezTo>
                  <a:cubicBezTo>
                    <a:pt x="28543" y="1827"/>
                    <a:pt x="26716" y="0"/>
                    <a:pt x="2446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 name="Google Shape;955;p47"/>
            <p:cNvSpPr/>
            <p:nvPr/>
          </p:nvSpPr>
          <p:spPr>
            <a:xfrm>
              <a:off x="3443825" y="4437925"/>
              <a:ext cx="428175" cy="203900"/>
            </a:xfrm>
            <a:custGeom>
              <a:avLst/>
              <a:gdLst/>
              <a:ahLst/>
              <a:cxnLst/>
              <a:rect l="l" t="t" r="r" b="b"/>
              <a:pathLst>
                <a:path w="17127" h="8156" extrusionOk="0">
                  <a:moveTo>
                    <a:pt x="4078" y="0"/>
                  </a:moveTo>
                  <a:cubicBezTo>
                    <a:pt x="1795" y="0"/>
                    <a:pt x="1" y="1827"/>
                    <a:pt x="1" y="4078"/>
                  </a:cubicBezTo>
                  <a:cubicBezTo>
                    <a:pt x="1" y="6329"/>
                    <a:pt x="1795" y="8155"/>
                    <a:pt x="4078" y="8155"/>
                  </a:cubicBezTo>
                  <a:lnTo>
                    <a:pt x="13049" y="8155"/>
                  </a:lnTo>
                  <a:cubicBezTo>
                    <a:pt x="15299" y="8155"/>
                    <a:pt x="17126" y="6329"/>
                    <a:pt x="17126" y="4078"/>
                  </a:cubicBezTo>
                  <a:cubicBezTo>
                    <a:pt x="17126" y="1827"/>
                    <a:pt x="15299" y="0"/>
                    <a:pt x="13049"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 name="Google Shape;956;p47"/>
            <p:cNvSpPr/>
            <p:nvPr/>
          </p:nvSpPr>
          <p:spPr>
            <a:xfrm>
              <a:off x="5074825" y="4030175"/>
              <a:ext cx="713575" cy="203900"/>
            </a:xfrm>
            <a:custGeom>
              <a:avLst/>
              <a:gdLst/>
              <a:ahLst/>
              <a:cxnLst/>
              <a:rect l="l" t="t" r="r" b="b"/>
              <a:pathLst>
                <a:path w="28543" h="8156" extrusionOk="0">
                  <a:moveTo>
                    <a:pt x="4078" y="0"/>
                  </a:moveTo>
                  <a:cubicBezTo>
                    <a:pt x="1795" y="0"/>
                    <a:pt x="0" y="1827"/>
                    <a:pt x="0" y="4078"/>
                  </a:cubicBezTo>
                  <a:cubicBezTo>
                    <a:pt x="0" y="6329"/>
                    <a:pt x="1795" y="8155"/>
                    <a:pt x="4078" y="8155"/>
                  </a:cubicBezTo>
                  <a:lnTo>
                    <a:pt x="24465" y="8155"/>
                  </a:lnTo>
                  <a:cubicBezTo>
                    <a:pt x="26716" y="8155"/>
                    <a:pt x="28543" y="6329"/>
                    <a:pt x="28543" y="4078"/>
                  </a:cubicBezTo>
                  <a:cubicBezTo>
                    <a:pt x="28543" y="1827"/>
                    <a:pt x="26716" y="0"/>
                    <a:pt x="2446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 name="Google Shape;957;p47"/>
            <p:cNvSpPr/>
            <p:nvPr/>
          </p:nvSpPr>
          <p:spPr>
            <a:xfrm>
              <a:off x="5074825" y="3622425"/>
              <a:ext cx="305825" cy="203900"/>
            </a:xfrm>
            <a:custGeom>
              <a:avLst/>
              <a:gdLst/>
              <a:ahLst/>
              <a:cxnLst/>
              <a:rect l="l" t="t" r="r" b="b"/>
              <a:pathLst>
                <a:path w="12233" h="8156" extrusionOk="0">
                  <a:moveTo>
                    <a:pt x="4078" y="0"/>
                  </a:moveTo>
                  <a:cubicBezTo>
                    <a:pt x="1827" y="0"/>
                    <a:pt x="0" y="1827"/>
                    <a:pt x="0" y="4078"/>
                  </a:cubicBezTo>
                  <a:cubicBezTo>
                    <a:pt x="0" y="6329"/>
                    <a:pt x="1827" y="8155"/>
                    <a:pt x="4078" y="8155"/>
                  </a:cubicBezTo>
                  <a:lnTo>
                    <a:pt x="8155" y="8155"/>
                  </a:lnTo>
                  <a:cubicBezTo>
                    <a:pt x="10374" y="8155"/>
                    <a:pt x="12233" y="6329"/>
                    <a:pt x="12233" y="4078"/>
                  </a:cubicBezTo>
                  <a:cubicBezTo>
                    <a:pt x="12233" y="1827"/>
                    <a:pt x="10374" y="0"/>
                    <a:pt x="815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 name="Google Shape;958;p47"/>
            <p:cNvSpPr/>
            <p:nvPr/>
          </p:nvSpPr>
          <p:spPr>
            <a:xfrm>
              <a:off x="5584500" y="3622425"/>
              <a:ext cx="203900" cy="203900"/>
            </a:xfrm>
            <a:custGeom>
              <a:avLst/>
              <a:gdLst/>
              <a:ahLst/>
              <a:cxnLst/>
              <a:rect l="l" t="t" r="r" b="b"/>
              <a:pathLst>
                <a:path w="8156" h="8156" extrusionOk="0">
                  <a:moveTo>
                    <a:pt x="4078" y="0"/>
                  </a:moveTo>
                  <a:cubicBezTo>
                    <a:pt x="1828" y="0"/>
                    <a:pt x="1" y="1827"/>
                    <a:pt x="1" y="4078"/>
                  </a:cubicBezTo>
                  <a:cubicBezTo>
                    <a:pt x="1" y="6329"/>
                    <a:pt x="1828" y="8155"/>
                    <a:pt x="4078" y="8155"/>
                  </a:cubicBezTo>
                  <a:cubicBezTo>
                    <a:pt x="6296" y="8155"/>
                    <a:pt x="8156" y="6329"/>
                    <a:pt x="8156" y="4078"/>
                  </a:cubicBezTo>
                  <a:cubicBezTo>
                    <a:pt x="8156" y="1827"/>
                    <a:pt x="6296"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 name="Google Shape;959;p47"/>
            <p:cNvSpPr/>
            <p:nvPr/>
          </p:nvSpPr>
          <p:spPr>
            <a:xfrm>
              <a:off x="5482575" y="4437925"/>
              <a:ext cx="305825" cy="203900"/>
            </a:xfrm>
            <a:custGeom>
              <a:avLst/>
              <a:gdLst/>
              <a:ahLst/>
              <a:cxnLst/>
              <a:rect l="l" t="t" r="r" b="b"/>
              <a:pathLst>
                <a:path w="12233" h="8156" extrusionOk="0">
                  <a:moveTo>
                    <a:pt x="4078" y="0"/>
                  </a:moveTo>
                  <a:cubicBezTo>
                    <a:pt x="1827" y="0"/>
                    <a:pt x="0" y="1827"/>
                    <a:pt x="0" y="4078"/>
                  </a:cubicBezTo>
                  <a:cubicBezTo>
                    <a:pt x="0" y="6329"/>
                    <a:pt x="1827" y="8155"/>
                    <a:pt x="4078" y="8155"/>
                  </a:cubicBezTo>
                  <a:lnTo>
                    <a:pt x="8155" y="8155"/>
                  </a:lnTo>
                  <a:cubicBezTo>
                    <a:pt x="10373" y="8155"/>
                    <a:pt x="12233" y="6329"/>
                    <a:pt x="12233" y="4078"/>
                  </a:cubicBezTo>
                  <a:cubicBezTo>
                    <a:pt x="12233" y="1827"/>
                    <a:pt x="10373" y="0"/>
                    <a:pt x="815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 name="Google Shape;960;p47"/>
            <p:cNvSpPr/>
            <p:nvPr/>
          </p:nvSpPr>
          <p:spPr>
            <a:xfrm>
              <a:off x="5074825" y="4437925"/>
              <a:ext cx="203900" cy="203900"/>
            </a:xfrm>
            <a:custGeom>
              <a:avLst/>
              <a:gdLst/>
              <a:ahLst/>
              <a:cxnLst/>
              <a:rect l="l" t="t" r="r" b="b"/>
              <a:pathLst>
                <a:path w="8156" h="8156" extrusionOk="0">
                  <a:moveTo>
                    <a:pt x="4078" y="0"/>
                  </a:moveTo>
                  <a:cubicBezTo>
                    <a:pt x="1827" y="0"/>
                    <a:pt x="0" y="1827"/>
                    <a:pt x="0" y="4078"/>
                  </a:cubicBezTo>
                  <a:cubicBezTo>
                    <a:pt x="0" y="6329"/>
                    <a:pt x="1827" y="8155"/>
                    <a:pt x="4078" y="8155"/>
                  </a:cubicBezTo>
                  <a:cubicBezTo>
                    <a:pt x="6296" y="8155"/>
                    <a:pt x="8155" y="6329"/>
                    <a:pt x="8155" y="4078"/>
                  </a:cubicBezTo>
                  <a:cubicBezTo>
                    <a:pt x="8155" y="1827"/>
                    <a:pt x="6296"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61" name="Google Shape;961;p47"/>
          <p:cNvGrpSpPr/>
          <p:nvPr/>
        </p:nvGrpSpPr>
        <p:grpSpPr>
          <a:xfrm>
            <a:off x="3463666" y="2063014"/>
            <a:ext cx="388550" cy="388308"/>
            <a:chOff x="1188175" y="238125"/>
            <a:chExt cx="5222450" cy="5219200"/>
          </a:xfrm>
        </p:grpSpPr>
        <p:sp>
          <p:nvSpPr>
            <p:cNvPr id="962" name="Google Shape;962;p47"/>
            <p:cNvSpPr/>
            <p:nvPr/>
          </p:nvSpPr>
          <p:spPr>
            <a:xfrm>
              <a:off x="1188175" y="238125"/>
              <a:ext cx="5222450" cy="5219200"/>
            </a:xfrm>
            <a:custGeom>
              <a:avLst/>
              <a:gdLst/>
              <a:ahLst/>
              <a:cxnLst/>
              <a:rect l="l" t="t" r="r" b="b"/>
              <a:pathLst>
                <a:path w="208898" h="208768" extrusionOk="0">
                  <a:moveTo>
                    <a:pt x="22149" y="14288"/>
                  </a:moveTo>
                  <a:lnTo>
                    <a:pt x="29880" y="28673"/>
                  </a:lnTo>
                  <a:lnTo>
                    <a:pt x="22443" y="50561"/>
                  </a:lnTo>
                  <a:lnTo>
                    <a:pt x="9851" y="50561"/>
                  </a:lnTo>
                  <a:lnTo>
                    <a:pt x="22149" y="14288"/>
                  </a:lnTo>
                  <a:close/>
                  <a:moveTo>
                    <a:pt x="186814" y="14255"/>
                  </a:moveTo>
                  <a:lnTo>
                    <a:pt x="199112" y="50561"/>
                  </a:lnTo>
                  <a:lnTo>
                    <a:pt x="186521" y="50561"/>
                  </a:lnTo>
                  <a:lnTo>
                    <a:pt x="179051" y="28542"/>
                  </a:lnTo>
                  <a:lnTo>
                    <a:pt x="186814" y="14255"/>
                  </a:lnTo>
                  <a:close/>
                  <a:moveTo>
                    <a:pt x="40057" y="8155"/>
                  </a:moveTo>
                  <a:cubicBezTo>
                    <a:pt x="40057" y="8155"/>
                    <a:pt x="60021" y="45342"/>
                    <a:pt x="60021" y="45374"/>
                  </a:cubicBezTo>
                  <a:cubicBezTo>
                    <a:pt x="58259" y="47038"/>
                    <a:pt x="54280" y="50757"/>
                    <a:pt x="52127" y="52909"/>
                  </a:cubicBezTo>
                  <a:cubicBezTo>
                    <a:pt x="52127" y="52909"/>
                    <a:pt x="28118" y="8155"/>
                    <a:pt x="28118" y="8155"/>
                  </a:cubicBezTo>
                  <a:close/>
                  <a:moveTo>
                    <a:pt x="180812" y="8155"/>
                  </a:moveTo>
                  <a:lnTo>
                    <a:pt x="156608" y="52909"/>
                  </a:lnTo>
                  <a:cubicBezTo>
                    <a:pt x="154162" y="50235"/>
                    <a:pt x="151552" y="47690"/>
                    <a:pt x="148747" y="45374"/>
                  </a:cubicBezTo>
                  <a:lnTo>
                    <a:pt x="168906" y="8155"/>
                  </a:lnTo>
                  <a:close/>
                  <a:moveTo>
                    <a:pt x="35132" y="38524"/>
                  </a:moveTo>
                  <a:lnTo>
                    <a:pt x="46614" y="59857"/>
                  </a:lnTo>
                  <a:cubicBezTo>
                    <a:pt x="43026" y="64979"/>
                    <a:pt x="40188" y="70492"/>
                    <a:pt x="38100" y="76298"/>
                  </a:cubicBezTo>
                  <a:lnTo>
                    <a:pt x="29717" y="54540"/>
                  </a:lnTo>
                  <a:lnTo>
                    <a:pt x="35132" y="38524"/>
                  </a:lnTo>
                  <a:close/>
                  <a:moveTo>
                    <a:pt x="173766" y="38328"/>
                  </a:moveTo>
                  <a:lnTo>
                    <a:pt x="179246" y="54573"/>
                  </a:lnTo>
                  <a:lnTo>
                    <a:pt x="170830" y="76689"/>
                  </a:lnTo>
                  <a:cubicBezTo>
                    <a:pt x="168710" y="70752"/>
                    <a:pt x="165774" y="65077"/>
                    <a:pt x="162121" y="59857"/>
                  </a:cubicBezTo>
                  <a:lnTo>
                    <a:pt x="173766" y="38328"/>
                  </a:lnTo>
                  <a:close/>
                  <a:moveTo>
                    <a:pt x="22573" y="58716"/>
                  </a:moveTo>
                  <a:lnTo>
                    <a:pt x="34675" y="90096"/>
                  </a:lnTo>
                  <a:cubicBezTo>
                    <a:pt x="34186" y="93423"/>
                    <a:pt x="33925" y="96816"/>
                    <a:pt x="33925" y="100241"/>
                  </a:cubicBezTo>
                  <a:lnTo>
                    <a:pt x="33925" y="120563"/>
                  </a:lnTo>
                  <a:lnTo>
                    <a:pt x="10112" y="58716"/>
                  </a:lnTo>
                  <a:close/>
                  <a:moveTo>
                    <a:pt x="198883" y="58716"/>
                  </a:moveTo>
                  <a:lnTo>
                    <a:pt x="175038" y="121346"/>
                  </a:lnTo>
                  <a:lnTo>
                    <a:pt x="175038" y="100861"/>
                  </a:lnTo>
                  <a:cubicBezTo>
                    <a:pt x="175038" y="97403"/>
                    <a:pt x="174777" y="93945"/>
                    <a:pt x="174288" y="90553"/>
                  </a:cubicBezTo>
                  <a:lnTo>
                    <a:pt x="186390" y="58716"/>
                  </a:lnTo>
                  <a:close/>
                  <a:moveTo>
                    <a:pt x="104514" y="37513"/>
                  </a:moveTo>
                  <a:cubicBezTo>
                    <a:pt x="138896" y="37545"/>
                    <a:pt x="166883" y="65957"/>
                    <a:pt x="166883" y="100861"/>
                  </a:cubicBezTo>
                  <a:lnTo>
                    <a:pt x="166883" y="188380"/>
                  </a:lnTo>
                  <a:cubicBezTo>
                    <a:pt x="166883" y="195132"/>
                    <a:pt x="161371" y="200612"/>
                    <a:pt x="154651" y="200612"/>
                  </a:cubicBezTo>
                  <a:lnTo>
                    <a:pt x="54312" y="200612"/>
                  </a:lnTo>
                  <a:cubicBezTo>
                    <a:pt x="47593" y="200612"/>
                    <a:pt x="42080" y="195132"/>
                    <a:pt x="42080" y="188380"/>
                  </a:cubicBezTo>
                  <a:lnTo>
                    <a:pt x="42080" y="100241"/>
                  </a:lnTo>
                  <a:cubicBezTo>
                    <a:pt x="42080" y="83539"/>
                    <a:pt x="48669" y="67784"/>
                    <a:pt x="60575" y="55878"/>
                  </a:cubicBezTo>
                  <a:cubicBezTo>
                    <a:pt x="72416" y="44037"/>
                    <a:pt x="88009" y="37513"/>
                    <a:pt x="104482" y="37513"/>
                  </a:cubicBezTo>
                  <a:close/>
                  <a:moveTo>
                    <a:pt x="21301" y="0"/>
                  </a:moveTo>
                  <a:cubicBezTo>
                    <a:pt x="19735" y="0"/>
                    <a:pt x="18300" y="979"/>
                    <a:pt x="17615" y="2349"/>
                  </a:cubicBezTo>
                  <a:cubicBezTo>
                    <a:pt x="17550" y="2479"/>
                    <a:pt x="17484" y="2642"/>
                    <a:pt x="17452" y="2773"/>
                  </a:cubicBezTo>
                  <a:cubicBezTo>
                    <a:pt x="17452" y="2773"/>
                    <a:pt x="326" y="53333"/>
                    <a:pt x="294" y="53333"/>
                  </a:cubicBezTo>
                  <a:cubicBezTo>
                    <a:pt x="0" y="54214"/>
                    <a:pt x="33" y="55225"/>
                    <a:pt x="359" y="56106"/>
                  </a:cubicBezTo>
                  <a:lnTo>
                    <a:pt x="33925" y="143234"/>
                  </a:lnTo>
                  <a:lnTo>
                    <a:pt x="33925" y="188380"/>
                  </a:lnTo>
                  <a:cubicBezTo>
                    <a:pt x="33925" y="199634"/>
                    <a:pt x="43091" y="208767"/>
                    <a:pt x="54312" y="208767"/>
                  </a:cubicBezTo>
                  <a:lnTo>
                    <a:pt x="154651" y="208767"/>
                  </a:lnTo>
                  <a:cubicBezTo>
                    <a:pt x="165872" y="208767"/>
                    <a:pt x="175038" y="199634"/>
                    <a:pt x="175038" y="188380"/>
                  </a:cubicBezTo>
                  <a:lnTo>
                    <a:pt x="175038" y="144278"/>
                  </a:lnTo>
                  <a:cubicBezTo>
                    <a:pt x="175038" y="144278"/>
                    <a:pt x="208604" y="56106"/>
                    <a:pt x="208604" y="56074"/>
                  </a:cubicBezTo>
                  <a:cubicBezTo>
                    <a:pt x="208800" y="55584"/>
                    <a:pt x="208898" y="55030"/>
                    <a:pt x="208865" y="54475"/>
                  </a:cubicBezTo>
                  <a:cubicBezTo>
                    <a:pt x="208833" y="54084"/>
                    <a:pt x="208767" y="53692"/>
                    <a:pt x="208669" y="53333"/>
                  </a:cubicBezTo>
                  <a:cubicBezTo>
                    <a:pt x="208669" y="53333"/>
                    <a:pt x="191544" y="2805"/>
                    <a:pt x="191544" y="2773"/>
                  </a:cubicBezTo>
                  <a:cubicBezTo>
                    <a:pt x="191055" y="1337"/>
                    <a:pt x="189685" y="228"/>
                    <a:pt x="188184" y="33"/>
                  </a:cubicBezTo>
                  <a:cubicBezTo>
                    <a:pt x="188021" y="0"/>
                    <a:pt x="187825" y="0"/>
                    <a:pt x="187662" y="0"/>
                  </a:cubicBezTo>
                  <a:lnTo>
                    <a:pt x="166459" y="0"/>
                  </a:lnTo>
                  <a:cubicBezTo>
                    <a:pt x="165057" y="0"/>
                    <a:pt x="163589" y="848"/>
                    <a:pt x="162904" y="2088"/>
                  </a:cubicBezTo>
                  <a:cubicBezTo>
                    <a:pt x="162904" y="2120"/>
                    <a:pt x="142125" y="40514"/>
                    <a:pt x="142125" y="40514"/>
                  </a:cubicBezTo>
                  <a:cubicBezTo>
                    <a:pt x="130904" y="33272"/>
                    <a:pt x="117986" y="29358"/>
                    <a:pt x="104514" y="29358"/>
                  </a:cubicBezTo>
                  <a:lnTo>
                    <a:pt x="104482" y="29358"/>
                  </a:lnTo>
                  <a:cubicBezTo>
                    <a:pt x="90944" y="29358"/>
                    <a:pt x="77929" y="33240"/>
                    <a:pt x="66675" y="40514"/>
                  </a:cubicBezTo>
                  <a:lnTo>
                    <a:pt x="46092" y="2153"/>
                  </a:lnTo>
                  <a:cubicBezTo>
                    <a:pt x="45407" y="848"/>
                    <a:pt x="43972" y="0"/>
                    <a:pt x="4250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 name="Google Shape;963;p47"/>
            <p:cNvSpPr/>
            <p:nvPr/>
          </p:nvSpPr>
          <p:spPr>
            <a:xfrm>
              <a:off x="2633225" y="3520475"/>
              <a:ext cx="2344575" cy="1529100"/>
            </a:xfrm>
            <a:custGeom>
              <a:avLst/>
              <a:gdLst/>
              <a:ahLst/>
              <a:cxnLst/>
              <a:rect l="l" t="t" r="r" b="b"/>
              <a:pathLst>
                <a:path w="93783" h="61164" extrusionOk="0">
                  <a:moveTo>
                    <a:pt x="81550" y="8156"/>
                  </a:moveTo>
                  <a:cubicBezTo>
                    <a:pt x="83801" y="8156"/>
                    <a:pt x="85628" y="9983"/>
                    <a:pt x="85628" y="12233"/>
                  </a:cubicBezTo>
                  <a:lnTo>
                    <a:pt x="85628" y="48931"/>
                  </a:lnTo>
                  <a:cubicBezTo>
                    <a:pt x="85628" y="51182"/>
                    <a:pt x="83801" y="53008"/>
                    <a:pt x="81550" y="53008"/>
                  </a:cubicBezTo>
                  <a:lnTo>
                    <a:pt x="12233" y="53008"/>
                  </a:lnTo>
                  <a:cubicBezTo>
                    <a:pt x="9982" y="53008"/>
                    <a:pt x="8156" y="51182"/>
                    <a:pt x="8156" y="48931"/>
                  </a:cubicBezTo>
                  <a:lnTo>
                    <a:pt x="8156" y="12233"/>
                  </a:lnTo>
                  <a:cubicBezTo>
                    <a:pt x="8156" y="9983"/>
                    <a:pt x="9982" y="8156"/>
                    <a:pt x="12233" y="8156"/>
                  </a:cubicBezTo>
                  <a:close/>
                  <a:moveTo>
                    <a:pt x="12233" y="1"/>
                  </a:moveTo>
                  <a:cubicBezTo>
                    <a:pt x="5481" y="1"/>
                    <a:pt x="1" y="5481"/>
                    <a:pt x="1" y="12233"/>
                  </a:cubicBezTo>
                  <a:lnTo>
                    <a:pt x="1" y="48931"/>
                  </a:lnTo>
                  <a:cubicBezTo>
                    <a:pt x="1" y="55683"/>
                    <a:pt x="5481" y="61163"/>
                    <a:pt x="12233" y="61163"/>
                  </a:cubicBezTo>
                  <a:lnTo>
                    <a:pt x="81550" y="61163"/>
                  </a:lnTo>
                  <a:cubicBezTo>
                    <a:pt x="88303" y="61163"/>
                    <a:pt x="93783" y="55683"/>
                    <a:pt x="93783" y="48931"/>
                  </a:cubicBezTo>
                  <a:lnTo>
                    <a:pt x="93783" y="12233"/>
                  </a:lnTo>
                  <a:cubicBezTo>
                    <a:pt x="93783" y="5481"/>
                    <a:pt x="88303" y="1"/>
                    <a:pt x="8155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 name="Google Shape;964;p47"/>
            <p:cNvSpPr/>
            <p:nvPr/>
          </p:nvSpPr>
          <p:spPr>
            <a:xfrm>
              <a:off x="4503975" y="1968075"/>
              <a:ext cx="586375" cy="1105550"/>
            </a:xfrm>
            <a:custGeom>
              <a:avLst/>
              <a:gdLst/>
              <a:ahLst/>
              <a:cxnLst/>
              <a:rect l="l" t="t" r="r" b="b"/>
              <a:pathLst>
                <a:path w="23455" h="44222" extrusionOk="0">
                  <a:moveTo>
                    <a:pt x="4537" y="0"/>
                  </a:moveTo>
                  <a:cubicBezTo>
                    <a:pt x="3508" y="0"/>
                    <a:pt x="2475" y="367"/>
                    <a:pt x="1697" y="1098"/>
                  </a:cubicBezTo>
                  <a:cubicBezTo>
                    <a:pt x="66" y="2631"/>
                    <a:pt x="1" y="5208"/>
                    <a:pt x="1566" y="6839"/>
                  </a:cubicBezTo>
                  <a:cubicBezTo>
                    <a:pt x="10178" y="15907"/>
                    <a:pt x="15332" y="28368"/>
                    <a:pt x="15299" y="40144"/>
                  </a:cubicBezTo>
                  <a:cubicBezTo>
                    <a:pt x="15299" y="42395"/>
                    <a:pt x="17159" y="44221"/>
                    <a:pt x="19377" y="44221"/>
                  </a:cubicBezTo>
                  <a:cubicBezTo>
                    <a:pt x="21627" y="44221"/>
                    <a:pt x="23454" y="42395"/>
                    <a:pt x="23454" y="40144"/>
                  </a:cubicBezTo>
                  <a:cubicBezTo>
                    <a:pt x="23454" y="25726"/>
                    <a:pt x="17354" y="11634"/>
                    <a:pt x="7470" y="1228"/>
                  </a:cubicBezTo>
                  <a:cubicBezTo>
                    <a:pt x="6700" y="408"/>
                    <a:pt x="5621" y="0"/>
                    <a:pt x="453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 name="Google Shape;965;p47"/>
            <p:cNvSpPr/>
            <p:nvPr/>
          </p:nvSpPr>
          <p:spPr>
            <a:xfrm>
              <a:off x="2510075" y="1594275"/>
              <a:ext cx="1504625" cy="1490750"/>
            </a:xfrm>
            <a:custGeom>
              <a:avLst/>
              <a:gdLst/>
              <a:ahLst/>
              <a:cxnLst/>
              <a:rect l="l" t="t" r="r" b="b"/>
              <a:pathLst>
                <a:path w="60185" h="59630" extrusionOk="0">
                  <a:moveTo>
                    <a:pt x="51540" y="1"/>
                  </a:moveTo>
                  <a:cubicBezTo>
                    <a:pt x="25118" y="1"/>
                    <a:pt x="3524" y="23879"/>
                    <a:pt x="392" y="49028"/>
                  </a:cubicBezTo>
                  <a:cubicBezTo>
                    <a:pt x="131" y="51181"/>
                    <a:pt x="1" y="53367"/>
                    <a:pt x="1" y="55552"/>
                  </a:cubicBezTo>
                  <a:cubicBezTo>
                    <a:pt x="1" y="57803"/>
                    <a:pt x="1828" y="59630"/>
                    <a:pt x="4078" y="59630"/>
                  </a:cubicBezTo>
                  <a:cubicBezTo>
                    <a:pt x="6297" y="59630"/>
                    <a:pt x="8156" y="57803"/>
                    <a:pt x="8123" y="55552"/>
                  </a:cubicBezTo>
                  <a:cubicBezTo>
                    <a:pt x="8091" y="32425"/>
                    <a:pt x="27434" y="8156"/>
                    <a:pt x="51573" y="8156"/>
                  </a:cubicBezTo>
                  <a:lnTo>
                    <a:pt x="51606" y="8156"/>
                  </a:lnTo>
                  <a:cubicBezTo>
                    <a:pt x="53041" y="8156"/>
                    <a:pt x="54476" y="8417"/>
                    <a:pt x="55911" y="8417"/>
                  </a:cubicBezTo>
                  <a:cubicBezTo>
                    <a:pt x="57999" y="8417"/>
                    <a:pt x="59728" y="6851"/>
                    <a:pt x="59956" y="4763"/>
                  </a:cubicBezTo>
                  <a:cubicBezTo>
                    <a:pt x="60185" y="2578"/>
                    <a:pt x="58521" y="490"/>
                    <a:pt x="56335" y="262"/>
                  </a:cubicBezTo>
                  <a:cubicBezTo>
                    <a:pt x="54770" y="99"/>
                    <a:pt x="53171" y="1"/>
                    <a:pt x="51606"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 name="Google Shape;966;p47"/>
            <p:cNvSpPr/>
            <p:nvPr/>
          </p:nvSpPr>
          <p:spPr>
            <a:xfrm>
              <a:off x="3861375" y="3928225"/>
              <a:ext cx="203900" cy="203900"/>
            </a:xfrm>
            <a:custGeom>
              <a:avLst/>
              <a:gdLst/>
              <a:ahLst/>
              <a:cxnLst/>
              <a:rect l="l" t="t" r="r" b="b"/>
              <a:pathLst>
                <a:path w="8156" h="8156" extrusionOk="0">
                  <a:moveTo>
                    <a:pt x="4078" y="1"/>
                  </a:moveTo>
                  <a:cubicBezTo>
                    <a:pt x="1827" y="1"/>
                    <a:pt x="0" y="1828"/>
                    <a:pt x="0" y="4078"/>
                  </a:cubicBezTo>
                  <a:cubicBezTo>
                    <a:pt x="0" y="6329"/>
                    <a:pt x="1827" y="8156"/>
                    <a:pt x="4078" y="8156"/>
                  </a:cubicBezTo>
                  <a:cubicBezTo>
                    <a:pt x="6328" y="8156"/>
                    <a:pt x="8155" y="6329"/>
                    <a:pt x="8155" y="4078"/>
                  </a:cubicBezTo>
                  <a:cubicBezTo>
                    <a:pt x="8155" y="1828"/>
                    <a:pt x="6328"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 name="Google Shape;967;p47"/>
            <p:cNvSpPr/>
            <p:nvPr/>
          </p:nvSpPr>
          <p:spPr>
            <a:xfrm>
              <a:off x="3045875" y="3928225"/>
              <a:ext cx="611650" cy="203900"/>
            </a:xfrm>
            <a:custGeom>
              <a:avLst/>
              <a:gdLst/>
              <a:ahLst/>
              <a:cxnLst/>
              <a:rect l="l" t="t" r="r" b="b"/>
              <a:pathLst>
                <a:path w="24466" h="8156" extrusionOk="0">
                  <a:moveTo>
                    <a:pt x="4078" y="1"/>
                  </a:moveTo>
                  <a:cubicBezTo>
                    <a:pt x="1827" y="1"/>
                    <a:pt x="0" y="1828"/>
                    <a:pt x="0" y="4078"/>
                  </a:cubicBezTo>
                  <a:cubicBezTo>
                    <a:pt x="0" y="6329"/>
                    <a:pt x="1827" y="8156"/>
                    <a:pt x="4078" y="8156"/>
                  </a:cubicBezTo>
                  <a:lnTo>
                    <a:pt x="20388" y="8156"/>
                  </a:lnTo>
                  <a:cubicBezTo>
                    <a:pt x="22638" y="8156"/>
                    <a:pt x="24465" y="6329"/>
                    <a:pt x="24465" y="4078"/>
                  </a:cubicBezTo>
                  <a:cubicBezTo>
                    <a:pt x="24465" y="1828"/>
                    <a:pt x="22638" y="1"/>
                    <a:pt x="2038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 name="Google Shape;968;p47"/>
            <p:cNvSpPr/>
            <p:nvPr/>
          </p:nvSpPr>
          <p:spPr>
            <a:xfrm>
              <a:off x="4269100" y="3928225"/>
              <a:ext cx="305850" cy="203900"/>
            </a:xfrm>
            <a:custGeom>
              <a:avLst/>
              <a:gdLst/>
              <a:ahLst/>
              <a:cxnLst/>
              <a:rect l="l" t="t" r="r" b="b"/>
              <a:pathLst>
                <a:path w="12234" h="8156" extrusionOk="0">
                  <a:moveTo>
                    <a:pt x="4078" y="1"/>
                  </a:moveTo>
                  <a:cubicBezTo>
                    <a:pt x="1828" y="1"/>
                    <a:pt x="1" y="1828"/>
                    <a:pt x="1" y="4078"/>
                  </a:cubicBezTo>
                  <a:cubicBezTo>
                    <a:pt x="1" y="6329"/>
                    <a:pt x="1828" y="8156"/>
                    <a:pt x="4078" y="8156"/>
                  </a:cubicBezTo>
                  <a:lnTo>
                    <a:pt x="8156" y="8156"/>
                  </a:lnTo>
                  <a:cubicBezTo>
                    <a:pt x="10407" y="8156"/>
                    <a:pt x="12233" y="6329"/>
                    <a:pt x="12233" y="4078"/>
                  </a:cubicBezTo>
                  <a:cubicBezTo>
                    <a:pt x="12233" y="1828"/>
                    <a:pt x="10407" y="1"/>
                    <a:pt x="8156"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 name="Google Shape;969;p47"/>
            <p:cNvSpPr/>
            <p:nvPr/>
          </p:nvSpPr>
          <p:spPr>
            <a:xfrm>
              <a:off x="4198175" y="1716600"/>
              <a:ext cx="203900" cy="203900"/>
            </a:xfrm>
            <a:custGeom>
              <a:avLst/>
              <a:gdLst/>
              <a:ahLst/>
              <a:cxnLst/>
              <a:rect l="l" t="t" r="r" b="b"/>
              <a:pathLst>
                <a:path w="8156" h="8156" extrusionOk="0">
                  <a:moveTo>
                    <a:pt x="4078" y="1"/>
                  </a:moveTo>
                  <a:cubicBezTo>
                    <a:pt x="1827" y="1"/>
                    <a:pt x="0" y="1795"/>
                    <a:pt x="0" y="4078"/>
                  </a:cubicBezTo>
                  <a:cubicBezTo>
                    <a:pt x="0" y="6329"/>
                    <a:pt x="1827" y="8156"/>
                    <a:pt x="4078" y="8156"/>
                  </a:cubicBezTo>
                  <a:cubicBezTo>
                    <a:pt x="6328" y="8156"/>
                    <a:pt x="8155" y="6329"/>
                    <a:pt x="8155" y="4078"/>
                  </a:cubicBezTo>
                  <a:cubicBezTo>
                    <a:pt x="8155" y="1795"/>
                    <a:pt x="6328"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70" name="Google Shape;970;p47"/>
          <p:cNvGrpSpPr/>
          <p:nvPr/>
        </p:nvGrpSpPr>
        <p:grpSpPr>
          <a:xfrm>
            <a:off x="3448922" y="951053"/>
            <a:ext cx="417796" cy="348964"/>
            <a:chOff x="1190625" y="666250"/>
            <a:chExt cx="5222450" cy="4362050"/>
          </a:xfrm>
        </p:grpSpPr>
        <p:sp>
          <p:nvSpPr>
            <p:cNvPr id="971" name="Google Shape;971;p47"/>
            <p:cNvSpPr/>
            <p:nvPr/>
          </p:nvSpPr>
          <p:spPr>
            <a:xfrm>
              <a:off x="1935975" y="3611000"/>
              <a:ext cx="728275" cy="962075"/>
            </a:xfrm>
            <a:custGeom>
              <a:avLst/>
              <a:gdLst/>
              <a:ahLst/>
              <a:cxnLst/>
              <a:rect l="l" t="t" r="r" b="b"/>
              <a:pathLst>
                <a:path w="29131" h="38483" extrusionOk="0">
                  <a:moveTo>
                    <a:pt x="15332" y="8808"/>
                  </a:moveTo>
                  <a:lnTo>
                    <a:pt x="19899" y="24824"/>
                  </a:lnTo>
                  <a:lnTo>
                    <a:pt x="10863" y="24824"/>
                  </a:lnTo>
                  <a:lnTo>
                    <a:pt x="15332" y="8808"/>
                  </a:lnTo>
                  <a:close/>
                  <a:moveTo>
                    <a:pt x="14549" y="1"/>
                  </a:moveTo>
                  <a:cubicBezTo>
                    <a:pt x="13081" y="1"/>
                    <a:pt x="10732" y="425"/>
                    <a:pt x="10211" y="2056"/>
                  </a:cubicBezTo>
                  <a:lnTo>
                    <a:pt x="98" y="34871"/>
                  </a:lnTo>
                  <a:cubicBezTo>
                    <a:pt x="33" y="35198"/>
                    <a:pt x="1" y="35361"/>
                    <a:pt x="1" y="35459"/>
                  </a:cubicBezTo>
                  <a:cubicBezTo>
                    <a:pt x="1" y="36437"/>
                    <a:pt x="653" y="37155"/>
                    <a:pt x="1534" y="37644"/>
                  </a:cubicBezTo>
                  <a:cubicBezTo>
                    <a:pt x="2269" y="38054"/>
                    <a:pt x="3667" y="38483"/>
                    <a:pt x="4925" y="38483"/>
                  </a:cubicBezTo>
                  <a:cubicBezTo>
                    <a:pt x="6068" y="38483"/>
                    <a:pt x="7095" y="38130"/>
                    <a:pt x="7405" y="37090"/>
                  </a:cubicBezTo>
                  <a:lnTo>
                    <a:pt x="9362" y="30142"/>
                  </a:lnTo>
                  <a:lnTo>
                    <a:pt x="20551" y="30142"/>
                  </a:lnTo>
                  <a:lnTo>
                    <a:pt x="22541" y="37090"/>
                  </a:lnTo>
                  <a:cubicBezTo>
                    <a:pt x="22802" y="38003"/>
                    <a:pt x="23552" y="38460"/>
                    <a:pt x="24857" y="38460"/>
                  </a:cubicBezTo>
                  <a:cubicBezTo>
                    <a:pt x="26357" y="38460"/>
                    <a:pt x="29130" y="37514"/>
                    <a:pt x="29130" y="35654"/>
                  </a:cubicBezTo>
                  <a:cubicBezTo>
                    <a:pt x="29130" y="35556"/>
                    <a:pt x="29097" y="35393"/>
                    <a:pt x="29032" y="35132"/>
                  </a:cubicBezTo>
                  <a:cubicBezTo>
                    <a:pt x="29032" y="35132"/>
                    <a:pt x="18985" y="2447"/>
                    <a:pt x="18953" y="2284"/>
                  </a:cubicBezTo>
                  <a:cubicBezTo>
                    <a:pt x="18398" y="555"/>
                    <a:pt x="16147" y="1"/>
                    <a:pt x="1454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 name="Google Shape;972;p47"/>
            <p:cNvSpPr/>
            <p:nvPr/>
          </p:nvSpPr>
          <p:spPr>
            <a:xfrm>
              <a:off x="2227100" y="3154325"/>
              <a:ext cx="428175" cy="203900"/>
            </a:xfrm>
            <a:custGeom>
              <a:avLst/>
              <a:gdLst/>
              <a:ahLst/>
              <a:cxnLst/>
              <a:rect l="l" t="t" r="r" b="b"/>
              <a:pathLst>
                <a:path w="17127" h="8156" extrusionOk="0">
                  <a:moveTo>
                    <a:pt x="4078" y="1"/>
                  </a:moveTo>
                  <a:cubicBezTo>
                    <a:pt x="1828" y="1"/>
                    <a:pt x="1" y="1827"/>
                    <a:pt x="1" y="4078"/>
                  </a:cubicBezTo>
                  <a:cubicBezTo>
                    <a:pt x="1" y="6329"/>
                    <a:pt x="1828" y="8156"/>
                    <a:pt x="4078" y="8156"/>
                  </a:cubicBezTo>
                  <a:lnTo>
                    <a:pt x="13049" y="8156"/>
                  </a:lnTo>
                  <a:cubicBezTo>
                    <a:pt x="15300" y="8156"/>
                    <a:pt x="17126" y="6329"/>
                    <a:pt x="17126" y="4078"/>
                  </a:cubicBezTo>
                  <a:cubicBezTo>
                    <a:pt x="17126" y="1827"/>
                    <a:pt x="15300" y="1"/>
                    <a:pt x="1304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 name="Google Shape;973;p47"/>
            <p:cNvSpPr/>
            <p:nvPr/>
          </p:nvSpPr>
          <p:spPr>
            <a:xfrm>
              <a:off x="2859125" y="3562900"/>
              <a:ext cx="203900" cy="428150"/>
            </a:xfrm>
            <a:custGeom>
              <a:avLst/>
              <a:gdLst/>
              <a:ahLst/>
              <a:cxnLst/>
              <a:rect l="l" t="t" r="r" b="b"/>
              <a:pathLst>
                <a:path w="8156" h="17126" extrusionOk="0">
                  <a:moveTo>
                    <a:pt x="4078" y="0"/>
                  </a:moveTo>
                  <a:cubicBezTo>
                    <a:pt x="1827" y="0"/>
                    <a:pt x="0" y="1827"/>
                    <a:pt x="0" y="4078"/>
                  </a:cubicBezTo>
                  <a:lnTo>
                    <a:pt x="0" y="13048"/>
                  </a:lnTo>
                  <a:cubicBezTo>
                    <a:pt x="0" y="15299"/>
                    <a:pt x="1827" y="17126"/>
                    <a:pt x="4078" y="17126"/>
                  </a:cubicBezTo>
                  <a:cubicBezTo>
                    <a:pt x="6328" y="17126"/>
                    <a:pt x="8155" y="15299"/>
                    <a:pt x="8155" y="13048"/>
                  </a:cubicBezTo>
                  <a:lnTo>
                    <a:pt x="8155" y="4078"/>
                  </a:lnTo>
                  <a:cubicBezTo>
                    <a:pt x="8155" y="1827"/>
                    <a:pt x="6328"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 name="Google Shape;974;p47"/>
            <p:cNvSpPr/>
            <p:nvPr/>
          </p:nvSpPr>
          <p:spPr>
            <a:xfrm>
              <a:off x="2859125" y="3155150"/>
              <a:ext cx="203900" cy="203900"/>
            </a:xfrm>
            <a:custGeom>
              <a:avLst/>
              <a:gdLst/>
              <a:ahLst/>
              <a:cxnLst/>
              <a:rect l="l" t="t" r="r" b="b"/>
              <a:pathLst>
                <a:path w="8156" h="8156" extrusionOk="0">
                  <a:moveTo>
                    <a:pt x="4078" y="0"/>
                  </a:moveTo>
                  <a:cubicBezTo>
                    <a:pt x="1827" y="0"/>
                    <a:pt x="0" y="1827"/>
                    <a:pt x="0" y="4078"/>
                  </a:cubicBezTo>
                  <a:cubicBezTo>
                    <a:pt x="0" y="6329"/>
                    <a:pt x="1827" y="8155"/>
                    <a:pt x="4078" y="8155"/>
                  </a:cubicBezTo>
                  <a:cubicBezTo>
                    <a:pt x="6328" y="8155"/>
                    <a:pt x="8155" y="6329"/>
                    <a:pt x="8155" y="4078"/>
                  </a:cubicBezTo>
                  <a:cubicBezTo>
                    <a:pt x="8155" y="1827"/>
                    <a:pt x="6328"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 name="Google Shape;975;p47"/>
            <p:cNvSpPr/>
            <p:nvPr/>
          </p:nvSpPr>
          <p:spPr>
            <a:xfrm>
              <a:off x="1190625" y="666250"/>
              <a:ext cx="5222450" cy="4362050"/>
            </a:xfrm>
            <a:custGeom>
              <a:avLst/>
              <a:gdLst/>
              <a:ahLst/>
              <a:cxnLst/>
              <a:rect l="l" t="t" r="r" b="b"/>
              <a:pathLst>
                <a:path w="208898" h="174482" extrusionOk="0">
                  <a:moveTo>
                    <a:pt x="83181" y="8155"/>
                  </a:moveTo>
                  <a:lnTo>
                    <a:pt x="83181" y="83116"/>
                  </a:lnTo>
                  <a:lnTo>
                    <a:pt x="8155" y="83116"/>
                  </a:lnTo>
                  <a:lnTo>
                    <a:pt x="8155" y="8155"/>
                  </a:lnTo>
                  <a:close/>
                  <a:moveTo>
                    <a:pt x="160229" y="58586"/>
                  </a:moveTo>
                  <a:lnTo>
                    <a:pt x="199112" y="125946"/>
                  </a:lnTo>
                  <a:lnTo>
                    <a:pt x="131719" y="164861"/>
                  </a:lnTo>
                  <a:lnTo>
                    <a:pt x="92836" y="97501"/>
                  </a:lnTo>
                  <a:lnTo>
                    <a:pt x="160229" y="58586"/>
                  </a:lnTo>
                  <a:close/>
                  <a:moveTo>
                    <a:pt x="83181" y="91336"/>
                  </a:moveTo>
                  <a:lnTo>
                    <a:pt x="83181" y="166296"/>
                  </a:lnTo>
                  <a:lnTo>
                    <a:pt x="8155" y="166296"/>
                  </a:lnTo>
                  <a:lnTo>
                    <a:pt x="8155" y="91336"/>
                  </a:lnTo>
                  <a:close/>
                  <a:moveTo>
                    <a:pt x="4077" y="0"/>
                  </a:moveTo>
                  <a:cubicBezTo>
                    <a:pt x="1827" y="0"/>
                    <a:pt x="0" y="1827"/>
                    <a:pt x="0" y="4078"/>
                  </a:cubicBezTo>
                  <a:lnTo>
                    <a:pt x="0" y="170374"/>
                  </a:lnTo>
                  <a:cubicBezTo>
                    <a:pt x="0" y="172625"/>
                    <a:pt x="1827" y="174451"/>
                    <a:pt x="4077" y="174451"/>
                  </a:cubicBezTo>
                  <a:lnTo>
                    <a:pt x="87258" y="174451"/>
                  </a:lnTo>
                  <a:cubicBezTo>
                    <a:pt x="89509" y="174451"/>
                    <a:pt x="91336" y="172625"/>
                    <a:pt x="91336" y="170374"/>
                  </a:cubicBezTo>
                  <a:lnTo>
                    <a:pt x="91336" y="111234"/>
                  </a:lnTo>
                  <a:cubicBezTo>
                    <a:pt x="91336" y="111234"/>
                    <a:pt x="126630" y="172364"/>
                    <a:pt x="126696" y="172494"/>
                  </a:cubicBezTo>
                  <a:cubicBezTo>
                    <a:pt x="127428" y="173737"/>
                    <a:pt x="128869" y="174481"/>
                    <a:pt x="130312" y="174481"/>
                  </a:cubicBezTo>
                  <a:cubicBezTo>
                    <a:pt x="130990" y="174481"/>
                    <a:pt x="131669" y="174317"/>
                    <a:pt x="132274" y="173962"/>
                  </a:cubicBezTo>
                  <a:lnTo>
                    <a:pt x="206745" y="130969"/>
                  </a:lnTo>
                  <a:cubicBezTo>
                    <a:pt x="207658" y="130447"/>
                    <a:pt x="208343" y="129534"/>
                    <a:pt x="208637" y="128490"/>
                  </a:cubicBezTo>
                  <a:cubicBezTo>
                    <a:pt x="208898" y="127446"/>
                    <a:pt x="208767" y="126337"/>
                    <a:pt x="208213" y="125424"/>
                  </a:cubicBezTo>
                  <a:lnTo>
                    <a:pt x="165252" y="50985"/>
                  </a:lnTo>
                  <a:cubicBezTo>
                    <a:pt x="164508" y="49672"/>
                    <a:pt x="163132" y="48946"/>
                    <a:pt x="161715" y="48946"/>
                  </a:cubicBezTo>
                  <a:cubicBezTo>
                    <a:pt x="161021" y="48946"/>
                    <a:pt x="160318" y="49120"/>
                    <a:pt x="159674" y="49485"/>
                  </a:cubicBezTo>
                  <a:lnTo>
                    <a:pt x="91336" y="88955"/>
                  </a:lnTo>
                  <a:lnTo>
                    <a:pt x="91336" y="4078"/>
                  </a:lnTo>
                  <a:cubicBezTo>
                    <a:pt x="91336" y="1827"/>
                    <a:pt x="89509" y="0"/>
                    <a:pt x="8725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 name="Google Shape;976;p47"/>
            <p:cNvSpPr/>
            <p:nvPr/>
          </p:nvSpPr>
          <p:spPr>
            <a:xfrm>
              <a:off x="4497450" y="3170150"/>
              <a:ext cx="877500" cy="968400"/>
            </a:xfrm>
            <a:custGeom>
              <a:avLst/>
              <a:gdLst/>
              <a:ahLst/>
              <a:cxnLst/>
              <a:rect l="l" t="t" r="r" b="b"/>
              <a:pathLst>
                <a:path w="35100" h="38736" extrusionOk="0">
                  <a:moveTo>
                    <a:pt x="15304" y="0"/>
                  </a:moveTo>
                  <a:cubicBezTo>
                    <a:pt x="12800" y="0"/>
                    <a:pt x="10228" y="767"/>
                    <a:pt x="7568" y="2336"/>
                  </a:cubicBezTo>
                  <a:cubicBezTo>
                    <a:pt x="4861" y="3869"/>
                    <a:pt x="2643" y="6153"/>
                    <a:pt x="1436" y="9023"/>
                  </a:cubicBezTo>
                  <a:cubicBezTo>
                    <a:pt x="1" y="12416"/>
                    <a:pt x="1142" y="16199"/>
                    <a:pt x="2936" y="19266"/>
                  </a:cubicBezTo>
                  <a:cubicBezTo>
                    <a:pt x="2936" y="19266"/>
                    <a:pt x="10439" y="32281"/>
                    <a:pt x="10439" y="32281"/>
                  </a:cubicBezTo>
                  <a:cubicBezTo>
                    <a:pt x="12864" y="36494"/>
                    <a:pt x="16553" y="38736"/>
                    <a:pt x="20644" y="38736"/>
                  </a:cubicBezTo>
                  <a:cubicBezTo>
                    <a:pt x="22825" y="38736"/>
                    <a:pt x="25121" y="38098"/>
                    <a:pt x="27401" y="36783"/>
                  </a:cubicBezTo>
                  <a:cubicBezTo>
                    <a:pt x="30696" y="34858"/>
                    <a:pt x="32914" y="32477"/>
                    <a:pt x="34023" y="29606"/>
                  </a:cubicBezTo>
                  <a:cubicBezTo>
                    <a:pt x="35100" y="26703"/>
                    <a:pt x="34839" y="23865"/>
                    <a:pt x="33240" y="21060"/>
                  </a:cubicBezTo>
                  <a:cubicBezTo>
                    <a:pt x="32555" y="19918"/>
                    <a:pt x="31870" y="19266"/>
                    <a:pt x="31153" y="19135"/>
                  </a:cubicBezTo>
                  <a:cubicBezTo>
                    <a:pt x="31023" y="19112"/>
                    <a:pt x="30887" y="19100"/>
                    <a:pt x="30745" y="19100"/>
                  </a:cubicBezTo>
                  <a:cubicBezTo>
                    <a:pt x="30099" y="19100"/>
                    <a:pt x="29322" y="19345"/>
                    <a:pt x="28412" y="19853"/>
                  </a:cubicBezTo>
                  <a:cubicBezTo>
                    <a:pt x="26521" y="20962"/>
                    <a:pt x="25901" y="22169"/>
                    <a:pt x="26521" y="23506"/>
                  </a:cubicBezTo>
                  <a:cubicBezTo>
                    <a:pt x="28119" y="26573"/>
                    <a:pt x="27727" y="29476"/>
                    <a:pt x="24629" y="31270"/>
                  </a:cubicBezTo>
                  <a:cubicBezTo>
                    <a:pt x="23462" y="31944"/>
                    <a:pt x="22373" y="32282"/>
                    <a:pt x="21360" y="32282"/>
                  </a:cubicBezTo>
                  <a:cubicBezTo>
                    <a:pt x="19484" y="32282"/>
                    <a:pt x="17874" y="31121"/>
                    <a:pt x="16539" y="28791"/>
                  </a:cubicBezTo>
                  <a:lnTo>
                    <a:pt x="9004" y="15743"/>
                  </a:lnTo>
                  <a:cubicBezTo>
                    <a:pt x="6949" y="12155"/>
                    <a:pt x="7536" y="9415"/>
                    <a:pt x="10830" y="7523"/>
                  </a:cubicBezTo>
                  <a:cubicBezTo>
                    <a:pt x="11836" y="6948"/>
                    <a:pt x="12931" y="6620"/>
                    <a:pt x="13995" y="6620"/>
                  </a:cubicBezTo>
                  <a:cubicBezTo>
                    <a:pt x="15345" y="6620"/>
                    <a:pt x="16644" y="7148"/>
                    <a:pt x="17648" y="8371"/>
                  </a:cubicBezTo>
                  <a:cubicBezTo>
                    <a:pt x="17844" y="8632"/>
                    <a:pt x="18105" y="8958"/>
                    <a:pt x="18366" y="9349"/>
                  </a:cubicBezTo>
                  <a:cubicBezTo>
                    <a:pt x="18756" y="10011"/>
                    <a:pt x="19323" y="10338"/>
                    <a:pt x="20057" y="10338"/>
                  </a:cubicBezTo>
                  <a:cubicBezTo>
                    <a:pt x="20734" y="10338"/>
                    <a:pt x="21554" y="10060"/>
                    <a:pt x="22508" y="9512"/>
                  </a:cubicBezTo>
                  <a:cubicBezTo>
                    <a:pt x="24498" y="8371"/>
                    <a:pt x="25020" y="6838"/>
                    <a:pt x="23813" y="4750"/>
                  </a:cubicBezTo>
                  <a:cubicBezTo>
                    <a:pt x="22280" y="2075"/>
                    <a:pt x="19997" y="542"/>
                    <a:pt x="16996" y="118"/>
                  </a:cubicBezTo>
                  <a:cubicBezTo>
                    <a:pt x="16435" y="40"/>
                    <a:pt x="15871" y="0"/>
                    <a:pt x="1530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 name="Google Shape;977;p47"/>
            <p:cNvSpPr/>
            <p:nvPr/>
          </p:nvSpPr>
          <p:spPr>
            <a:xfrm>
              <a:off x="5175125" y="2840925"/>
              <a:ext cx="344975" cy="396875"/>
            </a:xfrm>
            <a:custGeom>
              <a:avLst/>
              <a:gdLst/>
              <a:ahLst/>
              <a:cxnLst/>
              <a:rect l="l" t="t" r="r" b="b"/>
              <a:pathLst>
                <a:path w="13799" h="15875" extrusionOk="0">
                  <a:moveTo>
                    <a:pt x="4615" y="1"/>
                  </a:moveTo>
                  <a:cubicBezTo>
                    <a:pt x="3929" y="1"/>
                    <a:pt x="3237" y="172"/>
                    <a:pt x="2610" y="533"/>
                  </a:cubicBezTo>
                  <a:cubicBezTo>
                    <a:pt x="686" y="1642"/>
                    <a:pt x="1" y="4186"/>
                    <a:pt x="1110" y="6111"/>
                  </a:cubicBezTo>
                  <a:cubicBezTo>
                    <a:pt x="1110" y="6111"/>
                    <a:pt x="5611" y="13841"/>
                    <a:pt x="5611" y="13874"/>
                  </a:cubicBezTo>
                  <a:cubicBezTo>
                    <a:pt x="6336" y="15148"/>
                    <a:pt x="7757" y="15875"/>
                    <a:pt x="9185" y="15875"/>
                  </a:cubicBezTo>
                  <a:cubicBezTo>
                    <a:pt x="9877" y="15875"/>
                    <a:pt x="10571" y="15704"/>
                    <a:pt x="11189" y="15342"/>
                  </a:cubicBezTo>
                  <a:cubicBezTo>
                    <a:pt x="13114" y="14233"/>
                    <a:pt x="13799" y="11721"/>
                    <a:pt x="12657" y="9797"/>
                  </a:cubicBezTo>
                  <a:cubicBezTo>
                    <a:pt x="12657" y="9797"/>
                    <a:pt x="8188" y="2033"/>
                    <a:pt x="8188" y="2033"/>
                  </a:cubicBezTo>
                  <a:cubicBezTo>
                    <a:pt x="7440" y="735"/>
                    <a:pt x="6039" y="1"/>
                    <a:pt x="4615"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 name="Google Shape;978;p47"/>
            <p:cNvSpPr/>
            <p:nvPr/>
          </p:nvSpPr>
          <p:spPr>
            <a:xfrm>
              <a:off x="4432200" y="2661875"/>
              <a:ext cx="426550" cy="314975"/>
            </a:xfrm>
            <a:custGeom>
              <a:avLst/>
              <a:gdLst/>
              <a:ahLst/>
              <a:cxnLst/>
              <a:rect l="l" t="t" r="r" b="b"/>
              <a:pathLst>
                <a:path w="17062" h="12599" extrusionOk="0">
                  <a:moveTo>
                    <a:pt x="12364" y="1"/>
                  </a:moveTo>
                  <a:cubicBezTo>
                    <a:pt x="11677" y="1"/>
                    <a:pt x="10990" y="168"/>
                    <a:pt x="10374" y="518"/>
                  </a:cubicBezTo>
                  <a:lnTo>
                    <a:pt x="2611" y="5020"/>
                  </a:lnTo>
                  <a:cubicBezTo>
                    <a:pt x="653" y="6129"/>
                    <a:pt x="1" y="8641"/>
                    <a:pt x="1110" y="10598"/>
                  </a:cubicBezTo>
                  <a:cubicBezTo>
                    <a:pt x="1835" y="11872"/>
                    <a:pt x="3255" y="12599"/>
                    <a:pt x="4683" y="12599"/>
                  </a:cubicBezTo>
                  <a:cubicBezTo>
                    <a:pt x="5376" y="12599"/>
                    <a:pt x="6070" y="12428"/>
                    <a:pt x="6688" y="12066"/>
                  </a:cubicBezTo>
                  <a:lnTo>
                    <a:pt x="14452" y="7597"/>
                  </a:lnTo>
                  <a:cubicBezTo>
                    <a:pt x="16376" y="6488"/>
                    <a:pt x="17061" y="3976"/>
                    <a:pt x="15952" y="2019"/>
                  </a:cubicBezTo>
                  <a:cubicBezTo>
                    <a:pt x="15204" y="720"/>
                    <a:pt x="13787" y="1"/>
                    <a:pt x="1236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 name="Google Shape;979;p47"/>
            <p:cNvSpPr/>
            <p:nvPr/>
          </p:nvSpPr>
          <p:spPr>
            <a:xfrm>
              <a:off x="2022425" y="1538825"/>
              <a:ext cx="613275" cy="954150"/>
            </a:xfrm>
            <a:custGeom>
              <a:avLst/>
              <a:gdLst/>
              <a:ahLst/>
              <a:cxnLst/>
              <a:rect l="l" t="t" r="r" b="b"/>
              <a:pathLst>
                <a:path w="24531" h="38166" extrusionOk="0">
                  <a:moveTo>
                    <a:pt x="12559" y="5970"/>
                  </a:moveTo>
                  <a:cubicBezTo>
                    <a:pt x="15169" y="5970"/>
                    <a:pt x="16799" y="7829"/>
                    <a:pt x="16799" y="10341"/>
                  </a:cubicBezTo>
                  <a:cubicBezTo>
                    <a:pt x="16799" y="12886"/>
                    <a:pt x="15266" y="14843"/>
                    <a:pt x="12624" y="14843"/>
                  </a:cubicBezTo>
                  <a:lnTo>
                    <a:pt x="6753" y="14843"/>
                  </a:lnTo>
                  <a:lnTo>
                    <a:pt x="6753" y="5970"/>
                  </a:lnTo>
                  <a:close/>
                  <a:moveTo>
                    <a:pt x="12657" y="20160"/>
                  </a:moveTo>
                  <a:cubicBezTo>
                    <a:pt x="16082" y="20160"/>
                    <a:pt x="17745" y="22378"/>
                    <a:pt x="17745" y="25705"/>
                  </a:cubicBezTo>
                  <a:lnTo>
                    <a:pt x="17745" y="26521"/>
                  </a:lnTo>
                  <a:cubicBezTo>
                    <a:pt x="17745" y="30305"/>
                    <a:pt x="16049" y="32229"/>
                    <a:pt x="12657" y="32229"/>
                  </a:cubicBezTo>
                  <a:lnTo>
                    <a:pt x="6753" y="32229"/>
                  </a:lnTo>
                  <a:lnTo>
                    <a:pt x="6753" y="20160"/>
                  </a:lnTo>
                  <a:close/>
                  <a:moveTo>
                    <a:pt x="3001" y="1"/>
                  </a:moveTo>
                  <a:cubicBezTo>
                    <a:pt x="1762" y="1"/>
                    <a:pt x="0" y="653"/>
                    <a:pt x="0" y="2154"/>
                  </a:cubicBezTo>
                  <a:lnTo>
                    <a:pt x="0" y="36078"/>
                  </a:lnTo>
                  <a:cubicBezTo>
                    <a:pt x="0" y="37546"/>
                    <a:pt x="1794" y="38166"/>
                    <a:pt x="3001" y="38166"/>
                  </a:cubicBezTo>
                  <a:lnTo>
                    <a:pt x="14092" y="38166"/>
                  </a:lnTo>
                  <a:cubicBezTo>
                    <a:pt x="16963" y="38166"/>
                    <a:pt x="19735" y="37285"/>
                    <a:pt x="21856" y="35263"/>
                  </a:cubicBezTo>
                  <a:cubicBezTo>
                    <a:pt x="24074" y="33208"/>
                    <a:pt x="24530" y="29978"/>
                    <a:pt x="24530" y="27108"/>
                  </a:cubicBezTo>
                  <a:lnTo>
                    <a:pt x="24530" y="25999"/>
                  </a:lnTo>
                  <a:cubicBezTo>
                    <a:pt x="24530" y="22150"/>
                    <a:pt x="22899" y="18953"/>
                    <a:pt x="19148" y="17485"/>
                  </a:cubicBezTo>
                  <a:cubicBezTo>
                    <a:pt x="22117" y="16213"/>
                    <a:pt x="23584" y="13440"/>
                    <a:pt x="23584" y="9199"/>
                  </a:cubicBezTo>
                  <a:cubicBezTo>
                    <a:pt x="23584" y="3067"/>
                    <a:pt x="20094" y="1"/>
                    <a:pt x="1308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 name="Google Shape;980;p47"/>
            <p:cNvSpPr/>
            <p:nvPr/>
          </p:nvSpPr>
          <p:spPr>
            <a:xfrm>
              <a:off x="2859125" y="1483375"/>
              <a:ext cx="203900" cy="428150"/>
            </a:xfrm>
            <a:custGeom>
              <a:avLst/>
              <a:gdLst/>
              <a:ahLst/>
              <a:cxnLst/>
              <a:rect l="l" t="t" r="r" b="b"/>
              <a:pathLst>
                <a:path w="8156" h="17126" extrusionOk="0">
                  <a:moveTo>
                    <a:pt x="4078" y="1"/>
                  </a:moveTo>
                  <a:cubicBezTo>
                    <a:pt x="1827" y="1"/>
                    <a:pt x="0" y="1827"/>
                    <a:pt x="0" y="4078"/>
                  </a:cubicBezTo>
                  <a:lnTo>
                    <a:pt x="0" y="13048"/>
                  </a:lnTo>
                  <a:cubicBezTo>
                    <a:pt x="0" y="15299"/>
                    <a:pt x="1827" y="17126"/>
                    <a:pt x="4078" y="17126"/>
                  </a:cubicBezTo>
                  <a:cubicBezTo>
                    <a:pt x="6328" y="17126"/>
                    <a:pt x="8155" y="15299"/>
                    <a:pt x="8155" y="13048"/>
                  </a:cubicBezTo>
                  <a:lnTo>
                    <a:pt x="8155" y="4078"/>
                  </a:lnTo>
                  <a:cubicBezTo>
                    <a:pt x="8155" y="1827"/>
                    <a:pt x="6328"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 name="Google Shape;981;p47"/>
            <p:cNvSpPr/>
            <p:nvPr/>
          </p:nvSpPr>
          <p:spPr>
            <a:xfrm>
              <a:off x="2859125" y="1075625"/>
              <a:ext cx="203900" cy="203900"/>
            </a:xfrm>
            <a:custGeom>
              <a:avLst/>
              <a:gdLst/>
              <a:ahLst/>
              <a:cxnLst/>
              <a:rect l="l" t="t" r="r" b="b"/>
              <a:pathLst>
                <a:path w="8156" h="8156" extrusionOk="0">
                  <a:moveTo>
                    <a:pt x="4078" y="1"/>
                  </a:moveTo>
                  <a:cubicBezTo>
                    <a:pt x="1827" y="1"/>
                    <a:pt x="0" y="1827"/>
                    <a:pt x="0" y="4078"/>
                  </a:cubicBezTo>
                  <a:cubicBezTo>
                    <a:pt x="0" y="6329"/>
                    <a:pt x="1827" y="8156"/>
                    <a:pt x="4078" y="8156"/>
                  </a:cubicBezTo>
                  <a:cubicBezTo>
                    <a:pt x="6328" y="8156"/>
                    <a:pt x="8155" y="6329"/>
                    <a:pt x="8155" y="4078"/>
                  </a:cubicBezTo>
                  <a:cubicBezTo>
                    <a:pt x="8155" y="1827"/>
                    <a:pt x="6328"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 name="Google Shape;982;p47"/>
            <p:cNvSpPr/>
            <p:nvPr/>
          </p:nvSpPr>
          <p:spPr>
            <a:xfrm>
              <a:off x="2227100" y="1074800"/>
              <a:ext cx="428175" cy="203900"/>
            </a:xfrm>
            <a:custGeom>
              <a:avLst/>
              <a:gdLst/>
              <a:ahLst/>
              <a:cxnLst/>
              <a:rect l="l" t="t" r="r" b="b"/>
              <a:pathLst>
                <a:path w="17127" h="8156" extrusionOk="0">
                  <a:moveTo>
                    <a:pt x="4078" y="1"/>
                  </a:moveTo>
                  <a:cubicBezTo>
                    <a:pt x="1828" y="1"/>
                    <a:pt x="1" y="1828"/>
                    <a:pt x="1" y="4078"/>
                  </a:cubicBezTo>
                  <a:cubicBezTo>
                    <a:pt x="1" y="6329"/>
                    <a:pt x="1828" y="8156"/>
                    <a:pt x="4078" y="8156"/>
                  </a:cubicBezTo>
                  <a:lnTo>
                    <a:pt x="13049" y="8156"/>
                  </a:lnTo>
                  <a:cubicBezTo>
                    <a:pt x="15300" y="8156"/>
                    <a:pt x="17126" y="6329"/>
                    <a:pt x="17126" y="4078"/>
                  </a:cubicBezTo>
                  <a:cubicBezTo>
                    <a:pt x="17126" y="1828"/>
                    <a:pt x="15300" y="1"/>
                    <a:pt x="1304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 name="Google Shape;983;p47"/>
            <p:cNvSpPr/>
            <p:nvPr/>
          </p:nvSpPr>
          <p:spPr>
            <a:xfrm>
              <a:off x="4982675" y="2491325"/>
              <a:ext cx="203900" cy="203900"/>
            </a:xfrm>
            <a:custGeom>
              <a:avLst/>
              <a:gdLst/>
              <a:ahLst/>
              <a:cxnLst/>
              <a:rect l="l" t="t" r="r" b="b"/>
              <a:pathLst>
                <a:path w="8156" h="8156" extrusionOk="0">
                  <a:moveTo>
                    <a:pt x="4078" y="1"/>
                  </a:moveTo>
                  <a:cubicBezTo>
                    <a:pt x="1827" y="1"/>
                    <a:pt x="0" y="1795"/>
                    <a:pt x="0" y="4078"/>
                  </a:cubicBezTo>
                  <a:cubicBezTo>
                    <a:pt x="0" y="6329"/>
                    <a:pt x="1827" y="8156"/>
                    <a:pt x="4078" y="8156"/>
                  </a:cubicBezTo>
                  <a:cubicBezTo>
                    <a:pt x="6329" y="8156"/>
                    <a:pt x="8155" y="6329"/>
                    <a:pt x="8155" y="4078"/>
                  </a:cubicBezTo>
                  <a:cubicBezTo>
                    <a:pt x="8155" y="1795"/>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984" name="Google Shape;984;p47"/>
          <p:cNvGrpSpPr/>
          <p:nvPr/>
        </p:nvGrpSpPr>
        <p:grpSpPr>
          <a:xfrm>
            <a:off x="3516746" y="3197755"/>
            <a:ext cx="282266" cy="370563"/>
            <a:chOff x="1812825" y="238125"/>
            <a:chExt cx="3975575" cy="5219200"/>
          </a:xfrm>
        </p:grpSpPr>
        <p:sp>
          <p:nvSpPr>
            <p:cNvPr id="985" name="Google Shape;985;p47"/>
            <p:cNvSpPr/>
            <p:nvPr/>
          </p:nvSpPr>
          <p:spPr>
            <a:xfrm>
              <a:off x="1812825" y="238125"/>
              <a:ext cx="3975575" cy="5219200"/>
            </a:xfrm>
            <a:custGeom>
              <a:avLst/>
              <a:gdLst/>
              <a:ahLst/>
              <a:cxnLst/>
              <a:rect l="l" t="t" r="r" b="b"/>
              <a:pathLst>
                <a:path w="159023" h="208768" extrusionOk="0">
                  <a:moveTo>
                    <a:pt x="146823" y="8155"/>
                  </a:moveTo>
                  <a:cubicBezTo>
                    <a:pt x="149041" y="8155"/>
                    <a:pt x="150868" y="9982"/>
                    <a:pt x="150868" y="12232"/>
                  </a:cubicBezTo>
                  <a:lnTo>
                    <a:pt x="150868" y="196535"/>
                  </a:lnTo>
                  <a:cubicBezTo>
                    <a:pt x="150868" y="198785"/>
                    <a:pt x="149041" y="200612"/>
                    <a:pt x="146823" y="200612"/>
                  </a:cubicBezTo>
                  <a:lnTo>
                    <a:pt x="12168" y="200612"/>
                  </a:lnTo>
                  <a:cubicBezTo>
                    <a:pt x="9950" y="200612"/>
                    <a:pt x="8123" y="198785"/>
                    <a:pt x="8123" y="196535"/>
                  </a:cubicBezTo>
                  <a:lnTo>
                    <a:pt x="8123" y="12232"/>
                  </a:lnTo>
                  <a:cubicBezTo>
                    <a:pt x="8123" y="9982"/>
                    <a:pt x="9950" y="8155"/>
                    <a:pt x="12168" y="8155"/>
                  </a:cubicBezTo>
                  <a:close/>
                  <a:moveTo>
                    <a:pt x="12168" y="0"/>
                  </a:moveTo>
                  <a:cubicBezTo>
                    <a:pt x="5448" y="0"/>
                    <a:pt x="1" y="5480"/>
                    <a:pt x="1" y="12232"/>
                  </a:cubicBezTo>
                  <a:lnTo>
                    <a:pt x="1" y="196535"/>
                  </a:lnTo>
                  <a:cubicBezTo>
                    <a:pt x="1" y="203287"/>
                    <a:pt x="5448" y="208767"/>
                    <a:pt x="12168" y="208767"/>
                  </a:cubicBezTo>
                  <a:lnTo>
                    <a:pt x="146823" y="208767"/>
                  </a:lnTo>
                  <a:cubicBezTo>
                    <a:pt x="153543" y="208767"/>
                    <a:pt x="159023" y="203287"/>
                    <a:pt x="159023" y="196535"/>
                  </a:cubicBezTo>
                  <a:lnTo>
                    <a:pt x="159023" y="12232"/>
                  </a:lnTo>
                  <a:cubicBezTo>
                    <a:pt x="159023" y="5480"/>
                    <a:pt x="153543" y="0"/>
                    <a:pt x="14682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 name="Google Shape;986;p47"/>
            <p:cNvSpPr/>
            <p:nvPr/>
          </p:nvSpPr>
          <p:spPr>
            <a:xfrm>
              <a:off x="2220575" y="645850"/>
              <a:ext cx="3160075" cy="733975"/>
            </a:xfrm>
            <a:custGeom>
              <a:avLst/>
              <a:gdLst/>
              <a:ahLst/>
              <a:cxnLst/>
              <a:rect l="l" t="t" r="r" b="b"/>
              <a:pathLst>
                <a:path w="126403" h="29359" extrusionOk="0">
                  <a:moveTo>
                    <a:pt x="118248" y="8156"/>
                  </a:moveTo>
                  <a:lnTo>
                    <a:pt x="118248" y="21204"/>
                  </a:lnTo>
                  <a:lnTo>
                    <a:pt x="8156" y="21204"/>
                  </a:lnTo>
                  <a:lnTo>
                    <a:pt x="8156" y="8156"/>
                  </a:lnTo>
                  <a:close/>
                  <a:moveTo>
                    <a:pt x="4078" y="1"/>
                  </a:moveTo>
                  <a:cubicBezTo>
                    <a:pt x="1795" y="1"/>
                    <a:pt x="1" y="1828"/>
                    <a:pt x="1" y="4078"/>
                  </a:cubicBezTo>
                  <a:lnTo>
                    <a:pt x="1" y="25281"/>
                  </a:lnTo>
                  <a:cubicBezTo>
                    <a:pt x="1" y="27532"/>
                    <a:pt x="1795" y="29359"/>
                    <a:pt x="4078" y="29359"/>
                  </a:cubicBezTo>
                  <a:lnTo>
                    <a:pt x="122325" y="29359"/>
                  </a:lnTo>
                  <a:cubicBezTo>
                    <a:pt x="124576" y="29359"/>
                    <a:pt x="126403" y="27532"/>
                    <a:pt x="126403" y="25281"/>
                  </a:cubicBezTo>
                  <a:lnTo>
                    <a:pt x="126403" y="4078"/>
                  </a:lnTo>
                  <a:cubicBezTo>
                    <a:pt x="126403" y="1828"/>
                    <a:pt x="124576" y="1"/>
                    <a:pt x="122325"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 name="Google Shape;987;p47"/>
            <p:cNvSpPr/>
            <p:nvPr/>
          </p:nvSpPr>
          <p:spPr>
            <a:xfrm>
              <a:off x="5176750" y="1583675"/>
              <a:ext cx="203900" cy="203900"/>
            </a:xfrm>
            <a:custGeom>
              <a:avLst/>
              <a:gdLst/>
              <a:ahLst/>
              <a:cxnLst/>
              <a:rect l="l" t="t" r="r" b="b"/>
              <a:pathLst>
                <a:path w="8156" h="8156" extrusionOk="0">
                  <a:moveTo>
                    <a:pt x="4078" y="1"/>
                  </a:moveTo>
                  <a:cubicBezTo>
                    <a:pt x="1828" y="1"/>
                    <a:pt x="1" y="1827"/>
                    <a:pt x="1" y="4078"/>
                  </a:cubicBezTo>
                  <a:cubicBezTo>
                    <a:pt x="1" y="6329"/>
                    <a:pt x="1828" y="8156"/>
                    <a:pt x="4078" y="8156"/>
                  </a:cubicBezTo>
                  <a:cubicBezTo>
                    <a:pt x="6297" y="8156"/>
                    <a:pt x="8156" y="6329"/>
                    <a:pt x="8156" y="4078"/>
                  </a:cubicBezTo>
                  <a:cubicBezTo>
                    <a:pt x="8156" y="1827"/>
                    <a:pt x="6297"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 name="Google Shape;988;p47"/>
            <p:cNvSpPr/>
            <p:nvPr/>
          </p:nvSpPr>
          <p:spPr>
            <a:xfrm>
              <a:off x="4769000" y="1583675"/>
              <a:ext cx="203900" cy="203900"/>
            </a:xfrm>
            <a:custGeom>
              <a:avLst/>
              <a:gdLst/>
              <a:ahLst/>
              <a:cxnLst/>
              <a:rect l="l" t="t" r="r" b="b"/>
              <a:pathLst>
                <a:path w="8156" h="8156" extrusionOk="0">
                  <a:moveTo>
                    <a:pt x="4078" y="1"/>
                  </a:moveTo>
                  <a:cubicBezTo>
                    <a:pt x="1828" y="1"/>
                    <a:pt x="1" y="1827"/>
                    <a:pt x="1" y="4078"/>
                  </a:cubicBezTo>
                  <a:cubicBezTo>
                    <a:pt x="1" y="6329"/>
                    <a:pt x="1828" y="8156"/>
                    <a:pt x="4078" y="8156"/>
                  </a:cubicBezTo>
                  <a:cubicBezTo>
                    <a:pt x="6297" y="8156"/>
                    <a:pt x="8156" y="6329"/>
                    <a:pt x="8156" y="4078"/>
                  </a:cubicBezTo>
                  <a:cubicBezTo>
                    <a:pt x="8156" y="1827"/>
                    <a:pt x="6297"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 name="Google Shape;989;p47"/>
            <p:cNvSpPr/>
            <p:nvPr/>
          </p:nvSpPr>
          <p:spPr>
            <a:xfrm>
              <a:off x="4055450" y="1583675"/>
              <a:ext cx="509700" cy="203900"/>
            </a:xfrm>
            <a:custGeom>
              <a:avLst/>
              <a:gdLst/>
              <a:ahLst/>
              <a:cxnLst/>
              <a:rect l="l" t="t" r="r" b="b"/>
              <a:pathLst>
                <a:path w="20388" h="8156" extrusionOk="0">
                  <a:moveTo>
                    <a:pt x="4078" y="1"/>
                  </a:moveTo>
                  <a:cubicBezTo>
                    <a:pt x="1827" y="1"/>
                    <a:pt x="1" y="1827"/>
                    <a:pt x="1" y="4078"/>
                  </a:cubicBezTo>
                  <a:cubicBezTo>
                    <a:pt x="1" y="6329"/>
                    <a:pt x="1827" y="8156"/>
                    <a:pt x="4078" y="8156"/>
                  </a:cubicBezTo>
                  <a:lnTo>
                    <a:pt x="16311" y="8156"/>
                  </a:lnTo>
                  <a:cubicBezTo>
                    <a:pt x="18529" y="8156"/>
                    <a:pt x="20388" y="6329"/>
                    <a:pt x="20388" y="4078"/>
                  </a:cubicBezTo>
                  <a:cubicBezTo>
                    <a:pt x="20388" y="1827"/>
                    <a:pt x="18529" y="1"/>
                    <a:pt x="1631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 name="Google Shape;990;p47"/>
            <p:cNvSpPr/>
            <p:nvPr/>
          </p:nvSpPr>
          <p:spPr>
            <a:xfrm>
              <a:off x="4463200" y="4437925"/>
              <a:ext cx="917450" cy="611650"/>
            </a:xfrm>
            <a:custGeom>
              <a:avLst/>
              <a:gdLst/>
              <a:ahLst/>
              <a:cxnLst/>
              <a:rect l="l" t="t" r="r" b="b"/>
              <a:pathLst>
                <a:path w="36698" h="24466" extrusionOk="0">
                  <a:moveTo>
                    <a:pt x="28543" y="8155"/>
                  </a:moveTo>
                  <a:lnTo>
                    <a:pt x="28543" y="16310"/>
                  </a:lnTo>
                  <a:lnTo>
                    <a:pt x="8155" y="16310"/>
                  </a:lnTo>
                  <a:lnTo>
                    <a:pt x="8155" y="8155"/>
                  </a:lnTo>
                  <a:close/>
                  <a:moveTo>
                    <a:pt x="4078" y="0"/>
                  </a:moveTo>
                  <a:cubicBezTo>
                    <a:pt x="1795" y="0"/>
                    <a:pt x="1" y="1827"/>
                    <a:pt x="1" y="4078"/>
                  </a:cubicBezTo>
                  <a:lnTo>
                    <a:pt x="1" y="20388"/>
                  </a:lnTo>
                  <a:cubicBezTo>
                    <a:pt x="1" y="22638"/>
                    <a:pt x="1795" y="24465"/>
                    <a:pt x="4078" y="24465"/>
                  </a:cubicBezTo>
                  <a:lnTo>
                    <a:pt x="32620" y="24465"/>
                  </a:lnTo>
                  <a:cubicBezTo>
                    <a:pt x="34871" y="24465"/>
                    <a:pt x="36698" y="22638"/>
                    <a:pt x="36698" y="20388"/>
                  </a:cubicBezTo>
                  <a:lnTo>
                    <a:pt x="36698" y="4078"/>
                  </a:lnTo>
                  <a:cubicBezTo>
                    <a:pt x="36698" y="1827"/>
                    <a:pt x="34871" y="0"/>
                    <a:pt x="3262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 name="Google Shape;991;p47"/>
            <p:cNvSpPr/>
            <p:nvPr/>
          </p:nvSpPr>
          <p:spPr>
            <a:xfrm>
              <a:off x="4463200" y="3622425"/>
              <a:ext cx="917450" cy="611650"/>
            </a:xfrm>
            <a:custGeom>
              <a:avLst/>
              <a:gdLst/>
              <a:ahLst/>
              <a:cxnLst/>
              <a:rect l="l" t="t" r="r" b="b"/>
              <a:pathLst>
                <a:path w="36698" h="24466" extrusionOk="0">
                  <a:moveTo>
                    <a:pt x="28543" y="8155"/>
                  </a:moveTo>
                  <a:lnTo>
                    <a:pt x="28543" y="16310"/>
                  </a:lnTo>
                  <a:lnTo>
                    <a:pt x="8155" y="16310"/>
                  </a:lnTo>
                  <a:lnTo>
                    <a:pt x="8155" y="8155"/>
                  </a:lnTo>
                  <a:close/>
                  <a:moveTo>
                    <a:pt x="4078" y="0"/>
                  </a:moveTo>
                  <a:cubicBezTo>
                    <a:pt x="1795" y="0"/>
                    <a:pt x="1" y="1827"/>
                    <a:pt x="1" y="4078"/>
                  </a:cubicBezTo>
                  <a:lnTo>
                    <a:pt x="1" y="20388"/>
                  </a:lnTo>
                  <a:cubicBezTo>
                    <a:pt x="1" y="22639"/>
                    <a:pt x="1795" y="24465"/>
                    <a:pt x="4078" y="24465"/>
                  </a:cubicBezTo>
                  <a:lnTo>
                    <a:pt x="32620" y="24465"/>
                  </a:lnTo>
                  <a:cubicBezTo>
                    <a:pt x="34871" y="24465"/>
                    <a:pt x="36698" y="22639"/>
                    <a:pt x="36698" y="20388"/>
                  </a:cubicBezTo>
                  <a:lnTo>
                    <a:pt x="36698" y="4078"/>
                  </a:lnTo>
                  <a:cubicBezTo>
                    <a:pt x="36698" y="1827"/>
                    <a:pt x="34871" y="0"/>
                    <a:pt x="3262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 name="Google Shape;992;p47"/>
            <p:cNvSpPr/>
            <p:nvPr/>
          </p:nvSpPr>
          <p:spPr>
            <a:xfrm>
              <a:off x="4463200" y="2806925"/>
              <a:ext cx="917450" cy="611650"/>
            </a:xfrm>
            <a:custGeom>
              <a:avLst/>
              <a:gdLst/>
              <a:ahLst/>
              <a:cxnLst/>
              <a:rect l="l" t="t" r="r" b="b"/>
              <a:pathLst>
                <a:path w="36698" h="24466" extrusionOk="0">
                  <a:moveTo>
                    <a:pt x="28543" y="8156"/>
                  </a:moveTo>
                  <a:lnTo>
                    <a:pt x="28543" y="16311"/>
                  </a:lnTo>
                  <a:lnTo>
                    <a:pt x="8155" y="16311"/>
                  </a:lnTo>
                  <a:lnTo>
                    <a:pt x="8155" y="8156"/>
                  </a:lnTo>
                  <a:close/>
                  <a:moveTo>
                    <a:pt x="4078" y="1"/>
                  </a:moveTo>
                  <a:cubicBezTo>
                    <a:pt x="1795" y="1"/>
                    <a:pt x="1" y="1827"/>
                    <a:pt x="1" y="4078"/>
                  </a:cubicBezTo>
                  <a:lnTo>
                    <a:pt x="1" y="20388"/>
                  </a:lnTo>
                  <a:cubicBezTo>
                    <a:pt x="1" y="22639"/>
                    <a:pt x="1795" y="24465"/>
                    <a:pt x="4078" y="24465"/>
                  </a:cubicBezTo>
                  <a:lnTo>
                    <a:pt x="32620" y="24465"/>
                  </a:lnTo>
                  <a:cubicBezTo>
                    <a:pt x="34871" y="24465"/>
                    <a:pt x="36698" y="22639"/>
                    <a:pt x="36698" y="20388"/>
                  </a:cubicBezTo>
                  <a:lnTo>
                    <a:pt x="36698" y="4078"/>
                  </a:lnTo>
                  <a:cubicBezTo>
                    <a:pt x="36698" y="1827"/>
                    <a:pt x="34871" y="1"/>
                    <a:pt x="3262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 name="Google Shape;993;p47"/>
            <p:cNvSpPr/>
            <p:nvPr/>
          </p:nvSpPr>
          <p:spPr>
            <a:xfrm>
              <a:off x="4463200" y="1991425"/>
              <a:ext cx="917450" cy="611650"/>
            </a:xfrm>
            <a:custGeom>
              <a:avLst/>
              <a:gdLst/>
              <a:ahLst/>
              <a:cxnLst/>
              <a:rect l="l" t="t" r="r" b="b"/>
              <a:pathLst>
                <a:path w="36698" h="24466" extrusionOk="0">
                  <a:moveTo>
                    <a:pt x="28543" y="8156"/>
                  </a:moveTo>
                  <a:lnTo>
                    <a:pt x="28543" y="16311"/>
                  </a:lnTo>
                  <a:lnTo>
                    <a:pt x="8155" y="16311"/>
                  </a:lnTo>
                  <a:lnTo>
                    <a:pt x="8155" y="8156"/>
                  </a:lnTo>
                  <a:close/>
                  <a:moveTo>
                    <a:pt x="4078" y="1"/>
                  </a:moveTo>
                  <a:cubicBezTo>
                    <a:pt x="1795" y="1"/>
                    <a:pt x="1" y="1827"/>
                    <a:pt x="1" y="4078"/>
                  </a:cubicBezTo>
                  <a:lnTo>
                    <a:pt x="1" y="20388"/>
                  </a:lnTo>
                  <a:cubicBezTo>
                    <a:pt x="1" y="22639"/>
                    <a:pt x="1795" y="24466"/>
                    <a:pt x="4078" y="24466"/>
                  </a:cubicBezTo>
                  <a:lnTo>
                    <a:pt x="32620" y="24466"/>
                  </a:lnTo>
                  <a:cubicBezTo>
                    <a:pt x="34871" y="24466"/>
                    <a:pt x="36698" y="22639"/>
                    <a:pt x="36698" y="20388"/>
                  </a:cubicBezTo>
                  <a:lnTo>
                    <a:pt x="36698" y="4078"/>
                  </a:lnTo>
                  <a:cubicBezTo>
                    <a:pt x="36698" y="1827"/>
                    <a:pt x="34871" y="1"/>
                    <a:pt x="3262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 name="Google Shape;994;p47"/>
            <p:cNvSpPr/>
            <p:nvPr/>
          </p:nvSpPr>
          <p:spPr>
            <a:xfrm>
              <a:off x="3341900" y="4437925"/>
              <a:ext cx="917450" cy="611650"/>
            </a:xfrm>
            <a:custGeom>
              <a:avLst/>
              <a:gdLst/>
              <a:ahLst/>
              <a:cxnLst/>
              <a:rect l="l" t="t" r="r" b="b"/>
              <a:pathLst>
                <a:path w="36698" h="24466" extrusionOk="0">
                  <a:moveTo>
                    <a:pt x="28543" y="8155"/>
                  </a:moveTo>
                  <a:lnTo>
                    <a:pt x="28543" y="16310"/>
                  </a:lnTo>
                  <a:lnTo>
                    <a:pt x="8155" y="16310"/>
                  </a:lnTo>
                  <a:lnTo>
                    <a:pt x="8155" y="8155"/>
                  </a:lnTo>
                  <a:close/>
                  <a:moveTo>
                    <a:pt x="4078" y="0"/>
                  </a:moveTo>
                  <a:cubicBezTo>
                    <a:pt x="1794" y="0"/>
                    <a:pt x="0" y="1827"/>
                    <a:pt x="0" y="4078"/>
                  </a:cubicBezTo>
                  <a:lnTo>
                    <a:pt x="0" y="20388"/>
                  </a:lnTo>
                  <a:cubicBezTo>
                    <a:pt x="0" y="22638"/>
                    <a:pt x="1794" y="24465"/>
                    <a:pt x="4078" y="24465"/>
                  </a:cubicBezTo>
                  <a:lnTo>
                    <a:pt x="32620" y="24465"/>
                  </a:lnTo>
                  <a:cubicBezTo>
                    <a:pt x="34871" y="24465"/>
                    <a:pt x="36698" y="22638"/>
                    <a:pt x="36698" y="20388"/>
                  </a:cubicBezTo>
                  <a:lnTo>
                    <a:pt x="36698" y="4078"/>
                  </a:lnTo>
                  <a:cubicBezTo>
                    <a:pt x="36698" y="1827"/>
                    <a:pt x="34871" y="0"/>
                    <a:pt x="3262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 name="Google Shape;995;p47"/>
            <p:cNvSpPr/>
            <p:nvPr/>
          </p:nvSpPr>
          <p:spPr>
            <a:xfrm>
              <a:off x="3341900" y="3622425"/>
              <a:ext cx="917450" cy="611650"/>
            </a:xfrm>
            <a:custGeom>
              <a:avLst/>
              <a:gdLst/>
              <a:ahLst/>
              <a:cxnLst/>
              <a:rect l="l" t="t" r="r" b="b"/>
              <a:pathLst>
                <a:path w="36698" h="24466" extrusionOk="0">
                  <a:moveTo>
                    <a:pt x="28543" y="8155"/>
                  </a:moveTo>
                  <a:lnTo>
                    <a:pt x="28543" y="16310"/>
                  </a:lnTo>
                  <a:lnTo>
                    <a:pt x="8155" y="16310"/>
                  </a:lnTo>
                  <a:lnTo>
                    <a:pt x="8155" y="8155"/>
                  </a:lnTo>
                  <a:close/>
                  <a:moveTo>
                    <a:pt x="4078" y="0"/>
                  </a:moveTo>
                  <a:cubicBezTo>
                    <a:pt x="1794" y="0"/>
                    <a:pt x="0" y="1827"/>
                    <a:pt x="0" y="4078"/>
                  </a:cubicBezTo>
                  <a:lnTo>
                    <a:pt x="0" y="20388"/>
                  </a:lnTo>
                  <a:cubicBezTo>
                    <a:pt x="0" y="22639"/>
                    <a:pt x="1794" y="24465"/>
                    <a:pt x="4078" y="24465"/>
                  </a:cubicBezTo>
                  <a:lnTo>
                    <a:pt x="32620" y="24465"/>
                  </a:lnTo>
                  <a:cubicBezTo>
                    <a:pt x="34871" y="24465"/>
                    <a:pt x="36698" y="22639"/>
                    <a:pt x="36698" y="20388"/>
                  </a:cubicBezTo>
                  <a:lnTo>
                    <a:pt x="36698" y="4078"/>
                  </a:lnTo>
                  <a:cubicBezTo>
                    <a:pt x="36698" y="1827"/>
                    <a:pt x="34871" y="0"/>
                    <a:pt x="3262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 name="Google Shape;996;p47"/>
            <p:cNvSpPr/>
            <p:nvPr/>
          </p:nvSpPr>
          <p:spPr>
            <a:xfrm>
              <a:off x="3341900" y="2806925"/>
              <a:ext cx="917450" cy="611650"/>
            </a:xfrm>
            <a:custGeom>
              <a:avLst/>
              <a:gdLst/>
              <a:ahLst/>
              <a:cxnLst/>
              <a:rect l="l" t="t" r="r" b="b"/>
              <a:pathLst>
                <a:path w="36698" h="24466" extrusionOk="0">
                  <a:moveTo>
                    <a:pt x="28543" y="8156"/>
                  </a:moveTo>
                  <a:lnTo>
                    <a:pt x="28543" y="16311"/>
                  </a:lnTo>
                  <a:lnTo>
                    <a:pt x="8155" y="16311"/>
                  </a:lnTo>
                  <a:lnTo>
                    <a:pt x="8155" y="8156"/>
                  </a:lnTo>
                  <a:close/>
                  <a:moveTo>
                    <a:pt x="4078" y="1"/>
                  </a:moveTo>
                  <a:cubicBezTo>
                    <a:pt x="1794" y="1"/>
                    <a:pt x="0" y="1827"/>
                    <a:pt x="0" y="4078"/>
                  </a:cubicBezTo>
                  <a:lnTo>
                    <a:pt x="0" y="20388"/>
                  </a:lnTo>
                  <a:cubicBezTo>
                    <a:pt x="0" y="22639"/>
                    <a:pt x="1794" y="24465"/>
                    <a:pt x="4078" y="24465"/>
                  </a:cubicBezTo>
                  <a:lnTo>
                    <a:pt x="32620" y="24465"/>
                  </a:lnTo>
                  <a:cubicBezTo>
                    <a:pt x="34871" y="24465"/>
                    <a:pt x="36698" y="22639"/>
                    <a:pt x="36698" y="20388"/>
                  </a:cubicBezTo>
                  <a:lnTo>
                    <a:pt x="36698" y="4078"/>
                  </a:lnTo>
                  <a:cubicBezTo>
                    <a:pt x="36698" y="1827"/>
                    <a:pt x="34871" y="1"/>
                    <a:pt x="3262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 name="Google Shape;997;p47"/>
            <p:cNvSpPr/>
            <p:nvPr/>
          </p:nvSpPr>
          <p:spPr>
            <a:xfrm>
              <a:off x="3341900" y="1991425"/>
              <a:ext cx="917450" cy="611650"/>
            </a:xfrm>
            <a:custGeom>
              <a:avLst/>
              <a:gdLst/>
              <a:ahLst/>
              <a:cxnLst/>
              <a:rect l="l" t="t" r="r" b="b"/>
              <a:pathLst>
                <a:path w="36698" h="24466" extrusionOk="0">
                  <a:moveTo>
                    <a:pt x="28543" y="8156"/>
                  </a:moveTo>
                  <a:lnTo>
                    <a:pt x="28543" y="16311"/>
                  </a:lnTo>
                  <a:lnTo>
                    <a:pt x="8155" y="16311"/>
                  </a:lnTo>
                  <a:lnTo>
                    <a:pt x="8155" y="8156"/>
                  </a:lnTo>
                  <a:close/>
                  <a:moveTo>
                    <a:pt x="4078" y="1"/>
                  </a:moveTo>
                  <a:cubicBezTo>
                    <a:pt x="1794" y="1"/>
                    <a:pt x="0" y="1827"/>
                    <a:pt x="0" y="4078"/>
                  </a:cubicBezTo>
                  <a:lnTo>
                    <a:pt x="0" y="20388"/>
                  </a:lnTo>
                  <a:cubicBezTo>
                    <a:pt x="0" y="22639"/>
                    <a:pt x="1794" y="24466"/>
                    <a:pt x="4078" y="24466"/>
                  </a:cubicBezTo>
                  <a:lnTo>
                    <a:pt x="32620" y="24466"/>
                  </a:lnTo>
                  <a:cubicBezTo>
                    <a:pt x="34871" y="24466"/>
                    <a:pt x="36698" y="22639"/>
                    <a:pt x="36698" y="20388"/>
                  </a:cubicBezTo>
                  <a:lnTo>
                    <a:pt x="36698" y="4078"/>
                  </a:lnTo>
                  <a:cubicBezTo>
                    <a:pt x="36698" y="1827"/>
                    <a:pt x="34871" y="1"/>
                    <a:pt x="3262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 name="Google Shape;998;p47"/>
            <p:cNvSpPr/>
            <p:nvPr/>
          </p:nvSpPr>
          <p:spPr>
            <a:xfrm>
              <a:off x="2220575" y="4437925"/>
              <a:ext cx="917475" cy="611650"/>
            </a:xfrm>
            <a:custGeom>
              <a:avLst/>
              <a:gdLst/>
              <a:ahLst/>
              <a:cxnLst/>
              <a:rect l="l" t="t" r="r" b="b"/>
              <a:pathLst>
                <a:path w="36699" h="24466" extrusionOk="0">
                  <a:moveTo>
                    <a:pt x="28543" y="8155"/>
                  </a:moveTo>
                  <a:lnTo>
                    <a:pt x="28543" y="16310"/>
                  </a:lnTo>
                  <a:lnTo>
                    <a:pt x="8156" y="16310"/>
                  </a:lnTo>
                  <a:lnTo>
                    <a:pt x="8156" y="8155"/>
                  </a:lnTo>
                  <a:close/>
                  <a:moveTo>
                    <a:pt x="4078" y="0"/>
                  </a:moveTo>
                  <a:cubicBezTo>
                    <a:pt x="1795" y="0"/>
                    <a:pt x="1" y="1827"/>
                    <a:pt x="1" y="4078"/>
                  </a:cubicBezTo>
                  <a:lnTo>
                    <a:pt x="1" y="20388"/>
                  </a:lnTo>
                  <a:cubicBezTo>
                    <a:pt x="1" y="22638"/>
                    <a:pt x="1795" y="24465"/>
                    <a:pt x="4078" y="24465"/>
                  </a:cubicBezTo>
                  <a:lnTo>
                    <a:pt x="32621" y="24465"/>
                  </a:lnTo>
                  <a:cubicBezTo>
                    <a:pt x="34872" y="24465"/>
                    <a:pt x="36698" y="22638"/>
                    <a:pt x="36698" y="20388"/>
                  </a:cubicBezTo>
                  <a:lnTo>
                    <a:pt x="36698" y="4078"/>
                  </a:lnTo>
                  <a:cubicBezTo>
                    <a:pt x="36698" y="1827"/>
                    <a:pt x="34872" y="0"/>
                    <a:pt x="32621"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 name="Google Shape;999;p47"/>
            <p:cNvSpPr/>
            <p:nvPr/>
          </p:nvSpPr>
          <p:spPr>
            <a:xfrm>
              <a:off x="2220575" y="3622425"/>
              <a:ext cx="917475" cy="611650"/>
            </a:xfrm>
            <a:custGeom>
              <a:avLst/>
              <a:gdLst/>
              <a:ahLst/>
              <a:cxnLst/>
              <a:rect l="l" t="t" r="r" b="b"/>
              <a:pathLst>
                <a:path w="36699" h="24466" extrusionOk="0">
                  <a:moveTo>
                    <a:pt x="28543" y="8155"/>
                  </a:moveTo>
                  <a:lnTo>
                    <a:pt x="28543" y="16310"/>
                  </a:lnTo>
                  <a:lnTo>
                    <a:pt x="8156" y="16310"/>
                  </a:lnTo>
                  <a:lnTo>
                    <a:pt x="8156" y="8155"/>
                  </a:lnTo>
                  <a:close/>
                  <a:moveTo>
                    <a:pt x="4078" y="0"/>
                  </a:moveTo>
                  <a:cubicBezTo>
                    <a:pt x="1795" y="0"/>
                    <a:pt x="1" y="1827"/>
                    <a:pt x="1" y="4078"/>
                  </a:cubicBezTo>
                  <a:lnTo>
                    <a:pt x="1" y="20388"/>
                  </a:lnTo>
                  <a:cubicBezTo>
                    <a:pt x="1" y="22639"/>
                    <a:pt x="1795" y="24465"/>
                    <a:pt x="4078" y="24465"/>
                  </a:cubicBezTo>
                  <a:lnTo>
                    <a:pt x="32621" y="24465"/>
                  </a:lnTo>
                  <a:cubicBezTo>
                    <a:pt x="34872" y="24465"/>
                    <a:pt x="36698" y="22639"/>
                    <a:pt x="36698" y="20388"/>
                  </a:cubicBezTo>
                  <a:lnTo>
                    <a:pt x="36698" y="4078"/>
                  </a:lnTo>
                  <a:cubicBezTo>
                    <a:pt x="36698" y="1827"/>
                    <a:pt x="34872" y="0"/>
                    <a:pt x="32621"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 name="Google Shape;1000;p47"/>
            <p:cNvSpPr/>
            <p:nvPr/>
          </p:nvSpPr>
          <p:spPr>
            <a:xfrm>
              <a:off x="2220575" y="2806925"/>
              <a:ext cx="917475" cy="611650"/>
            </a:xfrm>
            <a:custGeom>
              <a:avLst/>
              <a:gdLst/>
              <a:ahLst/>
              <a:cxnLst/>
              <a:rect l="l" t="t" r="r" b="b"/>
              <a:pathLst>
                <a:path w="36699" h="24466" extrusionOk="0">
                  <a:moveTo>
                    <a:pt x="28543" y="8156"/>
                  </a:moveTo>
                  <a:lnTo>
                    <a:pt x="28543" y="16311"/>
                  </a:lnTo>
                  <a:lnTo>
                    <a:pt x="8156" y="16311"/>
                  </a:lnTo>
                  <a:lnTo>
                    <a:pt x="8156" y="8156"/>
                  </a:lnTo>
                  <a:close/>
                  <a:moveTo>
                    <a:pt x="4078" y="1"/>
                  </a:moveTo>
                  <a:cubicBezTo>
                    <a:pt x="1795" y="1"/>
                    <a:pt x="1" y="1827"/>
                    <a:pt x="1" y="4078"/>
                  </a:cubicBezTo>
                  <a:lnTo>
                    <a:pt x="1" y="20388"/>
                  </a:lnTo>
                  <a:cubicBezTo>
                    <a:pt x="1" y="22639"/>
                    <a:pt x="1795" y="24465"/>
                    <a:pt x="4078" y="24465"/>
                  </a:cubicBezTo>
                  <a:lnTo>
                    <a:pt x="32621" y="24465"/>
                  </a:lnTo>
                  <a:cubicBezTo>
                    <a:pt x="34872" y="24465"/>
                    <a:pt x="36698" y="22639"/>
                    <a:pt x="36698" y="20388"/>
                  </a:cubicBezTo>
                  <a:lnTo>
                    <a:pt x="36698" y="4078"/>
                  </a:lnTo>
                  <a:cubicBezTo>
                    <a:pt x="36698" y="1827"/>
                    <a:pt x="34872" y="1"/>
                    <a:pt x="3262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 name="Google Shape;1001;p47"/>
            <p:cNvSpPr/>
            <p:nvPr/>
          </p:nvSpPr>
          <p:spPr>
            <a:xfrm>
              <a:off x="2220575" y="1991425"/>
              <a:ext cx="917475" cy="611650"/>
            </a:xfrm>
            <a:custGeom>
              <a:avLst/>
              <a:gdLst/>
              <a:ahLst/>
              <a:cxnLst/>
              <a:rect l="l" t="t" r="r" b="b"/>
              <a:pathLst>
                <a:path w="36699" h="24466" extrusionOk="0">
                  <a:moveTo>
                    <a:pt x="28543" y="8156"/>
                  </a:moveTo>
                  <a:lnTo>
                    <a:pt x="28543" y="16311"/>
                  </a:lnTo>
                  <a:lnTo>
                    <a:pt x="8156" y="16311"/>
                  </a:lnTo>
                  <a:lnTo>
                    <a:pt x="8156" y="8156"/>
                  </a:lnTo>
                  <a:close/>
                  <a:moveTo>
                    <a:pt x="4078" y="1"/>
                  </a:moveTo>
                  <a:cubicBezTo>
                    <a:pt x="1795" y="1"/>
                    <a:pt x="1" y="1827"/>
                    <a:pt x="1" y="4078"/>
                  </a:cubicBezTo>
                  <a:lnTo>
                    <a:pt x="1" y="20388"/>
                  </a:lnTo>
                  <a:cubicBezTo>
                    <a:pt x="1" y="22639"/>
                    <a:pt x="1795" y="24466"/>
                    <a:pt x="4078" y="24466"/>
                  </a:cubicBezTo>
                  <a:lnTo>
                    <a:pt x="32621" y="24466"/>
                  </a:lnTo>
                  <a:cubicBezTo>
                    <a:pt x="34872" y="24466"/>
                    <a:pt x="36698" y="22639"/>
                    <a:pt x="36698" y="20388"/>
                  </a:cubicBezTo>
                  <a:lnTo>
                    <a:pt x="36698" y="4078"/>
                  </a:lnTo>
                  <a:cubicBezTo>
                    <a:pt x="36698" y="1827"/>
                    <a:pt x="34872" y="1"/>
                    <a:pt x="3262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2" name="Google Shape;1002;p47"/>
          <p:cNvGrpSpPr/>
          <p:nvPr/>
        </p:nvGrpSpPr>
        <p:grpSpPr>
          <a:xfrm>
            <a:off x="5319823" y="3254730"/>
            <a:ext cx="333046" cy="256859"/>
            <a:chOff x="1190625" y="840425"/>
            <a:chExt cx="5228350" cy="4032325"/>
          </a:xfrm>
        </p:grpSpPr>
        <p:sp>
          <p:nvSpPr>
            <p:cNvPr id="1003" name="Google Shape;1003;p47"/>
            <p:cNvSpPr/>
            <p:nvPr/>
          </p:nvSpPr>
          <p:spPr>
            <a:xfrm>
              <a:off x="1190625" y="840425"/>
              <a:ext cx="5228350" cy="4032325"/>
            </a:xfrm>
            <a:custGeom>
              <a:avLst/>
              <a:gdLst/>
              <a:ahLst/>
              <a:cxnLst/>
              <a:rect l="l" t="t" r="r" b="b"/>
              <a:pathLst>
                <a:path w="209134" h="161293" extrusionOk="0">
                  <a:moveTo>
                    <a:pt x="42694" y="6201"/>
                  </a:moveTo>
                  <a:cubicBezTo>
                    <a:pt x="62816" y="6201"/>
                    <a:pt x="79212" y="22573"/>
                    <a:pt x="79212" y="42694"/>
                  </a:cubicBezTo>
                  <a:cubicBezTo>
                    <a:pt x="79212" y="62841"/>
                    <a:pt x="62816" y="79212"/>
                    <a:pt x="42694" y="79212"/>
                  </a:cubicBezTo>
                  <a:cubicBezTo>
                    <a:pt x="22573" y="79212"/>
                    <a:pt x="6176" y="62841"/>
                    <a:pt x="6176" y="42694"/>
                  </a:cubicBezTo>
                  <a:cubicBezTo>
                    <a:pt x="6176" y="22573"/>
                    <a:pt x="22573" y="6201"/>
                    <a:pt x="42694" y="6201"/>
                  </a:cubicBezTo>
                  <a:close/>
                  <a:moveTo>
                    <a:pt x="166439" y="6201"/>
                  </a:moveTo>
                  <a:cubicBezTo>
                    <a:pt x="186585" y="6201"/>
                    <a:pt x="202957" y="22573"/>
                    <a:pt x="202957" y="42694"/>
                  </a:cubicBezTo>
                  <a:cubicBezTo>
                    <a:pt x="202957" y="62841"/>
                    <a:pt x="186585" y="79212"/>
                    <a:pt x="166439" y="79212"/>
                  </a:cubicBezTo>
                  <a:cubicBezTo>
                    <a:pt x="146317" y="79212"/>
                    <a:pt x="129946" y="62841"/>
                    <a:pt x="129946" y="42694"/>
                  </a:cubicBezTo>
                  <a:cubicBezTo>
                    <a:pt x="129946" y="22573"/>
                    <a:pt x="146317" y="6201"/>
                    <a:pt x="166439" y="6201"/>
                  </a:cubicBezTo>
                  <a:close/>
                  <a:moveTo>
                    <a:pt x="6176" y="64826"/>
                  </a:moveTo>
                  <a:cubicBezTo>
                    <a:pt x="13308" y="76541"/>
                    <a:pt x="25930" y="84580"/>
                    <a:pt x="40439" y="85340"/>
                  </a:cubicBezTo>
                  <a:cubicBezTo>
                    <a:pt x="40636" y="85364"/>
                    <a:pt x="40832" y="85389"/>
                    <a:pt x="41052" y="85389"/>
                  </a:cubicBezTo>
                  <a:lnTo>
                    <a:pt x="62277" y="85389"/>
                  </a:lnTo>
                  <a:lnTo>
                    <a:pt x="62277" y="133867"/>
                  </a:lnTo>
                  <a:cubicBezTo>
                    <a:pt x="62277" y="139553"/>
                    <a:pt x="60071" y="144871"/>
                    <a:pt x="56076" y="148891"/>
                  </a:cubicBezTo>
                  <a:cubicBezTo>
                    <a:pt x="52057" y="152910"/>
                    <a:pt x="46714" y="155116"/>
                    <a:pt x="41052" y="155116"/>
                  </a:cubicBezTo>
                  <a:lnTo>
                    <a:pt x="37057" y="155116"/>
                  </a:lnTo>
                  <a:cubicBezTo>
                    <a:pt x="26764" y="155116"/>
                    <a:pt x="17965" y="147764"/>
                    <a:pt x="16151" y="137641"/>
                  </a:cubicBezTo>
                  <a:lnTo>
                    <a:pt x="9313" y="99751"/>
                  </a:lnTo>
                  <a:cubicBezTo>
                    <a:pt x="7230" y="88256"/>
                    <a:pt x="6176" y="76517"/>
                    <a:pt x="6176" y="64850"/>
                  </a:cubicBezTo>
                  <a:lnTo>
                    <a:pt x="6176" y="64826"/>
                  </a:lnTo>
                  <a:close/>
                  <a:moveTo>
                    <a:pt x="42694" y="0"/>
                  </a:moveTo>
                  <a:cubicBezTo>
                    <a:pt x="19141" y="0"/>
                    <a:pt x="0" y="19166"/>
                    <a:pt x="0" y="42694"/>
                  </a:cubicBezTo>
                  <a:cubicBezTo>
                    <a:pt x="0" y="43136"/>
                    <a:pt x="0" y="43577"/>
                    <a:pt x="25" y="43993"/>
                  </a:cubicBezTo>
                  <a:cubicBezTo>
                    <a:pt x="0" y="44116"/>
                    <a:pt x="0" y="44238"/>
                    <a:pt x="0" y="44361"/>
                  </a:cubicBezTo>
                  <a:lnTo>
                    <a:pt x="0" y="64850"/>
                  </a:lnTo>
                  <a:cubicBezTo>
                    <a:pt x="0" y="76884"/>
                    <a:pt x="1078" y="88991"/>
                    <a:pt x="3211" y="100829"/>
                  </a:cubicBezTo>
                  <a:lnTo>
                    <a:pt x="10049" y="138744"/>
                  </a:lnTo>
                  <a:cubicBezTo>
                    <a:pt x="12401" y="151807"/>
                    <a:pt x="23749" y="161292"/>
                    <a:pt x="37057" y="161292"/>
                  </a:cubicBezTo>
                  <a:lnTo>
                    <a:pt x="41052" y="161292"/>
                  </a:lnTo>
                  <a:cubicBezTo>
                    <a:pt x="48380" y="161292"/>
                    <a:pt x="55267" y="158449"/>
                    <a:pt x="60439" y="153253"/>
                  </a:cubicBezTo>
                  <a:cubicBezTo>
                    <a:pt x="65634" y="148082"/>
                    <a:pt x="68478" y="141195"/>
                    <a:pt x="68478" y="133867"/>
                  </a:cubicBezTo>
                  <a:lnTo>
                    <a:pt x="68478" y="85389"/>
                  </a:lnTo>
                  <a:lnTo>
                    <a:pt x="79825" y="85389"/>
                  </a:lnTo>
                  <a:cubicBezTo>
                    <a:pt x="81541" y="85389"/>
                    <a:pt x="82913" y="84016"/>
                    <a:pt x="82913" y="82301"/>
                  </a:cubicBezTo>
                  <a:cubicBezTo>
                    <a:pt x="82913" y="80585"/>
                    <a:pt x="81541" y="79212"/>
                    <a:pt x="79825" y="79212"/>
                  </a:cubicBezTo>
                  <a:lnTo>
                    <a:pt x="64801" y="79212"/>
                  </a:lnTo>
                  <a:cubicBezTo>
                    <a:pt x="77129" y="71713"/>
                    <a:pt x="85389" y="58159"/>
                    <a:pt x="85389" y="42694"/>
                  </a:cubicBezTo>
                  <a:cubicBezTo>
                    <a:pt x="85389" y="29313"/>
                    <a:pt x="79188" y="17328"/>
                    <a:pt x="69507" y="9485"/>
                  </a:cubicBezTo>
                  <a:lnTo>
                    <a:pt x="79212" y="9485"/>
                  </a:lnTo>
                  <a:lnTo>
                    <a:pt x="88991" y="21176"/>
                  </a:lnTo>
                  <a:cubicBezTo>
                    <a:pt x="89580" y="21886"/>
                    <a:pt x="90462" y="22279"/>
                    <a:pt x="91369" y="22279"/>
                  </a:cubicBezTo>
                  <a:lnTo>
                    <a:pt x="117765" y="22279"/>
                  </a:lnTo>
                  <a:cubicBezTo>
                    <a:pt x="118696" y="22279"/>
                    <a:pt x="119554" y="21886"/>
                    <a:pt x="120142" y="21176"/>
                  </a:cubicBezTo>
                  <a:lnTo>
                    <a:pt x="129946" y="9485"/>
                  </a:lnTo>
                  <a:lnTo>
                    <a:pt x="139651" y="9485"/>
                  </a:lnTo>
                  <a:cubicBezTo>
                    <a:pt x="129970" y="17328"/>
                    <a:pt x="123745" y="29313"/>
                    <a:pt x="123745" y="42694"/>
                  </a:cubicBezTo>
                  <a:cubicBezTo>
                    <a:pt x="123745" y="58159"/>
                    <a:pt x="132004" y="71713"/>
                    <a:pt x="144332" y="79212"/>
                  </a:cubicBezTo>
                  <a:lnTo>
                    <a:pt x="94261" y="79212"/>
                  </a:lnTo>
                  <a:cubicBezTo>
                    <a:pt x="92545" y="79212"/>
                    <a:pt x="91173" y="80585"/>
                    <a:pt x="91173" y="82301"/>
                  </a:cubicBezTo>
                  <a:cubicBezTo>
                    <a:pt x="91173" y="84016"/>
                    <a:pt x="92545" y="85389"/>
                    <a:pt x="94261" y="85389"/>
                  </a:cubicBezTo>
                  <a:lnTo>
                    <a:pt x="140656" y="85389"/>
                  </a:lnTo>
                  <a:lnTo>
                    <a:pt x="140656" y="98403"/>
                  </a:lnTo>
                  <a:cubicBezTo>
                    <a:pt x="140656" y="100094"/>
                    <a:pt x="142053" y="101491"/>
                    <a:pt x="143768" y="101491"/>
                  </a:cubicBezTo>
                  <a:cubicBezTo>
                    <a:pt x="145460" y="101491"/>
                    <a:pt x="146857" y="100094"/>
                    <a:pt x="146857" y="98403"/>
                  </a:cubicBezTo>
                  <a:lnTo>
                    <a:pt x="146857" y="85389"/>
                  </a:lnTo>
                  <a:lnTo>
                    <a:pt x="168106" y="85389"/>
                  </a:lnTo>
                  <a:cubicBezTo>
                    <a:pt x="168302" y="85389"/>
                    <a:pt x="168498" y="85364"/>
                    <a:pt x="168694" y="85340"/>
                  </a:cubicBezTo>
                  <a:cubicBezTo>
                    <a:pt x="183203" y="84580"/>
                    <a:pt x="195825" y="76541"/>
                    <a:pt x="202957" y="64826"/>
                  </a:cubicBezTo>
                  <a:lnTo>
                    <a:pt x="202957" y="64850"/>
                  </a:lnTo>
                  <a:cubicBezTo>
                    <a:pt x="202957" y="76517"/>
                    <a:pt x="201903" y="88256"/>
                    <a:pt x="199845" y="99751"/>
                  </a:cubicBezTo>
                  <a:lnTo>
                    <a:pt x="193007" y="137641"/>
                  </a:lnTo>
                  <a:cubicBezTo>
                    <a:pt x="191168" y="147764"/>
                    <a:pt x="182394" y="155116"/>
                    <a:pt x="172101" y="155116"/>
                  </a:cubicBezTo>
                  <a:lnTo>
                    <a:pt x="168106" y="155116"/>
                  </a:lnTo>
                  <a:cubicBezTo>
                    <a:pt x="162420" y="155116"/>
                    <a:pt x="157077" y="152910"/>
                    <a:pt x="153082" y="148891"/>
                  </a:cubicBezTo>
                  <a:cubicBezTo>
                    <a:pt x="149062" y="144871"/>
                    <a:pt x="146857" y="139553"/>
                    <a:pt x="146857" y="133867"/>
                  </a:cubicBezTo>
                  <a:lnTo>
                    <a:pt x="146857" y="112839"/>
                  </a:lnTo>
                  <a:cubicBezTo>
                    <a:pt x="146857" y="111123"/>
                    <a:pt x="145460" y="109726"/>
                    <a:pt x="143768" y="109726"/>
                  </a:cubicBezTo>
                  <a:cubicBezTo>
                    <a:pt x="142053" y="109726"/>
                    <a:pt x="140656" y="111123"/>
                    <a:pt x="140656" y="112839"/>
                  </a:cubicBezTo>
                  <a:lnTo>
                    <a:pt x="140656" y="133867"/>
                  </a:lnTo>
                  <a:cubicBezTo>
                    <a:pt x="140656" y="141195"/>
                    <a:pt x="143523" y="148082"/>
                    <a:pt x="148695" y="153253"/>
                  </a:cubicBezTo>
                  <a:cubicBezTo>
                    <a:pt x="153891" y="158449"/>
                    <a:pt x="160778" y="161292"/>
                    <a:pt x="168106" y="161292"/>
                  </a:cubicBezTo>
                  <a:lnTo>
                    <a:pt x="172101" y="161292"/>
                  </a:lnTo>
                  <a:cubicBezTo>
                    <a:pt x="185384" y="161292"/>
                    <a:pt x="196732" y="151807"/>
                    <a:pt x="199085" y="138744"/>
                  </a:cubicBezTo>
                  <a:lnTo>
                    <a:pt x="205923" y="100829"/>
                  </a:lnTo>
                  <a:cubicBezTo>
                    <a:pt x="208055" y="88991"/>
                    <a:pt x="209133" y="76884"/>
                    <a:pt x="209133" y="64850"/>
                  </a:cubicBezTo>
                  <a:lnTo>
                    <a:pt x="209133" y="44361"/>
                  </a:lnTo>
                  <a:cubicBezTo>
                    <a:pt x="209133" y="44238"/>
                    <a:pt x="209133" y="44116"/>
                    <a:pt x="209109" y="43993"/>
                  </a:cubicBezTo>
                  <a:cubicBezTo>
                    <a:pt x="209133" y="43577"/>
                    <a:pt x="209133" y="43136"/>
                    <a:pt x="209133" y="42694"/>
                  </a:cubicBezTo>
                  <a:cubicBezTo>
                    <a:pt x="209133" y="19166"/>
                    <a:pt x="189992" y="0"/>
                    <a:pt x="166439" y="0"/>
                  </a:cubicBezTo>
                  <a:cubicBezTo>
                    <a:pt x="160630" y="0"/>
                    <a:pt x="155067" y="1177"/>
                    <a:pt x="149994" y="3309"/>
                  </a:cubicBezTo>
                  <a:lnTo>
                    <a:pt x="111172" y="3309"/>
                  </a:lnTo>
                  <a:cubicBezTo>
                    <a:pt x="109456" y="3309"/>
                    <a:pt x="108084" y="4681"/>
                    <a:pt x="108084" y="6397"/>
                  </a:cubicBezTo>
                  <a:cubicBezTo>
                    <a:pt x="108084" y="8113"/>
                    <a:pt x="109456" y="9485"/>
                    <a:pt x="111172" y="9485"/>
                  </a:cubicBezTo>
                  <a:lnTo>
                    <a:pt x="121858" y="9485"/>
                  </a:lnTo>
                  <a:lnTo>
                    <a:pt x="116319" y="16102"/>
                  </a:lnTo>
                  <a:lnTo>
                    <a:pt x="92815" y="16102"/>
                  </a:lnTo>
                  <a:lnTo>
                    <a:pt x="87276" y="9485"/>
                  </a:lnTo>
                  <a:lnTo>
                    <a:pt x="96736" y="9485"/>
                  </a:lnTo>
                  <a:cubicBezTo>
                    <a:pt x="98452" y="9485"/>
                    <a:pt x="99824" y="8113"/>
                    <a:pt x="99824" y="6397"/>
                  </a:cubicBezTo>
                  <a:cubicBezTo>
                    <a:pt x="99824" y="4681"/>
                    <a:pt x="98452" y="3309"/>
                    <a:pt x="96736" y="3309"/>
                  </a:cubicBezTo>
                  <a:lnTo>
                    <a:pt x="59140" y="3309"/>
                  </a:lnTo>
                  <a:cubicBezTo>
                    <a:pt x="54091" y="1177"/>
                    <a:pt x="48527" y="0"/>
                    <a:pt x="42694"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 name="Google Shape;1004;p47"/>
            <p:cNvSpPr/>
            <p:nvPr/>
          </p:nvSpPr>
          <p:spPr>
            <a:xfrm>
              <a:off x="1654450" y="1304850"/>
              <a:ext cx="1207075" cy="1206475"/>
            </a:xfrm>
            <a:custGeom>
              <a:avLst/>
              <a:gdLst/>
              <a:ahLst/>
              <a:cxnLst/>
              <a:rect l="l" t="t" r="r" b="b"/>
              <a:pathLst>
                <a:path w="48283" h="48259" extrusionOk="0">
                  <a:moveTo>
                    <a:pt x="28479" y="6177"/>
                  </a:moveTo>
                  <a:lnTo>
                    <a:pt x="28479" y="16691"/>
                  </a:lnTo>
                  <a:cubicBezTo>
                    <a:pt x="28479" y="18407"/>
                    <a:pt x="29852" y="19804"/>
                    <a:pt x="31567" y="19804"/>
                  </a:cubicBezTo>
                  <a:lnTo>
                    <a:pt x="42082" y="19804"/>
                  </a:lnTo>
                  <a:lnTo>
                    <a:pt x="42082" y="28455"/>
                  </a:lnTo>
                  <a:lnTo>
                    <a:pt x="31567" y="28455"/>
                  </a:lnTo>
                  <a:cubicBezTo>
                    <a:pt x="29852" y="28455"/>
                    <a:pt x="28479" y="29852"/>
                    <a:pt x="28479" y="31544"/>
                  </a:cubicBezTo>
                  <a:lnTo>
                    <a:pt x="28479" y="42058"/>
                  </a:lnTo>
                  <a:lnTo>
                    <a:pt x="19803" y="42058"/>
                  </a:lnTo>
                  <a:lnTo>
                    <a:pt x="19803" y="31544"/>
                  </a:lnTo>
                  <a:cubicBezTo>
                    <a:pt x="19803" y="29852"/>
                    <a:pt x="18431" y="28455"/>
                    <a:pt x="16715" y="28455"/>
                  </a:cubicBezTo>
                  <a:lnTo>
                    <a:pt x="6201" y="28455"/>
                  </a:lnTo>
                  <a:lnTo>
                    <a:pt x="6201" y="19804"/>
                  </a:lnTo>
                  <a:lnTo>
                    <a:pt x="16715" y="19804"/>
                  </a:lnTo>
                  <a:cubicBezTo>
                    <a:pt x="18431" y="19804"/>
                    <a:pt x="19803" y="18407"/>
                    <a:pt x="19803" y="16691"/>
                  </a:cubicBezTo>
                  <a:lnTo>
                    <a:pt x="19803" y="6177"/>
                  </a:lnTo>
                  <a:close/>
                  <a:moveTo>
                    <a:pt x="16715" y="1"/>
                  </a:moveTo>
                  <a:cubicBezTo>
                    <a:pt x="15000" y="1"/>
                    <a:pt x="13627" y="1373"/>
                    <a:pt x="13627" y="3089"/>
                  </a:cubicBezTo>
                  <a:lnTo>
                    <a:pt x="13627" y="13603"/>
                  </a:lnTo>
                  <a:lnTo>
                    <a:pt x="3113" y="13603"/>
                  </a:lnTo>
                  <a:cubicBezTo>
                    <a:pt x="1397" y="13603"/>
                    <a:pt x="0" y="15000"/>
                    <a:pt x="0" y="16691"/>
                  </a:cubicBezTo>
                  <a:lnTo>
                    <a:pt x="0" y="31544"/>
                  </a:lnTo>
                  <a:cubicBezTo>
                    <a:pt x="0" y="33259"/>
                    <a:pt x="1397" y="34656"/>
                    <a:pt x="3113" y="34656"/>
                  </a:cubicBezTo>
                  <a:lnTo>
                    <a:pt x="13627" y="34656"/>
                  </a:lnTo>
                  <a:lnTo>
                    <a:pt x="13627" y="45170"/>
                  </a:lnTo>
                  <a:cubicBezTo>
                    <a:pt x="13627" y="46862"/>
                    <a:pt x="15000" y="48259"/>
                    <a:pt x="16715" y="48259"/>
                  </a:cubicBezTo>
                  <a:lnTo>
                    <a:pt x="31567" y="48259"/>
                  </a:lnTo>
                  <a:cubicBezTo>
                    <a:pt x="33283" y="48259"/>
                    <a:pt x="34656" y="46862"/>
                    <a:pt x="34656" y="45170"/>
                  </a:cubicBezTo>
                  <a:lnTo>
                    <a:pt x="34656" y="34656"/>
                  </a:lnTo>
                  <a:lnTo>
                    <a:pt x="45170" y="34656"/>
                  </a:lnTo>
                  <a:cubicBezTo>
                    <a:pt x="46885" y="34656"/>
                    <a:pt x="48282" y="33259"/>
                    <a:pt x="48282" y="31544"/>
                  </a:cubicBezTo>
                  <a:lnTo>
                    <a:pt x="48282" y="16691"/>
                  </a:lnTo>
                  <a:cubicBezTo>
                    <a:pt x="48282" y="15000"/>
                    <a:pt x="46885" y="13603"/>
                    <a:pt x="45170" y="13603"/>
                  </a:cubicBezTo>
                  <a:lnTo>
                    <a:pt x="34656" y="13603"/>
                  </a:lnTo>
                  <a:lnTo>
                    <a:pt x="34656" y="3089"/>
                  </a:lnTo>
                  <a:cubicBezTo>
                    <a:pt x="34656" y="1373"/>
                    <a:pt x="33283" y="1"/>
                    <a:pt x="31567"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 name="Google Shape;1005;p47"/>
            <p:cNvSpPr/>
            <p:nvPr/>
          </p:nvSpPr>
          <p:spPr>
            <a:xfrm>
              <a:off x="5349150" y="1343450"/>
              <a:ext cx="567400" cy="567400"/>
            </a:xfrm>
            <a:custGeom>
              <a:avLst/>
              <a:gdLst/>
              <a:ahLst/>
              <a:cxnLst/>
              <a:rect l="l" t="t" r="r" b="b"/>
              <a:pathLst>
                <a:path w="22696" h="22696" extrusionOk="0">
                  <a:moveTo>
                    <a:pt x="11348" y="6177"/>
                  </a:moveTo>
                  <a:cubicBezTo>
                    <a:pt x="14191" y="6177"/>
                    <a:pt x="16494" y="8505"/>
                    <a:pt x="16494" y="11348"/>
                  </a:cubicBezTo>
                  <a:cubicBezTo>
                    <a:pt x="16494" y="14191"/>
                    <a:pt x="14191" y="16495"/>
                    <a:pt x="11348" y="16495"/>
                  </a:cubicBezTo>
                  <a:cubicBezTo>
                    <a:pt x="8505" y="16495"/>
                    <a:pt x="6201" y="14191"/>
                    <a:pt x="6201" y="11348"/>
                  </a:cubicBezTo>
                  <a:cubicBezTo>
                    <a:pt x="6201" y="8505"/>
                    <a:pt x="8505" y="6177"/>
                    <a:pt x="11348" y="6177"/>
                  </a:cubicBezTo>
                  <a:close/>
                  <a:moveTo>
                    <a:pt x="11348" y="1"/>
                  </a:moveTo>
                  <a:cubicBezTo>
                    <a:pt x="5098" y="1"/>
                    <a:pt x="0" y="5099"/>
                    <a:pt x="0" y="11348"/>
                  </a:cubicBezTo>
                  <a:cubicBezTo>
                    <a:pt x="0" y="17598"/>
                    <a:pt x="5098" y="22696"/>
                    <a:pt x="11348" y="22696"/>
                  </a:cubicBezTo>
                  <a:cubicBezTo>
                    <a:pt x="17597" y="22696"/>
                    <a:pt x="22695" y="17598"/>
                    <a:pt x="22695" y="11348"/>
                  </a:cubicBezTo>
                  <a:cubicBezTo>
                    <a:pt x="22695" y="5099"/>
                    <a:pt x="17597" y="1"/>
                    <a:pt x="1134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 name="Google Shape;1006;p47"/>
            <p:cNvSpPr/>
            <p:nvPr/>
          </p:nvSpPr>
          <p:spPr>
            <a:xfrm>
              <a:off x="4787275" y="1905325"/>
              <a:ext cx="567400" cy="567400"/>
            </a:xfrm>
            <a:custGeom>
              <a:avLst/>
              <a:gdLst/>
              <a:ahLst/>
              <a:cxnLst/>
              <a:rect l="l" t="t" r="r" b="b"/>
              <a:pathLst>
                <a:path w="22696" h="22696" extrusionOk="0">
                  <a:moveTo>
                    <a:pt x="11348" y="6201"/>
                  </a:moveTo>
                  <a:cubicBezTo>
                    <a:pt x="14191" y="6201"/>
                    <a:pt x="16495" y="8505"/>
                    <a:pt x="16495" y="11348"/>
                  </a:cubicBezTo>
                  <a:cubicBezTo>
                    <a:pt x="16495" y="14191"/>
                    <a:pt x="14191" y="16495"/>
                    <a:pt x="11348" y="16495"/>
                  </a:cubicBezTo>
                  <a:cubicBezTo>
                    <a:pt x="8505" y="16495"/>
                    <a:pt x="6177" y="14191"/>
                    <a:pt x="6177" y="11348"/>
                  </a:cubicBezTo>
                  <a:cubicBezTo>
                    <a:pt x="6177" y="8505"/>
                    <a:pt x="8505" y="6201"/>
                    <a:pt x="11348" y="6201"/>
                  </a:cubicBezTo>
                  <a:close/>
                  <a:moveTo>
                    <a:pt x="11348" y="0"/>
                  </a:moveTo>
                  <a:cubicBezTo>
                    <a:pt x="5074" y="0"/>
                    <a:pt x="0" y="5098"/>
                    <a:pt x="0" y="11348"/>
                  </a:cubicBezTo>
                  <a:cubicBezTo>
                    <a:pt x="0" y="17598"/>
                    <a:pt x="5074" y="22695"/>
                    <a:pt x="11348" y="22695"/>
                  </a:cubicBezTo>
                  <a:cubicBezTo>
                    <a:pt x="17598" y="22695"/>
                    <a:pt x="22696" y="17598"/>
                    <a:pt x="22696" y="11348"/>
                  </a:cubicBezTo>
                  <a:cubicBezTo>
                    <a:pt x="22696" y="5098"/>
                    <a:pt x="17598" y="0"/>
                    <a:pt x="11348"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07" name="Google Shape;1007;p47"/>
          <p:cNvGrpSpPr/>
          <p:nvPr/>
        </p:nvGrpSpPr>
        <p:grpSpPr>
          <a:xfrm>
            <a:off x="5291816" y="2063472"/>
            <a:ext cx="388354" cy="387265"/>
            <a:chOff x="1183275" y="238125"/>
            <a:chExt cx="5233875" cy="5219200"/>
          </a:xfrm>
        </p:grpSpPr>
        <p:sp>
          <p:nvSpPr>
            <p:cNvPr id="1008" name="Google Shape;1008;p47"/>
            <p:cNvSpPr/>
            <p:nvPr/>
          </p:nvSpPr>
          <p:spPr>
            <a:xfrm>
              <a:off x="3815700" y="2521500"/>
              <a:ext cx="203075" cy="203900"/>
            </a:xfrm>
            <a:custGeom>
              <a:avLst/>
              <a:gdLst/>
              <a:ahLst/>
              <a:cxnLst/>
              <a:rect l="l" t="t" r="r" b="b"/>
              <a:pathLst>
                <a:path w="8123" h="8156" extrusionOk="0">
                  <a:moveTo>
                    <a:pt x="4078" y="1"/>
                  </a:moveTo>
                  <a:cubicBezTo>
                    <a:pt x="1827" y="1"/>
                    <a:pt x="0" y="1827"/>
                    <a:pt x="0" y="4078"/>
                  </a:cubicBezTo>
                  <a:cubicBezTo>
                    <a:pt x="0" y="6329"/>
                    <a:pt x="1827" y="8156"/>
                    <a:pt x="4078" y="8156"/>
                  </a:cubicBezTo>
                  <a:cubicBezTo>
                    <a:pt x="6329" y="8156"/>
                    <a:pt x="8123" y="6329"/>
                    <a:pt x="8123" y="4078"/>
                  </a:cubicBezTo>
                  <a:cubicBezTo>
                    <a:pt x="8123" y="1827"/>
                    <a:pt x="6329" y="1"/>
                    <a:pt x="407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 name="Google Shape;1009;p47"/>
            <p:cNvSpPr/>
            <p:nvPr/>
          </p:nvSpPr>
          <p:spPr>
            <a:xfrm>
              <a:off x="1183275" y="238125"/>
              <a:ext cx="5233875" cy="5219200"/>
            </a:xfrm>
            <a:custGeom>
              <a:avLst/>
              <a:gdLst/>
              <a:ahLst/>
              <a:cxnLst/>
              <a:rect l="l" t="t" r="r" b="b"/>
              <a:pathLst>
                <a:path w="209355" h="208768" extrusionOk="0">
                  <a:moveTo>
                    <a:pt x="164274" y="9786"/>
                  </a:moveTo>
                  <a:lnTo>
                    <a:pt x="199438" y="54638"/>
                  </a:lnTo>
                  <a:lnTo>
                    <a:pt x="180421" y="69317"/>
                  </a:lnTo>
                  <a:cubicBezTo>
                    <a:pt x="179686" y="69889"/>
                    <a:pt x="178809" y="70165"/>
                    <a:pt x="177935" y="70165"/>
                  </a:cubicBezTo>
                  <a:cubicBezTo>
                    <a:pt x="176713" y="70165"/>
                    <a:pt x="175497" y="69626"/>
                    <a:pt x="174680" y="68600"/>
                  </a:cubicBezTo>
                  <a:cubicBezTo>
                    <a:pt x="174680" y="68600"/>
                    <a:pt x="144604" y="30239"/>
                    <a:pt x="144572" y="30206"/>
                  </a:cubicBezTo>
                  <a:cubicBezTo>
                    <a:pt x="143169" y="28412"/>
                    <a:pt x="143528" y="25770"/>
                    <a:pt x="145289" y="24400"/>
                  </a:cubicBezTo>
                  <a:lnTo>
                    <a:pt x="164274" y="9786"/>
                  </a:lnTo>
                  <a:close/>
                  <a:moveTo>
                    <a:pt x="88400" y="44526"/>
                  </a:moveTo>
                  <a:lnTo>
                    <a:pt x="103568" y="63968"/>
                  </a:lnTo>
                  <a:lnTo>
                    <a:pt x="96066" y="69872"/>
                  </a:lnTo>
                  <a:lnTo>
                    <a:pt x="88433" y="60086"/>
                  </a:lnTo>
                  <a:cubicBezTo>
                    <a:pt x="87634" y="59059"/>
                    <a:pt x="86437" y="58520"/>
                    <a:pt x="85229" y="58520"/>
                  </a:cubicBezTo>
                  <a:cubicBezTo>
                    <a:pt x="84363" y="58520"/>
                    <a:pt x="83492" y="58797"/>
                    <a:pt x="82757" y="59368"/>
                  </a:cubicBezTo>
                  <a:lnTo>
                    <a:pt x="59662" y="77211"/>
                  </a:lnTo>
                  <a:lnTo>
                    <a:pt x="54639" y="70785"/>
                  </a:lnTo>
                  <a:lnTo>
                    <a:pt x="88400" y="44526"/>
                  </a:lnTo>
                  <a:close/>
                  <a:moveTo>
                    <a:pt x="48245" y="75809"/>
                  </a:moveTo>
                  <a:lnTo>
                    <a:pt x="53236" y="82235"/>
                  </a:lnTo>
                  <a:lnTo>
                    <a:pt x="46679" y="87389"/>
                  </a:lnTo>
                  <a:lnTo>
                    <a:pt x="41689" y="80963"/>
                  </a:lnTo>
                  <a:lnTo>
                    <a:pt x="48245" y="75809"/>
                  </a:lnTo>
                  <a:close/>
                  <a:moveTo>
                    <a:pt x="98349" y="112114"/>
                  </a:moveTo>
                  <a:cubicBezTo>
                    <a:pt x="105102" y="112114"/>
                    <a:pt x="110582" y="117627"/>
                    <a:pt x="110582" y="124347"/>
                  </a:cubicBezTo>
                  <a:cubicBezTo>
                    <a:pt x="110582" y="131099"/>
                    <a:pt x="105102" y="136579"/>
                    <a:pt x="98349" y="136579"/>
                  </a:cubicBezTo>
                  <a:cubicBezTo>
                    <a:pt x="91630" y="136579"/>
                    <a:pt x="86149" y="131099"/>
                    <a:pt x="86149" y="124347"/>
                  </a:cubicBezTo>
                  <a:cubicBezTo>
                    <a:pt x="86149" y="117627"/>
                    <a:pt x="91630" y="112114"/>
                    <a:pt x="98349" y="112114"/>
                  </a:cubicBezTo>
                  <a:close/>
                  <a:moveTo>
                    <a:pt x="143887" y="42536"/>
                  </a:moveTo>
                  <a:lnTo>
                    <a:pt x="163980" y="68143"/>
                  </a:lnTo>
                  <a:lnTo>
                    <a:pt x="112050" y="109277"/>
                  </a:lnTo>
                  <a:cubicBezTo>
                    <a:pt x="108429" y="105982"/>
                    <a:pt x="103634" y="103960"/>
                    <a:pt x="98349" y="103960"/>
                  </a:cubicBezTo>
                  <a:cubicBezTo>
                    <a:pt x="87128" y="103960"/>
                    <a:pt x="77995" y="113126"/>
                    <a:pt x="77995" y="124347"/>
                  </a:cubicBezTo>
                  <a:cubicBezTo>
                    <a:pt x="77995" y="127935"/>
                    <a:pt x="78940" y="131295"/>
                    <a:pt x="80539" y="134231"/>
                  </a:cubicBezTo>
                  <a:lnTo>
                    <a:pt x="63055" y="148062"/>
                  </a:lnTo>
                  <a:lnTo>
                    <a:pt x="48017" y="145746"/>
                  </a:lnTo>
                  <a:cubicBezTo>
                    <a:pt x="47792" y="145706"/>
                    <a:pt x="47566" y="145686"/>
                    <a:pt x="47341" y="145686"/>
                  </a:cubicBezTo>
                  <a:cubicBezTo>
                    <a:pt x="46456" y="145686"/>
                    <a:pt x="45588" y="145989"/>
                    <a:pt x="44885" y="146561"/>
                  </a:cubicBezTo>
                  <a:lnTo>
                    <a:pt x="28445" y="159511"/>
                  </a:lnTo>
                  <a:lnTo>
                    <a:pt x="28314" y="159348"/>
                  </a:lnTo>
                  <a:lnTo>
                    <a:pt x="23454" y="153118"/>
                  </a:lnTo>
                  <a:lnTo>
                    <a:pt x="39927" y="140102"/>
                  </a:lnTo>
                  <a:cubicBezTo>
                    <a:pt x="40743" y="139483"/>
                    <a:pt x="41297" y="138537"/>
                    <a:pt x="41428" y="137493"/>
                  </a:cubicBezTo>
                  <a:lnTo>
                    <a:pt x="43776" y="121639"/>
                  </a:lnTo>
                  <a:lnTo>
                    <a:pt x="143887" y="42536"/>
                  </a:lnTo>
                  <a:close/>
                  <a:moveTo>
                    <a:pt x="17093" y="158239"/>
                  </a:moveTo>
                  <a:lnTo>
                    <a:pt x="22117" y="164632"/>
                  </a:lnTo>
                  <a:lnTo>
                    <a:pt x="15201" y="170276"/>
                  </a:lnTo>
                  <a:lnTo>
                    <a:pt x="10210" y="163850"/>
                  </a:lnTo>
                  <a:lnTo>
                    <a:pt x="17093" y="158239"/>
                  </a:lnTo>
                  <a:close/>
                  <a:moveTo>
                    <a:pt x="102427" y="144343"/>
                  </a:moveTo>
                  <a:lnTo>
                    <a:pt x="102427" y="184302"/>
                  </a:lnTo>
                  <a:lnTo>
                    <a:pt x="94304" y="184302"/>
                  </a:lnTo>
                  <a:lnTo>
                    <a:pt x="94304" y="144343"/>
                  </a:lnTo>
                  <a:cubicBezTo>
                    <a:pt x="95609" y="144604"/>
                    <a:pt x="96979" y="144734"/>
                    <a:pt x="98349" y="144734"/>
                  </a:cubicBezTo>
                  <a:cubicBezTo>
                    <a:pt x="99752" y="144734"/>
                    <a:pt x="101122" y="144604"/>
                    <a:pt x="102427" y="144343"/>
                  </a:cubicBezTo>
                  <a:close/>
                  <a:moveTo>
                    <a:pt x="114659" y="192457"/>
                  </a:moveTo>
                  <a:cubicBezTo>
                    <a:pt x="119976" y="192457"/>
                    <a:pt x="124478" y="195850"/>
                    <a:pt x="126174" y="200612"/>
                  </a:cubicBezTo>
                  <a:lnTo>
                    <a:pt x="70557" y="200612"/>
                  </a:lnTo>
                  <a:cubicBezTo>
                    <a:pt x="72253" y="195850"/>
                    <a:pt x="76755" y="192457"/>
                    <a:pt x="82072" y="192457"/>
                  </a:cubicBezTo>
                  <a:close/>
                  <a:moveTo>
                    <a:pt x="164954" y="0"/>
                  </a:moveTo>
                  <a:cubicBezTo>
                    <a:pt x="164086" y="0"/>
                    <a:pt x="163215" y="276"/>
                    <a:pt x="162480" y="848"/>
                  </a:cubicBezTo>
                  <a:cubicBezTo>
                    <a:pt x="162480" y="848"/>
                    <a:pt x="140331" y="17941"/>
                    <a:pt x="140331" y="17941"/>
                  </a:cubicBezTo>
                  <a:cubicBezTo>
                    <a:pt x="135014" y="22051"/>
                    <a:pt x="134035" y="29945"/>
                    <a:pt x="138178" y="35229"/>
                  </a:cubicBezTo>
                  <a:lnTo>
                    <a:pt x="138863" y="36110"/>
                  </a:lnTo>
                  <a:lnTo>
                    <a:pt x="109962" y="58944"/>
                  </a:lnTo>
                  <a:lnTo>
                    <a:pt x="92315" y="36273"/>
                  </a:lnTo>
                  <a:cubicBezTo>
                    <a:pt x="91516" y="35247"/>
                    <a:pt x="90319" y="34708"/>
                    <a:pt x="89104" y="34708"/>
                  </a:cubicBezTo>
                  <a:cubicBezTo>
                    <a:pt x="88234" y="34708"/>
                    <a:pt x="87355" y="34984"/>
                    <a:pt x="86606" y="35556"/>
                  </a:cubicBezTo>
                  <a:lnTo>
                    <a:pt x="33468" y="77081"/>
                  </a:lnTo>
                  <a:cubicBezTo>
                    <a:pt x="31707" y="78483"/>
                    <a:pt x="31381" y="81028"/>
                    <a:pt x="32751" y="82789"/>
                  </a:cubicBezTo>
                  <a:cubicBezTo>
                    <a:pt x="32751" y="82789"/>
                    <a:pt x="42732" y="95641"/>
                    <a:pt x="42765" y="95641"/>
                  </a:cubicBezTo>
                  <a:cubicBezTo>
                    <a:pt x="43559" y="96662"/>
                    <a:pt x="44768" y="97201"/>
                    <a:pt x="45982" y="97201"/>
                  </a:cubicBezTo>
                  <a:cubicBezTo>
                    <a:pt x="46863" y="97201"/>
                    <a:pt x="47746" y="96917"/>
                    <a:pt x="48474" y="96326"/>
                  </a:cubicBezTo>
                  <a:lnTo>
                    <a:pt x="84518" y="68306"/>
                  </a:lnTo>
                  <a:lnTo>
                    <a:pt x="89705" y="74960"/>
                  </a:lnTo>
                  <a:lnTo>
                    <a:pt x="37481" y="116257"/>
                  </a:lnTo>
                  <a:cubicBezTo>
                    <a:pt x="36665" y="116910"/>
                    <a:pt x="36111" y="117823"/>
                    <a:pt x="35980" y="118867"/>
                  </a:cubicBezTo>
                  <a:lnTo>
                    <a:pt x="33632" y="134720"/>
                  </a:lnTo>
                  <a:lnTo>
                    <a:pt x="1990" y="160066"/>
                  </a:lnTo>
                  <a:cubicBezTo>
                    <a:pt x="294" y="161468"/>
                    <a:pt x="0" y="163980"/>
                    <a:pt x="1370" y="165709"/>
                  </a:cubicBezTo>
                  <a:cubicBezTo>
                    <a:pt x="1370" y="165709"/>
                    <a:pt x="11352" y="178561"/>
                    <a:pt x="11352" y="178561"/>
                  </a:cubicBezTo>
                  <a:cubicBezTo>
                    <a:pt x="12139" y="179573"/>
                    <a:pt x="13367" y="180100"/>
                    <a:pt x="14597" y="180100"/>
                  </a:cubicBezTo>
                  <a:cubicBezTo>
                    <a:pt x="15509" y="180100"/>
                    <a:pt x="16423" y="179811"/>
                    <a:pt x="17158" y="179214"/>
                  </a:cubicBezTo>
                  <a:lnTo>
                    <a:pt x="48539" y="154064"/>
                  </a:lnTo>
                  <a:lnTo>
                    <a:pt x="63577" y="156412"/>
                  </a:lnTo>
                  <a:cubicBezTo>
                    <a:pt x="63776" y="156442"/>
                    <a:pt x="63976" y="156456"/>
                    <a:pt x="64176" y="156456"/>
                  </a:cubicBezTo>
                  <a:cubicBezTo>
                    <a:pt x="65089" y="156456"/>
                    <a:pt x="65991" y="156153"/>
                    <a:pt x="66741" y="155564"/>
                  </a:cubicBezTo>
                  <a:lnTo>
                    <a:pt x="85856" y="140429"/>
                  </a:lnTo>
                  <a:cubicBezTo>
                    <a:pt x="85954" y="140494"/>
                    <a:pt x="86052" y="140592"/>
                    <a:pt x="86149" y="140657"/>
                  </a:cubicBezTo>
                  <a:lnTo>
                    <a:pt x="86149" y="184302"/>
                  </a:lnTo>
                  <a:lnTo>
                    <a:pt x="82072" y="184302"/>
                  </a:lnTo>
                  <a:cubicBezTo>
                    <a:pt x="70851" y="184302"/>
                    <a:pt x="61717" y="193436"/>
                    <a:pt x="61717" y="204690"/>
                  </a:cubicBezTo>
                  <a:cubicBezTo>
                    <a:pt x="61717" y="206940"/>
                    <a:pt x="63544" y="208767"/>
                    <a:pt x="65795" y="208767"/>
                  </a:cubicBezTo>
                  <a:lnTo>
                    <a:pt x="130937" y="208767"/>
                  </a:lnTo>
                  <a:cubicBezTo>
                    <a:pt x="133187" y="208767"/>
                    <a:pt x="135014" y="206940"/>
                    <a:pt x="135014" y="204690"/>
                  </a:cubicBezTo>
                  <a:cubicBezTo>
                    <a:pt x="135014" y="193436"/>
                    <a:pt x="125880" y="184302"/>
                    <a:pt x="114659" y="184302"/>
                  </a:cubicBezTo>
                  <a:lnTo>
                    <a:pt x="110582" y="184302"/>
                  </a:lnTo>
                  <a:lnTo>
                    <a:pt x="110582" y="140657"/>
                  </a:lnTo>
                  <a:cubicBezTo>
                    <a:pt x="115540" y="136938"/>
                    <a:pt x="118737" y="131034"/>
                    <a:pt x="118737" y="124347"/>
                  </a:cubicBezTo>
                  <a:cubicBezTo>
                    <a:pt x="118737" y="121313"/>
                    <a:pt x="118052" y="118443"/>
                    <a:pt x="116877" y="115866"/>
                  </a:cubicBezTo>
                  <a:lnTo>
                    <a:pt x="169037" y="74504"/>
                  </a:lnTo>
                  <a:cubicBezTo>
                    <a:pt x="171418" y="77016"/>
                    <a:pt x="174680" y="78320"/>
                    <a:pt x="177942" y="78320"/>
                  </a:cubicBezTo>
                  <a:cubicBezTo>
                    <a:pt x="180551" y="78320"/>
                    <a:pt x="183194" y="77472"/>
                    <a:pt x="185412" y="75776"/>
                  </a:cubicBezTo>
                  <a:lnTo>
                    <a:pt x="207691" y="58585"/>
                  </a:lnTo>
                  <a:cubicBezTo>
                    <a:pt x="208539" y="57933"/>
                    <a:pt x="209094" y="56954"/>
                    <a:pt x="209224" y="55845"/>
                  </a:cubicBezTo>
                  <a:cubicBezTo>
                    <a:pt x="209355" y="54769"/>
                    <a:pt x="209061" y="53692"/>
                    <a:pt x="208409" y="52844"/>
                  </a:cubicBezTo>
                  <a:lnTo>
                    <a:pt x="168188" y="1566"/>
                  </a:lnTo>
                  <a:cubicBezTo>
                    <a:pt x="167371" y="539"/>
                    <a:pt x="166166" y="0"/>
                    <a:pt x="16495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 name="Google Shape;1010;p47"/>
            <p:cNvSpPr/>
            <p:nvPr/>
          </p:nvSpPr>
          <p:spPr>
            <a:xfrm>
              <a:off x="4128025" y="1833875"/>
              <a:ext cx="791075" cy="639975"/>
            </a:xfrm>
            <a:custGeom>
              <a:avLst/>
              <a:gdLst/>
              <a:ahLst/>
              <a:cxnLst/>
              <a:rect l="l" t="t" r="r" b="b"/>
              <a:pathLst>
                <a:path w="31643" h="25599" extrusionOk="0">
                  <a:moveTo>
                    <a:pt x="27054" y="1"/>
                  </a:moveTo>
                  <a:cubicBezTo>
                    <a:pt x="26183" y="1"/>
                    <a:pt x="25311" y="269"/>
                    <a:pt x="24596" y="823"/>
                  </a:cubicBezTo>
                  <a:lnTo>
                    <a:pt x="2088" y="18339"/>
                  </a:lnTo>
                  <a:cubicBezTo>
                    <a:pt x="294" y="19742"/>
                    <a:pt x="1" y="22286"/>
                    <a:pt x="1371" y="24081"/>
                  </a:cubicBezTo>
                  <a:cubicBezTo>
                    <a:pt x="2136" y="25075"/>
                    <a:pt x="3383" y="25599"/>
                    <a:pt x="4626" y="25599"/>
                  </a:cubicBezTo>
                  <a:cubicBezTo>
                    <a:pt x="5503" y="25599"/>
                    <a:pt x="6378" y="25338"/>
                    <a:pt x="7079" y="24798"/>
                  </a:cubicBezTo>
                  <a:cubicBezTo>
                    <a:pt x="7079" y="24798"/>
                    <a:pt x="29456" y="7379"/>
                    <a:pt x="29587" y="7281"/>
                  </a:cubicBezTo>
                  <a:cubicBezTo>
                    <a:pt x="31283" y="5944"/>
                    <a:pt x="31642" y="3269"/>
                    <a:pt x="30305" y="1573"/>
                  </a:cubicBezTo>
                  <a:cubicBezTo>
                    <a:pt x="29520" y="540"/>
                    <a:pt x="28288" y="1"/>
                    <a:pt x="2705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 name="Google Shape;1011;p47"/>
            <p:cNvSpPr/>
            <p:nvPr/>
          </p:nvSpPr>
          <p:spPr>
            <a:xfrm>
              <a:off x="3540875" y="3245675"/>
              <a:ext cx="203075" cy="203900"/>
            </a:xfrm>
            <a:custGeom>
              <a:avLst/>
              <a:gdLst/>
              <a:ahLst/>
              <a:cxnLst/>
              <a:rect l="l" t="t" r="r" b="b"/>
              <a:pathLst>
                <a:path w="8123" h="8156" extrusionOk="0">
                  <a:moveTo>
                    <a:pt x="4045" y="0"/>
                  </a:moveTo>
                  <a:cubicBezTo>
                    <a:pt x="1827" y="0"/>
                    <a:pt x="0" y="1794"/>
                    <a:pt x="0" y="4078"/>
                  </a:cubicBezTo>
                  <a:cubicBezTo>
                    <a:pt x="0" y="6328"/>
                    <a:pt x="1827" y="8155"/>
                    <a:pt x="4045" y="8155"/>
                  </a:cubicBezTo>
                  <a:cubicBezTo>
                    <a:pt x="6296" y="8155"/>
                    <a:pt x="8123" y="6328"/>
                    <a:pt x="8123" y="4078"/>
                  </a:cubicBezTo>
                  <a:cubicBezTo>
                    <a:pt x="8123" y="1794"/>
                    <a:pt x="6296" y="0"/>
                    <a:pt x="404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015"/>
        <p:cNvGrpSpPr/>
        <p:nvPr/>
      </p:nvGrpSpPr>
      <p:grpSpPr>
        <a:xfrm>
          <a:off x="0" y="0"/>
          <a:ext cx="0" cy="0"/>
          <a:chOff x="0" y="0"/>
          <a:chExt cx="0" cy="0"/>
        </a:xfrm>
      </p:grpSpPr>
      <p:sp>
        <p:nvSpPr>
          <p:cNvPr id="1016" name="Google Shape;1016;p48"/>
          <p:cNvSpPr/>
          <p:nvPr/>
        </p:nvSpPr>
        <p:spPr>
          <a:xfrm>
            <a:off x="2829162" y="364850"/>
            <a:ext cx="1916100" cy="19161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 name="Google Shape;1017;p48"/>
          <p:cNvSpPr/>
          <p:nvPr/>
        </p:nvSpPr>
        <p:spPr>
          <a:xfrm>
            <a:off x="2829162" y="1982541"/>
            <a:ext cx="1916100" cy="19161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 name="Google Shape;1018;p48"/>
          <p:cNvSpPr/>
          <p:nvPr/>
        </p:nvSpPr>
        <p:spPr>
          <a:xfrm>
            <a:off x="4398728" y="1982541"/>
            <a:ext cx="1916100" cy="19161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 name="Google Shape;1019;p48"/>
          <p:cNvSpPr/>
          <p:nvPr/>
        </p:nvSpPr>
        <p:spPr>
          <a:xfrm>
            <a:off x="4398728" y="364850"/>
            <a:ext cx="1916100" cy="1916100"/>
          </a:xfrm>
          <a:prstGeom prst="ellipse">
            <a:avLst/>
          </a:prstGeom>
          <a:gradFill>
            <a:gsLst>
              <a:gs pos="0">
                <a:srgbClr val="645CA7">
                  <a:alpha val="76470"/>
                </a:srgbClr>
              </a:gs>
              <a:gs pos="100000">
                <a:srgbClr val="D77EAD">
                  <a:alpha val="76470"/>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020" name="Google Shape;1020;p48"/>
          <p:cNvGrpSpPr/>
          <p:nvPr/>
        </p:nvGrpSpPr>
        <p:grpSpPr>
          <a:xfrm>
            <a:off x="4705098" y="790125"/>
            <a:ext cx="1303360" cy="1191540"/>
            <a:chOff x="4166100" y="2738500"/>
            <a:chExt cx="1303360" cy="1191540"/>
          </a:xfrm>
        </p:grpSpPr>
        <p:sp>
          <p:nvSpPr>
            <p:cNvPr id="1021" name="Google Shape;1021;p48"/>
            <p:cNvSpPr/>
            <p:nvPr/>
          </p:nvSpPr>
          <p:spPr>
            <a:xfrm>
              <a:off x="4166100" y="3298484"/>
              <a:ext cx="44100" cy="441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 name="Google Shape;1022;p48"/>
            <p:cNvSpPr/>
            <p:nvPr/>
          </p:nvSpPr>
          <p:spPr>
            <a:xfrm>
              <a:off x="5193483" y="2738500"/>
              <a:ext cx="44100" cy="441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 name="Google Shape;1023;p48"/>
            <p:cNvSpPr/>
            <p:nvPr/>
          </p:nvSpPr>
          <p:spPr>
            <a:xfrm>
              <a:off x="5380280" y="3319777"/>
              <a:ext cx="22800" cy="22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 name="Google Shape;1024;p48"/>
            <p:cNvSpPr/>
            <p:nvPr/>
          </p:nvSpPr>
          <p:spPr>
            <a:xfrm>
              <a:off x="5036285" y="3885940"/>
              <a:ext cx="44100" cy="441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 name="Google Shape;1025;p48"/>
            <p:cNvSpPr/>
            <p:nvPr/>
          </p:nvSpPr>
          <p:spPr>
            <a:xfrm>
              <a:off x="5425360" y="2955586"/>
              <a:ext cx="44100" cy="441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 name="Google Shape;1026;p48"/>
            <p:cNvSpPr/>
            <p:nvPr/>
          </p:nvSpPr>
          <p:spPr>
            <a:xfrm>
              <a:off x="4243982" y="2801609"/>
              <a:ext cx="44100" cy="441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 name="Google Shape;1027;p48"/>
            <p:cNvSpPr/>
            <p:nvPr/>
          </p:nvSpPr>
          <p:spPr>
            <a:xfrm>
              <a:off x="5013356" y="2999738"/>
              <a:ext cx="22800" cy="22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28" name="Google Shape;1028;p48"/>
          <p:cNvGrpSpPr/>
          <p:nvPr/>
        </p:nvGrpSpPr>
        <p:grpSpPr>
          <a:xfrm>
            <a:off x="3135532" y="2321925"/>
            <a:ext cx="1303360" cy="1343940"/>
            <a:chOff x="4166100" y="2738500"/>
            <a:chExt cx="1303360" cy="1343940"/>
          </a:xfrm>
        </p:grpSpPr>
        <p:sp>
          <p:nvSpPr>
            <p:cNvPr id="1029" name="Google Shape;1029;p48"/>
            <p:cNvSpPr/>
            <p:nvPr/>
          </p:nvSpPr>
          <p:spPr>
            <a:xfrm>
              <a:off x="4166100" y="3298484"/>
              <a:ext cx="44100" cy="441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 name="Google Shape;1030;p48"/>
            <p:cNvSpPr/>
            <p:nvPr/>
          </p:nvSpPr>
          <p:spPr>
            <a:xfrm>
              <a:off x="5193483" y="2738500"/>
              <a:ext cx="44100" cy="441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 name="Google Shape;1031;p48"/>
            <p:cNvSpPr/>
            <p:nvPr/>
          </p:nvSpPr>
          <p:spPr>
            <a:xfrm>
              <a:off x="5380280" y="3319777"/>
              <a:ext cx="22800" cy="22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 name="Google Shape;1032;p48"/>
            <p:cNvSpPr/>
            <p:nvPr/>
          </p:nvSpPr>
          <p:spPr>
            <a:xfrm>
              <a:off x="5036285" y="4038340"/>
              <a:ext cx="44100" cy="441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 name="Google Shape;1033;p48"/>
            <p:cNvSpPr/>
            <p:nvPr/>
          </p:nvSpPr>
          <p:spPr>
            <a:xfrm>
              <a:off x="5425360" y="2955586"/>
              <a:ext cx="44100" cy="441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 name="Google Shape;1034;p48"/>
            <p:cNvSpPr/>
            <p:nvPr/>
          </p:nvSpPr>
          <p:spPr>
            <a:xfrm>
              <a:off x="4243982" y="2801609"/>
              <a:ext cx="44100" cy="44100"/>
            </a:xfrm>
            <a:prstGeom prst="ellipse">
              <a:avLst/>
            </a:pr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 name="Google Shape;1035;p48"/>
            <p:cNvSpPr/>
            <p:nvPr/>
          </p:nvSpPr>
          <p:spPr>
            <a:xfrm>
              <a:off x="5013356" y="2999738"/>
              <a:ext cx="22800" cy="228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36" name="Google Shape;1036;p48"/>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3200" b="1" dirty="0">
                <a:latin typeface="Shabnam" panose="020B0603030804020204" pitchFamily="34" charset="-78"/>
                <a:cs typeface="Shabnam" panose="020B0603030804020204" pitchFamily="34" charset="-78"/>
              </a:rPr>
              <a:t>اصول درس خواندن</a:t>
            </a:r>
            <a:endParaRPr sz="3200" dirty="0"/>
          </a:p>
        </p:txBody>
      </p:sp>
      <p:sp>
        <p:nvSpPr>
          <p:cNvPr id="1037" name="Google Shape;1037;p48"/>
          <p:cNvSpPr txBox="1"/>
          <p:nvPr/>
        </p:nvSpPr>
        <p:spPr>
          <a:xfrm flipH="1">
            <a:off x="3048762" y="2881713"/>
            <a:ext cx="1476900" cy="347100"/>
          </a:xfrm>
          <a:prstGeom prst="rect">
            <a:avLst/>
          </a:prstGeom>
          <a:noFill/>
          <a:ln>
            <a:noFill/>
          </a:ln>
        </p:spPr>
        <p:txBody>
          <a:bodyPr spcFirstLastPara="1" wrap="square" lIns="91425" tIns="91425" rIns="91425" bIns="91425" anchor="t" anchorCtr="0">
            <a:noAutofit/>
          </a:bodyPr>
          <a:lstStyle/>
          <a:p>
            <a:pPr lvl="0" algn="ctr" rtl="1"/>
            <a:r>
              <a:rPr lang="fa-IR" sz="10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000" dirty="0">
              <a:solidFill>
                <a:schemeClr val="bg1"/>
              </a:solidFill>
              <a:latin typeface="Shabnam" panose="020B0603030804020204" pitchFamily="34" charset="-78"/>
              <a:cs typeface="Shabnam" panose="020B0603030804020204" pitchFamily="34" charset="-78"/>
            </a:endParaRPr>
          </a:p>
        </p:txBody>
      </p:sp>
      <p:sp>
        <p:nvSpPr>
          <p:cNvPr id="1038" name="Google Shape;1038;p48"/>
          <p:cNvSpPr txBox="1"/>
          <p:nvPr/>
        </p:nvSpPr>
        <p:spPr>
          <a:xfrm flipH="1">
            <a:off x="3048762" y="1258225"/>
            <a:ext cx="1476900" cy="347100"/>
          </a:xfrm>
          <a:prstGeom prst="rect">
            <a:avLst/>
          </a:prstGeom>
          <a:noFill/>
          <a:ln>
            <a:noFill/>
          </a:ln>
        </p:spPr>
        <p:txBody>
          <a:bodyPr spcFirstLastPara="1" wrap="square" lIns="91425" tIns="91425" rIns="91425" bIns="91425" anchor="t" anchorCtr="0">
            <a:noAutofit/>
          </a:bodyPr>
          <a:lstStyle/>
          <a:p>
            <a:pPr lvl="0" algn="ctr" rtl="1"/>
            <a:r>
              <a:rPr lang="fa-IR" sz="1000" dirty="0">
                <a:solidFill>
                  <a:srgbClr val="D478AE"/>
                </a:solidFill>
                <a:latin typeface="Shabnam" panose="020B0603030804020204" pitchFamily="34" charset="-78"/>
                <a:cs typeface="Shabnam" panose="020B0603030804020204" pitchFamily="34" charset="-78"/>
              </a:rPr>
              <a:t>توضیحات دلخواه خود را در این قسمت وارد کنید</a:t>
            </a:r>
            <a:endParaRPr lang="fa-IR" sz="1000" dirty="0">
              <a:solidFill>
                <a:srgbClr val="D478AE"/>
              </a:solidFill>
              <a:latin typeface="Shabnam" panose="020B0603030804020204" pitchFamily="34" charset="-78"/>
              <a:cs typeface="Shabnam" panose="020B0603030804020204" pitchFamily="34" charset="-78"/>
            </a:endParaRPr>
          </a:p>
        </p:txBody>
      </p:sp>
      <p:sp>
        <p:nvSpPr>
          <p:cNvPr id="1039" name="Google Shape;1039;p48"/>
          <p:cNvSpPr txBox="1"/>
          <p:nvPr/>
        </p:nvSpPr>
        <p:spPr>
          <a:xfrm flipH="1">
            <a:off x="4618328" y="2881713"/>
            <a:ext cx="1476900" cy="347100"/>
          </a:xfrm>
          <a:prstGeom prst="rect">
            <a:avLst/>
          </a:prstGeom>
          <a:noFill/>
          <a:ln>
            <a:noFill/>
          </a:ln>
        </p:spPr>
        <p:txBody>
          <a:bodyPr spcFirstLastPara="1" wrap="square" lIns="91425" tIns="91425" rIns="91425" bIns="91425" anchor="t" anchorCtr="0">
            <a:noAutofit/>
          </a:bodyPr>
          <a:lstStyle/>
          <a:p>
            <a:pPr lvl="0" algn="ctr" rtl="1"/>
            <a:r>
              <a:rPr lang="fa-IR" sz="1000" dirty="0">
                <a:solidFill>
                  <a:srgbClr val="D478AE"/>
                </a:solidFill>
                <a:latin typeface="Shabnam" panose="020B0603030804020204" pitchFamily="34" charset="-78"/>
                <a:cs typeface="Shabnam" panose="020B0603030804020204" pitchFamily="34" charset="-78"/>
              </a:rPr>
              <a:t>توضیحات دلخواه خود را در این قسمت وارد کنید</a:t>
            </a:r>
            <a:endParaRPr lang="fa-IR" sz="1000" dirty="0">
              <a:solidFill>
                <a:srgbClr val="D478AE"/>
              </a:solidFill>
              <a:latin typeface="Shabnam" panose="020B0603030804020204" pitchFamily="34" charset="-78"/>
              <a:cs typeface="Shabnam" panose="020B0603030804020204" pitchFamily="34" charset="-78"/>
            </a:endParaRPr>
          </a:p>
        </p:txBody>
      </p:sp>
      <p:sp>
        <p:nvSpPr>
          <p:cNvPr id="1040" name="Google Shape;1040;p48"/>
          <p:cNvSpPr txBox="1"/>
          <p:nvPr/>
        </p:nvSpPr>
        <p:spPr>
          <a:xfrm flipH="1">
            <a:off x="4618328" y="1258225"/>
            <a:ext cx="1476900" cy="347100"/>
          </a:xfrm>
          <a:prstGeom prst="rect">
            <a:avLst/>
          </a:prstGeom>
          <a:noFill/>
          <a:ln>
            <a:noFill/>
          </a:ln>
        </p:spPr>
        <p:txBody>
          <a:bodyPr spcFirstLastPara="1" wrap="square" lIns="91425" tIns="91425" rIns="91425" bIns="91425" anchor="t" anchorCtr="0">
            <a:noAutofit/>
          </a:bodyPr>
          <a:lstStyle/>
          <a:p>
            <a:pPr lvl="0" algn="ctr" rtl="1"/>
            <a:r>
              <a:rPr lang="fa-IR" sz="10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000" dirty="0">
              <a:solidFill>
                <a:schemeClr val="bg1"/>
              </a:solidFill>
              <a:latin typeface="Shabnam" panose="020B0603030804020204" pitchFamily="34" charset="-78"/>
              <a:cs typeface="Shabnam" panose="020B0603030804020204" pitchFamily="34" charset="-78"/>
            </a:endParaRPr>
          </a:p>
        </p:txBody>
      </p:sp>
      <p:sp>
        <p:nvSpPr>
          <p:cNvPr id="1041" name="Google Shape;1041;p48"/>
          <p:cNvSpPr txBox="1"/>
          <p:nvPr/>
        </p:nvSpPr>
        <p:spPr>
          <a:xfrm flipH="1">
            <a:off x="3048762" y="2663971"/>
            <a:ext cx="1476900" cy="347100"/>
          </a:xfrm>
          <a:prstGeom prst="rect">
            <a:avLst/>
          </a:prstGeom>
          <a:noFill/>
          <a:ln>
            <a:noFill/>
          </a:ln>
        </p:spPr>
        <p:txBody>
          <a:bodyPr spcFirstLastPara="1" wrap="square" lIns="91425" tIns="91425" rIns="91425" bIns="91425" anchor="b" anchorCtr="0">
            <a:noAutofit/>
          </a:bodyPr>
          <a:lstStyle/>
          <a:p>
            <a:pPr marL="0" lvl="0" indent="0" algn="ctr" rtl="1"/>
            <a:r>
              <a:rPr lang="fa-IR" b="1" dirty="0">
                <a:solidFill>
                  <a:schemeClr val="bg1"/>
                </a:solidFill>
                <a:latin typeface="Shabnam" panose="020B0603030804020204" pitchFamily="34" charset="-78"/>
                <a:cs typeface="Shabnam" panose="020B0603030804020204" pitchFamily="34" charset="-78"/>
              </a:rPr>
              <a:t>عنوان دلخواه</a:t>
            </a:r>
            <a:endParaRPr lang="fa-IR" b="1" dirty="0">
              <a:solidFill>
                <a:schemeClr val="bg1"/>
              </a:solidFill>
              <a:latin typeface="Shabnam" panose="020B0603030804020204" pitchFamily="34" charset="-78"/>
              <a:cs typeface="Shabnam" panose="020B0603030804020204" pitchFamily="34" charset="-78"/>
            </a:endParaRPr>
          </a:p>
        </p:txBody>
      </p:sp>
      <p:sp>
        <p:nvSpPr>
          <p:cNvPr id="1042" name="Google Shape;1042;p48"/>
          <p:cNvSpPr txBox="1"/>
          <p:nvPr/>
        </p:nvSpPr>
        <p:spPr>
          <a:xfrm flipH="1">
            <a:off x="3048762" y="1040483"/>
            <a:ext cx="1476900" cy="347100"/>
          </a:xfrm>
          <a:prstGeom prst="rect">
            <a:avLst/>
          </a:prstGeom>
          <a:noFill/>
          <a:ln>
            <a:noFill/>
          </a:ln>
        </p:spPr>
        <p:txBody>
          <a:bodyPr spcFirstLastPara="1" wrap="square" lIns="91425" tIns="91425" rIns="91425" bIns="91425" anchor="b" anchorCtr="0">
            <a:noAutofit/>
          </a:bodyPr>
          <a:lstStyle/>
          <a:p>
            <a:pPr marL="0" lvl="0" indent="0" algn="ctr" rtl="1"/>
            <a:r>
              <a:rPr lang="fa-IR" b="1" dirty="0">
                <a:solidFill>
                  <a:srgbClr val="D478AE"/>
                </a:solidFill>
                <a:latin typeface="Shabnam" panose="020B0603030804020204" pitchFamily="34" charset="-78"/>
                <a:cs typeface="Shabnam" panose="020B0603030804020204" pitchFamily="34" charset="-78"/>
              </a:rPr>
              <a:t>عنوان دلخواه</a:t>
            </a:r>
            <a:endParaRPr lang="fa-IR" b="1" dirty="0">
              <a:solidFill>
                <a:srgbClr val="D478AE"/>
              </a:solidFill>
              <a:latin typeface="Shabnam" panose="020B0603030804020204" pitchFamily="34" charset="-78"/>
              <a:cs typeface="Shabnam" panose="020B0603030804020204" pitchFamily="34" charset="-78"/>
            </a:endParaRPr>
          </a:p>
        </p:txBody>
      </p:sp>
      <p:sp>
        <p:nvSpPr>
          <p:cNvPr id="1043" name="Google Shape;1043;p48"/>
          <p:cNvSpPr txBox="1"/>
          <p:nvPr/>
        </p:nvSpPr>
        <p:spPr>
          <a:xfrm flipH="1">
            <a:off x="4618328" y="2663971"/>
            <a:ext cx="1476900" cy="347100"/>
          </a:xfrm>
          <a:prstGeom prst="rect">
            <a:avLst/>
          </a:prstGeom>
          <a:noFill/>
          <a:ln>
            <a:noFill/>
          </a:ln>
        </p:spPr>
        <p:txBody>
          <a:bodyPr spcFirstLastPara="1" wrap="square" lIns="91425" tIns="91425" rIns="91425" bIns="91425" anchor="b" anchorCtr="0">
            <a:noAutofit/>
          </a:bodyPr>
          <a:lstStyle/>
          <a:p>
            <a:pPr marL="0" lvl="0" indent="0" algn="ctr" rtl="1"/>
            <a:r>
              <a:rPr lang="fa-IR" b="1" dirty="0">
                <a:solidFill>
                  <a:srgbClr val="D478AE"/>
                </a:solidFill>
                <a:latin typeface="Shabnam" panose="020B0603030804020204" pitchFamily="34" charset="-78"/>
                <a:cs typeface="Shabnam" panose="020B0603030804020204" pitchFamily="34" charset="-78"/>
              </a:rPr>
              <a:t>عنوان دلخواه</a:t>
            </a:r>
            <a:endParaRPr lang="fa-IR" b="1" dirty="0">
              <a:solidFill>
                <a:srgbClr val="D478AE"/>
              </a:solidFill>
              <a:latin typeface="Shabnam" panose="020B0603030804020204" pitchFamily="34" charset="-78"/>
              <a:cs typeface="Shabnam" panose="020B0603030804020204" pitchFamily="34" charset="-78"/>
            </a:endParaRPr>
          </a:p>
        </p:txBody>
      </p:sp>
      <p:sp>
        <p:nvSpPr>
          <p:cNvPr id="1044" name="Google Shape;1044;p48"/>
          <p:cNvSpPr txBox="1"/>
          <p:nvPr/>
        </p:nvSpPr>
        <p:spPr>
          <a:xfrm flipH="1">
            <a:off x="4618328" y="1040483"/>
            <a:ext cx="1476900" cy="347100"/>
          </a:xfrm>
          <a:prstGeom prst="rect">
            <a:avLst/>
          </a:prstGeom>
          <a:noFill/>
          <a:ln>
            <a:noFill/>
          </a:ln>
        </p:spPr>
        <p:txBody>
          <a:bodyPr spcFirstLastPara="1" wrap="square" lIns="91425" tIns="91425" rIns="91425" bIns="91425" anchor="b" anchorCtr="0">
            <a:noAutofit/>
          </a:bodyPr>
          <a:lstStyle/>
          <a:p>
            <a:pPr marL="0" lvl="0" indent="0" algn="ctr" rtl="1"/>
            <a:r>
              <a:rPr lang="fa-IR" b="1" dirty="0">
                <a:solidFill>
                  <a:schemeClr val="bg1"/>
                </a:solidFill>
                <a:latin typeface="Shabnam" panose="020B0603030804020204" pitchFamily="34" charset="-78"/>
                <a:cs typeface="Shabnam" panose="020B0603030804020204" pitchFamily="34" charset="-78"/>
              </a:rPr>
              <a:t>عنوان دلخواه</a:t>
            </a:r>
            <a:endParaRPr lang="fa-IR" b="1" dirty="0">
              <a:solidFill>
                <a:schemeClr val="bg1"/>
              </a:solidFill>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55"/>
        <p:cNvGrpSpPr/>
        <p:nvPr/>
      </p:nvGrpSpPr>
      <p:grpSpPr>
        <a:xfrm>
          <a:off x="0" y="0"/>
          <a:ext cx="0" cy="0"/>
          <a:chOff x="0" y="0"/>
          <a:chExt cx="0" cy="0"/>
        </a:xfrm>
      </p:grpSpPr>
      <p:sp>
        <p:nvSpPr>
          <p:cNvPr id="156" name="Google Shape;156;p31"/>
          <p:cNvSpPr txBox="1">
            <a:spLocks noGrp="1"/>
          </p:cNvSpPr>
          <p:nvPr>
            <p:ph type="ctrTitle"/>
          </p:nvPr>
        </p:nvSpPr>
        <p:spPr>
          <a:xfrm>
            <a:off x="1822702" y="1183642"/>
            <a:ext cx="2111400" cy="369600"/>
          </a:xfrm>
          <a:prstGeom prst="rect">
            <a:avLst/>
          </a:prstGeom>
        </p:spPr>
        <p:txBody>
          <a:bodyPr spcFirstLastPara="1" wrap="square" lIns="91425" tIns="91425" rIns="91425" bIns="91425" anchor="b" anchorCtr="0">
            <a:noAutofit/>
          </a:bodyPr>
          <a:lstStyle/>
          <a:p>
            <a:pPr lvl="0" algn="r"/>
            <a:r>
              <a:rPr lang="fa-IR" dirty="0">
                <a:latin typeface="Shabnam" panose="020B0603030804020204" pitchFamily="34" charset="-78"/>
                <a:cs typeface="Shabnam" panose="020B0603030804020204" pitchFamily="34" charset="-78"/>
              </a:rPr>
              <a:t>عنوان فصل</a:t>
            </a:r>
            <a:endParaRPr lang="fa-IR" dirty="0">
              <a:latin typeface="Shabnam" panose="020B0603030804020204" pitchFamily="34" charset="-78"/>
              <a:cs typeface="Shabnam" panose="020B0603030804020204" pitchFamily="34" charset="-78"/>
            </a:endParaRPr>
          </a:p>
        </p:txBody>
      </p:sp>
      <p:sp>
        <p:nvSpPr>
          <p:cNvPr id="157" name="Google Shape;157;p31"/>
          <p:cNvSpPr txBox="1">
            <a:spLocks noGrp="1"/>
          </p:cNvSpPr>
          <p:nvPr>
            <p:ph type="subTitle" idx="1"/>
          </p:nvPr>
        </p:nvSpPr>
        <p:spPr>
          <a:xfrm>
            <a:off x="1822712" y="1416842"/>
            <a:ext cx="2111389" cy="328500"/>
          </a:xfrm>
          <a:prstGeom prst="rect">
            <a:avLst/>
          </a:prstGeom>
        </p:spPr>
        <p:txBody>
          <a:bodyPr spcFirstLastPara="1" wrap="square" lIns="91425" tIns="91425" rIns="91425" bIns="91425" anchor="t" anchorCtr="0">
            <a:noAutofit/>
          </a:bodyPr>
          <a:lstStyle/>
          <a:p>
            <a:pPr marL="0" lvl="0" indent="0" algn="r"/>
            <a:r>
              <a:rPr lang="fa-IR" dirty="0">
                <a:latin typeface="Shabnam" panose="020B0603030804020204" pitchFamily="34" charset="-78"/>
                <a:cs typeface="Shabnam" panose="020B0603030804020204" pitchFamily="34" charset="-78"/>
              </a:rPr>
              <a:t>توضیحات دلخواه خود را در این قسمت وارد کنید</a:t>
            </a:r>
            <a:endParaRPr lang="fa-IR" dirty="0">
              <a:latin typeface="Shabnam" panose="020B0603030804020204" pitchFamily="34" charset="-78"/>
              <a:cs typeface="Shabnam" panose="020B0603030804020204" pitchFamily="34" charset="-78"/>
            </a:endParaRPr>
          </a:p>
        </p:txBody>
      </p:sp>
      <p:sp>
        <p:nvSpPr>
          <p:cNvPr id="158" name="Google Shape;158;p31"/>
          <p:cNvSpPr txBox="1">
            <a:spLocks noGrp="1"/>
          </p:cNvSpPr>
          <p:nvPr>
            <p:ph type="title" idx="2"/>
          </p:nvPr>
        </p:nvSpPr>
        <p:spPr>
          <a:xfrm>
            <a:off x="3804473" y="1174287"/>
            <a:ext cx="698095" cy="818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smtClean="0">
                <a:solidFill>
                  <a:srgbClr val="FFFFFF"/>
                </a:solidFill>
                <a:cs typeface="B Titr" panose="00000700000000000000" pitchFamily="2" charset="-78"/>
              </a:rPr>
              <a:t>4</a:t>
            </a:r>
            <a:endParaRPr dirty="0">
              <a:solidFill>
                <a:srgbClr val="FFFFFF"/>
              </a:solidFill>
              <a:cs typeface="B Titr" panose="00000700000000000000" pitchFamily="2" charset="-78"/>
            </a:endParaRPr>
          </a:p>
        </p:txBody>
      </p:sp>
      <p:sp>
        <p:nvSpPr>
          <p:cNvPr id="159" name="Google Shape;159;p31"/>
          <p:cNvSpPr txBox="1">
            <a:spLocks noGrp="1"/>
          </p:cNvSpPr>
          <p:nvPr>
            <p:ph type="ctrTitle" idx="3"/>
          </p:nvPr>
        </p:nvSpPr>
        <p:spPr>
          <a:xfrm>
            <a:off x="4436008" y="1183642"/>
            <a:ext cx="2111399" cy="369600"/>
          </a:xfrm>
          <a:prstGeom prst="rect">
            <a:avLst/>
          </a:prstGeom>
        </p:spPr>
        <p:txBody>
          <a:bodyPr spcFirstLastPara="1" wrap="square" lIns="91425" tIns="91425" rIns="91425" bIns="91425" anchor="b" anchorCtr="0">
            <a:noAutofit/>
          </a:bodyPr>
          <a:lstStyle/>
          <a:p>
            <a:pPr lvl="0" algn="r"/>
            <a:r>
              <a:rPr lang="fa-IR" dirty="0" smtClean="0">
                <a:latin typeface="Shabnam" panose="020B0603030804020204" pitchFamily="34" charset="-78"/>
                <a:cs typeface="Shabnam" panose="020B0603030804020204" pitchFamily="34" charset="-78"/>
              </a:rPr>
              <a:t>عنوان فصل</a:t>
            </a:r>
            <a:endParaRPr lang="fa-IR" dirty="0">
              <a:latin typeface="Shabnam" panose="020B0603030804020204" pitchFamily="34" charset="-78"/>
              <a:cs typeface="Shabnam" panose="020B0603030804020204" pitchFamily="34" charset="-78"/>
            </a:endParaRPr>
          </a:p>
        </p:txBody>
      </p:sp>
      <p:sp>
        <p:nvSpPr>
          <p:cNvPr id="160" name="Google Shape;160;p31"/>
          <p:cNvSpPr txBox="1">
            <a:spLocks noGrp="1"/>
          </p:cNvSpPr>
          <p:nvPr>
            <p:ph type="subTitle" idx="4"/>
          </p:nvPr>
        </p:nvSpPr>
        <p:spPr>
          <a:xfrm>
            <a:off x="4436017" y="1416842"/>
            <a:ext cx="2111390" cy="328500"/>
          </a:xfrm>
          <a:prstGeom prst="rect">
            <a:avLst/>
          </a:prstGeom>
        </p:spPr>
        <p:txBody>
          <a:bodyPr spcFirstLastPara="1" wrap="square" lIns="91425" tIns="91425" rIns="91425" bIns="91425" anchor="t" anchorCtr="0">
            <a:noAutofit/>
          </a:bodyPr>
          <a:lstStyle/>
          <a:p>
            <a:pPr marL="0" lvl="0" indent="0" algn="r"/>
            <a:r>
              <a:rPr lang="fa-IR" dirty="0">
                <a:latin typeface="Shabnam" panose="020B0603030804020204" pitchFamily="34" charset="-78"/>
                <a:cs typeface="Shabnam" panose="020B0603030804020204" pitchFamily="34" charset="-78"/>
              </a:rPr>
              <a:t>توضیحات دلخواه خود را در این قسمت وارد کنید</a:t>
            </a:r>
            <a:endParaRPr lang="fa-IR" dirty="0">
              <a:latin typeface="Shabnam" panose="020B0603030804020204" pitchFamily="34" charset="-78"/>
              <a:cs typeface="Shabnam" panose="020B0603030804020204" pitchFamily="34" charset="-78"/>
            </a:endParaRPr>
          </a:p>
        </p:txBody>
      </p:sp>
      <p:sp>
        <p:nvSpPr>
          <p:cNvPr id="161" name="Google Shape;161;p31"/>
          <p:cNvSpPr txBox="1">
            <a:spLocks noGrp="1"/>
          </p:cNvSpPr>
          <p:nvPr>
            <p:ph type="title" idx="5"/>
          </p:nvPr>
        </p:nvSpPr>
        <p:spPr>
          <a:xfrm>
            <a:off x="6442307" y="1144192"/>
            <a:ext cx="698095" cy="818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smtClean="0">
                <a:solidFill>
                  <a:srgbClr val="FFFFFF"/>
                </a:solidFill>
                <a:cs typeface="B Titr" panose="00000700000000000000" pitchFamily="2" charset="-78"/>
              </a:rPr>
              <a:t>1</a:t>
            </a:r>
            <a:endParaRPr dirty="0">
              <a:solidFill>
                <a:srgbClr val="FFFFFF"/>
              </a:solidFill>
              <a:cs typeface="B Titr" panose="00000700000000000000" pitchFamily="2" charset="-78"/>
            </a:endParaRPr>
          </a:p>
        </p:txBody>
      </p:sp>
      <p:sp>
        <p:nvSpPr>
          <p:cNvPr id="162" name="Google Shape;162;p31"/>
          <p:cNvSpPr txBox="1">
            <a:spLocks noGrp="1"/>
          </p:cNvSpPr>
          <p:nvPr>
            <p:ph type="ctrTitle" idx="6"/>
          </p:nvPr>
        </p:nvSpPr>
        <p:spPr>
          <a:xfrm>
            <a:off x="1822702" y="2219742"/>
            <a:ext cx="2111400" cy="369600"/>
          </a:xfrm>
          <a:prstGeom prst="rect">
            <a:avLst/>
          </a:prstGeom>
        </p:spPr>
        <p:txBody>
          <a:bodyPr spcFirstLastPara="1" wrap="square" lIns="91425" tIns="91425" rIns="91425" bIns="91425" anchor="b" anchorCtr="0">
            <a:noAutofit/>
          </a:bodyPr>
          <a:lstStyle/>
          <a:p>
            <a:pPr lvl="0" algn="r"/>
            <a:r>
              <a:rPr lang="fa-IR" dirty="0">
                <a:latin typeface="Shabnam" panose="020B0603030804020204" pitchFamily="34" charset="-78"/>
                <a:cs typeface="Shabnam" panose="020B0603030804020204" pitchFamily="34" charset="-78"/>
              </a:rPr>
              <a:t>عنوان فصل</a:t>
            </a:r>
            <a:endParaRPr lang="fa-IR" dirty="0">
              <a:latin typeface="Shabnam" panose="020B0603030804020204" pitchFamily="34" charset="-78"/>
              <a:cs typeface="Shabnam" panose="020B0603030804020204" pitchFamily="34" charset="-78"/>
            </a:endParaRPr>
          </a:p>
        </p:txBody>
      </p:sp>
      <p:sp>
        <p:nvSpPr>
          <p:cNvPr id="163" name="Google Shape;163;p31"/>
          <p:cNvSpPr txBox="1">
            <a:spLocks noGrp="1"/>
          </p:cNvSpPr>
          <p:nvPr>
            <p:ph type="subTitle" idx="7"/>
          </p:nvPr>
        </p:nvSpPr>
        <p:spPr>
          <a:xfrm>
            <a:off x="1822713" y="2452942"/>
            <a:ext cx="2111388" cy="328500"/>
          </a:xfrm>
          <a:prstGeom prst="rect">
            <a:avLst/>
          </a:prstGeom>
        </p:spPr>
        <p:txBody>
          <a:bodyPr spcFirstLastPara="1" wrap="square" lIns="91425" tIns="91425" rIns="91425" bIns="91425" anchor="t" anchorCtr="0">
            <a:noAutofit/>
          </a:bodyPr>
          <a:lstStyle/>
          <a:p>
            <a:pPr marL="0" lvl="0" indent="0" algn="r"/>
            <a:r>
              <a:rPr lang="fa-IR" dirty="0">
                <a:latin typeface="Shabnam" panose="020B0603030804020204" pitchFamily="34" charset="-78"/>
                <a:cs typeface="Shabnam" panose="020B0603030804020204" pitchFamily="34" charset="-78"/>
              </a:rPr>
              <a:t>توضیحات دلخواه خود را در این قسمت وارد کنید</a:t>
            </a:r>
            <a:endParaRPr lang="fa-IR" dirty="0">
              <a:latin typeface="Shabnam" panose="020B0603030804020204" pitchFamily="34" charset="-78"/>
              <a:cs typeface="Shabnam" panose="020B0603030804020204" pitchFamily="34" charset="-78"/>
            </a:endParaRPr>
          </a:p>
        </p:txBody>
      </p:sp>
      <p:sp>
        <p:nvSpPr>
          <p:cNvPr id="164" name="Google Shape;164;p31"/>
          <p:cNvSpPr txBox="1">
            <a:spLocks noGrp="1"/>
          </p:cNvSpPr>
          <p:nvPr>
            <p:ph type="title" idx="8"/>
          </p:nvPr>
        </p:nvSpPr>
        <p:spPr>
          <a:xfrm>
            <a:off x="3804473" y="2210387"/>
            <a:ext cx="698095" cy="818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smtClean="0">
                <a:solidFill>
                  <a:srgbClr val="FFFFFF"/>
                </a:solidFill>
                <a:cs typeface="B Titr" panose="00000700000000000000" pitchFamily="2" charset="-78"/>
              </a:rPr>
              <a:t>5</a:t>
            </a:r>
            <a:endParaRPr dirty="0">
              <a:solidFill>
                <a:srgbClr val="FFFFFF"/>
              </a:solidFill>
              <a:cs typeface="B Titr" panose="00000700000000000000" pitchFamily="2" charset="-78"/>
            </a:endParaRPr>
          </a:p>
        </p:txBody>
      </p:sp>
      <p:sp>
        <p:nvSpPr>
          <p:cNvPr id="165" name="Google Shape;165;p31"/>
          <p:cNvSpPr txBox="1">
            <a:spLocks noGrp="1"/>
          </p:cNvSpPr>
          <p:nvPr>
            <p:ph type="ctrTitle" idx="9"/>
          </p:nvPr>
        </p:nvSpPr>
        <p:spPr>
          <a:xfrm>
            <a:off x="4436008" y="2219742"/>
            <a:ext cx="2111400" cy="369600"/>
          </a:xfrm>
          <a:prstGeom prst="rect">
            <a:avLst/>
          </a:prstGeom>
        </p:spPr>
        <p:txBody>
          <a:bodyPr spcFirstLastPara="1" wrap="square" lIns="91425" tIns="91425" rIns="91425" bIns="91425" anchor="b" anchorCtr="0">
            <a:noAutofit/>
          </a:bodyPr>
          <a:lstStyle/>
          <a:p>
            <a:pPr lvl="0" algn="r"/>
            <a:r>
              <a:rPr lang="fa-IR" dirty="0">
                <a:latin typeface="Shabnam" panose="020B0603030804020204" pitchFamily="34" charset="-78"/>
                <a:cs typeface="Shabnam" panose="020B0603030804020204" pitchFamily="34" charset="-78"/>
              </a:rPr>
              <a:t>عنوان فصل</a:t>
            </a:r>
            <a:endParaRPr lang="fa-IR" dirty="0">
              <a:latin typeface="Shabnam" panose="020B0603030804020204" pitchFamily="34" charset="-78"/>
              <a:cs typeface="Shabnam" panose="020B0603030804020204" pitchFamily="34" charset="-78"/>
            </a:endParaRPr>
          </a:p>
        </p:txBody>
      </p:sp>
      <p:sp>
        <p:nvSpPr>
          <p:cNvPr id="166" name="Google Shape;166;p31"/>
          <p:cNvSpPr txBox="1">
            <a:spLocks noGrp="1"/>
          </p:cNvSpPr>
          <p:nvPr>
            <p:ph type="subTitle" idx="13"/>
          </p:nvPr>
        </p:nvSpPr>
        <p:spPr>
          <a:xfrm>
            <a:off x="4436016" y="2452942"/>
            <a:ext cx="2111391" cy="328500"/>
          </a:xfrm>
          <a:prstGeom prst="rect">
            <a:avLst/>
          </a:prstGeom>
        </p:spPr>
        <p:txBody>
          <a:bodyPr spcFirstLastPara="1" wrap="square" lIns="91425" tIns="91425" rIns="91425" bIns="91425" anchor="t" anchorCtr="0">
            <a:noAutofit/>
          </a:bodyPr>
          <a:lstStyle/>
          <a:p>
            <a:pPr marL="0" lvl="0" indent="0" algn="r"/>
            <a:r>
              <a:rPr lang="fa-IR" dirty="0">
                <a:latin typeface="Shabnam" panose="020B0603030804020204" pitchFamily="34" charset="-78"/>
                <a:cs typeface="Shabnam" panose="020B0603030804020204" pitchFamily="34" charset="-78"/>
              </a:rPr>
              <a:t>توضیحات دلخواه خود را در این قسمت وارد کنید</a:t>
            </a:r>
            <a:endParaRPr lang="fa-IR" dirty="0">
              <a:latin typeface="Shabnam" panose="020B0603030804020204" pitchFamily="34" charset="-78"/>
              <a:cs typeface="Shabnam" panose="020B0603030804020204" pitchFamily="34" charset="-78"/>
            </a:endParaRPr>
          </a:p>
        </p:txBody>
      </p:sp>
      <p:sp>
        <p:nvSpPr>
          <p:cNvPr id="167" name="Google Shape;167;p31"/>
          <p:cNvSpPr txBox="1">
            <a:spLocks noGrp="1"/>
          </p:cNvSpPr>
          <p:nvPr>
            <p:ph type="title" idx="14"/>
          </p:nvPr>
        </p:nvSpPr>
        <p:spPr>
          <a:xfrm>
            <a:off x="6442307" y="2180292"/>
            <a:ext cx="698095" cy="818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smtClean="0">
                <a:solidFill>
                  <a:srgbClr val="FFFFFF"/>
                </a:solidFill>
                <a:cs typeface="B Titr" panose="00000700000000000000" pitchFamily="2" charset="-78"/>
              </a:rPr>
              <a:t>2</a:t>
            </a:r>
            <a:endParaRPr dirty="0">
              <a:solidFill>
                <a:srgbClr val="FFFFFF"/>
              </a:solidFill>
              <a:cs typeface="B Titr" panose="00000700000000000000" pitchFamily="2" charset="-78"/>
            </a:endParaRPr>
          </a:p>
        </p:txBody>
      </p:sp>
      <p:sp>
        <p:nvSpPr>
          <p:cNvPr id="168" name="Google Shape;168;p31"/>
          <p:cNvSpPr txBox="1">
            <a:spLocks noGrp="1"/>
          </p:cNvSpPr>
          <p:nvPr>
            <p:ph type="ctrTitle" idx="15"/>
          </p:nvPr>
        </p:nvSpPr>
        <p:spPr>
          <a:xfrm>
            <a:off x="1822702" y="3255842"/>
            <a:ext cx="2111400" cy="369600"/>
          </a:xfrm>
          <a:prstGeom prst="rect">
            <a:avLst/>
          </a:prstGeom>
        </p:spPr>
        <p:txBody>
          <a:bodyPr spcFirstLastPara="1" wrap="square" lIns="91425" tIns="91425" rIns="91425" bIns="91425" anchor="b" anchorCtr="0">
            <a:noAutofit/>
          </a:bodyPr>
          <a:lstStyle/>
          <a:p>
            <a:pPr lvl="0" algn="r"/>
            <a:r>
              <a:rPr lang="fa-IR" dirty="0">
                <a:latin typeface="Shabnam" panose="020B0603030804020204" pitchFamily="34" charset="-78"/>
                <a:cs typeface="Shabnam" panose="020B0603030804020204" pitchFamily="34" charset="-78"/>
              </a:rPr>
              <a:t>عنوان فصل</a:t>
            </a:r>
            <a:endParaRPr lang="fa-IR" dirty="0">
              <a:latin typeface="Shabnam" panose="020B0603030804020204" pitchFamily="34" charset="-78"/>
              <a:cs typeface="Shabnam" panose="020B0603030804020204" pitchFamily="34" charset="-78"/>
            </a:endParaRPr>
          </a:p>
        </p:txBody>
      </p:sp>
      <p:sp>
        <p:nvSpPr>
          <p:cNvPr id="169" name="Google Shape;169;p31"/>
          <p:cNvSpPr txBox="1">
            <a:spLocks noGrp="1"/>
          </p:cNvSpPr>
          <p:nvPr>
            <p:ph type="subTitle" idx="16"/>
          </p:nvPr>
        </p:nvSpPr>
        <p:spPr>
          <a:xfrm>
            <a:off x="1822713" y="3489042"/>
            <a:ext cx="2111388" cy="328500"/>
          </a:xfrm>
          <a:prstGeom prst="rect">
            <a:avLst/>
          </a:prstGeom>
        </p:spPr>
        <p:txBody>
          <a:bodyPr spcFirstLastPara="1" wrap="square" lIns="91425" tIns="91425" rIns="91425" bIns="91425" anchor="t" anchorCtr="0">
            <a:noAutofit/>
          </a:bodyPr>
          <a:lstStyle/>
          <a:p>
            <a:pPr marL="0" lvl="0" indent="0" algn="r"/>
            <a:r>
              <a:rPr lang="fa-IR" dirty="0">
                <a:latin typeface="Shabnam" panose="020B0603030804020204" pitchFamily="34" charset="-78"/>
                <a:cs typeface="Shabnam" panose="020B0603030804020204" pitchFamily="34" charset="-78"/>
              </a:rPr>
              <a:t>توضیحات دلخواه خود را در این قسمت وارد کنید</a:t>
            </a:r>
            <a:endParaRPr lang="fa-IR" dirty="0">
              <a:latin typeface="Shabnam" panose="020B0603030804020204" pitchFamily="34" charset="-78"/>
              <a:cs typeface="Shabnam" panose="020B0603030804020204" pitchFamily="34" charset="-78"/>
            </a:endParaRPr>
          </a:p>
        </p:txBody>
      </p:sp>
      <p:sp>
        <p:nvSpPr>
          <p:cNvPr id="170" name="Google Shape;170;p31"/>
          <p:cNvSpPr txBox="1">
            <a:spLocks noGrp="1"/>
          </p:cNvSpPr>
          <p:nvPr>
            <p:ph type="title" idx="17"/>
          </p:nvPr>
        </p:nvSpPr>
        <p:spPr>
          <a:xfrm>
            <a:off x="3804473" y="3246487"/>
            <a:ext cx="698095" cy="818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smtClean="0">
                <a:solidFill>
                  <a:srgbClr val="FFFFFF"/>
                </a:solidFill>
                <a:cs typeface="B Titr" panose="00000700000000000000" pitchFamily="2" charset="-78"/>
              </a:rPr>
              <a:t>6</a:t>
            </a:r>
            <a:endParaRPr dirty="0">
              <a:solidFill>
                <a:srgbClr val="FFFFFF"/>
              </a:solidFill>
              <a:cs typeface="B Titr" panose="00000700000000000000" pitchFamily="2" charset="-78"/>
            </a:endParaRPr>
          </a:p>
        </p:txBody>
      </p:sp>
      <p:sp>
        <p:nvSpPr>
          <p:cNvPr id="171" name="Google Shape;171;p31"/>
          <p:cNvSpPr txBox="1">
            <a:spLocks noGrp="1"/>
          </p:cNvSpPr>
          <p:nvPr>
            <p:ph type="ctrTitle" idx="18"/>
          </p:nvPr>
        </p:nvSpPr>
        <p:spPr>
          <a:xfrm>
            <a:off x="4436008" y="3255842"/>
            <a:ext cx="2111400" cy="369600"/>
          </a:xfrm>
          <a:prstGeom prst="rect">
            <a:avLst/>
          </a:prstGeom>
        </p:spPr>
        <p:txBody>
          <a:bodyPr spcFirstLastPara="1" wrap="square" lIns="91425" tIns="91425" rIns="91425" bIns="91425" anchor="b" anchorCtr="0">
            <a:noAutofit/>
          </a:bodyPr>
          <a:lstStyle/>
          <a:p>
            <a:pPr lvl="0" algn="r"/>
            <a:r>
              <a:rPr lang="fa-IR" dirty="0">
                <a:latin typeface="Shabnam" panose="020B0603030804020204" pitchFamily="34" charset="-78"/>
                <a:cs typeface="Shabnam" panose="020B0603030804020204" pitchFamily="34" charset="-78"/>
              </a:rPr>
              <a:t>عنوان فصل</a:t>
            </a:r>
            <a:endParaRPr lang="fa-IR" dirty="0">
              <a:latin typeface="Shabnam" panose="020B0603030804020204" pitchFamily="34" charset="-78"/>
              <a:cs typeface="Shabnam" panose="020B0603030804020204" pitchFamily="34" charset="-78"/>
            </a:endParaRPr>
          </a:p>
        </p:txBody>
      </p:sp>
      <p:sp>
        <p:nvSpPr>
          <p:cNvPr id="172" name="Google Shape;172;p31"/>
          <p:cNvSpPr txBox="1">
            <a:spLocks noGrp="1"/>
          </p:cNvSpPr>
          <p:nvPr>
            <p:ph type="subTitle" idx="19"/>
          </p:nvPr>
        </p:nvSpPr>
        <p:spPr>
          <a:xfrm>
            <a:off x="4436017" y="3489042"/>
            <a:ext cx="2111390" cy="328500"/>
          </a:xfrm>
          <a:prstGeom prst="rect">
            <a:avLst/>
          </a:prstGeom>
        </p:spPr>
        <p:txBody>
          <a:bodyPr spcFirstLastPara="1" wrap="square" lIns="91425" tIns="91425" rIns="91425" bIns="91425" anchor="t" anchorCtr="0">
            <a:noAutofit/>
          </a:bodyPr>
          <a:lstStyle/>
          <a:p>
            <a:pPr marL="0" lvl="0" indent="0" algn="r"/>
            <a:r>
              <a:rPr lang="fa-IR" dirty="0">
                <a:latin typeface="Shabnam" panose="020B0603030804020204" pitchFamily="34" charset="-78"/>
                <a:cs typeface="Shabnam" panose="020B0603030804020204" pitchFamily="34" charset="-78"/>
              </a:rPr>
              <a:t>توضیحات دلخواه خود را در این قسمت وارد کنید</a:t>
            </a:r>
            <a:endParaRPr lang="fa-IR" dirty="0">
              <a:latin typeface="Shabnam" panose="020B0603030804020204" pitchFamily="34" charset="-78"/>
              <a:cs typeface="Shabnam" panose="020B0603030804020204" pitchFamily="34" charset="-78"/>
            </a:endParaRPr>
          </a:p>
        </p:txBody>
      </p:sp>
      <p:sp>
        <p:nvSpPr>
          <p:cNvPr id="173" name="Google Shape;173;p31"/>
          <p:cNvSpPr txBox="1">
            <a:spLocks noGrp="1"/>
          </p:cNvSpPr>
          <p:nvPr>
            <p:ph type="title" idx="20"/>
          </p:nvPr>
        </p:nvSpPr>
        <p:spPr>
          <a:xfrm>
            <a:off x="6442307" y="3216392"/>
            <a:ext cx="698095" cy="818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smtClean="0">
                <a:solidFill>
                  <a:srgbClr val="FFFFFF"/>
                </a:solidFill>
                <a:cs typeface="B Titr" panose="00000700000000000000" pitchFamily="2" charset="-78"/>
              </a:rPr>
              <a:t>3</a:t>
            </a:r>
            <a:endParaRPr dirty="0">
              <a:solidFill>
                <a:srgbClr val="FFFFFF"/>
              </a:solidFill>
              <a:cs typeface="B Titr" panose="00000700000000000000" pitchFamily="2" charset="-78"/>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048"/>
        <p:cNvGrpSpPr/>
        <p:nvPr/>
      </p:nvGrpSpPr>
      <p:grpSpPr>
        <a:xfrm>
          <a:off x="0" y="0"/>
          <a:ext cx="0" cy="0"/>
          <a:chOff x="0" y="0"/>
          <a:chExt cx="0" cy="0"/>
        </a:xfrm>
      </p:grpSpPr>
      <p:cxnSp>
        <p:nvCxnSpPr>
          <p:cNvPr id="1049" name="Google Shape;1049;p49"/>
          <p:cNvCxnSpPr/>
          <p:nvPr/>
        </p:nvCxnSpPr>
        <p:spPr>
          <a:xfrm flipH="1">
            <a:off x="1925813" y="1993325"/>
            <a:ext cx="900" cy="270300"/>
          </a:xfrm>
          <a:prstGeom prst="straightConnector1">
            <a:avLst/>
          </a:prstGeom>
          <a:noFill/>
          <a:ln w="19050" cap="flat" cmpd="sng">
            <a:solidFill>
              <a:srgbClr val="FFFFFF"/>
            </a:solidFill>
            <a:prstDash val="solid"/>
            <a:round/>
            <a:headEnd type="none" w="med" len="med"/>
            <a:tailEnd type="none" w="med" len="med"/>
          </a:ln>
        </p:spPr>
      </p:cxnSp>
      <p:cxnSp>
        <p:nvCxnSpPr>
          <p:cNvPr id="1050" name="Google Shape;1050;p49"/>
          <p:cNvCxnSpPr/>
          <p:nvPr/>
        </p:nvCxnSpPr>
        <p:spPr>
          <a:xfrm flipH="1">
            <a:off x="3688278" y="1993325"/>
            <a:ext cx="900" cy="270300"/>
          </a:xfrm>
          <a:prstGeom prst="straightConnector1">
            <a:avLst/>
          </a:prstGeom>
          <a:noFill/>
          <a:ln w="19050" cap="flat" cmpd="sng">
            <a:solidFill>
              <a:srgbClr val="FFFFFF"/>
            </a:solidFill>
            <a:prstDash val="solid"/>
            <a:round/>
            <a:headEnd type="none" w="med" len="med"/>
            <a:tailEnd type="none" w="med" len="med"/>
          </a:ln>
        </p:spPr>
      </p:cxnSp>
      <p:cxnSp>
        <p:nvCxnSpPr>
          <p:cNvPr id="1051" name="Google Shape;1051;p49"/>
          <p:cNvCxnSpPr/>
          <p:nvPr/>
        </p:nvCxnSpPr>
        <p:spPr>
          <a:xfrm flipH="1">
            <a:off x="5452883" y="1993325"/>
            <a:ext cx="900" cy="270300"/>
          </a:xfrm>
          <a:prstGeom prst="straightConnector1">
            <a:avLst/>
          </a:prstGeom>
          <a:noFill/>
          <a:ln w="19050" cap="flat" cmpd="sng">
            <a:solidFill>
              <a:srgbClr val="FFFFFF"/>
            </a:solidFill>
            <a:prstDash val="solid"/>
            <a:round/>
            <a:headEnd type="none" w="med" len="med"/>
            <a:tailEnd type="none" w="med" len="med"/>
          </a:ln>
        </p:spPr>
      </p:cxnSp>
      <p:sp>
        <p:nvSpPr>
          <p:cNvPr id="1052" name="Google Shape;1052;p49"/>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3200" b="1" dirty="0">
                <a:latin typeface="Shabnam" panose="020B0603030804020204" pitchFamily="34" charset="-78"/>
                <a:cs typeface="Shabnam" panose="020B0603030804020204" pitchFamily="34" charset="-78"/>
              </a:rPr>
              <a:t>اصول درس خواندن</a:t>
            </a:r>
            <a:endParaRPr sz="3200" dirty="0"/>
          </a:p>
        </p:txBody>
      </p:sp>
      <p:sp>
        <p:nvSpPr>
          <p:cNvPr id="1053" name="Google Shape;1053;p49"/>
          <p:cNvSpPr txBox="1">
            <a:spLocks noGrp="1"/>
          </p:cNvSpPr>
          <p:nvPr>
            <p:ph type="subTitle" idx="4294967295"/>
          </p:nvPr>
        </p:nvSpPr>
        <p:spPr>
          <a:xfrm>
            <a:off x="1104750" y="3394275"/>
            <a:ext cx="1643100" cy="733850"/>
          </a:xfrm>
          <a:prstGeom prst="rect">
            <a:avLst/>
          </a:prstGeom>
        </p:spPr>
        <p:txBody>
          <a:bodyPr spcFirstLastPara="1" wrap="square" lIns="91425" tIns="91425" rIns="91425" bIns="91425" anchor="t" anchorCtr="0">
            <a:noAutofit/>
          </a:bodyPr>
          <a:lstStyle/>
          <a:p>
            <a:pPr marL="0" lvl="0" indent="0" algn="ctr" rtl="1">
              <a:buNone/>
            </a:pPr>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
        <p:nvSpPr>
          <p:cNvPr id="1054" name="Google Shape;1054;p49"/>
          <p:cNvSpPr txBox="1">
            <a:spLocks noGrp="1"/>
          </p:cNvSpPr>
          <p:nvPr>
            <p:ph type="subTitle" idx="4294967295"/>
          </p:nvPr>
        </p:nvSpPr>
        <p:spPr>
          <a:xfrm>
            <a:off x="2895925" y="3394274"/>
            <a:ext cx="1643100" cy="596199"/>
          </a:xfrm>
          <a:prstGeom prst="rect">
            <a:avLst/>
          </a:prstGeom>
        </p:spPr>
        <p:txBody>
          <a:bodyPr spcFirstLastPara="1" wrap="square" lIns="91425" tIns="91425" rIns="91425" bIns="91425" anchor="t" anchorCtr="0">
            <a:noAutofit/>
          </a:bodyPr>
          <a:lstStyle/>
          <a:p>
            <a:pPr marL="0" lvl="0" indent="0" algn="ctr" rtl="1">
              <a:buNone/>
            </a:pPr>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
        <p:nvSpPr>
          <p:cNvPr id="1055" name="Google Shape;1055;p49"/>
          <p:cNvSpPr txBox="1">
            <a:spLocks noGrp="1"/>
          </p:cNvSpPr>
          <p:nvPr>
            <p:ph type="subTitle" idx="4294967295"/>
          </p:nvPr>
        </p:nvSpPr>
        <p:spPr>
          <a:xfrm>
            <a:off x="4631800" y="3394274"/>
            <a:ext cx="1643100" cy="596199"/>
          </a:xfrm>
          <a:prstGeom prst="rect">
            <a:avLst/>
          </a:prstGeom>
        </p:spPr>
        <p:txBody>
          <a:bodyPr spcFirstLastPara="1" wrap="square" lIns="91425" tIns="91425" rIns="91425" bIns="91425" anchor="t" anchorCtr="0">
            <a:noAutofit/>
          </a:bodyPr>
          <a:lstStyle/>
          <a:p>
            <a:pPr marL="0" lvl="0" indent="0" algn="ctr" rtl="1">
              <a:buNone/>
            </a:pPr>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cxnSp>
        <p:nvCxnSpPr>
          <p:cNvPr id="1056" name="Google Shape;1056;p49"/>
          <p:cNvCxnSpPr/>
          <p:nvPr/>
        </p:nvCxnSpPr>
        <p:spPr>
          <a:xfrm flipH="1">
            <a:off x="7217288" y="1993325"/>
            <a:ext cx="900" cy="270300"/>
          </a:xfrm>
          <a:prstGeom prst="straightConnector1">
            <a:avLst/>
          </a:prstGeom>
          <a:noFill/>
          <a:ln w="19050" cap="flat" cmpd="sng">
            <a:solidFill>
              <a:srgbClr val="FFFFFF"/>
            </a:solidFill>
            <a:prstDash val="solid"/>
            <a:round/>
            <a:headEnd type="none" w="med" len="med"/>
            <a:tailEnd type="none" w="med" len="med"/>
          </a:ln>
        </p:spPr>
      </p:cxnSp>
      <p:sp>
        <p:nvSpPr>
          <p:cNvPr id="1057" name="Google Shape;1057;p49"/>
          <p:cNvSpPr txBox="1">
            <a:spLocks noGrp="1"/>
          </p:cNvSpPr>
          <p:nvPr>
            <p:ph type="subTitle" idx="4294967295"/>
          </p:nvPr>
        </p:nvSpPr>
        <p:spPr>
          <a:xfrm>
            <a:off x="6396200" y="3394274"/>
            <a:ext cx="1643100" cy="596199"/>
          </a:xfrm>
          <a:prstGeom prst="rect">
            <a:avLst/>
          </a:prstGeom>
        </p:spPr>
        <p:txBody>
          <a:bodyPr spcFirstLastPara="1" wrap="square" lIns="91425" tIns="91425" rIns="91425" bIns="91425" anchor="t" anchorCtr="0">
            <a:noAutofit/>
          </a:bodyPr>
          <a:lstStyle/>
          <a:p>
            <a:pPr marL="0" lvl="0" indent="0" algn="ctr" rtl="1">
              <a:buNone/>
            </a:pPr>
            <a:r>
              <a:rPr lang="fa-IR" sz="1200"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endParaRPr lang="fa-IR" sz="1200" dirty="0">
              <a:solidFill>
                <a:schemeClr val="bg1"/>
              </a:solidFill>
              <a:latin typeface="Shabnam" panose="020B0603030804020204" pitchFamily="34" charset="-78"/>
              <a:cs typeface="Shabnam" panose="020B0603030804020204" pitchFamily="34" charset="-78"/>
            </a:endParaRPr>
          </a:p>
        </p:txBody>
      </p:sp>
      <p:sp>
        <p:nvSpPr>
          <p:cNvPr id="1058" name="Google Shape;1058;p49"/>
          <p:cNvSpPr/>
          <p:nvPr/>
        </p:nvSpPr>
        <p:spPr>
          <a:xfrm>
            <a:off x="1429771" y="1000324"/>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059" name="Google Shape;1059;p49"/>
          <p:cNvSpPr/>
          <p:nvPr/>
        </p:nvSpPr>
        <p:spPr>
          <a:xfrm>
            <a:off x="3192238" y="1000324"/>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060" name="Google Shape;1060;p49"/>
          <p:cNvSpPr/>
          <p:nvPr/>
        </p:nvSpPr>
        <p:spPr>
          <a:xfrm>
            <a:off x="4956843" y="1000324"/>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061" name="Google Shape;1061;p49"/>
          <p:cNvSpPr/>
          <p:nvPr/>
        </p:nvSpPr>
        <p:spPr>
          <a:xfrm>
            <a:off x="6721248" y="1000324"/>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grpSp>
        <p:nvGrpSpPr>
          <p:cNvPr id="1062" name="Google Shape;1062;p49"/>
          <p:cNvGrpSpPr/>
          <p:nvPr/>
        </p:nvGrpSpPr>
        <p:grpSpPr>
          <a:xfrm>
            <a:off x="1716092" y="1286643"/>
            <a:ext cx="420359" cy="420359"/>
            <a:chOff x="1190625" y="238125"/>
            <a:chExt cx="5228350" cy="5228350"/>
          </a:xfrm>
        </p:grpSpPr>
        <p:sp>
          <p:nvSpPr>
            <p:cNvPr id="1063" name="Google Shape;1063;p49"/>
            <p:cNvSpPr/>
            <p:nvPr/>
          </p:nvSpPr>
          <p:spPr>
            <a:xfrm>
              <a:off x="1190625" y="238125"/>
              <a:ext cx="4461225" cy="5228350"/>
            </a:xfrm>
            <a:custGeom>
              <a:avLst/>
              <a:gdLst/>
              <a:ahLst/>
              <a:cxnLst/>
              <a:rect l="l" t="t" r="r" b="b"/>
              <a:pathLst>
                <a:path w="178449" h="209134" extrusionOk="0">
                  <a:moveTo>
                    <a:pt x="12254" y="0"/>
                  </a:moveTo>
                  <a:cubicBezTo>
                    <a:pt x="5490" y="0"/>
                    <a:pt x="0" y="5490"/>
                    <a:pt x="0" y="12254"/>
                  </a:cubicBezTo>
                  <a:lnTo>
                    <a:pt x="0" y="196879"/>
                  </a:lnTo>
                  <a:cubicBezTo>
                    <a:pt x="0" y="203643"/>
                    <a:pt x="5490" y="209133"/>
                    <a:pt x="12254" y="209133"/>
                  </a:cubicBezTo>
                  <a:lnTo>
                    <a:pt x="112005" y="209133"/>
                  </a:lnTo>
                  <a:cubicBezTo>
                    <a:pt x="114260" y="209133"/>
                    <a:pt x="116098" y="207320"/>
                    <a:pt x="116098" y="205065"/>
                  </a:cubicBezTo>
                  <a:lnTo>
                    <a:pt x="116098" y="128352"/>
                  </a:lnTo>
                  <a:cubicBezTo>
                    <a:pt x="116098" y="126098"/>
                    <a:pt x="114260" y="124259"/>
                    <a:pt x="112005" y="124259"/>
                  </a:cubicBezTo>
                  <a:lnTo>
                    <a:pt x="90266" y="124259"/>
                  </a:lnTo>
                  <a:lnTo>
                    <a:pt x="90266" y="101001"/>
                  </a:lnTo>
                  <a:lnTo>
                    <a:pt x="112005" y="101001"/>
                  </a:lnTo>
                  <a:cubicBezTo>
                    <a:pt x="114260" y="101001"/>
                    <a:pt x="116098" y="99187"/>
                    <a:pt x="116098" y="96908"/>
                  </a:cubicBezTo>
                  <a:lnTo>
                    <a:pt x="116098" y="69629"/>
                  </a:lnTo>
                  <a:cubicBezTo>
                    <a:pt x="116098" y="52718"/>
                    <a:pt x="129847" y="38969"/>
                    <a:pt x="146759" y="38969"/>
                  </a:cubicBezTo>
                  <a:lnTo>
                    <a:pt x="170164" y="38969"/>
                  </a:lnTo>
                  <a:lnTo>
                    <a:pt x="170164" y="62228"/>
                  </a:lnTo>
                  <a:lnTo>
                    <a:pt x="146759" y="62228"/>
                  </a:lnTo>
                  <a:cubicBezTo>
                    <a:pt x="142739" y="62228"/>
                    <a:pt x="139357" y="65610"/>
                    <a:pt x="139357" y="69629"/>
                  </a:cubicBezTo>
                  <a:lnTo>
                    <a:pt x="139357" y="96908"/>
                  </a:lnTo>
                  <a:cubicBezTo>
                    <a:pt x="139357" y="99187"/>
                    <a:pt x="141195" y="101001"/>
                    <a:pt x="143450" y="101001"/>
                  </a:cubicBezTo>
                  <a:lnTo>
                    <a:pt x="169601" y="101001"/>
                  </a:lnTo>
                  <a:lnTo>
                    <a:pt x="166537" y="124259"/>
                  </a:lnTo>
                  <a:lnTo>
                    <a:pt x="143450" y="124259"/>
                  </a:lnTo>
                  <a:cubicBezTo>
                    <a:pt x="141195" y="124259"/>
                    <a:pt x="139357" y="126098"/>
                    <a:pt x="139357" y="128352"/>
                  </a:cubicBezTo>
                  <a:lnTo>
                    <a:pt x="139357" y="205065"/>
                  </a:lnTo>
                  <a:cubicBezTo>
                    <a:pt x="139357" y="207320"/>
                    <a:pt x="141195" y="209133"/>
                    <a:pt x="143450" y="209133"/>
                  </a:cubicBezTo>
                  <a:lnTo>
                    <a:pt x="156047" y="209133"/>
                  </a:lnTo>
                  <a:cubicBezTo>
                    <a:pt x="158302" y="209133"/>
                    <a:pt x="160116" y="207320"/>
                    <a:pt x="160116" y="205065"/>
                  </a:cubicBezTo>
                  <a:cubicBezTo>
                    <a:pt x="160116" y="202810"/>
                    <a:pt x="158302" y="200972"/>
                    <a:pt x="156047" y="200972"/>
                  </a:cubicBezTo>
                  <a:lnTo>
                    <a:pt x="147518" y="200972"/>
                  </a:lnTo>
                  <a:lnTo>
                    <a:pt x="147518" y="132445"/>
                  </a:lnTo>
                  <a:lnTo>
                    <a:pt x="170115" y="132445"/>
                  </a:lnTo>
                  <a:cubicBezTo>
                    <a:pt x="172174" y="132445"/>
                    <a:pt x="173890" y="130901"/>
                    <a:pt x="174159" y="128892"/>
                  </a:cubicBezTo>
                  <a:lnTo>
                    <a:pt x="178301" y="97447"/>
                  </a:lnTo>
                  <a:cubicBezTo>
                    <a:pt x="178448" y="96295"/>
                    <a:pt x="178105" y="95119"/>
                    <a:pt x="177321" y="94236"/>
                  </a:cubicBezTo>
                  <a:cubicBezTo>
                    <a:pt x="176537" y="93354"/>
                    <a:pt x="175434" y="92839"/>
                    <a:pt x="174257" y="92839"/>
                  </a:cubicBezTo>
                  <a:lnTo>
                    <a:pt x="147518" y="92839"/>
                  </a:lnTo>
                  <a:lnTo>
                    <a:pt x="147518" y="70414"/>
                  </a:lnTo>
                  <a:lnTo>
                    <a:pt x="174257" y="70414"/>
                  </a:lnTo>
                  <a:cubicBezTo>
                    <a:pt x="176512" y="70414"/>
                    <a:pt x="178326" y="68576"/>
                    <a:pt x="178326" y="66321"/>
                  </a:cubicBezTo>
                  <a:lnTo>
                    <a:pt x="178326" y="34900"/>
                  </a:lnTo>
                  <a:cubicBezTo>
                    <a:pt x="178326" y="32646"/>
                    <a:pt x="176512" y="30808"/>
                    <a:pt x="174257" y="30808"/>
                  </a:cubicBezTo>
                  <a:lnTo>
                    <a:pt x="146759" y="30808"/>
                  </a:lnTo>
                  <a:cubicBezTo>
                    <a:pt x="125338" y="30808"/>
                    <a:pt x="107937" y="48233"/>
                    <a:pt x="107937" y="69629"/>
                  </a:cubicBezTo>
                  <a:lnTo>
                    <a:pt x="107937" y="92839"/>
                  </a:lnTo>
                  <a:lnTo>
                    <a:pt x="86173" y="92839"/>
                  </a:lnTo>
                  <a:cubicBezTo>
                    <a:pt x="83918" y="92839"/>
                    <a:pt x="82080" y="94677"/>
                    <a:pt x="82080" y="96932"/>
                  </a:cubicBezTo>
                  <a:lnTo>
                    <a:pt x="82080" y="128352"/>
                  </a:lnTo>
                  <a:cubicBezTo>
                    <a:pt x="82080" y="130607"/>
                    <a:pt x="83918" y="132445"/>
                    <a:pt x="86173" y="132445"/>
                  </a:cubicBezTo>
                  <a:lnTo>
                    <a:pt x="107937" y="132445"/>
                  </a:lnTo>
                  <a:lnTo>
                    <a:pt x="107937" y="200972"/>
                  </a:lnTo>
                  <a:lnTo>
                    <a:pt x="12254" y="200972"/>
                  </a:lnTo>
                  <a:cubicBezTo>
                    <a:pt x="10000" y="200972"/>
                    <a:pt x="8161" y="199134"/>
                    <a:pt x="8161" y="196879"/>
                  </a:cubicBezTo>
                  <a:lnTo>
                    <a:pt x="8161" y="12254"/>
                  </a:lnTo>
                  <a:cubicBezTo>
                    <a:pt x="8161" y="10000"/>
                    <a:pt x="10000" y="8161"/>
                    <a:pt x="12254" y="8161"/>
                  </a:cubicBezTo>
                  <a:lnTo>
                    <a:pt x="20416" y="8161"/>
                  </a:lnTo>
                  <a:cubicBezTo>
                    <a:pt x="22671" y="8161"/>
                    <a:pt x="24509" y="6348"/>
                    <a:pt x="24509" y="4093"/>
                  </a:cubicBezTo>
                  <a:cubicBezTo>
                    <a:pt x="24509" y="1838"/>
                    <a:pt x="22671" y="0"/>
                    <a:pt x="2041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 name="Google Shape;1064;p49"/>
            <p:cNvSpPr/>
            <p:nvPr/>
          </p:nvSpPr>
          <p:spPr>
            <a:xfrm>
              <a:off x="2416050" y="238125"/>
              <a:ext cx="4002925" cy="5228350"/>
            </a:xfrm>
            <a:custGeom>
              <a:avLst/>
              <a:gdLst/>
              <a:ahLst/>
              <a:cxnLst/>
              <a:rect l="l" t="t" r="r" b="b"/>
              <a:pathLst>
                <a:path w="160117" h="209134" extrusionOk="0">
                  <a:moveTo>
                    <a:pt x="4094" y="0"/>
                  </a:moveTo>
                  <a:cubicBezTo>
                    <a:pt x="1839" y="0"/>
                    <a:pt x="1" y="1838"/>
                    <a:pt x="1" y="4093"/>
                  </a:cubicBezTo>
                  <a:cubicBezTo>
                    <a:pt x="1" y="6348"/>
                    <a:pt x="1839" y="8161"/>
                    <a:pt x="4094" y="8161"/>
                  </a:cubicBezTo>
                  <a:lnTo>
                    <a:pt x="147862" y="8161"/>
                  </a:lnTo>
                  <a:cubicBezTo>
                    <a:pt x="150117" y="8161"/>
                    <a:pt x="151955" y="10000"/>
                    <a:pt x="151955" y="12254"/>
                  </a:cubicBezTo>
                  <a:lnTo>
                    <a:pt x="151955" y="196879"/>
                  </a:lnTo>
                  <a:cubicBezTo>
                    <a:pt x="151955" y="199134"/>
                    <a:pt x="150117" y="200972"/>
                    <a:pt x="147862" y="200972"/>
                  </a:cubicBezTo>
                  <a:lnTo>
                    <a:pt x="139701" y="200972"/>
                  </a:lnTo>
                  <a:cubicBezTo>
                    <a:pt x="137446" y="200972"/>
                    <a:pt x="135608" y="202810"/>
                    <a:pt x="135608" y="205065"/>
                  </a:cubicBezTo>
                  <a:cubicBezTo>
                    <a:pt x="135608" y="207320"/>
                    <a:pt x="137446" y="209133"/>
                    <a:pt x="139701" y="209133"/>
                  </a:cubicBezTo>
                  <a:lnTo>
                    <a:pt x="147862" y="209133"/>
                  </a:lnTo>
                  <a:cubicBezTo>
                    <a:pt x="154626" y="209133"/>
                    <a:pt x="160116" y="203643"/>
                    <a:pt x="160116" y="196879"/>
                  </a:cubicBezTo>
                  <a:lnTo>
                    <a:pt x="160116" y="12254"/>
                  </a:lnTo>
                  <a:cubicBezTo>
                    <a:pt x="160116" y="5490"/>
                    <a:pt x="154626" y="0"/>
                    <a:pt x="14786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 name="Google Shape;1065;p49"/>
            <p:cNvSpPr/>
            <p:nvPr/>
          </p:nvSpPr>
          <p:spPr>
            <a:xfrm>
              <a:off x="5398150" y="5262400"/>
              <a:ext cx="204075" cy="204075"/>
            </a:xfrm>
            <a:custGeom>
              <a:avLst/>
              <a:gdLst/>
              <a:ahLst/>
              <a:cxnLst/>
              <a:rect l="l" t="t" r="r" b="b"/>
              <a:pathLst>
                <a:path w="8163" h="8163" extrusionOk="0">
                  <a:moveTo>
                    <a:pt x="4069" y="1"/>
                  </a:moveTo>
                  <a:cubicBezTo>
                    <a:pt x="1814" y="1"/>
                    <a:pt x="1" y="1839"/>
                    <a:pt x="1" y="4094"/>
                  </a:cubicBezTo>
                  <a:cubicBezTo>
                    <a:pt x="1" y="6349"/>
                    <a:pt x="1814" y="8162"/>
                    <a:pt x="4069" y="8162"/>
                  </a:cubicBezTo>
                  <a:cubicBezTo>
                    <a:pt x="6324" y="8162"/>
                    <a:pt x="8162" y="6349"/>
                    <a:pt x="8162" y="4094"/>
                  </a:cubicBezTo>
                  <a:cubicBezTo>
                    <a:pt x="8162" y="1839"/>
                    <a:pt x="6324" y="1"/>
                    <a:pt x="406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 name="Google Shape;1066;p49"/>
            <p:cNvSpPr/>
            <p:nvPr/>
          </p:nvSpPr>
          <p:spPr>
            <a:xfrm>
              <a:off x="2007375" y="238125"/>
              <a:ext cx="204675" cy="204050"/>
            </a:xfrm>
            <a:custGeom>
              <a:avLst/>
              <a:gdLst/>
              <a:ahLst/>
              <a:cxnLst/>
              <a:rect l="l" t="t" r="r" b="b"/>
              <a:pathLst>
                <a:path w="8187" h="8162" extrusionOk="0">
                  <a:moveTo>
                    <a:pt x="4093" y="0"/>
                  </a:moveTo>
                  <a:cubicBezTo>
                    <a:pt x="1838" y="0"/>
                    <a:pt x="0" y="1838"/>
                    <a:pt x="0" y="4093"/>
                  </a:cubicBezTo>
                  <a:cubicBezTo>
                    <a:pt x="0" y="6348"/>
                    <a:pt x="1838" y="8161"/>
                    <a:pt x="4093" y="8161"/>
                  </a:cubicBezTo>
                  <a:cubicBezTo>
                    <a:pt x="6348" y="8161"/>
                    <a:pt x="8186" y="6348"/>
                    <a:pt x="8186" y="4093"/>
                  </a:cubicBezTo>
                  <a:cubicBezTo>
                    <a:pt x="8186"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67" name="Google Shape;1067;p49"/>
          <p:cNvGrpSpPr/>
          <p:nvPr/>
        </p:nvGrpSpPr>
        <p:grpSpPr>
          <a:xfrm>
            <a:off x="5243425" y="1286913"/>
            <a:ext cx="419837" cy="419837"/>
            <a:chOff x="1190625" y="238125"/>
            <a:chExt cx="5228350" cy="5228350"/>
          </a:xfrm>
        </p:grpSpPr>
        <p:sp>
          <p:nvSpPr>
            <p:cNvPr id="1068" name="Google Shape;1068;p49"/>
            <p:cNvSpPr/>
            <p:nvPr/>
          </p:nvSpPr>
          <p:spPr>
            <a:xfrm>
              <a:off x="1190625" y="238125"/>
              <a:ext cx="5228350" cy="5228350"/>
            </a:xfrm>
            <a:custGeom>
              <a:avLst/>
              <a:gdLst/>
              <a:ahLst/>
              <a:cxnLst/>
              <a:rect l="l" t="t" r="r" b="b"/>
              <a:pathLst>
                <a:path w="209134" h="209134" extrusionOk="0">
                  <a:moveTo>
                    <a:pt x="53111" y="0"/>
                  </a:moveTo>
                  <a:cubicBezTo>
                    <a:pt x="23823" y="0"/>
                    <a:pt x="0" y="23823"/>
                    <a:pt x="0" y="53111"/>
                  </a:cubicBezTo>
                  <a:lnTo>
                    <a:pt x="0" y="156047"/>
                  </a:lnTo>
                  <a:cubicBezTo>
                    <a:pt x="0" y="185311"/>
                    <a:pt x="23823" y="209133"/>
                    <a:pt x="53111" y="209133"/>
                  </a:cubicBezTo>
                  <a:lnTo>
                    <a:pt x="156047" y="209133"/>
                  </a:lnTo>
                  <a:cubicBezTo>
                    <a:pt x="185311" y="209133"/>
                    <a:pt x="209133" y="185311"/>
                    <a:pt x="209133" y="156047"/>
                  </a:cubicBezTo>
                  <a:lnTo>
                    <a:pt x="209133" y="53111"/>
                  </a:lnTo>
                  <a:cubicBezTo>
                    <a:pt x="209133" y="23823"/>
                    <a:pt x="185311" y="0"/>
                    <a:pt x="156047" y="0"/>
                  </a:cubicBezTo>
                  <a:lnTo>
                    <a:pt x="96393" y="0"/>
                  </a:lnTo>
                  <a:cubicBezTo>
                    <a:pt x="94138" y="0"/>
                    <a:pt x="92325" y="1838"/>
                    <a:pt x="92325" y="4093"/>
                  </a:cubicBezTo>
                  <a:cubicBezTo>
                    <a:pt x="92325" y="6348"/>
                    <a:pt x="94138" y="8161"/>
                    <a:pt x="96393" y="8161"/>
                  </a:cubicBezTo>
                  <a:lnTo>
                    <a:pt x="156047" y="8161"/>
                  </a:lnTo>
                  <a:cubicBezTo>
                    <a:pt x="180826" y="8161"/>
                    <a:pt x="200972" y="28332"/>
                    <a:pt x="200972" y="53111"/>
                  </a:cubicBezTo>
                  <a:lnTo>
                    <a:pt x="200972" y="156047"/>
                  </a:lnTo>
                  <a:cubicBezTo>
                    <a:pt x="200972" y="180826"/>
                    <a:pt x="180826" y="200972"/>
                    <a:pt x="156047" y="200972"/>
                  </a:cubicBezTo>
                  <a:lnTo>
                    <a:pt x="53111" y="200972"/>
                  </a:lnTo>
                  <a:cubicBezTo>
                    <a:pt x="28332" y="200972"/>
                    <a:pt x="8161" y="180826"/>
                    <a:pt x="8161" y="156047"/>
                  </a:cubicBezTo>
                  <a:lnTo>
                    <a:pt x="8161" y="53111"/>
                  </a:lnTo>
                  <a:cubicBezTo>
                    <a:pt x="8161" y="28332"/>
                    <a:pt x="28332" y="8161"/>
                    <a:pt x="53111" y="8161"/>
                  </a:cubicBezTo>
                  <a:lnTo>
                    <a:pt x="63723" y="8161"/>
                  </a:lnTo>
                  <a:cubicBezTo>
                    <a:pt x="65978" y="8161"/>
                    <a:pt x="67816" y="6348"/>
                    <a:pt x="67816" y="4093"/>
                  </a:cubicBezTo>
                  <a:cubicBezTo>
                    <a:pt x="67816" y="1838"/>
                    <a:pt x="65978" y="0"/>
                    <a:pt x="6372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 name="Google Shape;1069;p49"/>
            <p:cNvSpPr/>
            <p:nvPr/>
          </p:nvSpPr>
          <p:spPr>
            <a:xfrm>
              <a:off x="1599300" y="646800"/>
              <a:ext cx="4411600" cy="4411600"/>
            </a:xfrm>
            <a:custGeom>
              <a:avLst/>
              <a:gdLst/>
              <a:ahLst/>
              <a:cxnLst/>
              <a:rect l="l" t="t" r="r" b="b"/>
              <a:pathLst>
                <a:path w="176464" h="176464" extrusionOk="0">
                  <a:moveTo>
                    <a:pt x="36764" y="0"/>
                  </a:moveTo>
                  <a:cubicBezTo>
                    <a:pt x="16495" y="0"/>
                    <a:pt x="0" y="16495"/>
                    <a:pt x="0" y="36764"/>
                  </a:cubicBezTo>
                  <a:lnTo>
                    <a:pt x="0" y="139700"/>
                  </a:lnTo>
                  <a:cubicBezTo>
                    <a:pt x="0" y="159969"/>
                    <a:pt x="16495" y="176464"/>
                    <a:pt x="36764" y="176464"/>
                  </a:cubicBezTo>
                  <a:lnTo>
                    <a:pt x="96393" y="176464"/>
                  </a:lnTo>
                  <a:cubicBezTo>
                    <a:pt x="98648" y="176464"/>
                    <a:pt x="100486" y="174625"/>
                    <a:pt x="100486" y="172371"/>
                  </a:cubicBezTo>
                  <a:cubicBezTo>
                    <a:pt x="100486" y="170116"/>
                    <a:pt x="98648" y="168278"/>
                    <a:pt x="96393" y="168278"/>
                  </a:cubicBezTo>
                  <a:lnTo>
                    <a:pt x="36764" y="168278"/>
                  </a:lnTo>
                  <a:cubicBezTo>
                    <a:pt x="20980" y="168278"/>
                    <a:pt x="8162" y="155459"/>
                    <a:pt x="8162" y="139700"/>
                  </a:cubicBezTo>
                  <a:lnTo>
                    <a:pt x="8162" y="36764"/>
                  </a:lnTo>
                  <a:cubicBezTo>
                    <a:pt x="8162" y="20980"/>
                    <a:pt x="20980" y="8162"/>
                    <a:pt x="36764" y="8162"/>
                  </a:cubicBezTo>
                  <a:lnTo>
                    <a:pt x="139700" y="8162"/>
                  </a:lnTo>
                  <a:cubicBezTo>
                    <a:pt x="155459" y="8162"/>
                    <a:pt x="168278" y="20980"/>
                    <a:pt x="168278" y="36764"/>
                  </a:cubicBezTo>
                  <a:lnTo>
                    <a:pt x="168278" y="139700"/>
                  </a:lnTo>
                  <a:cubicBezTo>
                    <a:pt x="168278" y="155459"/>
                    <a:pt x="155459" y="168278"/>
                    <a:pt x="139700" y="168278"/>
                  </a:cubicBezTo>
                  <a:lnTo>
                    <a:pt x="129064" y="168278"/>
                  </a:lnTo>
                  <a:cubicBezTo>
                    <a:pt x="126809" y="168278"/>
                    <a:pt x="124995" y="170116"/>
                    <a:pt x="124995" y="172371"/>
                  </a:cubicBezTo>
                  <a:cubicBezTo>
                    <a:pt x="124995" y="174625"/>
                    <a:pt x="126809" y="176464"/>
                    <a:pt x="129064" y="176464"/>
                  </a:cubicBezTo>
                  <a:lnTo>
                    <a:pt x="139700" y="176464"/>
                  </a:lnTo>
                  <a:cubicBezTo>
                    <a:pt x="159969" y="176464"/>
                    <a:pt x="176464" y="159969"/>
                    <a:pt x="176464" y="139700"/>
                  </a:cubicBezTo>
                  <a:lnTo>
                    <a:pt x="176464" y="36764"/>
                  </a:lnTo>
                  <a:cubicBezTo>
                    <a:pt x="176464" y="16495"/>
                    <a:pt x="159969" y="0"/>
                    <a:pt x="13970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 name="Google Shape;1070;p49"/>
            <p:cNvSpPr/>
            <p:nvPr/>
          </p:nvSpPr>
          <p:spPr>
            <a:xfrm>
              <a:off x="2681350" y="1728850"/>
              <a:ext cx="2246875" cy="2246875"/>
            </a:xfrm>
            <a:custGeom>
              <a:avLst/>
              <a:gdLst/>
              <a:ahLst/>
              <a:cxnLst/>
              <a:rect l="l" t="t" r="r" b="b"/>
              <a:pathLst>
                <a:path w="89875" h="89875" extrusionOk="0">
                  <a:moveTo>
                    <a:pt x="44950" y="8187"/>
                  </a:moveTo>
                  <a:cubicBezTo>
                    <a:pt x="65219" y="8187"/>
                    <a:pt x="81713" y="24681"/>
                    <a:pt x="81713" y="44950"/>
                  </a:cubicBezTo>
                  <a:cubicBezTo>
                    <a:pt x="81713" y="65219"/>
                    <a:pt x="65219" y="81713"/>
                    <a:pt x="44950" y="81713"/>
                  </a:cubicBezTo>
                  <a:cubicBezTo>
                    <a:pt x="24681" y="81713"/>
                    <a:pt x="8187" y="65219"/>
                    <a:pt x="8187" y="44950"/>
                  </a:cubicBezTo>
                  <a:cubicBezTo>
                    <a:pt x="8187" y="24681"/>
                    <a:pt x="24681" y="8187"/>
                    <a:pt x="44950" y="8187"/>
                  </a:cubicBezTo>
                  <a:close/>
                  <a:moveTo>
                    <a:pt x="44950" y="1"/>
                  </a:moveTo>
                  <a:cubicBezTo>
                    <a:pt x="20172" y="1"/>
                    <a:pt x="1" y="20172"/>
                    <a:pt x="1" y="44950"/>
                  </a:cubicBezTo>
                  <a:cubicBezTo>
                    <a:pt x="1" y="69728"/>
                    <a:pt x="20172" y="89875"/>
                    <a:pt x="44950" y="89875"/>
                  </a:cubicBezTo>
                  <a:cubicBezTo>
                    <a:pt x="69728" y="89875"/>
                    <a:pt x="89875" y="69728"/>
                    <a:pt x="89875" y="44950"/>
                  </a:cubicBezTo>
                  <a:cubicBezTo>
                    <a:pt x="89875" y="20172"/>
                    <a:pt x="69728" y="1"/>
                    <a:pt x="4495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 name="Google Shape;1071;p49"/>
            <p:cNvSpPr/>
            <p:nvPr/>
          </p:nvSpPr>
          <p:spPr>
            <a:xfrm>
              <a:off x="3090050" y="2137550"/>
              <a:ext cx="1429500" cy="1429500"/>
            </a:xfrm>
            <a:custGeom>
              <a:avLst/>
              <a:gdLst/>
              <a:ahLst/>
              <a:cxnLst/>
              <a:rect l="l" t="t" r="r" b="b"/>
              <a:pathLst>
                <a:path w="57180" h="57180" extrusionOk="0">
                  <a:moveTo>
                    <a:pt x="28602" y="8162"/>
                  </a:moveTo>
                  <a:cubicBezTo>
                    <a:pt x="39851" y="8162"/>
                    <a:pt x="49018" y="17328"/>
                    <a:pt x="49018" y="28602"/>
                  </a:cubicBezTo>
                  <a:cubicBezTo>
                    <a:pt x="49018" y="39851"/>
                    <a:pt x="39851" y="49018"/>
                    <a:pt x="28602" y="49018"/>
                  </a:cubicBezTo>
                  <a:cubicBezTo>
                    <a:pt x="17328" y="49018"/>
                    <a:pt x="8162" y="39851"/>
                    <a:pt x="8162" y="28602"/>
                  </a:cubicBezTo>
                  <a:cubicBezTo>
                    <a:pt x="8162" y="17328"/>
                    <a:pt x="17328" y="8162"/>
                    <a:pt x="28602" y="8162"/>
                  </a:cubicBezTo>
                  <a:close/>
                  <a:moveTo>
                    <a:pt x="28602" y="0"/>
                  </a:moveTo>
                  <a:cubicBezTo>
                    <a:pt x="12818" y="0"/>
                    <a:pt x="0" y="12818"/>
                    <a:pt x="0" y="28602"/>
                  </a:cubicBezTo>
                  <a:cubicBezTo>
                    <a:pt x="0" y="44361"/>
                    <a:pt x="12818" y="57179"/>
                    <a:pt x="28602" y="57179"/>
                  </a:cubicBezTo>
                  <a:cubicBezTo>
                    <a:pt x="44361" y="57179"/>
                    <a:pt x="57179" y="44361"/>
                    <a:pt x="57179" y="28602"/>
                  </a:cubicBezTo>
                  <a:cubicBezTo>
                    <a:pt x="57179" y="12818"/>
                    <a:pt x="44361" y="0"/>
                    <a:pt x="2860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 name="Google Shape;1072;p49"/>
            <p:cNvSpPr/>
            <p:nvPr/>
          </p:nvSpPr>
          <p:spPr>
            <a:xfrm>
              <a:off x="4683125" y="1157200"/>
              <a:ext cx="816775" cy="816775"/>
            </a:xfrm>
            <a:custGeom>
              <a:avLst/>
              <a:gdLst/>
              <a:ahLst/>
              <a:cxnLst/>
              <a:rect l="l" t="t" r="r" b="b"/>
              <a:pathLst>
                <a:path w="32671" h="32671" extrusionOk="0">
                  <a:moveTo>
                    <a:pt x="16347" y="8162"/>
                  </a:moveTo>
                  <a:cubicBezTo>
                    <a:pt x="20832" y="8162"/>
                    <a:pt x="24509" y="11838"/>
                    <a:pt x="24509" y="16348"/>
                  </a:cubicBezTo>
                  <a:cubicBezTo>
                    <a:pt x="24509" y="20857"/>
                    <a:pt x="20832" y="24509"/>
                    <a:pt x="16347" y="24509"/>
                  </a:cubicBezTo>
                  <a:cubicBezTo>
                    <a:pt x="11838" y="24509"/>
                    <a:pt x="8161" y="20857"/>
                    <a:pt x="8161" y="16348"/>
                  </a:cubicBezTo>
                  <a:cubicBezTo>
                    <a:pt x="8161" y="11838"/>
                    <a:pt x="11838" y="8162"/>
                    <a:pt x="16347" y="8162"/>
                  </a:cubicBezTo>
                  <a:close/>
                  <a:moveTo>
                    <a:pt x="16347" y="0"/>
                  </a:moveTo>
                  <a:cubicBezTo>
                    <a:pt x="7328" y="0"/>
                    <a:pt x="0" y="7328"/>
                    <a:pt x="0" y="16348"/>
                  </a:cubicBezTo>
                  <a:cubicBezTo>
                    <a:pt x="0" y="25342"/>
                    <a:pt x="7328" y="32670"/>
                    <a:pt x="16347" y="32670"/>
                  </a:cubicBezTo>
                  <a:cubicBezTo>
                    <a:pt x="25342" y="32670"/>
                    <a:pt x="32670" y="25342"/>
                    <a:pt x="32670" y="16348"/>
                  </a:cubicBezTo>
                  <a:cubicBezTo>
                    <a:pt x="32670" y="7328"/>
                    <a:pt x="25342" y="0"/>
                    <a:pt x="1634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 name="Google Shape;1073;p49"/>
            <p:cNvSpPr/>
            <p:nvPr/>
          </p:nvSpPr>
          <p:spPr>
            <a:xfrm>
              <a:off x="3090050" y="238125"/>
              <a:ext cx="204050" cy="204050"/>
            </a:xfrm>
            <a:custGeom>
              <a:avLst/>
              <a:gdLst/>
              <a:ahLst/>
              <a:cxnLst/>
              <a:rect l="l" t="t" r="r" b="b"/>
              <a:pathLst>
                <a:path w="8162" h="8162" extrusionOk="0">
                  <a:moveTo>
                    <a:pt x="4093" y="0"/>
                  </a:moveTo>
                  <a:cubicBezTo>
                    <a:pt x="1838" y="0"/>
                    <a:pt x="0" y="1838"/>
                    <a:pt x="0" y="4093"/>
                  </a:cubicBezTo>
                  <a:cubicBezTo>
                    <a:pt x="0" y="6348"/>
                    <a:pt x="1838" y="8161"/>
                    <a:pt x="4093" y="8161"/>
                  </a:cubicBezTo>
                  <a:cubicBezTo>
                    <a:pt x="6348" y="8161"/>
                    <a:pt x="8162" y="6348"/>
                    <a:pt x="8162" y="4093"/>
                  </a:cubicBezTo>
                  <a:cubicBezTo>
                    <a:pt x="8162"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 name="Google Shape;1074;p49"/>
            <p:cNvSpPr/>
            <p:nvPr/>
          </p:nvSpPr>
          <p:spPr>
            <a:xfrm>
              <a:off x="4315475" y="4853725"/>
              <a:ext cx="204075" cy="204675"/>
            </a:xfrm>
            <a:custGeom>
              <a:avLst/>
              <a:gdLst/>
              <a:ahLst/>
              <a:cxnLst/>
              <a:rect l="l" t="t" r="r" b="b"/>
              <a:pathLst>
                <a:path w="8163" h="8187" extrusionOk="0">
                  <a:moveTo>
                    <a:pt x="4094" y="1"/>
                  </a:moveTo>
                  <a:cubicBezTo>
                    <a:pt x="1839" y="1"/>
                    <a:pt x="1" y="1839"/>
                    <a:pt x="1" y="4094"/>
                  </a:cubicBezTo>
                  <a:cubicBezTo>
                    <a:pt x="1" y="6348"/>
                    <a:pt x="1839" y="8187"/>
                    <a:pt x="4094" y="8187"/>
                  </a:cubicBezTo>
                  <a:cubicBezTo>
                    <a:pt x="6349" y="8187"/>
                    <a:pt x="8162" y="6348"/>
                    <a:pt x="8162" y="4094"/>
                  </a:cubicBezTo>
                  <a:cubicBezTo>
                    <a:pt x="8162" y="1839"/>
                    <a:pt x="6349" y="1"/>
                    <a:pt x="409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5" name="Google Shape;1075;p49"/>
          <p:cNvGrpSpPr/>
          <p:nvPr/>
        </p:nvGrpSpPr>
        <p:grpSpPr>
          <a:xfrm>
            <a:off x="7008813" y="1286906"/>
            <a:ext cx="417869" cy="419837"/>
            <a:chOff x="1204700" y="238125"/>
            <a:chExt cx="5203850" cy="5228350"/>
          </a:xfrm>
        </p:grpSpPr>
        <p:sp>
          <p:nvSpPr>
            <p:cNvPr id="1076" name="Google Shape;1076;p49"/>
            <p:cNvSpPr/>
            <p:nvPr/>
          </p:nvSpPr>
          <p:spPr>
            <a:xfrm>
              <a:off x="1204700" y="238125"/>
              <a:ext cx="5203850" cy="5228350"/>
            </a:xfrm>
            <a:custGeom>
              <a:avLst/>
              <a:gdLst/>
              <a:ahLst/>
              <a:cxnLst/>
              <a:rect l="l" t="t" r="r" b="b"/>
              <a:pathLst>
                <a:path w="208154" h="209134" extrusionOk="0">
                  <a:moveTo>
                    <a:pt x="104555" y="0"/>
                  </a:moveTo>
                  <a:cubicBezTo>
                    <a:pt x="82791" y="0"/>
                    <a:pt x="61959" y="6666"/>
                    <a:pt x="44313" y="19313"/>
                  </a:cubicBezTo>
                  <a:cubicBezTo>
                    <a:pt x="42474" y="20612"/>
                    <a:pt x="42058" y="23185"/>
                    <a:pt x="43381" y="24999"/>
                  </a:cubicBezTo>
                  <a:cubicBezTo>
                    <a:pt x="44171" y="26117"/>
                    <a:pt x="45433" y="26709"/>
                    <a:pt x="46708" y="26709"/>
                  </a:cubicBezTo>
                  <a:cubicBezTo>
                    <a:pt x="47530" y="26709"/>
                    <a:pt x="48357" y="26464"/>
                    <a:pt x="49067" y="25955"/>
                  </a:cubicBezTo>
                  <a:cubicBezTo>
                    <a:pt x="65317" y="14313"/>
                    <a:pt x="84507" y="8161"/>
                    <a:pt x="104555" y="8161"/>
                  </a:cubicBezTo>
                  <a:cubicBezTo>
                    <a:pt x="157175" y="8161"/>
                    <a:pt x="199992" y="50978"/>
                    <a:pt x="199992" y="103599"/>
                  </a:cubicBezTo>
                  <a:cubicBezTo>
                    <a:pt x="199992" y="156219"/>
                    <a:pt x="157175" y="199036"/>
                    <a:pt x="104555" y="199036"/>
                  </a:cubicBezTo>
                  <a:cubicBezTo>
                    <a:pt x="88526" y="199036"/>
                    <a:pt x="72669" y="194967"/>
                    <a:pt x="58724" y="187321"/>
                  </a:cubicBezTo>
                  <a:cubicBezTo>
                    <a:pt x="58113" y="186983"/>
                    <a:pt x="57438" y="186814"/>
                    <a:pt x="56756" y="186814"/>
                  </a:cubicBezTo>
                  <a:cubicBezTo>
                    <a:pt x="56398" y="186814"/>
                    <a:pt x="56038" y="186860"/>
                    <a:pt x="55685" y="186953"/>
                  </a:cubicBezTo>
                  <a:lnTo>
                    <a:pt x="10221" y="199232"/>
                  </a:lnTo>
                  <a:lnTo>
                    <a:pt x="22622" y="154993"/>
                  </a:lnTo>
                  <a:cubicBezTo>
                    <a:pt x="22916" y="153915"/>
                    <a:pt x="22769" y="152788"/>
                    <a:pt x="22206" y="151832"/>
                  </a:cubicBezTo>
                  <a:cubicBezTo>
                    <a:pt x="13652" y="137249"/>
                    <a:pt x="9142" y="120583"/>
                    <a:pt x="9142" y="103599"/>
                  </a:cubicBezTo>
                  <a:cubicBezTo>
                    <a:pt x="9142" y="83550"/>
                    <a:pt x="15270" y="64360"/>
                    <a:pt x="26911" y="48111"/>
                  </a:cubicBezTo>
                  <a:cubicBezTo>
                    <a:pt x="28235" y="46273"/>
                    <a:pt x="27794" y="43724"/>
                    <a:pt x="25980" y="42425"/>
                  </a:cubicBezTo>
                  <a:cubicBezTo>
                    <a:pt x="25255" y="41903"/>
                    <a:pt x="24419" y="41651"/>
                    <a:pt x="23591" y="41651"/>
                  </a:cubicBezTo>
                  <a:cubicBezTo>
                    <a:pt x="22321" y="41651"/>
                    <a:pt x="21071" y="42243"/>
                    <a:pt x="20269" y="43356"/>
                  </a:cubicBezTo>
                  <a:cubicBezTo>
                    <a:pt x="7647" y="61002"/>
                    <a:pt x="957" y="81835"/>
                    <a:pt x="957" y="103599"/>
                  </a:cubicBezTo>
                  <a:cubicBezTo>
                    <a:pt x="957" y="121441"/>
                    <a:pt x="5564" y="138989"/>
                    <a:pt x="14289" y="154430"/>
                  </a:cubicBezTo>
                  <a:lnTo>
                    <a:pt x="417" y="203962"/>
                  </a:lnTo>
                  <a:cubicBezTo>
                    <a:pt x="1" y="205359"/>
                    <a:pt x="393" y="206879"/>
                    <a:pt x="1447" y="207932"/>
                  </a:cubicBezTo>
                  <a:cubicBezTo>
                    <a:pt x="2206" y="208717"/>
                    <a:pt x="3260" y="209133"/>
                    <a:pt x="4339" y="209133"/>
                  </a:cubicBezTo>
                  <a:cubicBezTo>
                    <a:pt x="4706" y="209133"/>
                    <a:pt x="5050" y="209084"/>
                    <a:pt x="5393" y="209011"/>
                  </a:cubicBezTo>
                  <a:lnTo>
                    <a:pt x="56248" y="195261"/>
                  </a:lnTo>
                  <a:cubicBezTo>
                    <a:pt x="71052" y="203080"/>
                    <a:pt x="87718" y="207197"/>
                    <a:pt x="104555" y="207197"/>
                  </a:cubicBezTo>
                  <a:cubicBezTo>
                    <a:pt x="132226" y="207197"/>
                    <a:pt x="158254" y="196413"/>
                    <a:pt x="177812" y="176855"/>
                  </a:cubicBezTo>
                  <a:cubicBezTo>
                    <a:pt x="197370" y="157297"/>
                    <a:pt x="208154" y="131269"/>
                    <a:pt x="208154" y="103599"/>
                  </a:cubicBezTo>
                  <a:cubicBezTo>
                    <a:pt x="208154" y="75928"/>
                    <a:pt x="197370" y="49900"/>
                    <a:pt x="177812" y="30342"/>
                  </a:cubicBezTo>
                  <a:cubicBezTo>
                    <a:pt x="158254" y="10784"/>
                    <a:pt x="132226" y="0"/>
                    <a:pt x="10455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 name="Google Shape;1077;p49"/>
            <p:cNvSpPr/>
            <p:nvPr/>
          </p:nvSpPr>
          <p:spPr>
            <a:xfrm>
              <a:off x="1637275" y="646800"/>
              <a:ext cx="4362600" cy="4362575"/>
            </a:xfrm>
            <a:custGeom>
              <a:avLst/>
              <a:gdLst/>
              <a:ahLst/>
              <a:cxnLst/>
              <a:rect l="l" t="t" r="r" b="b"/>
              <a:pathLst>
                <a:path w="174504" h="174503" extrusionOk="0">
                  <a:moveTo>
                    <a:pt x="87252" y="0"/>
                  </a:moveTo>
                  <a:cubicBezTo>
                    <a:pt x="63944" y="0"/>
                    <a:pt x="42033" y="9069"/>
                    <a:pt x="25564" y="25538"/>
                  </a:cubicBezTo>
                  <a:cubicBezTo>
                    <a:pt x="9069" y="42033"/>
                    <a:pt x="1" y="63944"/>
                    <a:pt x="1" y="87252"/>
                  </a:cubicBezTo>
                  <a:cubicBezTo>
                    <a:pt x="1" y="102766"/>
                    <a:pt x="4118" y="118010"/>
                    <a:pt x="11937" y="131343"/>
                  </a:cubicBezTo>
                  <a:lnTo>
                    <a:pt x="14584" y="135828"/>
                  </a:lnTo>
                  <a:lnTo>
                    <a:pt x="6594" y="164332"/>
                  </a:lnTo>
                  <a:cubicBezTo>
                    <a:pt x="6202" y="165753"/>
                    <a:pt x="6594" y="167273"/>
                    <a:pt x="7623" y="168302"/>
                  </a:cubicBezTo>
                  <a:cubicBezTo>
                    <a:pt x="8396" y="169094"/>
                    <a:pt x="9446" y="169526"/>
                    <a:pt x="10523" y="169526"/>
                  </a:cubicBezTo>
                  <a:cubicBezTo>
                    <a:pt x="10880" y="169526"/>
                    <a:pt x="11240" y="169478"/>
                    <a:pt x="11594" y="169380"/>
                  </a:cubicBezTo>
                  <a:lnTo>
                    <a:pt x="41004" y="161415"/>
                  </a:lnTo>
                  <a:lnTo>
                    <a:pt x="45342" y="163792"/>
                  </a:lnTo>
                  <a:cubicBezTo>
                    <a:pt x="58111" y="170802"/>
                    <a:pt x="72596" y="174503"/>
                    <a:pt x="87252" y="174503"/>
                  </a:cubicBezTo>
                  <a:cubicBezTo>
                    <a:pt x="104580" y="174503"/>
                    <a:pt x="121295" y="169454"/>
                    <a:pt x="135632" y="159871"/>
                  </a:cubicBezTo>
                  <a:cubicBezTo>
                    <a:pt x="137520" y="158621"/>
                    <a:pt x="138034" y="156097"/>
                    <a:pt x="136784" y="154210"/>
                  </a:cubicBezTo>
                  <a:cubicBezTo>
                    <a:pt x="135985" y="153026"/>
                    <a:pt x="134694" y="152392"/>
                    <a:pt x="133377" y="152392"/>
                  </a:cubicBezTo>
                  <a:cubicBezTo>
                    <a:pt x="132594" y="152392"/>
                    <a:pt x="131802" y="152616"/>
                    <a:pt x="131098" y="153082"/>
                  </a:cubicBezTo>
                  <a:cubicBezTo>
                    <a:pt x="118109" y="161758"/>
                    <a:pt x="102938" y="166341"/>
                    <a:pt x="87252" y="166341"/>
                  </a:cubicBezTo>
                  <a:cubicBezTo>
                    <a:pt x="73968" y="166341"/>
                    <a:pt x="60832" y="162984"/>
                    <a:pt x="49264" y="156636"/>
                  </a:cubicBezTo>
                  <a:lnTo>
                    <a:pt x="43504" y="153474"/>
                  </a:lnTo>
                  <a:cubicBezTo>
                    <a:pt x="42893" y="153137"/>
                    <a:pt x="42218" y="152968"/>
                    <a:pt x="41536" y="152968"/>
                  </a:cubicBezTo>
                  <a:cubicBezTo>
                    <a:pt x="41178" y="152968"/>
                    <a:pt x="40819" y="153014"/>
                    <a:pt x="40465" y="153107"/>
                  </a:cubicBezTo>
                  <a:lnTo>
                    <a:pt x="16397" y="159626"/>
                  </a:lnTo>
                  <a:lnTo>
                    <a:pt x="16397" y="159626"/>
                  </a:lnTo>
                  <a:lnTo>
                    <a:pt x="22917" y="136367"/>
                  </a:lnTo>
                  <a:cubicBezTo>
                    <a:pt x="23211" y="135289"/>
                    <a:pt x="23064" y="134161"/>
                    <a:pt x="22500" y="133206"/>
                  </a:cubicBezTo>
                  <a:lnTo>
                    <a:pt x="18995" y="127201"/>
                  </a:lnTo>
                  <a:cubicBezTo>
                    <a:pt x="11912" y="115143"/>
                    <a:pt x="8162" y="101320"/>
                    <a:pt x="8162" y="87252"/>
                  </a:cubicBezTo>
                  <a:cubicBezTo>
                    <a:pt x="8162" y="43650"/>
                    <a:pt x="43651" y="8162"/>
                    <a:pt x="87252" y="8162"/>
                  </a:cubicBezTo>
                  <a:cubicBezTo>
                    <a:pt x="130878" y="8162"/>
                    <a:pt x="166342" y="43650"/>
                    <a:pt x="166342" y="87252"/>
                  </a:cubicBezTo>
                  <a:cubicBezTo>
                    <a:pt x="166342" y="102937"/>
                    <a:pt x="161759" y="118108"/>
                    <a:pt x="153083" y="131098"/>
                  </a:cubicBezTo>
                  <a:cubicBezTo>
                    <a:pt x="151833" y="132985"/>
                    <a:pt x="152347" y="135509"/>
                    <a:pt x="154210" y="136759"/>
                  </a:cubicBezTo>
                  <a:cubicBezTo>
                    <a:pt x="154914" y="137225"/>
                    <a:pt x="155706" y="137449"/>
                    <a:pt x="156488" y="137449"/>
                  </a:cubicBezTo>
                  <a:cubicBezTo>
                    <a:pt x="157803" y="137449"/>
                    <a:pt x="159088" y="136815"/>
                    <a:pt x="159872" y="135632"/>
                  </a:cubicBezTo>
                  <a:cubicBezTo>
                    <a:pt x="169455" y="121294"/>
                    <a:pt x="174503" y="104555"/>
                    <a:pt x="174503" y="87252"/>
                  </a:cubicBezTo>
                  <a:cubicBezTo>
                    <a:pt x="174503" y="63944"/>
                    <a:pt x="165435" y="42033"/>
                    <a:pt x="148965" y="25538"/>
                  </a:cubicBezTo>
                  <a:cubicBezTo>
                    <a:pt x="132471" y="9069"/>
                    <a:pt x="110560" y="0"/>
                    <a:pt x="8725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 name="Google Shape;1078;p49"/>
            <p:cNvSpPr/>
            <p:nvPr/>
          </p:nvSpPr>
          <p:spPr>
            <a:xfrm>
              <a:off x="2430750" y="1598375"/>
              <a:ext cx="2754200" cy="2533600"/>
            </a:xfrm>
            <a:custGeom>
              <a:avLst/>
              <a:gdLst/>
              <a:ahLst/>
              <a:cxnLst/>
              <a:rect l="l" t="t" r="r" b="b"/>
              <a:pathLst>
                <a:path w="110168" h="101344" extrusionOk="0">
                  <a:moveTo>
                    <a:pt x="22090" y="8171"/>
                  </a:moveTo>
                  <a:cubicBezTo>
                    <a:pt x="22803" y="8171"/>
                    <a:pt x="23739" y="8181"/>
                    <a:pt x="24951" y="8210"/>
                  </a:cubicBezTo>
                  <a:cubicBezTo>
                    <a:pt x="25931" y="8210"/>
                    <a:pt x="26397" y="8480"/>
                    <a:pt x="26544" y="8627"/>
                  </a:cubicBezTo>
                  <a:cubicBezTo>
                    <a:pt x="26740" y="9092"/>
                    <a:pt x="32499" y="22253"/>
                    <a:pt x="34656" y="27278"/>
                  </a:cubicBezTo>
                  <a:cubicBezTo>
                    <a:pt x="35735" y="29802"/>
                    <a:pt x="35073" y="30537"/>
                    <a:pt x="34754" y="30905"/>
                  </a:cubicBezTo>
                  <a:cubicBezTo>
                    <a:pt x="34705" y="30954"/>
                    <a:pt x="34656" y="31003"/>
                    <a:pt x="34607" y="31052"/>
                  </a:cubicBezTo>
                  <a:lnTo>
                    <a:pt x="34362" y="31346"/>
                  </a:lnTo>
                  <a:cubicBezTo>
                    <a:pt x="32009" y="34116"/>
                    <a:pt x="30343" y="35978"/>
                    <a:pt x="29436" y="36934"/>
                  </a:cubicBezTo>
                  <a:cubicBezTo>
                    <a:pt x="26421" y="40022"/>
                    <a:pt x="26715" y="44311"/>
                    <a:pt x="28259" y="46983"/>
                  </a:cubicBezTo>
                  <a:cubicBezTo>
                    <a:pt x="32181" y="53796"/>
                    <a:pt x="38994" y="61492"/>
                    <a:pt x="45587" y="66614"/>
                  </a:cubicBezTo>
                  <a:cubicBezTo>
                    <a:pt x="48332" y="68722"/>
                    <a:pt x="53650" y="72643"/>
                    <a:pt x="58822" y="75266"/>
                  </a:cubicBezTo>
                  <a:cubicBezTo>
                    <a:pt x="60442" y="76100"/>
                    <a:pt x="64290" y="78049"/>
                    <a:pt x="68033" y="78049"/>
                  </a:cubicBezTo>
                  <a:cubicBezTo>
                    <a:pt x="69897" y="78049"/>
                    <a:pt x="71734" y="77566"/>
                    <a:pt x="73257" y="76222"/>
                  </a:cubicBezTo>
                  <a:cubicBezTo>
                    <a:pt x="74532" y="75094"/>
                    <a:pt x="76321" y="72742"/>
                    <a:pt x="78723" y="69531"/>
                  </a:cubicBezTo>
                  <a:cubicBezTo>
                    <a:pt x="79409" y="68624"/>
                    <a:pt x="80267" y="67472"/>
                    <a:pt x="80586" y="67080"/>
                  </a:cubicBezTo>
                  <a:cubicBezTo>
                    <a:pt x="80806" y="66884"/>
                    <a:pt x="80978" y="66712"/>
                    <a:pt x="81125" y="66516"/>
                  </a:cubicBezTo>
                  <a:cubicBezTo>
                    <a:pt x="81574" y="66037"/>
                    <a:pt x="81877" y="65713"/>
                    <a:pt x="82420" y="65713"/>
                  </a:cubicBezTo>
                  <a:cubicBezTo>
                    <a:pt x="82765" y="65713"/>
                    <a:pt x="83207" y="65844"/>
                    <a:pt x="83845" y="66149"/>
                  </a:cubicBezTo>
                  <a:cubicBezTo>
                    <a:pt x="88772" y="68551"/>
                    <a:pt x="101050" y="74629"/>
                    <a:pt x="101492" y="74849"/>
                  </a:cubicBezTo>
                  <a:cubicBezTo>
                    <a:pt x="101639" y="74996"/>
                    <a:pt x="101859" y="75486"/>
                    <a:pt x="101835" y="76467"/>
                  </a:cubicBezTo>
                  <a:cubicBezTo>
                    <a:pt x="101761" y="79874"/>
                    <a:pt x="101614" y="81099"/>
                    <a:pt x="101590" y="81320"/>
                  </a:cubicBezTo>
                  <a:cubicBezTo>
                    <a:pt x="101565" y="81393"/>
                    <a:pt x="101590" y="81344"/>
                    <a:pt x="101565" y="81442"/>
                  </a:cubicBezTo>
                  <a:cubicBezTo>
                    <a:pt x="101516" y="81712"/>
                    <a:pt x="101001" y="84457"/>
                    <a:pt x="98771" y="87153"/>
                  </a:cubicBezTo>
                  <a:cubicBezTo>
                    <a:pt x="95585" y="90952"/>
                    <a:pt x="90487" y="92961"/>
                    <a:pt x="83625" y="93157"/>
                  </a:cubicBezTo>
                  <a:cubicBezTo>
                    <a:pt x="83327" y="93167"/>
                    <a:pt x="83029" y="93172"/>
                    <a:pt x="82729" y="93172"/>
                  </a:cubicBezTo>
                  <a:cubicBezTo>
                    <a:pt x="73756" y="93172"/>
                    <a:pt x="63662" y="88994"/>
                    <a:pt x="56690" y="85413"/>
                  </a:cubicBezTo>
                  <a:cubicBezTo>
                    <a:pt x="41984" y="77937"/>
                    <a:pt x="32499" y="69849"/>
                    <a:pt x="21617" y="55585"/>
                  </a:cubicBezTo>
                  <a:cubicBezTo>
                    <a:pt x="12647" y="43797"/>
                    <a:pt x="8383" y="33429"/>
                    <a:pt x="9290" y="25562"/>
                  </a:cubicBezTo>
                  <a:cubicBezTo>
                    <a:pt x="10981" y="10783"/>
                    <a:pt x="19093" y="8455"/>
                    <a:pt x="20196" y="8210"/>
                  </a:cubicBezTo>
                  <a:cubicBezTo>
                    <a:pt x="20419" y="8195"/>
                    <a:pt x="20987" y="8171"/>
                    <a:pt x="22090" y="8171"/>
                  </a:cubicBezTo>
                  <a:close/>
                  <a:moveTo>
                    <a:pt x="22665" y="1"/>
                  </a:moveTo>
                  <a:cubicBezTo>
                    <a:pt x="20305" y="1"/>
                    <a:pt x="19408" y="79"/>
                    <a:pt x="19142" y="98"/>
                  </a:cubicBezTo>
                  <a:cubicBezTo>
                    <a:pt x="19118" y="98"/>
                    <a:pt x="19093" y="122"/>
                    <a:pt x="19044" y="122"/>
                  </a:cubicBezTo>
                  <a:cubicBezTo>
                    <a:pt x="18431" y="220"/>
                    <a:pt x="3726" y="2597"/>
                    <a:pt x="1177" y="24631"/>
                  </a:cubicBezTo>
                  <a:cubicBezTo>
                    <a:pt x="1" y="34777"/>
                    <a:pt x="4706" y="46860"/>
                    <a:pt x="15123" y="60536"/>
                  </a:cubicBezTo>
                  <a:cubicBezTo>
                    <a:pt x="26666" y="75683"/>
                    <a:pt x="37279" y="84702"/>
                    <a:pt x="52964" y="92692"/>
                  </a:cubicBezTo>
                  <a:cubicBezTo>
                    <a:pt x="60783" y="96687"/>
                    <a:pt x="72204" y="101343"/>
                    <a:pt x="82816" y="101343"/>
                  </a:cubicBezTo>
                  <a:lnTo>
                    <a:pt x="83845" y="101343"/>
                  </a:lnTo>
                  <a:cubicBezTo>
                    <a:pt x="95781" y="100976"/>
                    <a:pt x="102153" y="96025"/>
                    <a:pt x="105413" y="91932"/>
                  </a:cubicBezTo>
                  <a:cubicBezTo>
                    <a:pt x="108844" y="87569"/>
                    <a:pt x="109579" y="83280"/>
                    <a:pt x="109678" y="82545"/>
                  </a:cubicBezTo>
                  <a:cubicBezTo>
                    <a:pt x="109751" y="82079"/>
                    <a:pt x="109898" y="80584"/>
                    <a:pt x="110021" y="76712"/>
                  </a:cubicBezTo>
                  <a:cubicBezTo>
                    <a:pt x="110168" y="71271"/>
                    <a:pt x="107055" y="68403"/>
                    <a:pt x="105045" y="67497"/>
                  </a:cubicBezTo>
                  <a:cubicBezTo>
                    <a:pt x="103893" y="66933"/>
                    <a:pt x="92203" y="61124"/>
                    <a:pt x="87399" y="58821"/>
                  </a:cubicBezTo>
                  <a:cubicBezTo>
                    <a:pt x="85957" y="58110"/>
                    <a:pt x="84213" y="57541"/>
                    <a:pt x="82343" y="57541"/>
                  </a:cubicBezTo>
                  <a:cubicBezTo>
                    <a:pt x="80017" y="57541"/>
                    <a:pt x="77497" y="58421"/>
                    <a:pt x="75120" y="61002"/>
                  </a:cubicBezTo>
                  <a:cubicBezTo>
                    <a:pt x="75096" y="61026"/>
                    <a:pt x="75096" y="61026"/>
                    <a:pt x="75071" y="61051"/>
                  </a:cubicBezTo>
                  <a:cubicBezTo>
                    <a:pt x="74483" y="61566"/>
                    <a:pt x="73919" y="62325"/>
                    <a:pt x="72179" y="64654"/>
                  </a:cubicBezTo>
                  <a:cubicBezTo>
                    <a:pt x="71101" y="66075"/>
                    <a:pt x="68968" y="68943"/>
                    <a:pt x="68062" y="69898"/>
                  </a:cubicBezTo>
                  <a:cubicBezTo>
                    <a:pt x="68014" y="69902"/>
                    <a:pt x="67964" y="69904"/>
                    <a:pt x="67911" y="69904"/>
                  </a:cubicBezTo>
                  <a:cubicBezTo>
                    <a:pt x="65810" y="69904"/>
                    <a:pt x="59482" y="67030"/>
                    <a:pt x="50611" y="60169"/>
                  </a:cubicBezTo>
                  <a:cubicBezTo>
                    <a:pt x="44852" y="55708"/>
                    <a:pt x="38725" y="48796"/>
                    <a:pt x="35342" y="42939"/>
                  </a:cubicBezTo>
                  <a:cubicBezTo>
                    <a:pt x="35318" y="42841"/>
                    <a:pt x="35293" y="42694"/>
                    <a:pt x="35293" y="42620"/>
                  </a:cubicBezTo>
                  <a:cubicBezTo>
                    <a:pt x="36690" y="41174"/>
                    <a:pt x="38994" y="38527"/>
                    <a:pt x="40587" y="36640"/>
                  </a:cubicBezTo>
                  <a:lnTo>
                    <a:pt x="40857" y="36321"/>
                  </a:lnTo>
                  <a:cubicBezTo>
                    <a:pt x="44509" y="32229"/>
                    <a:pt x="43602" y="27400"/>
                    <a:pt x="42180" y="24067"/>
                  </a:cubicBezTo>
                  <a:cubicBezTo>
                    <a:pt x="40073" y="19165"/>
                    <a:pt x="34583" y="6617"/>
                    <a:pt x="34068" y="5440"/>
                  </a:cubicBezTo>
                  <a:cubicBezTo>
                    <a:pt x="33259" y="3382"/>
                    <a:pt x="30563" y="147"/>
                    <a:pt x="25122" y="24"/>
                  </a:cubicBezTo>
                  <a:cubicBezTo>
                    <a:pt x="24165" y="7"/>
                    <a:pt x="23353" y="1"/>
                    <a:pt x="22665"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 name="Google Shape;1079;p49"/>
            <p:cNvSpPr/>
            <p:nvPr/>
          </p:nvSpPr>
          <p:spPr>
            <a:xfrm>
              <a:off x="1946100" y="966975"/>
              <a:ext cx="226725" cy="204325"/>
            </a:xfrm>
            <a:custGeom>
              <a:avLst/>
              <a:gdLst/>
              <a:ahLst/>
              <a:cxnLst/>
              <a:rect l="l" t="t" r="r" b="b"/>
              <a:pathLst>
                <a:path w="9069" h="8173" extrusionOk="0">
                  <a:moveTo>
                    <a:pt x="4532" y="1"/>
                  </a:moveTo>
                  <a:cubicBezTo>
                    <a:pt x="3553" y="1"/>
                    <a:pt x="2572" y="352"/>
                    <a:pt x="1789" y="1065"/>
                  </a:cubicBezTo>
                  <a:cubicBezTo>
                    <a:pt x="123" y="2585"/>
                    <a:pt x="0" y="5158"/>
                    <a:pt x="1520" y="6825"/>
                  </a:cubicBezTo>
                  <a:cubicBezTo>
                    <a:pt x="2329" y="7707"/>
                    <a:pt x="3432" y="8173"/>
                    <a:pt x="4534" y="8173"/>
                  </a:cubicBezTo>
                  <a:cubicBezTo>
                    <a:pt x="5515" y="8173"/>
                    <a:pt x="6495" y="7805"/>
                    <a:pt x="7279" y="7094"/>
                  </a:cubicBezTo>
                  <a:cubicBezTo>
                    <a:pt x="8946" y="5575"/>
                    <a:pt x="9069" y="3002"/>
                    <a:pt x="7549" y="1335"/>
                  </a:cubicBezTo>
                  <a:cubicBezTo>
                    <a:pt x="6743" y="450"/>
                    <a:pt x="5639" y="1"/>
                    <a:pt x="453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 name="Google Shape;1080;p49"/>
            <p:cNvSpPr/>
            <p:nvPr/>
          </p:nvSpPr>
          <p:spPr>
            <a:xfrm>
              <a:off x="5175750" y="4196075"/>
              <a:ext cx="226725" cy="204275"/>
            </a:xfrm>
            <a:custGeom>
              <a:avLst/>
              <a:gdLst/>
              <a:ahLst/>
              <a:cxnLst/>
              <a:rect l="l" t="t" r="r" b="b"/>
              <a:pathLst>
                <a:path w="9069" h="8171" extrusionOk="0">
                  <a:moveTo>
                    <a:pt x="4538" y="1"/>
                  </a:moveTo>
                  <a:cubicBezTo>
                    <a:pt x="3424" y="1"/>
                    <a:pt x="2316" y="456"/>
                    <a:pt x="1520" y="1357"/>
                  </a:cubicBezTo>
                  <a:lnTo>
                    <a:pt x="1495" y="1357"/>
                  </a:lnTo>
                  <a:cubicBezTo>
                    <a:pt x="0" y="3023"/>
                    <a:pt x="123" y="5597"/>
                    <a:pt x="1789" y="7116"/>
                  </a:cubicBezTo>
                  <a:cubicBezTo>
                    <a:pt x="2573" y="7827"/>
                    <a:pt x="3554" y="8170"/>
                    <a:pt x="4534" y="8170"/>
                  </a:cubicBezTo>
                  <a:cubicBezTo>
                    <a:pt x="5637" y="8170"/>
                    <a:pt x="6740" y="7729"/>
                    <a:pt x="7549" y="6847"/>
                  </a:cubicBezTo>
                  <a:cubicBezTo>
                    <a:pt x="9068" y="5180"/>
                    <a:pt x="8946" y="2582"/>
                    <a:pt x="7279" y="1063"/>
                  </a:cubicBezTo>
                  <a:cubicBezTo>
                    <a:pt x="6500" y="352"/>
                    <a:pt x="5517" y="1"/>
                    <a:pt x="453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81" name="Google Shape;1081;p49"/>
          <p:cNvGrpSpPr/>
          <p:nvPr/>
        </p:nvGrpSpPr>
        <p:grpSpPr>
          <a:xfrm>
            <a:off x="3478499" y="1325360"/>
            <a:ext cx="420477" cy="342935"/>
            <a:chOff x="1180800" y="717250"/>
            <a:chExt cx="5236325" cy="4270675"/>
          </a:xfrm>
        </p:grpSpPr>
        <p:sp>
          <p:nvSpPr>
            <p:cNvPr id="1082" name="Google Shape;1082;p49"/>
            <p:cNvSpPr/>
            <p:nvPr/>
          </p:nvSpPr>
          <p:spPr>
            <a:xfrm>
              <a:off x="1180800" y="904475"/>
              <a:ext cx="2879825" cy="4083450"/>
            </a:xfrm>
            <a:custGeom>
              <a:avLst/>
              <a:gdLst/>
              <a:ahLst/>
              <a:cxnLst/>
              <a:rect l="l" t="t" r="r" b="b"/>
              <a:pathLst>
                <a:path w="115193" h="163338" extrusionOk="0">
                  <a:moveTo>
                    <a:pt x="18003" y="0"/>
                  </a:moveTo>
                  <a:cubicBezTo>
                    <a:pt x="17902" y="0"/>
                    <a:pt x="17799" y="4"/>
                    <a:pt x="17696" y="12"/>
                  </a:cubicBezTo>
                  <a:cubicBezTo>
                    <a:pt x="16397" y="110"/>
                    <a:pt x="15221" y="820"/>
                    <a:pt x="14535" y="1948"/>
                  </a:cubicBezTo>
                  <a:cubicBezTo>
                    <a:pt x="14314" y="2291"/>
                    <a:pt x="9339" y="10501"/>
                    <a:pt x="8456" y="21947"/>
                  </a:cubicBezTo>
                  <a:cubicBezTo>
                    <a:pt x="7844" y="30010"/>
                    <a:pt x="9241" y="40868"/>
                    <a:pt x="17500" y="51553"/>
                  </a:cubicBezTo>
                  <a:cubicBezTo>
                    <a:pt x="16471" y="51088"/>
                    <a:pt x="15441" y="50549"/>
                    <a:pt x="14437" y="49936"/>
                  </a:cubicBezTo>
                  <a:cubicBezTo>
                    <a:pt x="13784" y="49523"/>
                    <a:pt x="13038" y="49313"/>
                    <a:pt x="12288" y="49313"/>
                  </a:cubicBezTo>
                  <a:cubicBezTo>
                    <a:pt x="11658" y="49313"/>
                    <a:pt x="11024" y="49462"/>
                    <a:pt x="10442" y="49764"/>
                  </a:cubicBezTo>
                  <a:cubicBezTo>
                    <a:pt x="9167" y="50402"/>
                    <a:pt x="8334" y="51652"/>
                    <a:pt x="8211" y="53073"/>
                  </a:cubicBezTo>
                  <a:cubicBezTo>
                    <a:pt x="8187" y="53441"/>
                    <a:pt x="7550" y="62117"/>
                    <a:pt x="11643" y="71969"/>
                  </a:cubicBezTo>
                  <a:cubicBezTo>
                    <a:pt x="14142" y="77974"/>
                    <a:pt x="18775" y="85204"/>
                    <a:pt x="27328" y="90817"/>
                  </a:cubicBezTo>
                  <a:cubicBezTo>
                    <a:pt x="27181" y="90817"/>
                    <a:pt x="27059" y="90792"/>
                    <a:pt x="26911" y="90792"/>
                  </a:cubicBezTo>
                  <a:cubicBezTo>
                    <a:pt x="26760" y="90775"/>
                    <a:pt x="26608" y="90767"/>
                    <a:pt x="26458" y="90767"/>
                  </a:cubicBezTo>
                  <a:cubicBezTo>
                    <a:pt x="25272" y="90767"/>
                    <a:pt x="24144" y="91275"/>
                    <a:pt x="23382" y="92189"/>
                  </a:cubicBezTo>
                  <a:cubicBezTo>
                    <a:pt x="22500" y="93218"/>
                    <a:pt x="22181" y="94591"/>
                    <a:pt x="22524" y="95890"/>
                  </a:cubicBezTo>
                  <a:cubicBezTo>
                    <a:pt x="22622" y="96208"/>
                    <a:pt x="24681" y="103659"/>
                    <a:pt x="30857" y="111208"/>
                  </a:cubicBezTo>
                  <a:cubicBezTo>
                    <a:pt x="35293" y="116600"/>
                    <a:pt x="42524" y="122874"/>
                    <a:pt x="53602" y="125742"/>
                  </a:cubicBezTo>
                  <a:cubicBezTo>
                    <a:pt x="45331" y="130336"/>
                    <a:pt x="31359" y="136086"/>
                    <a:pt x="13147" y="136086"/>
                  </a:cubicBezTo>
                  <a:cubicBezTo>
                    <a:pt x="10473" y="136086"/>
                    <a:pt x="7707" y="135962"/>
                    <a:pt x="4854" y="135692"/>
                  </a:cubicBezTo>
                  <a:cubicBezTo>
                    <a:pt x="4728" y="135681"/>
                    <a:pt x="4604" y="135675"/>
                    <a:pt x="4480" y="135675"/>
                  </a:cubicBezTo>
                  <a:cubicBezTo>
                    <a:pt x="2762" y="135675"/>
                    <a:pt x="1208" y="136767"/>
                    <a:pt x="614" y="138413"/>
                  </a:cubicBezTo>
                  <a:cubicBezTo>
                    <a:pt x="1" y="140177"/>
                    <a:pt x="663" y="142138"/>
                    <a:pt x="2231" y="143167"/>
                  </a:cubicBezTo>
                  <a:cubicBezTo>
                    <a:pt x="22573" y="156549"/>
                    <a:pt x="45318" y="163338"/>
                    <a:pt x="68184" y="163338"/>
                  </a:cubicBezTo>
                  <a:cubicBezTo>
                    <a:pt x="82988" y="163338"/>
                    <a:pt x="97840" y="160495"/>
                    <a:pt x="112104" y="154711"/>
                  </a:cubicBezTo>
                  <a:cubicBezTo>
                    <a:pt x="114187" y="153878"/>
                    <a:pt x="115192" y="151500"/>
                    <a:pt x="114334" y="149417"/>
                  </a:cubicBezTo>
                  <a:cubicBezTo>
                    <a:pt x="113700" y="147830"/>
                    <a:pt x="112169" y="146869"/>
                    <a:pt x="110556" y="146869"/>
                  </a:cubicBezTo>
                  <a:cubicBezTo>
                    <a:pt x="110050" y="146869"/>
                    <a:pt x="109537" y="146964"/>
                    <a:pt x="109040" y="147162"/>
                  </a:cubicBezTo>
                  <a:cubicBezTo>
                    <a:pt x="95768" y="152523"/>
                    <a:pt x="81959" y="155175"/>
                    <a:pt x="68188" y="155175"/>
                  </a:cubicBezTo>
                  <a:cubicBezTo>
                    <a:pt x="51799" y="155175"/>
                    <a:pt x="35463" y="151419"/>
                    <a:pt x="20147" y="144001"/>
                  </a:cubicBezTo>
                  <a:cubicBezTo>
                    <a:pt x="49116" y="141868"/>
                    <a:pt x="66591" y="127016"/>
                    <a:pt x="67424" y="126281"/>
                  </a:cubicBezTo>
                  <a:cubicBezTo>
                    <a:pt x="68699" y="125202"/>
                    <a:pt x="69165" y="123438"/>
                    <a:pt x="68601" y="121845"/>
                  </a:cubicBezTo>
                  <a:cubicBezTo>
                    <a:pt x="68037" y="120276"/>
                    <a:pt x="66567" y="119198"/>
                    <a:pt x="64900" y="119124"/>
                  </a:cubicBezTo>
                  <a:cubicBezTo>
                    <a:pt x="53405" y="118757"/>
                    <a:pt x="44166" y="114418"/>
                    <a:pt x="37377" y="106282"/>
                  </a:cubicBezTo>
                  <a:cubicBezTo>
                    <a:pt x="35293" y="103806"/>
                    <a:pt x="33774" y="101306"/>
                    <a:pt x="32696" y="99223"/>
                  </a:cubicBezTo>
                  <a:cubicBezTo>
                    <a:pt x="39999" y="99174"/>
                    <a:pt x="45514" y="97900"/>
                    <a:pt x="45808" y="97826"/>
                  </a:cubicBezTo>
                  <a:cubicBezTo>
                    <a:pt x="47646" y="97385"/>
                    <a:pt x="48945" y="95743"/>
                    <a:pt x="48945" y="93856"/>
                  </a:cubicBezTo>
                  <a:cubicBezTo>
                    <a:pt x="48945" y="91993"/>
                    <a:pt x="47670" y="90351"/>
                    <a:pt x="45832" y="89885"/>
                  </a:cubicBezTo>
                  <a:cubicBezTo>
                    <a:pt x="23505" y="84420"/>
                    <a:pt x="17990" y="68857"/>
                    <a:pt x="16691" y="60034"/>
                  </a:cubicBezTo>
                  <a:lnTo>
                    <a:pt x="16691" y="60034"/>
                  </a:lnTo>
                  <a:cubicBezTo>
                    <a:pt x="23300" y="62449"/>
                    <a:pt x="29104" y="62534"/>
                    <a:pt x="30142" y="62534"/>
                  </a:cubicBezTo>
                  <a:cubicBezTo>
                    <a:pt x="30220" y="62534"/>
                    <a:pt x="30271" y="62533"/>
                    <a:pt x="30294" y="62533"/>
                  </a:cubicBezTo>
                  <a:cubicBezTo>
                    <a:pt x="32034" y="62484"/>
                    <a:pt x="33553" y="61382"/>
                    <a:pt x="34093" y="59739"/>
                  </a:cubicBezTo>
                  <a:cubicBezTo>
                    <a:pt x="34632" y="58097"/>
                    <a:pt x="34093" y="56284"/>
                    <a:pt x="32720" y="55230"/>
                  </a:cubicBezTo>
                  <a:cubicBezTo>
                    <a:pt x="12108" y="39201"/>
                    <a:pt x="15686" y="20329"/>
                    <a:pt x="19044" y="11384"/>
                  </a:cubicBezTo>
                  <a:lnTo>
                    <a:pt x="19044" y="11384"/>
                  </a:lnTo>
                  <a:cubicBezTo>
                    <a:pt x="21863" y="14349"/>
                    <a:pt x="24975" y="17315"/>
                    <a:pt x="28333" y="20207"/>
                  </a:cubicBezTo>
                  <a:cubicBezTo>
                    <a:pt x="29112" y="20874"/>
                    <a:pt x="30067" y="21203"/>
                    <a:pt x="31016" y="21203"/>
                  </a:cubicBezTo>
                  <a:cubicBezTo>
                    <a:pt x="32158" y="21203"/>
                    <a:pt x="33290" y="20727"/>
                    <a:pt x="34093" y="19790"/>
                  </a:cubicBezTo>
                  <a:cubicBezTo>
                    <a:pt x="35563" y="18099"/>
                    <a:pt x="35367" y="15526"/>
                    <a:pt x="33676" y="14055"/>
                  </a:cubicBezTo>
                  <a:cubicBezTo>
                    <a:pt x="28872" y="9889"/>
                    <a:pt x="24657" y="5649"/>
                    <a:pt x="21127" y="1458"/>
                  </a:cubicBezTo>
                  <a:cubicBezTo>
                    <a:pt x="20336" y="531"/>
                    <a:pt x="19212" y="0"/>
                    <a:pt x="1800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 name="Google Shape;1083;p49"/>
            <p:cNvSpPr/>
            <p:nvPr/>
          </p:nvSpPr>
          <p:spPr>
            <a:xfrm>
              <a:off x="2513475" y="717250"/>
              <a:ext cx="3903650" cy="3653675"/>
            </a:xfrm>
            <a:custGeom>
              <a:avLst/>
              <a:gdLst/>
              <a:ahLst/>
              <a:cxnLst/>
              <a:rect l="l" t="t" r="r" b="b"/>
              <a:pathLst>
                <a:path w="156146" h="146147" extrusionOk="0">
                  <a:moveTo>
                    <a:pt x="90144" y="1"/>
                  </a:moveTo>
                  <a:cubicBezTo>
                    <a:pt x="65292" y="1"/>
                    <a:pt x="45072" y="20221"/>
                    <a:pt x="45072" y="45048"/>
                  </a:cubicBezTo>
                  <a:cubicBezTo>
                    <a:pt x="45072" y="46788"/>
                    <a:pt x="45170" y="48504"/>
                    <a:pt x="45366" y="50219"/>
                  </a:cubicBezTo>
                  <a:cubicBezTo>
                    <a:pt x="45047" y="50225"/>
                    <a:pt x="44729" y="50228"/>
                    <a:pt x="44410" y="50228"/>
                  </a:cubicBezTo>
                  <a:cubicBezTo>
                    <a:pt x="30410" y="50228"/>
                    <a:pt x="16345" y="44515"/>
                    <a:pt x="6544" y="39386"/>
                  </a:cubicBezTo>
                  <a:cubicBezTo>
                    <a:pt x="5936" y="39068"/>
                    <a:pt x="5288" y="38917"/>
                    <a:pt x="4650" y="38917"/>
                  </a:cubicBezTo>
                  <a:cubicBezTo>
                    <a:pt x="3179" y="38917"/>
                    <a:pt x="1765" y="39717"/>
                    <a:pt x="1030" y="41102"/>
                  </a:cubicBezTo>
                  <a:cubicBezTo>
                    <a:pt x="0" y="43087"/>
                    <a:pt x="760" y="45563"/>
                    <a:pt x="2745" y="46617"/>
                  </a:cubicBezTo>
                  <a:cubicBezTo>
                    <a:pt x="13409" y="52187"/>
                    <a:pt x="28768" y="58370"/>
                    <a:pt x="44434" y="58370"/>
                  </a:cubicBezTo>
                  <a:cubicBezTo>
                    <a:pt x="46483" y="58370"/>
                    <a:pt x="48537" y="58264"/>
                    <a:pt x="50587" y="58038"/>
                  </a:cubicBezTo>
                  <a:cubicBezTo>
                    <a:pt x="51738" y="57915"/>
                    <a:pt x="52768" y="57302"/>
                    <a:pt x="53454" y="56371"/>
                  </a:cubicBezTo>
                  <a:cubicBezTo>
                    <a:pt x="54116" y="55415"/>
                    <a:pt x="54361" y="54239"/>
                    <a:pt x="54116" y="53111"/>
                  </a:cubicBezTo>
                  <a:cubicBezTo>
                    <a:pt x="53528" y="50464"/>
                    <a:pt x="53233" y="47768"/>
                    <a:pt x="53233" y="45048"/>
                  </a:cubicBezTo>
                  <a:cubicBezTo>
                    <a:pt x="53233" y="24706"/>
                    <a:pt x="69777" y="8138"/>
                    <a:pt x="90144" y="8138"/>
                  </a:cubicBezTo>
                  <a:cubicBezTo>
                    <a:pt x="100364" y="8138"/>
                    <a:pt x="109873" y="12231"/>
                    <a:pt x="116907" y="19657"/>
                  </a:cubicBezTo>
                  <a:cubicBezTo>
                    <a:pt x="117687" y="20481"/>
                    <a:pt x="118769" y="20920"/>
                    <a:pt x="119862" y="20920"/>
                  </a:cubicBezTo>
                  <a:cubicBezTo>
                    <a:pt x="119972" y="20920"/>
                    <a:pt x="120082" y="20916"/>
                    <a:pt x="120191" y="20907"/>
                  </a:cubicBezTo>
                  <a:cubicBezTo>
                    <a:pt x="122887" y="20735"/>
                    <a:pt x="129995" y="19338"/>
                    <a:pt x="137666" y="16152"/>
                  </a:cubicBezTo>
                  <a:lnTo>
                    <a:pt x="137666" y="16152"/>
                  </a:lnTo>
                  <a:cubicBezTo>
                    <a:pt x="135338" y="19142"/>
                    <a:pt x="131931" y="22573"/>
                    <a:pt x="126858" y="26152"/>
                  </a:cubicBezTo>
                  <a:cubicBezTo>
                    <a:pt x="125363" y="27206"/>
                    <a:pt x="124750" y="29142"/>
                    <a:pt x="125387" y="30857"/>
                  </a:cubicBezTo>
                  <a:cubicBezTo>
                    <a:pt x="125963" y="32494"/>
                    <a:pt x="127493" y="33566"/>
                    <a:pt x="129202" y="33566"/>
                  </a:cubicBezTo>
                  <a:cubicBezTo>
                    <a:pt x="129310" y="33566"/>
                    <a:pt x="129420" y="33562"/>
                    <a:pt x="129529" y="33553"/>
                  </a:cubicBezTo>
                  <a:cubicBezTo>
                    <a:pt x="129799" y="33529"/>
                    <a:pt x="134284" y="33161"/>
                    <a:pt x="140730" y="31495"/>
                  </a:cubicBezTo>
                  <a:lnTo>
                    <a:pt x="140730" y="31495"/>
                  </a:lnTo>
                  <a:cubicBezTo>
                    <a:pt x="137176" y="35367"/>
                    <a:pt x="133010" y="38970"/>
                    <a:pt x="128892" y="41641"/>
                  </a:cubicBezTo>
                  <a:cubicBezTo>
                    <a:pt x="127740" y="42401"/>
                    <a:pt x="127054" y="43675"/>
                    <a:pt x="127054" y="45048"/>
                  </a:cubicBezTo>
                  <a:cubicBezTo>
                    <a:pt x="127054" y="82644"/>
                    <a:pt x="110976" y="116859"/>
                    <a:pt x="82963" y="138868"/>
                  </a:cubicBezTo>
                  <a:cubicBezTo>
                    <a:pt x="81173" y="140240"/>
                    <a:pt x="80879" y="142813"/>
                    <a:pt x="82276" y="144578"/>
                  </a:cubicBezTo>
                  <a:cubicBezTo>
                    <a:pt x="83061" y="145607"/>
                    <a:pt x="84262" y="146147"/>
                    <a:pt x="85463" y="146147"/>
                  </a:cubicBezTo>
                  <a:cubicBezTo>
                    <a:pt x="86345" y="146147"/>
                    <a:pt x="87252" y="145853"/>
                    <a:pt x="87987" y="145264"/>
                  </a:cubicBezTo>
                  <a:cubicBezTo>
                    <a:pt x="102300" y="134039"/>
                    <a:pt x="114113" y="119408"/>
                    <a:pt x="122152" y="102962"/>
                  </a:cubicBezTo>
                  <a:cubicBezTo>
                    <a:pt x="130510" y="85880"/>
                    <a:pt x="134872" y="67155"/>
                    <a:pt x="135191" y="47229"/>
                  </a:cubicBezTo>
                  <a:cubicBezTo>
                    <a:pt x="143328" y="41494"/>
                    <a:pt x="151097" y="33088"/>
                    <a:pt x="155313" y="25343"/>
                  </a:cubicBezTo>
                  <a:cubicBezTo>
                    <a:pt x="156146" y="23799"/>
                    <a:pt x="155925" y="21912"/>
                    <a:pt x="154749" y="20613"/>
                  </a:cubicBezTo>
                  <a:cubicBezTo>
                    <a:pt x="153965" y="19763"/>
                    <a:pt x="152864" y="19306"/>
                    <a:pt x="151746" y="19306"/>
                  </a:cubicBezTo>
                  <a:cubicBezTo>
                    <a:pt x="151187" y="19306"/>
                    <a:pt x="150623" y="19420"/>
                    <a:pt x="150092" y="19657"/>
                  </a:cubicBezTo>
                  <a:cubicBezTo>
                    <a:pt x="147739" y="20686"/>
                    <a:pt x="145435" y="21544"/>
                    <a:pt x="143254" y="22255"/>
                  </a:cubicBezTo>
                  <a:cubicBezTo>
                    <a:pt x="149970" y="14191"/>
                    <a:pt x="150509" y="7893"/>
                    <a:pt x="150558" y="6961"/>
                  </a:cubicBezTo>
                  <a:cubicBezTo>
                    <a:pt x="150631" y="5417"/>
                    <a:pt x="149823" y="3947"/>
                    <a:pt x="148450" y="3187"/>
                  </a:cubicBezTo>
                  <a:cubicBezTo>
                    <a:pt x="147842" y="2855"/>
                    <a:pt x="147163" y="2688"/>
                    <a:pt x="146485" y="2688"/>
                  </a:cubicBezTo>
                  <a:cubicBezTo>
                    <a:pt x="145660" y="2688"/>
                    <a:pt x="144836" y="2935"/>
                    <a:pt x="144137" y="3432"/>
                  </a:cubicBezTo>
                  <a:cubicBezTo>
                    <a:pt x="136073" y="9094"/>
                    <a:pt x="125804" y="11814"/>
                    <a:pt x="121343" y="12549"/>
                  </a:cubicBezTo>
                  <a:cubicBezTo>
                    <a:pt x="112912" y="4437"/>
                    <a:pt x="101908" y="1"/>
                    <a:pt x="9014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 name="Google Shape;1084;p49"/>
            <p:cNvSpPr/>
            <p:nvPr/>
          </p:nvSpPr>
          <p:spPr>
            <a:xfrm>
              <a:off x="4195400" y="4396600"/>
              <a:ext cx="232850" cy="204100"/>
            </a:xfrm>
            <a:custGeom>
              <a:avLst/>
              <a:gdLst/>
              <a:ahLst/>
              <a:cxnLst/>
              <a:rect l="l" t="t" r="r" b="b"/>
              <a:pathLst>
                <a:path w="9314" h="8164" extrusionOk="0">
                  <a:moveTo>
                    <a:pt x="4660" y="0"/>
                  </a:moveTo>
                  <a:cubicBezTo>
                    <a:pt x="4010" y="0"/>
                    <a:pt x="3353" y="158"/>
                    <a:pt x="2745" y="492"/>
                  </a:cubicBezTo>
                  <a:cubicBezTo>
                    <a:pt x="760" y="1546"/>
                    <a:pt x="0" y="4021"/>
                    <a:pt x="1078" y="6007"/>
                  </a:cubicBezTo>
                  <a:cubicBezTo>
                    <a:pt x="1814" y="7379"/>
                    <a:pt x="3211" y="8163"/>
                    <a:pt x="4681" y="8163"/>
                  </a:cubicBezTo>
                  <a:cubicBezTo>
                    <a:pt x="5318" y="8163"/>
                    <a:pt x="5980" y="7992"/>
                    <a:pt x="6593" y="7673"/>
                  </a:cubicBezTo>
                  <a:cubicBezTo>
                    <a:pt x="8578" y="6595"/>
                    <a:pt x="9313" y="4120"/>
                    <a:pt x="8259" y="2134"/>
                  </a:cubicBezTo>
                  <a:cubicBezTo>
                    <a:pt x="7515" y="781"/>
                    <a:pt x="6106" y="0"/>
                    <a:pt x="466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 name="Google Shape;1085;p49"/>
            <p:cNvSpPr/>
            <p:nvPr/>
          </p:nvSpPr>
          <p:spPr>
            <a:xfrm>
              <a:off x="2163600" y="1479450"/>
              <a:ext cx="231650" cy="204100"/>
            </a:xfrm>
            <a:custGeom>
              <a:avLst/>
              <a:gdLst/>
              <a:ahLst/>
              <a:cxnLst/>
              <a:rect l="l" t="t" r="r" b="b"/>
              <a:pathLst>
                <a:path w="9266" h="8164" extrusionOk="0">
                  <a:moveTo>
                    <a:pt x="4634" y="0"/>
                  </a:moveTo>
                  <a:cubicBezTo>
                    <a:pt x="3343" y="0"/>
                    <a:pt x="2076" y="618"/>
                    <a:pt x="1275" y="1766"/>
                  </a:cubicBezTo>
                  <a:cubicBezTo>
                    <a:pt x="1" y="3605"/>
                    <a:pt x="467" y="6153"/>
                    <a:pt x="2329" y="7428"/>
                  </a:cubicBezTo>
                  <a:cubicBezTo>
                    <a:pt x="3016" y="7918"/>
                    <a:pt x="3824" y="8163"/>
                    <a:pt x="4633" y="8163"/>
                  </a:cubicBezTo>
                  <a:cubicBezTo>
                    <a:pt x="5932" y="8163"/>
                    <a:pt x="7207" y="7550"/>
                    <a:pt x="7991" y="6399"/>
                  </a:cubicBezTo>
                  <a:cubicBezTo>
                    <a:pt x="9265" y="4536"/>
                    <a:pt x="8800" y="2011"/>
                    <a:pt x="6961" y="737"/>
                  </a:cubicBezTo>
                  <a:cubicBezTo>
                    <a:pt x="6247" y="239"/>
                    <a:pt x="5436" y="0"/>
                    <a:pt x="463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86" name="Google Shape;1086;p49"/>
          <p:cNvSpPr/>
          <p:nvPr/>
        </p:nvSpPr>
        <p:spPr>
          <a:xfrm>
            <a:off x="1439721" y="2263624"/>
            <a:ext cx="993000" cy="993000"/>
          </a:xfrm>
          <a:prstGeom prst="ellipse">
            <a:avLst/>
          </a:prstGeom>
          <a:noFill/>
          <a:ln w="19050" cap="flat" cmpd="sng">
            <a:solidFill>
              <a:srgbClr val="FFFFFF"/>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087" name="Google Shape;1087;p49"/>
          <p:cNvSpPr/>
          <p:nvPr/>
        </p:nvSpPr>
        <p:spPr>
          <a:xfrm>
            <a:off x="3202188" y="2263624"/>
            <a:ext cx="993000" cy="993000"/>
          </a:xfrm>
          <a:prstGeom prst="ellipse">
            <a:avLst/>
          </a:prstGeom>
          <a:noFill/>
          <a:ln w="19050" cap="flat" cmpd="sng">
            <a:solidFill>
              <a:srgbClr val="FFFFFF"/>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088" name="Google Shape;1088;p49"/>
          <p:cNvSpPr/>
          <p:nvPr/>
        </p:nvSpPr>
        <p:spPr>
          <a:xfrm>
            <a:off x="4966793" y="2263624"/>
            <a:ext cx="993000" cy="993000"/>
          </a:xfrm>
          <a:prstGeom prst="ellipse">
            <a:avLst/>
          </a:prstGeom>
          <a:noFill/>
          <a:ln w="19050" cap="flat" cmpd="sng">
            <a:solidFill>
              <a:srgbClr val="FFFFFF"/>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089" name="Google Shape;1089;p49"/>
          <p:cNvSpPr/>
          <p:nvPr/>
        </p:nvSpPr>
        <p:spPr>
          <a:xfrm>
            <a:off x="6731198" y="2263624"/>
            <a:ext cx="993000" cy="993000"/>
          </a:xfrm>
          <a:prstGeom prst="ellipse">
            <a:avLst/>
          </a:prstGeom>
          <a:noFill/>
          <a:ln w="19050" cap="flat" cmpd="sng">
            <a:solidFill>
              <a:srgbClr val="FFFFFF"/>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090" name="Google Shape;1090;p49"/>
          <p:cNvSpPr txBox="1">
            <a:spLocks noGrp="1"/>
          </p:cNvSpPr>
          <p:nvPr>
            <p:ph type="ctrTitle" idx="4294967295"/>
          </p:nvPr>
        </p:nvSpPr>
        <p:spPr>
          <a:xfrm>
            <a:off x="1266471" y="2628875"/>
            <a:ext cx="1339500" cy="262500"/>
          </a:xfrm>
          <a:prstGeom prst="rect">
            <a:avLst/>
          </a:prstGeom>
          <a:ln>
            <a:noFill/>
          </a:ln>
        </p:spPr>
        <p:txBody>
          <a:bodyPr spcFirstLastPara="1" wrap="square" lIns="91425" tIns="91425" rIns="91425" bIns="91425" anchor="ctr" anchorCtr="0">
            <a:noAutofit/>
          </a:bodyPr>
          <a:lstStyle/>
          <a:p>
            <a:pPr marL="0" lvl="0" indent="0" algn="ctr" rtl="1"/>
            <a:r>
              <a:rPr lang="fa-IR" sz="1400" b="1" dirty="0">
                <a:solidFill>
                  <a:schemeClr val="bg1"/>
                </a:solidFill>
                <a:latin typeface="Shabnam" panose="020B0603030804020204" pitchFamily="34" charset="-78"/>
                <a:cs typeface="B Titr" panose="00000700000000000000" pitchFamily="2" charset="-78"/>
              </a:rPr>
              <a:t>عنوان دلخواه</a:t>
            </a:r>
            <a:endParaRPr lang="fa-IR" sz="1400" b="1" dirty="0">
              <a:solidFill>
                <a:schemeClr val="bg1"/>
              </a:solidFill>
              <a:latin typeface="Shabnam" panose="020B0603030804020204" pitchFamily="34" charset="-78"/>
              <a:cs typeface="B Titr" panose="00000700000000000000" pitchFamily="2" charset="-78"/>
            </a:endParaRPr>
          </a:p>
        </p:txBody>
      </p:sp>
      <p:sp>
        <p:nvSpPr>
          <p:cNvPr id="1091" name="Google Shape;1091;p49"/>
          <p:cNvSpPr txBox="1">
            <a:spLocks noGrp="1"/>
          </p:cNvSpPr>
          <p:nvPr>
            <p:ph type="ctrTitle" idx="4294967295"/>
          </p:nvPr>
        </p:nvSpPr>
        <p:spPr>
          <a:xfrm>
            <a:off x="3110988" y="2628875"/>
            <a:ext cx="1175400" cy="262500"/>
          </a:xfrm>
          <a:prstGeom prst="rect">
            <a:avLst/>
          </a:prstGeom>
          <a:ln>
            <a:noFill/>
          </a:ln>
        </p:spPr>
        <p:txBody>
          <a:bodyPr spcFirstLastPara="1" wrap="square" lIns="91425" tIns="91425" rIns="91425" bIns="91425" anchor="ctr" anchorCtr="0">
            <a:noAutofit/>
          </a:bodyPr>
          <a:lstStyle/>
          <a:p>
            <a:pPr marL="0" lvl="0" indent="0" algn="ctr" rtl="1"/>
            <a:r>
              <a:rPr lang="fa-IR" sz="1400" b="1" dirty="0">
                <a:solidFill>
                  <a:schemeClr val="bg1"/>
                </a:solidFill>
                <a:latin typeface="Shabnam" panose="020B0603030804020204" pitchFamily="34" charset="-78"/>
                <a:cs typeface="B Titr" panose="00000700000000000000" pitchFamily="2" charset="-78"/>
              </a:rPr>
              <a:t>عنوان دلخواه</a:t>
            </a:r>
            <a:endParaRPr lang="fa-IR" sz="1400" b="1" dirty="0">
              <a:solidFill>
                <a:schemeClr val="bg1"/>
              </a:solidFill>
              <a:latin typeface="Shabnam" panose="020B0603030804020204" pitchFamily="34" charset="-78"/>
              <a:cs typeface="B Titr" panose="00000700000000000000" pitchFamily="2" charset="-78"/>
            </a:endParaRPr>
          </a:p>
        </p:txBody>
      </p:sp>
      <p:sp>
        <p:nvSpPr>
          <p:cNvPr id="1092" name="Google Shape;1092;p49"/>
          <p:cNvSpPr txBox="1">
            <a:spLocks noGrp="1"/>
          </p:cNvSpPr>
          <p:nvPr>
            <p:ph type="ctrTitle" idx="4294967295"/>
          </p:nvPr>
        </p:nvSpPr>
        <p:spPr>
          <a:xfrm>
            <a:off x="4715543" y="2628875"/>
            <a:ext cx="1495500" cy="262500"/>
          </a:xfrm>
          <a:prstGeom prst="rect">
            <a:avLst/>
          </a:prstGeom>
          <a:ln>
            <a:noFill/>
          </a:ln>
        </p:spPr>
        <p:txBody>
          <a:bodyPr spcFirstLastPara="1" wrap="square" lIns="91425" tIns="91425" rIns="91425" bIns="91425" anchor="ctr" anchorCtr="0">
            <a:noAutofit/>
          </a:bodyPr>
          <a:lstStyle/>
          <a:p>
            <a:pPr marL="0" lvl="0" indent="0" algn="ctr" rtl="1"/>
            <a:r>
              <a:rPr lang="fa-IR" sz="1400" b="1" dirty="0">
                <a:solidFill>
                  <a:schemeClr val="bg1"/>
                </a:solidFill>
                <a:latin typeface="Shabnam" panose="020B0603030804020204" pitchFamily="34" charset="-78"/>
                <a:cs typeface="B Titr" panose="00000700000000000000" pitchFamily="2" charset="-78"/>
              </a:rPr>
              <a:t>عنوان دلخواه</a:t>
            </a:r>
            <a:endParaRPr lang="fa-IR" sz="1400" b="1" dirty="0">
              <a:solidFill>
                <a:schemeClr val="bg1"/>
              </a:solidFill>
              <a:latin typeface="Shabnam" panose="020B0603030804020204" pitchFamily="34" charset="-78"/>
              <a:cs typeface="B Titr" panose="00000700000000000000" pitchFamily="2" charset="-78"/>
            </a:endParaRPr>
          </a:p>
        </p:txBody>
      </p:sp>
      <p:sp>
        <p:nvSpPr>
          <p:cNvPr id="1093" name="Google Shape;1093;p49"/>
          <p:cNvSpPr txBox="1">
            <a:spLocks noGrp="1"/>
          </p:cNvSpPr>
          <p:nvPr>
            <p:ph type="ctrTitle" idx="4294967295"/>
          </p:nvPr>
        </p:nvSpPr>
        <p:spPr>
          <a:xfrm>
            <a:off x="6479948" y="2628875"/>
            <a:ext cx="1495500" cy="262500"/>
          </a:xfrm>
          <a:prstGeom prst="rect">
            <a:avLst/>
          </a:prstGeom>
          <a:ln>
            <a:noFill/>
          </a:ln>
        </p:spPr>
        <p:txBody>
          <a:bodyPr spcFirstLastPara="1" wrap="square" lIns="91425" tIns="91425" rIns="91425" bIns="91425" anchor="ctr" anchorCtr="0">
            <a:noAutofit/>
          </a:bodyPr>
          <a:lstStyle/>
          <a:p>
            <a:pPr marL="0" lvl="0" indent="0" algn="ctr" rtl="1"/>
            <a:r>
              <a:rPr lang="fa-IR" sz="1400" b="1" dirty="0">
                <a:solidFill>
                  <a:schemeClr val="bg1"/>
                </a:solidFill>
                <a:latin typeface="Shabnam" panose="020B0603030804020204" pitchFamily="34" charset="-78"/>
                <a:cs typeface="B Titr" panose="00000700000000000000" pitchFamily="2" charset="-78"/>
              </a:rPr>
              <a:t>عنوان دلخواه</a:t>
            </a:r>
            <a:endParaRPr lang="fa-IR" sz="1400" b="1" dirty="0">
              <a:solidFill>
                <a:schemeClr val="bg1"/>
              </a:solidFill>
              <a:latin typeface="Shabnam" panose="020B0603030804020204" pitchFamily="34" charset="-78"/>
              <a:cs typeface="B Titr" panose="00000700000000000000" pitchFamily="2" charset="-78"/>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097"/>
        <p:cNvGrpSpPr/>
        <p:nvPr/>
      </p:nvGrpSpPr>
      <p:grpSpPr>
        <a:xfrm>
          <a:off x="0" y="0"/>
          <a:ext cx="0" cy="0"/>
          <a:chOff x="0" y="0"/>
          <a:chExt cx="0" cy="0"/>
        </a:xfrm>
      </p:grpSpPr>
      <p:sp>
        <p:nvSpPr>
          <p:cNvPr id="1098" name="Google Shape;1098;p50"/>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2800" b="1" dirty="0">
                <a:latin typeface="Shabnam" panose="020B0603030804020204" pitchFamily="34" charset="-78"/>
                <a:cs typeface="Shabnam" panose="020B0603030804020204" pitchFamily="34" charset="-78"/>
              </a:rPr>
              <a:t>اصول درس خواندن</a:t>
            </a:r>
            <a:endParaRPr sz="2800" dirty="0"/>
          </a:p>
        </p:txBody>
      </p:sp>
      <p:cxnSp>
        <p:nvCxnSpPr>
          <p:cNvPr id="1099" name="Google Shape;1099;p50"/>
          <p:cNvCxnSpPr/>
          <p:nvPr/>
        </p:nvCxnSpPr>
        <p:spPr>
          <a:xfrm>
            <a:off x="2853766" y="1928336"/>
            <a:ext cx="3391500" cy="0"/>
          </a:xfrm>
          <a:prstGeom prst="straightConnector1">
            <a:avLst/>
          </a:prstGeom>
          <a:noFill/>
          <a:ln w="19050" cap="flat" cmpd="sng">
            <a:solidFill>
              <a:srgbClr val="FFFFFF"/>
            </a:solidFill>
            <a:prstDash val="solid"/>
            <a:round/>
            <a:headEnd type="none" w="med" len="med"/>
            <a:tailEnd type="none" w="med" len="med"/>
          </a:ln>
        </p:spPr>
      </p:cxnSp>
      <p:cxnSp>
        <p:nvCxnSpPr>
          <p:cNvPr id="1100" name="Google Shape;1100;p50"/>
          <p:cNvCxnSpPr/>
          <p:nvPr/>
        </p:nvCxnSpPr>
        <p:spPr>
          <a:xfrm>
            <a:off x="2853766" y="1487158"/>
            <a:ext cx="3391500" cy="0"/>
          </a:xfrm>
          <a:prstGeom prst="straightConnector1">
            <a:avLst/>
          </a:prstGeom>
          <a:noFill/>
          <a:ln w="19050" cap="flat" cmpd="sng">
            <a:solidFill>
              <a:srgbClr val="FFFFFF"/>
            </a:solidFill>
            <a:prstDash val="solid"/>
            <a:round/>
            <a:headEnd type="none" w="med" len="med"/>
            <a:tailEnd type="none" w="med" len="med"/>
          </a:ln>
        </p:spPr>
      </p:cxnSp>
      <p:cxnSp>
        <p:nvCxnSpPr>
          <p:cNvPr id="1101" name="Google Shape;1101;p50"/>
          <p:cNvCxnSpPr/>
          <p:nvPr/>
        </p:nvCxnSpPr>
        <p:spPr>
          <a:xfrm>
            <a:off x="2853766" y="2353025"/>
            <a:ext cx="3391500" cy="0"/>
          </a:xfrm>
          <a:prstGeom prst="straightConnector1">
            <a:avLst/>
          </a:prstGeom>
          <a:noFill/>
          <a:ln w="19050" cap="flat" cmpd="sng">
            <a:solidFill>
              <a:srgbClr val="FFFFFF"/>
            </a:solidFill>
            <a:prstDash val="solid"/>
            <a:round/>
            <a:headEnd type="none" w="med" len="med"/>
            <a:tailEnd type="none" w="med" len="med"/>
          </a:ln>
        </p:spPr>
      </p:cxnSp>
      <p:cxnSp>
        <p:nvCxnSpPr>
          <p:cNvPr id="1102" name="Google Shape;1102;p50"/>
          <p:cNvCxnSpPr/>
          <p:nvPr/>
        </p:nvCxnSpPr>
        <p:spPr>
          <a:xfrm>
            <a:off x="2853766" y="2766303"/>
            <a:ext cx="3391500" cy="0"/>
          </a:xfrm>
          <a:prstGeom prst="straightConnector1">
            <a:avLst/>
          </a:prstGeom>
          <a:noFill/>
          <a:ln w="19050" cap="flat" cmpd="sng">
            <a:solidFill>
              <a:srgbClr val="FFFFFF"/>
            </a:solidFill>
            <a:prstDash val="solid"/>
            <a:round/>
            <a:headEnd type="none" w="med" len="med"/>
            <a:tailEnd type="none" w="med" len="med"/>
          </a:ln>
        </p:spPr>
      </p:cxnSp>
      <p:cxnSp>
        <p:nvCxnSpPr>
          <p:cNvPr id="1103" name="Google Shape;1103;p50"/>
          <p:cNvCxnSpPr/>
          <p:nvPr/>
        </p:nvCxnSpPr>
        <p:spPr>
          <a:xfrm>
            <a:off x="2853766" y="3207355"/>
            <a:ext cx="3391500" cy="0"/>
          </a:xfrm>
          <a:prstGeom prst="straightConnector1">
            <a:avLst/>
          </a:prstGeom>
          <a:noFill/>
          <a:ln w="19050" cap="flat" cmpd="sng">
            <a:solidFill>
              <a:srgbClr val="FFFFFF"/>
            </a:solidFill>
            <a:prstDash val="solid"/>
            <a:round/>
            <a:headEnd type="none" w="med" len="med"/>
            <a:tailEnd type="none" w="med" len="med"/>
          </a:ln>
        </p:spPr>
      </p:cxnSp>
      <p:cxnSp>
        <p:nvCxnSpPr>
          <p:cNvPr id="1104" name="Google Shape;1104;p50"/>
          <p:cNvCxnSpPr/>
          <p:nvPr/>
        </p:nvCxnSpPr>
        <p:spPr>
          <a:xfrm>
            <a:off x="2853766" y="3662008"/>
            <a:ext cx="3391500" cy="0"/>
          </a:xfrm>
          <a:prstGeom prst="straightConnector1">
            <a:avLst/>
          </a:prstGeom>
          <a:noFill/>
          <a:ln w="19050" cap="flat" cmpd="sng">
            <a:solidFill>
              <a:srgbClr val="FFFFFF"/>
            </a:solidFill>
            <a:prstDash val="solid"/>
            <a:round/>
            <a:headEnd type="none" w="med" len="med"/>
            <a:tailEnd type="none" w="med" len="med"/>
          </a:ln>
        </p:spPr>
      </p:cxnSp>
      <p:cxnSp>
        <p:nvCxnSpPr>
          <p:cNvPr id="1105" name="Google Shape;1105;p50"/>
          <p:cNvCxnSpPr/>
          <p:nvPr/>
        </p:nvCxnSpPr>
        <p:spPr>
          <a:xfrm>
            <a:off x="3486341" y="1039021"/>
            <a:ext cx="0" cy="2896500"/>
          </a:xfrm>
          <a:prstGeom prst="straightConnector1">
            <a:avLst/>
          </a:prstGeom>
          <a:noFill/>
          <a:ln w="19050" cap="flat" cmpd="sng">
            <a:solidFill>
              <a:srgbClr val="FFFFFF"/>
            </a:solidFill>
            <a:prstDash val="solid"/>
            <a:round/>
            <a:headEnd type="none" w="med" len="med"/>
            <a:tailEnd type="none" w="med" len="med"/>
          </a:ln>
        </p:spPr>
      </p:cxnSp>
      <p:sp>
        <p:nvSpPr>
          <p:cNvPr id="1106" name="Google Shape;1106;p50"/>
          <p:cNvSpPr/>
          <p:nvPr/>
        </p:nvSpPr>
        <p:spPr>
          <a:xfrm>
            <a:off x="3262391" y="585995"/>
            <a:ext cx="447900" cy="4479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07" name="Google Shape;1107;p50"/>
          <p:cNvGrpSpPr/>
          <p:nvPr/>
        </p:nvGrpSpPr>
        <p:grpSpPr>
          <a:xfrm>
            <a:off x="3417641" y="1408334"/>
            <a:ext cx="137400" cy="2322350"/>
            <a:chOff x="3016500" y="2051800"/>
            <a:chExt cx="137400" cy="2322350"/>
          </a:xfrm>
        </p:grpSpPr>
        <p:sp>
          <p:nvSpPr>
            <p:cNvPr id="1108" name="Google Shape;1108;p50"/>
            <p:cNvSpPr/>
            <p:nvPr/>
          </p:nvSpPr>
          <p:spPr>
            <a:xfrm>
              <a:off x="3016500" y="2051800"/>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 name="Google Shape;1109;p50"/>
            <p:cNvSpPr/>
            <p:nvPr/>
          </p:nvSpPr>
          <p:spPr>
            <a:xfrm>
              <a:off x="3016500" y="2492863"/>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 name="Google Shape;1110;p50"/>
            <p:cNvSpPr/>
            <p:nvPr/>
          </p:nvSpPr>
          <p:spPr>
            <a:xfrm>
              <a:off x="3016500" y="2923738"/>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 name="Google Shape;1111;p50"/>
            <p:cNvSpPr/>
            <p:nvPr/>
          </p:nvSpPr>
          <p:spPr>
            <a:xfrm>
              <a:off x="3016500" y="3341063"/>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 name="Google Shape;1112;p50"/>
            <p:cNvSpPr/>
            <p:nvPr/>
          </p:nvSpPr>
          <p:spPr>
            <a:xfrm>
              <a:off x="3016500" y="3795688"/>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 name="Google Shape;1113;p50"/>
            <p:cNvSpPr/>
            <p:nvPr/>
          </p:nvSpPr>
          <p:spPr>
            <a:xfrm>
              <a:off x="3016500" y="4236750"/>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cxnSp>
        <p:nvCxnSpPr>
          <p:cNvPr id="1114" name="Google Shape;1114;p50"/>
          <p:cNvCxnSpPr/>
          <p:nvPr/>
        </p:nvCxnSpPr>
        <p:spPr>
          <a:xfrm>
            <a:off x="4192341" y="1033884"/>
            <a:ext cx="0" cy="2901600"/>
          </a:xfrm>
          <a:prstGeom prst="straightConnector1">
            <a:avLst/>
          </a:prstGeom>
          <a:noFill/>
          <a:ln w="19050" cap="flat" cmpd="sng">
            <a:solidFill>
              <a:srgbClr val="FFFFFF"/>
            </a:solidFill>
            <a:prstDash val="solid"/>
            <a:round/>
            <a:headEnd type="none" w="med" len="med"/>
            <a:tailEnd type="none" w="med" len="med"/>
          </a:ln>
        </p:spPr>
      </p:cxnSp>
      <p:sp>
        <p:nvSpPr>
          <p:cNvPr id="1115" name="Google Shape;1115;p50"/>
          <p:cNvSpPr/>
          <p:nvPr/>
        </p:nvSpPr>
        <p:spPr>
          <a:xfrm>
            <a:off x="3968391" y="585995"/>
            <a:ext cx="447900" cy="4479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 name="Google Shape;1116;p50"/>
          <p:cNvSpPr/>
          <p:nvPr/>
        </p:nvSpPr>
        <p:spPr>
          <a:xfrm>
            <a:off x="4123641" y="1408334"/>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 name="Google Shape;1117;p50"/>
          <p:cNvSpPr/>
          <p:nvPr/>
        </p:nvSpPr>
        <p:spPr>
          <a:xfrm>
            <a:off x="4123641" y="3152222"/>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1118" name="Google Shape;1118;p50"/>
          <p:cNvCxnSpPr/>
          <p:nvPr/>
        </p:nvCxnSpPr>
        <p:spPr>
          <a:xfrm>
            <a:off x="4905191" y="1039021"/>
            <a:ext cx="0" cy="2896500"/>
          </a:xfrm>
          <a:prstGeom prst="straightConnector1">
            <a:avLst/>
          </a:prstGeom>
          <a:noFill/>
          <a:ln w="19050" cap="flat" cmpd="sng">
            <a:solidFill>
              <a:srgbClr val="FFFFFF"/>
            </a:solidFill>
            <a:prstDash val="solid"/>
            <a:round/>
            <a:headEnd type="none" w="med" len="med"/>
            <a:tailEnd type="none" w="med" len="med"/>
          </a:ln>
        </p:spPr>
      </p:cxnSp>
      <p:sp>
        <p:nvSpPr>
          <p:cNvPr id="1119" name="Google Shape;1119;p50"/>
          <p:cNvSpPr/>
          <p:nvPr/>
        </p:nvSpPr>
        <p:spPr>
          <a:xfrm>
            <a:off x="4674391" y="585995"/>
            <a:ext cx="447900" cy="4479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 name="Google Shape;1120;p50"/>
          <p:cNvSpPr/>
          <p:nvPr/>
        </p:nvSpPr>
        <p:spPr>
          <a:xfrm>
            <a:off x="4836427" y="1849397"/>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 name="Google Shape;1121;p50"/>
          <p:cNvSpPr/>
          <p:nvPr/>
        </p:nvSpPr>
        <p:spPr>
          <a:xfrm>
            <a:off x="4836427" y="2284322"/>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 name="Google Shape;1122;p50"/>
          <p:cNvSpPr/>
          <p:nvPr/>
        </p:nvSpPr>
        <p:spPr>
          <a:xfrm>
            <a:off x="4836427" y="2692914"/>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 name="Google Shape;1123;p50"/>
          <p:cNvSpPr/>
          <p:nvPr/>
        </p:nvSpPr>
        <p:spPr>
          <a:xfrm>
            <a:off x="4123641" y="2278622"/>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 name="Google Shape;1124;p50"/>
          <p:cNvSpPr txBox="1">
            <a:spLocks noGrp="1"/>
          </p:cNvSpPr>
          <p:nvPr>
            <p:ph type="ctrTitle" idx="4294967295"/>
          </p:nvPr>
        </p:nvSpPr>
        <p:spPr>
          <a:xfrm>
            <a:off x="6348600" y="2247549"/>
            <a:ext cx="1527054" cy="262500"/>
          </a:xfrm>
          <a:prstGeom prst="rect">
            <a:avLst/>
          </a:prstGeom>
          <a:ln>
            <a:noFill/>
          </a:ln>
        </p:spPr>
        <p:txBody>
          <a:bodyPr spcFirstLastPara="1" wrap="square" lIns="91425" tIns="91425" rIns="91425" bIns="91425" anchor="ctr" anchorCtr="0">
            <a:noAutofit/>
          </a:bodyPr>
          <a:lstStyle/>
          <a:p>
            <a:pPr lvl="0" algn="ctr" rtl="1"/>
            <a:r>
              <a:rPr lang="fa-IR" sz="1100" dirty="0">
                <a:solidFill>
                  <a:schemeClr val="bg1"/>
                </a:solidFill>
                <a:latin typeface="Shabnam" panose="020B0603030804020204" pitchFamily="34" charset="-78"/>
                <a:cs typeface="Shabnam" panose="020B0603030804020204" pitchFamily="34" charset="-78"/>
              </a:rPr>
              <a:t>عنوان دلخواه</a:t>
            </a:r>
            <a:endParaRPr lang="fa-IR" sz="1100" dirty="0">
              <a:solidFill>
                <a:schemeClr val="bg1"/>
              </a:solidFill>
              <a:latin typeface="Shabnam" panose="020B0603030804020204" pitchFamily="34" charset="-78"/>
              <a:cs typeface="Shabnam" panose="020B0603030804020204" pitchFamily="34" charset="-78"/>
            </a:endParaRPr>
          </a:p>
        </p:txBody>
      </p:sp>
      <p:sp>
        <p:nvSpPr>
          <p:cNvPr id="1125" name="Google Shape;1125;p50"/>
          <p:cNvSpPr txBox="1">
            <a:spLocks noGrp="1"/>
          </p:cNvSpPr>
          <p:nvPr>
            <p:ph type="ctrTitle" idx="4294967295"/>
          </p:nvPr>
        </p:nvSpPr>
        <p:spPr>
          <a:xfrm>
            <a:off x="6348599" y="1384549"/>
            <a:ext cx="1527081" cy="262500"/>
          </a:xfrm>
          <a:prstGeom prst="rect">
            <a:avLst/>
          </a:prstGeom>
          <a:ln>
            <a:noFill/>
          </a:ln>
        </p:spPr>
        <p:txBody>
          <a:bodyPr spcFirstLastPara="1" wrap="square" lIns="91425" tIns="91425" rIns="91425" bIns="91425" anchor="ctr" anchorCtr="0">
            <a:noAutofit/>
          </a:bodyPr>
          <a:lstStyle/>
          <a:p>
            <a:pPr lvl="0" algn="ctr" rtl="1"/>
            <a:r>
              <a:rPr lang="fa-IR" sz="1100" dirty="0" smtClean="0">
                <a:solidFill>
                  <a:schemeClr val="bg1"/>
                </a:solidFill>
                <a:latin typeface="Shabnam" panose="020B0603030804020204" pitchFamily="34" charset="-78"/>
                <a:cs typeface="Shabnam" panose="020B0603030804020204" pitchFamily="34" charset="-78"/>
              </a:rPr>
              <a:t>عنوان دلخواه</a:t>
            </a:r>
            <a:endParaRPr lang="fa-IR" sz="1100" dirty="0">
              <a:solidFill>
                <a:schemeClr val="bg1"/>
              </a:solidFill>
              <a:latin typeface="Shabnam" panose="020B0603030804020204" pitchFamily="34" charset="-78"/>
              <a:cs typeface="Shabnam" panose="020B0603030804020204" pitchFamily="34" charset="-78"/>
            </a:endParaRPr>
          </a:p>
        </p:txBody>
      </p:sp>
      <p:sp>
        <p:nvSpPr>
          <p:cNvPr id="1126" name="Google Shape;1126;p50"/>
          <p:cNvSpPr txBox="1">
            <a:spLocks noGrp="1"/>
          </p:cNvSpPr>
          <p:nvPr>
            <p:ph type="ctrTitle" idx="4294967295"/>
          </p:nvPr>
        </p:nvSpPr>
        <p:spPr>
          <a:xfrm>
            <a:off x="6348599" y="1818974"/>
            <a:ext cx="1526739" cy="262500"/>
          </a:xfrm>
          <a:prstGeom prst="rect">
            <a:avLst/>
          </a:prstGeom>
          <a:ln>
            <a:noFill/>
          </a:ln>
        </p:spPr>
        <p:txBody>
          <a:bodyPr spcFirstLastPara="1" wrap="square" lIns="91425" tIns="91425" rIns="91425" bIns="91425" anchor="ctr" anchorCtr="0">
            <a:noAutofit/>
          </a:bodyPr>
          <a:lstStyle/>
          <a:p>
            <a:pPr lvl="0" algn="ctr" rtl="1"/>
            <a:r>
              <a:rPr lang="fa-IR" sz="1100" dirty="0">
                <a:solidFill>
                  <a:schemeClr val="bg1"/>
                </a:solidFill>
                <a:latin typeface="Shabnam" panose="020B0603030804020204" pitchFamily="34" charset="-78"/>
                <a:cs typeface="Shabnam" panose="020B0603030804020204" pitchFamily="34" charset="-78"/>
              </a:rPr>
              <a:t>عنوان دلخواه</a:t>
            </a:r>
            <a:endParaRPr lang="fa-IR" sz="1100" dirty="0">
              <a:solidFill>
                <a:schemeClr val="bg1"/>
              </a:solidFill>
              <a:latin typeface="Shabnam" panose="020B0603030804020204" pitchFamily="34" charset="-78"/>
              <a:cs typeface="Shabnam" panose="020B0603030804020204" pitchFamily="34" charset="-78"/>
            </a:endParaRPr>
          </a:p>
        </p:txBody>
      </p:sp>
      <p:sp>
        <p:nvSpPr>
          <p:cNvPr id="1127" name="Google Shape;1127;p50"/>
          <p:cNvSpPr txBox="1">
            <a:spLocks noGrp="1"/>
          </p:cNvSpPr>
          <p:nvPr>
            <p:ph type="ctrTitle" idx="4294967295"/>
          </p:nvPr>
        </p:nvSpPr>
        <p:spPr>
          <a:xfrm>
            <a:off x="6348600" y="2678124"/>
            <a:ext cx="1526716" cy="262500"/>
          </a:xfrm>
          <a:prstGeom prst="rect">
            <a:avLst/>
          </a:prstGeom>
          <a:ln>
            <a:noFill/>
          </a:ln>
        </p:spPr>
        <p:txBody>
          <a:bodyPr spcFirstLastPara="1" wrap="square" lIns="91425" tIns="91425" rIns="91425" bIns="91425" anchor="ctr" anchorCtr="0">
            <a:noAutofit/>
          </a:bodyPr>
          <a:lstStyle/>
          <a:p>
            <a:pPr lvl="0" algn="ctr" rtl="1"/>
            <a:r>
              <a:rPr lang="fa-IR" sz="1100" dirty="0">
                <a:solidFill>
                  <a:schemeClr val="bg1"/>
                </a:solidFill>
                <a:latin typeface="Shabnam" panose="020B0603030804020204" pitchFamily="34" charset="-78"/>
                <a:cs typeface="Shabnam" panose="020B0603030804020204" pitchFamily="34" charset="-78"/>
              </a:rPr>
              <a:t>عنوان دلخواه</a:t>
            </a:r>
            <a:endParaRPr lang="fa-IR" sz="1100" dirty="0">
              <a:solidFill>
                <a:schemeClr val="bg1"/>
              </a:solidFill>
              <a:latin typeface="Shabnam" panose="020B0603030804020204" pitchFamily="34" charset="-78"/>
              <a:cs typeface="Shabnam" panose="020B0603030804020204" pitchFamily="34" charset="-78"/>
            </a:endParaRPr>
          </a:p>
        </p:txBody>
      </p:sp>
      <p:sp>
        <p:nvSpPr>
          <p:cNvPr id="1128" name="Google Shape;1128;p50"/>
          <p:cNvSpPr txBox="1">
            <a:spLocks noGrp="1"/>
          </p:cNvSpPr>
          <p:nvPr>
            <p:ph type="ctrTitle" idx="4294967295"/>
          </p:nvPr>
        </p:nvSpPr>
        <p:spPr>
          <a:xfrm>
            <a:off x="6348600" y="3111549"/>
            <a:ext cx="1526902" cy="262500"/>
          </a:xfrm>
          <a:prstGeom prst="rect">
            <a:avLst/>
          </a:prstGeom>
          <a:ln>
            <a:noFill/>
          </a:ln>
        </p:spPr>
        <p:txBody>
          <a:bodyPr spcFirstLastPara="1" wrap="square" lIns="91425" tIns="91425" rIns="91425" bIns="91425" anchor="ctr" anchorCtr="0">
            <a:noAutofit/>
          </a:bodyPr>
          <a:lstStyle/>
          <a:p>
            <a:pPr lvl="0" algn="ctr" rtl="1"/>
            <a:r>
              <a:rPr lang="fa-IR" sz="1100" dirty="0">
                <a:solidFill>
                  <a:schemeClr val="bg1"/>
                </a:solidFill>
                <a:latin typeface="Shabnam" panose="020B0603030804020204" pitchFamily="34" charset="-78"/>
                <a:cs typeface="Shabnam" panose="020B0603030804020204" pitchFamily="34" charset="-78"/>
              </a:rPr>
              <a:t>عنوان دلخواه</a:t>
            </a:r>
            <a:endParaRPr lang="fa-IR" sz="1100" dirty="0">
              <a:solidFill>
                <a:schemeClr val="bg1"/>
              </a:solidFill>
              <a:latin typeface="Shabnam" panose="020B0603030804020204" pitchFamily="34" charset="-78"/>
              <a:cs typeface="Shabnam" panose="020B0603030804020204" pitchFamily="34" charset="-78"/>
            </a:endParaRPr>
          </a:p>
        </p:txBody>
      </p:sp>
      <p:sp>
        <p:nvSpPr>
          <p:cNvPr id="1129" name="Google Shape;1129;p50"/>
          <p:cNvSpPr txBox="1">
            <a:spLocks noGrp="1"/>
          </p:cNvSpPr>
          <p:nvPr>
            <p:ph type="ctrTitle" idx="4294967295"/>
          </p:nvPr>
        </p:nvSpPr>
        <p:spPr>
          <a:xfrm>
            <a:off x="6348600" y="3544974"/>
            <a:ext cx="1527000" cy="262500"/>
          </a:xfrm>
          <a:prstGeom prst="rect">
            <a:avLst/>
          </a:prstGeom>
          <a:ln>
            <a:noFill/>
          </a:ln>
        </p:spPr>
        <p:txBody>
          <a:bodyPr spcFirstLastPara="1" wrap="square" lIns="91425" tIns="91425" rIns="91425" bIns="91425" anchor="ctr" anchorCtr="0">
            <a:noAutofit/>
          </a:bodyPr>
          <a:lstStyle/>
          <a:p>
            <a:pPr lvl="0" algn="ctr" rtl="1"/>
            <a:r>
              <a:rPr lang="fa-IR" sz="1100" dirty="0">
                <a:solidFill>
                  <a:schemeClr val="bg1"/>
                </a:solidFill>
                <a:latin typeface="Shabnam" panose="020B0603030804020204" pitchFamily="34" charset="-78"/>
                <a:cs typeface="Shabnam" panose="020B0603030804020204" pitchFamily="34" charset="-78"/>
              </a:rPr>
              <a:t>عنوان دلخواه</a:t>
            </a:r>
            <a:endParaRPr lang="fa-IR" sz="1100" dirty="0">
              <a:solidFill>
                <a:schemeClr val="bg1"/>
              </a:solidFill>
              <a:latin typeface="Shabnam" panose="020B0603030804020204" pitchFamily="34" charset="-78"/>
              <a:cs typeface="Shabnam" panose="020B0603030804020204" pitchFamily="34" charset="-78"/>
            </a:endParaRPr>
          </a:p>
        </p:txBody>
      </p:sp>
      <p:cxnSp>
        <p:nvCxnSpPr>
          <p:cNvPr id="1130" name="Google Shape;1130;p50"/>
          <p:cNvCxnSpPr/>
          <p:nvPr/>
        </p:nvCxnSpPr>
        <p:spPr>
          <a:xfrm>
            <a:off x="5617891" y="1033884"/>
            <a:ext cx="0" cy="2901600"/>
          </a:xfrm>
          <a:prstGeom prst="straightConnector1">
            <a:avLst/>
          </a:prstGeom>
          <a:noFill/>
          <a:ln w="19050" cap="flat" cmpd="sng">
            <a:solidFill>
              <a:srgbClr val="FFFFFF"/>
            </a:solidFill>
            <a:prstDash val="solid"/>
            <a:round/>
            <a:headEnd type="none" w="med" len="med"/>
            <a:tailEnd type="none" w="med" len="med"/>
          </a:ln>
        </p:spPr>
      </p:cxnSp>
      <p:sp>
        <p:nvSpPr>
          <p:cNvPr id="1131" name="Google Shape;1131;p50"/>
          <p:cNvSpPr/>
          <p:nvPr/>
        </p:nvSpPr>
        <p:spPr>
          <a:xfrm>
            <a:off x="5393941" y="585995"/>
            <a:ext cx="447900" cy="4479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 name="Google Shape;1132;p50"/>
          <p:cNvSpPr/>
          <p:nvPr/>
        </p:nvSpPr>
        <p:spPr>
          <a:xfrm>
            <a:off x="5549191" y="1408334"/>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 name="Google Shape;1133;p50"/>
          <p:cNvSpPr/>
          <p:nvPr/>
        </p:nvSpPr>
        <p:spPr>
          <a:xfrm>
            <a:off x="5549191" y="3152222"/>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 name="Google Shape;1134;p50"/>
          <p:cNvSpPr/>
          <p:nvPr/>
        </p:nvSpPr>
        <p:spPr>
          <a:xfrm>
            <a:off x="5549191" y="2278622"/>
            <a:ext cx="137400" cy="137400"/>
          </a:xfrm>
          <a:prstGeom prst="flowChartConnector">
            <a:avLst/>
          </a:prstGeom>
          <a:solidFill>
            <a:srgbClr val="FFFFFF">
              <a:alpha val="60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35" name="Google Shape;1135;p50"/>
          <p:cNvGrpSpPr/>
          <p:nvPr/>
        </p:nvGrpSpPr>
        <p:grpSpPr>
          <a:xfrm>
            <a:off x="3373401" y="697005"/>
            <a:ext cx="225865" cy="225865"/>
            <a:chOff x="1190625" y="238125"/>
            <a:chExt cx="5228350" cy="5228350"/>
          </a:xfrm>
        </p:grpSpPr>
        <p:sp>
          <p:nvSpPr>
            <p:cNvPr id="1136" name="Google Shape;1136;p50"/>
            <p:cNvSpPr/>
            <p:nvPr/>
          </p:nvSpPr>
          <p:spPr>
            <a:xfrm>
              <a:off x="1190625" y="238125"/>
              <a:ext cx="4461225" cy="5228350"/>
            </a:xfrm>
            <a:custGeom>
              <a:avLst/>
              <a:gdLst/>
              <a:ahLst/>
              <a:cxnLst/>
              <a:rect l="l" t="t" r="r" b="b"/>
              <a:pathLst>
                <a:path w="178449" h="209134" extrusionOk="0">
                  <a:moveTo>
                    <a:pt x="12254" y="0"/>
                  </a:moveTo>
                  <a:cubicBezTo>
                    <a:pt x="5490" y="0"/>
                    <a:pt x="0" y="5490"/>
                    <a:pt x="0" y="12254"/>
                  </a:cubicBezTo>
                  <a:lnTo>
                    <a:pt x="0" y="196879"/>
                  </a:lnTo>
                  <a:cubicBezTo>
                    <a:pt x="0" y="203643"/>
                    <a:pt x="5490" y="209133"/>
                    <a:pt x="12254" y="209133"/>
                  </a:cubicBezTo>
                  <a:lnTo>
                    <a:pt x="112005" y="209133"/>
                  </a:lnTo>
                  <a:cubicBezTo>
                    <a:pt x="114260" y="209133"/>
                    <a:pt x="116098" y="207320"/>
                    <a:pt x="116098" y="205065"/>
                  </a:cubicBezTo>
                  <a:lnTo>
                    <a:pt x="116098" y="128352"/>
                  </a:lnTo>
                  <a:cubicBezTo>
                    <a:pt x="116098" y="126098"/>
                    <a:pt x="114260" y="124259"/>
                    <a:pt x="112005" y="124259"/>
                  </a:cubicBezTo>
                  <a:lnTo>
                    <a:pt x="90266" y="124259"/>
                  </a:lnTo>
                  <a:lnTo>
                    <a:pt x="90266" y="101001"/>
                  </a:lnTo>
                  <a:lnTo>
                    <a:pt x="112005" y="101001"/>
                  </a:lnTo>
                  <a:cubicBezTo>
                    <a:pt x="114260" y="101001"/>
                    <a:pt x="116098" y="99187"/>
                    <a:pt x="116098" y="96908"/>
                  </a:cubicBezTo>
                  <a:lnTo>
                    <a:pt x="116098" y="69629"/>
                  </a:lnTo>
                  <a:cubicBezTo>
                    <a:pt x="116098" y="52718"/>
                    <a:pt x="129847" y="38969"/>
                    <a:pt x="146759" y="38969"/>
                  </a:cubicBezTo>
                  <a:lnTo>
                    <a:pt x="170164" y="38969"/>
                  </a:lnTo>
                  <a:lnTo>
                    <a:pt x="170164" y="62228"/>
                  </a:lnTo>
                  <a:lnTo>
                    <a:pt x="146759" y="62228"/>
                  </a:lnTo>
                  <a:cubicBezTo>
                    <a:pt x="142739" y="62228"/>
                    <a:pt x="139357" y="65610"/>
                    <a:pt x="139357" y="69629"/>
                  </a:cubicBezTo>
                  <a:lnTo>
                    <a:pt x="139357" y="96908"/>
                  </a:lnTo>
                  <a:cubicBezTo>
                    <a:pt x="139357" y="99187"/>
                    <a:pt x="141195" y="101001"/>
                    <a:pt x="143450" y="101001"/>
                  </a:cubicBezTo>
                  <a:lnTo>
                    <a:pt x="169601" y="101001"/>
                  </a:lnTo>
                  <a:lnTo>
                    <a:pt x="166537" y="124259"/>
                  </a:lnTo>
                  <a:lnTo>
                    <a:pt x="143450" y="124259"/>
                  </a:lnTo>
                  <a:cubicBezTo>
                    <a:pt x="141195" y="124259"/>
                    <a:pt x="139357" y="126098"/>
                    <a:pt x="139357" y="128352"/>
                  </a:cubicBezTo>
                  <a:lnTo>
                    <a:pt x="139357" y="205065"/>
                  </a:lnTo>
                  <a:cubicBezTo>
                    <a:pt x="139357" y="207320"/>
                    <a:pt x="141195" y="209133"/>
                    <a:pt x="143450" y="209133"/>
                  </a:cubicBezTo>
                  <a:lnTo>
                    <a:pt x="156047" y="209133"/>
                  </a:lnTo>
                  <a:cubicBezTo>
                    <a:pt x="158302" y="209133"/>
                    <a:pt x="160116" y="207320"/>
                    <a:pt x="160116" y="205065"/>
                  </a:cubicBezTo>
                  <a:cubicBezTo>
                    <a:pt x="160116" y="202810"/>
                    <a:pt x="158302" y="200972"/>
                    <a:pt x="156047" y="200972"/>
                  </a:cubicBezTo>
                  <a:lnTo>
                    <a:pt x="147518" y="200972"/>
                  </a:lnTo>
                  <a:lnTo>
                    <a:pt x="147518" y="132445"/>
                  </a:lnTo>
                  <a:lnTo>
                    <a:pt x="170115" y="132445"/>
                  </a:lnTo>
                  <a:cubicBezTo>
                    <a:pt x="172174" y="132445"/>
                    <a:pt x="173890" y="130901"/>
                    <a:pt x="174159" y="128892"/>
                  </a:cubicBezTo>
                  <a:lnTo>
                    <a:pt x="178301" y="97447"/>
                  </a:lnTo>
                  <a:cubicBezTo>
                    <a:pt x="178448" y="96295"/>
                    <a:pt x="178105" y="95119"/>
                    <a:pt x="177321" y="94236"/>
                  </a:cubicBezTo>
                  <a:cubicBezTo>
                    <a:pt x="176537" y="93354"/>
                    <a:pt x="175434" y="92839"/>
                    <a:pt x="174257" y="92839"/>
                  </a:cubicBezTo>
                  <a:lnTo>
                    <a:pt x="147518" y="92839"/>
                  </a:lnTo>
                  <a:lnTo>
                    <a:pt x="147518" y="70414"/>
                  </a:lnTo>
                  <a:lnTo>
                    <a:pt x="174257" y="70414"/>
                  </a:lnTo>
                  <a:cubicBezTo>
                    <a:pt x="176512" y="70414"/>
                    <a:pt x="178326" y="68576"/>
                    <a:pt x="178326" y="66321"/>
                  </a:cubicBezTo>
                  <a:lnTo>
                    <a:pt x="178326" y="34900"/>
                  </a:lnTo>
                  <a:cubicBezTo>
                    <a:pt x="178326" y="32646"/>
                    <a:pt x="176512" y="30808"/>
                    <a:pt x="174257" y="30808"/>
                  </a:cubicBezTo>
                  <a:lnTo>
                    <a:pt x="146759" y="30808"/>
                  </a:lnTo>
                  <a:cubicBezTo>
                    <a:pt x="125338" y="30808"/>
                    <a:pt x="107937" y="48233"/>
                    <a:pt x="107937" y="69629"/>
                  </a:cubicBezTo>
                  <a:lnTo>
                    <a:pt x="107937" y="92839"/>
                  </a:lnTo>
                  <a:lnTo>
                    <a:pt x="86173" y="92839"/>
                  </a:lnTo>
                  <a:cubicBezTo>
                    <a:pt x="83918" y="92839"/>
                    <a:pt x="82080" y="94677"/>
                    <a:pt x="82080" y="96932"/>
                  </a:cubicBezTo>
                  <a:lnTo>
                    <a:pt x="82080" y="128352"/>
                  </a:lnTo>
                  <a:cubicBezTo>
                    <a:pt x="82080" y="130607"/>
                    <a:pt x="83918" y="132445"/>
                    <a:pt x="86173" y="132445"/>
                  </a:cubicBezTo>
                  <a:lnTo>
                    <a:pt x="107937" y="132445"/>
                  </a:lnTo>
                  <a:lnTo>
                    <a:pt x="107937" y="200972"/>
                  </a:lnTo>
                  <a:lnTo>
                    <a:pt x="12254" y="200972"/>
                  </a:lnTo>
                  <a:cubicBezTo>
                    <a:pt x="10000" y="200972"/>
                    <a:pt x="8161" y="199134"/>
                    <a:pt x="8161" y="196879"/>
                  </a:cubicBezTo>
                  <a:lnTo>
                    <a:pt x="8161" y="12254"/>
                  </a:lnTo>
                  <a:cubicBezTo>
                    <a:pt x="8161" y="10000"/>
                    <a:pt x="10000" y="8161"/>
                    <a:pt x="12254" y="8161"/>
                  </a:cubicBezTo>
                  <a:lnTo>
                    <a:pt x="20416" y="8161"/>
                  </a:lnTo>
                  <a:cubicBezTo>
                    <a:pt x="22671" y="8161"/>
                    <a:pt x="24509" y="6348"/>
                    <a:pt x="24509" y="4093"/>
                  </a:cubicBezTo>
                  <a:cubicBezTo>
                    <a:pt x="24509" y="1838"/>
                    <a:pt x="22671" y="0"/>
                    <a:pt x="2041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 name="Google Shape;1137;p50"/>
            <p:cNvSpPr/>
            <p:nvPr/>
          </p:nvSpPr>
          <p:spPr>
            <a:xfrm>
              <a:off x="2416050" y="238125"/>
              <a:ext cx="4002925" cy="5228350"/>
            </a:xfrm>
            <a:custGeom>
              <a:avLst/>
              <a:gdLst/>
              <a:ahLst/>
              <a:cxnLst/>
              <a:rect l="l" t="t" r="r" b="b"/>
              <a:pathLst>
                <a:path w="160117" h="209134" extrusionOk="0">
                  <a:moveTo>
                    <a:pt x="4094" y="0"/>
                  </a:moveTo>
                  <a:cubicBezTo>
                    <a:pt x="1839" y="0"/>
                    <a:pt x="1" y="1838"/>
                    <a:pt x="1" y="4093"/>
                  </a:cubicBezTo>
                  <a:cubicBezTo>
                    <a:pt x="1" y="6348"/>
                    <a:pt x="1839" y="8161"/>
                    <a:pt x="4094" y="8161"/>
                  </a:cubicBezTo>
                  <a:lnTo>
                    <a:pt x="147862" y="8161"/>
                  </a:lnTo>
                  <a:cubicBezTo>
                    <a:pt x="150117" y="8161"/>
                    <a:pt x="151955" y="10000"/>
                    <a:pt x="151955" y="12254"/>
                  </a:cubicBezTo>
                  <a:lnTo>
                    <a:pt x="151955" y="196879"/>
                  </a:lnTo>
                  <a:cubicBezTo>
                    <a:pt x="151955" y="199134"/>
                    <a:pt x="150117" y="200972"/>
                    <a:pt x="147862" y="200972"/>
                  </a:cubicBezTo>
                  <a:lnTo>
                    <a:pt x="139701" y="200972"/>
                  </a:lnTo>
                  <a:cubicBezTo>
                    <a:pt x="137446" y="200972"/>
                    <a:pt x="135608" y="202810"/>
                    <a:pt x="135608" y="205065"/>
                  </a:cubicBezTo>
                  <a:cubicBezTo>
                    <a:pt x="135608" y="207320"/>
                    <a:pt x="137446" y="209133"/>
                    <a:pt x="139701" y="209133"/>
                  </a:cubicBezTo>
                  <a:lnTo>
                    <a:pt x="147862" y="209133"/>
                  </a:lnTo>
                  <a:cubicBezTo>
                    <a:pt x="154626" y="209133"/>
                    <a:pt x="160116" y="203643"/>
                    <a:pt x="160116" y="196879"/>
                  </a:cubicBezTo>
                  <a:lnTo>
                    <a:pt x="160116" y="12254"/>
                  </a:lnTo>
                  <a:cubicBezTo>
                    <a:pt x="160116" y="5490"/>
                    <a:pt x="154626" y="0"/>
                    <a:pt x="14786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 name="Google Shape;1138;p50"/>
            <p:cNvSpPr/>
            <p:nvPr/>
          </p:nvSpPr>
          <p:spPr>
            <a:xfrm>
              <a:off x="5398150" y="5262400"/>
              <a:ext cx="204075" cy="204075"/>
            </a:xfrm>
            <a:custGeom>
              <a:avLst/>
              <a:gdLst/>
              <a:ahLst/>
              <a:cxnLst/>
              <a:rect l="l" t="t" r="r" b="b"/>
              <a:pathLst>
                <a:path w="8163" h="8163" extrusionOk="0">
                  <a:moveTo>
                    <a:pt x="4069" y="1"/>
                  </a:moveTo>
                  <a:cubicBezTo>
                    <a:pt x="1814" y="1"/>
                    <a:pt x="1" y="1839"/>
                    <a:pt x="1" y="4094"/>
                  </a:cubicBezTo>
                  <a:cubicBezTo>
                    <a:pt x="1" y="6349"/>
                    <a:pt x="1814" y="8162"/>
                    <a:pt x="4069" y="8162"/>
                  </a:cubicBezTo>
                  <a:cubicBezTo>
                    <a:pt x="6324" y="8162"/>
                    <a:pt x="8162" y="6349"/>
                    <a:pt x="8162" y="4094"/>
                  </a:cubicBezTo>
                  <a:cubicBezTo>
                    <a:pt x="8162" y="1839"/>
                    <a:pt x="6324" y="1"/>
                    <a:pt x="406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 name="Google Shape;1139;p50"/>
            <p:cNvSpPr/>
            <p:nvPr/>
          </p:nvSpPr>
          <p:spPr>
            <a:xfrm>
              <a:off x="2007375" y="238125"/>
              <a:ext cx="204675" cy="204050"/>
            </a:xfrm>
            <a:custGeom>
              <a:avLst/>
              <a:gdLst/>
              <a:ahLst/>
              <a:cxnLst/>
              <a:rect l="l" t="t" r="r" b="b"/>
              <a:pathLst>
                <a:path w="8187" h="8162" extrusionOk="0">
                  <a:moveTo>
                    <a:pt x="4093" y="0"/>
                  </a:moveTo>
                  <a:cubicBezTo>
                    <a:pt x="1838" y="0"/>
                    <a:pt x="0" y="1838"/>
                    <a:pt x="0" y="4093"/>
                  </a:cubicBezTo>
                  <a:cubicBezTo>
                    <a:pt x="0" y="6348"/>
                    <a:pt x="1838" y="8161"/>
                    <a:pt x="4093" y="8161"/>
                  </a:cubicBezTo>
                  <a:cubicBezTo>
                    <a:pt x="6348" y="8161"/>
                    <a:pt x="8186" y="6348"/>
                    <a:pt x="8186" y="4093"/>
                  </a:cubicBezTo>
                  <a:cubicBezTo>
                    <a:pt x="8186"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0" name="Google Shape;1140;p50"/>
          <p:cNvGrpSpPr/>
          <p:nvPr/>
        </p:nvGrpSpPr>
        <p:grpSpPr>
          <a:xfrm>
            <a:off x="4792189" y="697000"/>
            <a:ext cx="225865" cy="225865"/>
            <a:chOff x="1190625" y="238125"/>
            <a:chExt cx="5228350" cy="5228350"/>
          </a:xfrm>
        </p:grpSpPr>
        <p:sp>
          <p:nvSpPr>
            <p:cNvPr id="1141" name="Google Shape;1141;p50"/>
            <p:cNvSpPr/>
            <p:nvPr/>
          </p:nvSpPr>
          <p:spPr>
            <a:xfrm>
              <a:off x="1190625" y="238125"/>
              <a:ext cx="5228350" cy="5228350"/>
            </a:xfrm>
            <a:custGeom>
              <a:avLst/>
              <a:gdLst/>
              <a:ahLst/>
              <a:cxnLst/>
              <a:rect l="l" t="t" r="r" b="b"/>
              <a:pathLst>
                <a:path w="209134" h="209134" extrusionOk="0">
                  <a:moveTo>
                    <a:pt x="53111" y="0"/>
                  </a:moveTo>
                  <a:cubicBezTo>
                    <a:pt x="23823" y="0"/>
                    <a:pt x="0" y="23823"/>
                    <a:pt x="0" y="53111"/>
                  </a:cubicBezTo>
                  <a:lnTo>
                    <a:pt x="0" y="156047"/>
                  </a:lnTo>
                  <a:cubicBezTo>
                    <a:pt x="0" y="185311"/>
                    <a:pt x="23823" y="209133"/>
                    <a:pt x="53111" y="209133"/>
                  </a:cubicBezTo>
                  <a:lnTo>
                    <a:pt x="156047" y="209133"/>
                  </a:lnTo>
                  <a:cubicBezTo>
                    <a:pt x="185311" y="209133"/>
                    <a:pt x="209133" y="185311"/>
                    <a:pt x="209133" y="156047"/>
                  </a:cubicBezTo>
                  <a:lnTo>
                    <a:pt x="209133" y="53111"/>
                  </a:lnTo>
                  <a:cubicBezTo>
                    <a:pt x="209133" y="23823"/>
                    <a:pt x="185311" y="0"/>
                    <a:pt x="156047" y="0"/>
                  </a:cubicBezTo>
                  <a:lnTo>
                    <a:pt x="96393" y="0"/>
                  </a:lnTo>
                  <a:cubicBezTo>
                    <a:pt x="94138" y="0"/>
                    <a:pt x="92325" y="1838"/>
                    <a:pt x="92325" y="4093"/>
                  </a:cubicBezTo>
                  <a:cubicBezTo>
                    <a:pt x="92325" y="6348"/>
                    <a:pt x="94138" y="8161"/>
                    <a:pt x="96393" y="8161"/>
                  </a:cubicBezTo>
                  <a:lnTo>
                    <a:pt x="156047" y="8161"/>
                  </a:lnTo>
                  <a:cubicBezTo>
                    <a:pt x="180826" y="8161"/>
                    <a:pt x="200972" y="28332"/>
                    <a:pt x="200972" y="53111"/>
                  </a:cubicBezTo>
                  <a:lnTo>
                    <a:pt x="200972" y="156047"/>
                  </a:lnTo>
                  <a:cubicBezTo>
                    <a:pt x="200972" y="180826"/>
                    <a:pt x="180826" y="200972"/>
                    <a:pt x="156047" y="200972"/>
                  </a:cubicBezTo>
                  <a:lnTo>
                    <a:pt x="53111" y="200972"/>
                  </a:lnTo>
                  <a:cubicBezTo>
                    <a:pt x="28332" y="200972"/>
                    <a:pt x="8161" y="180826"/>
                    <a:pt x="8161" y="156047"/>
                  </a:cubicBezTo>
                  <a:lnTo>
                    <a:pt x="8161" y="53111"/>
                  </a:lnTo>
                  <a:cubicBezTo>
                    <a:pt x="8161" y="28332"/>
                    <a:pt x="28332" y="8161"/>
                    <a:pt x="53111" y="8161"/>
                  </a:cubicBezTo>
                  <a:lnTo>
                    <a:pt x="63723" y="8161"/>
                  </a:lnTo>
                  <a:cubicBezTo>
                    <a:pt x="65978" y="8161"/>
                    <a:pt x="67816" y="6348"/>
                    <a:pt x="67816" y="4093"/>
                  </a:cubicBezTo>
                  <a:cubicBezTo>
                    <a:pt x="67816" y="1838"/>
                    <a:pt x="65978" y="0"/>
                    <a:pt x="6372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 name="Google Shape;1142;p50"/>
            <p:cNvSpPr/>
            <p:nvPr/>
          </p:nvSpPr>
          <p:spPr>
            <a:xfrm>
              <a:off x="1599300" y="646800"/>
              <a:ext cx="4411600" cy="4411600"/>
            </a:xfrm>
            <a:custGeom>
              <a:avLst/>
              <a:gdLst/>
              <a:ahLst/>
              <a:cxnLst/>
              <a:rect l="l" t="t" r="r" b="b"/>
              <a:pathLst>
                <a:path w="176464" h="176464" extrusionOk="0">
                  <a:moveTo>
                    <a:pt x="36764" y="0"/>
                  </a:moveTo>
                  <a:cubicBezTo>
                    <a:pt x="16495" y="0"/>
                    <a:pt x="0" y="16495"/>
                    <a:pt x="0" y="36764"/>
                  </a:cubicBezTo>
                  <a:lnTo>
                    <a:pt x="0" y="139700"/>
                  </a:lnTo>
                  <a:cubicBezTo>
                    <a:pt x="0" y="159969"/>
                    <a:pt x="16495" y="176464"/>
                    <a:pt x="36764" y="176464"/>
                  </a:cubicBezTo>
                  <a:lnTo>
                    <a:pt x="96393" y="176464"/>
                  </a:lnTo>
                  <a:cubicBezTo>
                    <a:pt x="98648" y="176464"/>
                    <a:pt x="100486" y="174625"/>
                    <a:pt x="100486" y="172371"/>
                  </a:cubicBezTo>
                  <a:cubicBezTo>
                    <a:pt x="100486" y="170116"/>
                    <a:pt x="98648" y="168278"/>
                    <a:pt x="96393" y="168278"/>
                  </a:cubicBezTo>
                  <a:lnTo>
                    <a:pt x="36764" y="168278"/>
                  </a:lnTo>
                  <a:cubicBezTo>
                    <a:pt x="20980" y="168278"/>
                    <a:pt x="8162" y="155459"/>
                    <a:pt x="8162" y="139700"/>
                  </a:cubicBezTo>
                  <a:lnTo>
                    <a:pt x="8162" y="36764"/>
                  </a:lnTo>
                  <a:cubicBezTo>
                    <a:pt x="8162" y="20980"/>
                    <a:pt x="20980" y="8162"/>
                    <a:pt x="36764" y="8162"/>
                  </a:cubicBezTo>
                  <a:lnTo>
                    <a:pt x="139700" y="8162"/>
                  </a:lnTo>
                  <a:cubicBezTo>
                    <a:pt x="155459" y="8162"/>
                    <a:pt x="168278" y="20980"/>
                    <a:pt x="168278" y="36764"/>
                  </a:cubicBezTo>
                  <a:lnTo>
                    <a:pt x="168278" y="139700"/>
                  </a:lnTo>
                  <a:cubicBezTo>
                    <a:pt x="168278" y="155459"/>
                    <a:pt x="155459" y="168278"/>
                    <a:pt x="139700" y="168278"/>
                  </a:cubicBezTo>
                  <a:lnTo>
                    <a:pt x="129064" y="168278"/>
                  </a:lnTo>
                  <a:cubicBezTo>
                    <a:pt x="126809" y="168278"/>
                    <a:pt x="124995" y="170116"/>
                    <a:pt x="124995" y="172371"/>
                  </a:cubicBezTo>
                  <a:cubicBezTo>
                    <a:pt x="124995" y="174625"/>
                    <a:pt x="126809" y="176464"/>
                    <a:pt x="129064" y="176464"/>
                  </a:cubicBezTo>
                  <a:lnTo>
                    <a:pt x="139700" y="176464"/>
                  </a:lnTo>
                  <a:cubicBezTo>
                    <a:pt x="159969" y="176464"/>
                    <a:pt x="176464" y="159969"/>
                    <a:pt x="176464" y="139700"/>
                  </a:cubicBezTo>
                  <a:lnTo>
                    <a:pt x="176464" y="36764"/>
                  </a:lnTo>
                  <a:cubicBezTo>
                    <a:pt x="176464" y="16495"/>
                    <a:pt x="159969" y="0"/>
                    <a:pt x="13970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 name="Google Shape;1143;p50"/>
            <p:cNvSpPr/>
            <p:nvPr/>
          </p:nvSpPr>
          <p:spPr>
            <a:xfrm>
              <a:off x="2681350" y="1728850"/>
              <a:ext cx="2246875" cy="2246875"/>
            </a:xfrm>
            <a:custGeom>
              <a:avLst/>
              <a:gdLst/>
              <a:ahLst/>
              <a:cxnLst/>
              <a:rect l="l" t="t" r="r" b="b"/>
              <a:pathLst>
                <a:path w="89875" h="89875" extrusionOk="0">
                  <a:moveTo>
                    <a:pt x="44950" y="8187"/>
                  </a:moveTo>
                  <a:cubicBezTo>
                    <a:pt x="65219" y="8187"/>
                    <a:pt x="81713" y="24681"/>
                    <a:pt x="81713" y="44950"/>
                  </a:cubicBezTo>
                  <a:cubicBezTo>
                    <a:pt x="81713" y="65219"/>
                    <a:pt x="65219" y="81713"/>
                    <a:pt x="44950" y="81713"/>
                  </a:cubicBezTo>
                  <a:cubicBezTo>
                    <a:pt x="24681" y="81713"/>
                    <a:pt x="8187" y="65219"/>
                    <a:pt x="8187" y="44950"/>
                  </a:cubicBezTo>
                  <a:cubicBezTo>
                    <a:pt x="8187" y="24681"/>
                    <a:pt x="24681" y="8187"/>
                    <a:pt x="44950" y="8187"/>
                  </a:cubicBezTo>
                  <a:close/>
                  <a:moveTo>
                    <a:pt x="44950" y="1"/>
                  </a:moveTo>
                  <a:cubicBezTo>
                    <a:pt x="20172" y="1"/>
                    <a:pt x="1" y="20172"/>
                    <a:pt x="1" y="44950"/>
                  </a:cubicBezTo>
                  <a:cubicBezTo>
                    <a:pt x="1" y="69728"/>
                    <a:pt x="20172" y="89875"/>
                    <a:pt x="44950" y="89875"/>
                  </a:cubicBezTo>
                  <a:cubicBezTo>
                    <a:pt x="69728" y="89875"/>
                    <a:pt x="89875" y="69728"/>
                    <a:pt x="89875" y="44950"/>
                  </a:cubicBezTo>
                  <a:cubicBezTo>
                    <a:pt x="89875" y="20172"/>
                    <a:pt x="69728" y="1"/>
                    <a:pt x="4495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 name="Google Shape;1144;p50"/>
            <p:cNvSpPr/>
            <p:nvPr/>
          </p:nvSpPr>
          <p:spPr>
            <a:xfrm>
              <a:off x="3090050" y="2137550"/>
              <a:ext cx="1429500" cy="1429500"/>
            </a:xfrm>
            <a:custGeom>
              <a:avLst/>
              <a:gdLst/>
              <a:ahLst/>
              <a:cxnLst/>
              <a:rect l="l" t="t" r="r" b="b"/>
              <a:pathLst>
                <a:path w="57180" h="57180" extrusionOk="0">
                  <a:moveTo>
                    <a:pt x="28602" y="8162"/>
                  </a:moveTo>
                  <a:cubicBezTo>
                    <a:pt x="39851" y="8162"/>
                    <a:pt x="49018" y="17328"/>
                    <a:pt x="49018" y="28602"/>
                  </a:cubicBezTo>
                  <a:cubicBezTo>
                    <a:pt x="49018" y="39851"/>
                    <a:pt x="39851" y="49018"/>
                    <a:pt x="28602" y="49018"/>
                  </a:cubicBezTo>
                  <a:cubicBezTo>
                    <a:pt x="17328" y="49018"/>
                    <a:pt x="8162" y="39851"/>
                    <a:pt x="8162" y="28602"/>
                  </a:cubicBezTo>
                  <a:cubicBezTo>
                    <a:pt x="8162" y="17328"/>
                    <a:pt x="17328" y="8162"/>
                    <a:pt x="28602" y="8162"/>
                  </a:cubicBezTo>
                  <a:close/>
                  <a:moveTo>
                    <a:pt x="28602" y="0"/>
                  </a:moveTo>
                  <a:cubicBezTo>
                    <a:pt x="12818" y="0"/>
                    <a:pt x="0" y="12818"/>
                    <a:pt x="0" y="28602"/>
                  </a:cubicBezTo>
                  <a:cubicBezTo>
                    <a:pt x="0" y="44361"/>
                    <a:pt x="12818" y="57179"/>
                    <a:pt x="28602" y="57179"/>
                  </a:cubicBezTo>
                  <a:cubicBezTo>
                    <a:pt x="44361" y="57179"/>
                    <a:pt x="57179" y="44361"/>
                    <a:pt x="57179" y="28602"/>
                  </a:cubicBezTo>
                  <a:cubicBezTo>
                    <a:pt x="57179" y="12818"/>
                    <a:pt x="44361" y="0"/>
                    <a:pt x="2860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 name="Google Shape;1145;p50"/>
            <p:cNvSpPr/>
            <p:nvPr/>
          </p:nvSpPr>
          <p:spPr>
            <a:xfrm>
              <a:off x="4683125" y="1157200"/>
              <a:ext cx="816775" cy="816775"/>
            </a:xfrm>
            <a:custGeom>
              <a:avLst/>
              <a:gdLst/>
              <a:ahLst/>
              <a:cxnLst/>
              <a:rect l="l" t="t" r="r" b="b"/>
              <a:pathLst>
                <a:path w="32671" h="32671" extrusionOk="0">
                  <a:moveTo>
                    <a:pt x="16347" y="8162"/>
                  </a:moveTo>
                  <a:cubicBezTo>
                    <a:pt x="20832" y="8162"/>
                    <a:pt x="24509" y="11838"/>
                    <a:pt x="24509" y="16348"/>
                  </a:cubicBezTo>
                  <a:cubicBezTo>
                    <a:pt x="24509" y="20857"/>
                    <a:pt x="20832" y="24509"/>
                    <a:pt x="16347" y="24509"/>
                  </a:cubicBezTo>
                  <a:cubicBezTo>
                    <a:pt x="11838" y="24509"/>
                    <a:pt x="8161" y="20857"/>
                    <a:pt x="8161" y="16348"/>
                  </a:cubicBezTo>
                  <a:cubicBezTo>
                    <a:pt x="8161" y="11838"/>
                    <a:pt x="11838" y="8162"/>
                    <a:pt x="16347" y="8162"/>
                  </a:cubicBezTo>
                  <a:close/>
                  <a:moveTo>
                    <a:pt x="16347" y="0"/>
                  </a:moveTo>
                  <a:cubicBezTo>
                    <a:pt x="7328" y="0"/>
                    <a:pt x="0" y="7328"/>
                    <a:pt x="0" y="16348"/>
                  </a:cubicBezTo>
                  <a:cubicBezTo>
                    <a:pt x="0" y="25342"/>
                    <a:pt x="7328" y="32670"/>
                    <a:pt x="16347" y="32670"/>
                  </a:cubicBezTo>
                  <a:cubicBezTo>
                    <a:pt x="25342" y="32670"/>
                    <a:pt x="32670" y="25342"/>
                    <a:pt x="32670" y="16348"/>
                  </a:cubicBezTo>
                  <a:cubicBezTo>
                    <a:pt x="32670" y="7328"/>
                    <a:pt x="25342" y="0"/>
                    <a:pt x="1634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 name="Google Shape;1146;p50"/>
            <p:cNvSpPr/>
            <p:nvPr/>
          </p:nvSpPr>
          <p:spPr>
            <a:xfrm>
              <a:off x="3090050" y="238125"/>
              <a:ext cx="204050" cy="204050"/>
            </a:xfrm>
            <a:custGeom>
              <a:avLst/>
              <a:gdLst/>
              <a:ahLst/>
              <a:cxnLst/>
              <a:rect l="l" t="t" r="r" b="b"/>
              <a:pathLst>
                <a:path w="8162" h="8162" extrusionOk="0">
                  <a:moveTo>
                    <a:pt x="4093" y="0"/>
                  </a:moveTo>
                  <a:cubicBezTo>
                    <a:pt x="1838" y="0"/>
                    <a:pt x="0" y="1838"/>
                    <a:pt x="0" y="4093"/>
                  </a:cubicBezTo>
                  <a:cubicBezTo>
                    <a:pt x="0" y="6348"/>
                    <a:pt x="1838" y="8161"/>
                    <a:pt x="4093" y="8161"/>
                  </a:cubicBezTo>
                  <a:cubicBezTo>
                    <a:pt x="6348" y="8161"/>
                    <a:pt x="8162" y="6348"/>
                    <a:pt x="8162" y="4093"/>
                  </a:cubicBezTo>
                  <a:cubicBezTo>
                    <a:pt x="8162"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 name="Google Shape;1147;p50"/>
            <p:cNvSpPr/>
            <p:nvPr/>
          </p:nvSpPr>
          <p:spPr>
            <a:xfrm>
              <a:off x="4315475" y="4853725"/>
              <a:ext cx="204075" cy="204675"/>
            </a:xfrm>
            <a:custGeom>
              <a:avLst/>
              <a:gdLst/>
              <a:ahLst/>
              <a:cxnLst/>
              <a:rect l="l" t="t" r="r" b="b"/>
              <a:pathLst>
                <a:path w="8163" h="8187" extrusionOk="0">
                  <a:moveTo>
                    <a:pt x="4094" y="1"/>
                  </a:moveTo>
                  <a:cubicBezTo>
                    <a:pt x="1839" y="1"/>
                    <a:pt x="1" y="1839"/>
                    <a:pt x="1" y="4094"/>
                  </a:cubicBezTo>
                  <a:cubicBezTo>
                    <a:pt x="1" y="6348"/>
                    <a:pt x="1839" y="8187"/>
                    <a:pt x="4094" y="8187"/>
                  </a:cubicBezTo>
                  <a:cubicBezTo>
                    <a:pt x="6349" y="8187"/>
                    <a:pt x="8162" y="6348"/>
                    <a:pt x="8162" y="4094"/>
                  </a:cubicBezTo>
                  <a:cubicBezTo>
                    <a:pt x="8162" y="1839"/>
                    <a:pt x="6349" y="1"/>
                    <a:pt x="409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8" name="Google Shape;1148;p50"/>
          <p:cNvGrpSpPr/>
          <p:nvPr/>
        </p:nvGrpSpPr>
        <p:grpSpPr>
          <a:xfrm>
            <a:off x="5504826" y="696996"/>
            <a:ext cx="224806" cy="225865"/>
            <a:chOff x="1204700" y="238125"/>
            <a:chExt cx="5203850" cy="5228350"/>
          </a:xfrm>
        </p:grpSpPr>
        <p:sp>
          <p:nvSpPr>
            <p:cNvPr id="1149" name="Google Shape;1149;p50"/>
            <p:cNvSpPr/>
            <p:nvPr/>
          </p:nvSpPr>
          <p:spPr>
            <a:xfrm>
              <a:off x="1204700" y="238125"/>
              <a:ext cx="5203850" cy="5228350"/>
            </a:xfrm>
            <a:custGeom>
              <a:avLst/>
              <a:gdLst/>
              <a:ahLst/>
              <a:cxnLst/>
              <a:rect l="l" t="t" r="r" b="b"/>
              <a:pathLst>
                <a:path w="208154" h="209134" extrusionOk="0">
                  <a:moveTo>
                    <a:pt x="104555" y="0"/>
                  </a:moveTo>
                  <a:cubicBezTo>
                    <a:pt x="82791" y="0"/>
                    <a:pt x="61959" y="6666"/>
                    <a:pt x="44313" y="19313"/>
                  </a:cubicBezTo>
                  <a:cubicBezTo>
                    <a:pt x="42474" y="20612"/>
                    <a:pt x="42058" y="23185"/>
                    <a:pt x="43381" y="24999"/>
                  </a:cubicBezTo>
                  <a:cubicBezTo>
                    <a:pt x="44171" y="26117"/>
                    <a:pt x="45433" y="26709"/>
                    <a:pt x="46708" y="26709"/>
                  </a:cubicBezTo>
                  <a:cubicBezTo>
                    <a:pt x="47530" y="26709"/>
                    <a:pt x="48357" y="26464"/>
                    <a:pt x="49067" y="25955"/>
                  </a:cubicBezTo>
                  <a:cubicBezTo>
                    <a:pt x="65317" y="14313"/>
                    <a:pt x="84507" y="8161"/>
                    <a:pt x="104555" y="8161"/>
                  </a:cubicBezTo>
                  <a:cubicBezTo>
                    <a:pt x="157175" y="8161"/>
                    <a:pt x="199992" y="50978"/>
                    <a:pt x="199992" y="103599"/>
                  </a:cubicBezTo>
                  <a:cubicBezTo>
                    <a:pt x="199992" y="156219"/>
                    <a:pt x="157175" y="199036"/>
                    <a:pt x="104555" y="199036"/>
                  </a:cubicBezTo>
                  <a:cubicBezTo>
                    <a:pt x="88526" y="199036"/>
                    <a:pt x="72669" y="194967"/>
                    <a:pt x="58724" y="187321"/>
                  </a:cubicBezTo>
                  <a:cubicBezTo>
                    <a:pt x="58113" y="186983"/>
                    <a:pt x="57438" y="186814"/>
                    <a:pt x="56756" y="186814"/>
                  </a:cubicBezTo>
                  <a:cubicBezTo>
                    <a:pt x="56398" y="186814"/>
                    <a:pt x="56038" y="186860"/>
                    <a:pt x="55685" y="186953"/>
                  </a:cubicBezTo>
                  <a:lnTo>
                    <a:pt x="10221" y="199232"/>
                  </a:lnTo>
                  <a:lnTo>
                    <a:pt x="22622" y="154993"/>
                  </a:lnTo>
                  <a:cubicBezTo>
                    <a:pt x="22916" y="153915"/>
                    <a:pt x="22769" y="152788"/>
                    <a:pt x="22206" y="151832"/>
                  </a:cubicBezTo>
                  <a:cubicBezTo>
                    <a:pt x="13652" y="137249"/>
                    <a:pt x="9142" y="120583"/>
                    <a:pt x="9142" y="103599"/>
                  </a:cubicBezTo>
                  <a:cubicBezTo>
                    <a:pt x="9142" y="83550"/>
                    <a:pt x="15270" y="64360"/>
                    <a:pt x="26911" y="48111"/>
                  </a:cubicBezTo>
                  <a:cubicBezTo>
                    <a:pt x="28235" y="46273"/>
                    <a:pt x="27794" y="43724"/>
                    <a:pt x="25980" y="42425"/>
                  </a:cubicBezTo>
                  <a:cubicBezTo>
                    <a:pt x="25255" y="41903"/>
                    <a:pt x="24419" y="41651"/>
                    <a:pt x="23591" y="41651"/>
                  </a:cubicBezTo>
                  <a:cubicBezTo>
                    <a:pt x="22321" y="41651"/>
                    <a:pt x="21071" y="42243"/>
                    <a:pt x="20269" y="43356"/>
                  </a:cubicBezTo>
                  <a:cubicBezTo>
                    <a:pt x="7647" y="61002"/>
                    <a:pt x="957" y="81835"/>
                    <a:pt x="957" y="103599"/>
                  </a:cubicBezTo>
                  <a:cubicBezTo>
                    <a:pt x="957" y="121441"/>
                    <a:pt x="5564" y="138989"/>
                    <a:pt x="14289" y="154430"/>
                  </a:cubicBezTo>
                  <a:lnTo>
                    <a:pt x="417" y="203962"/>
                  </a:lnTo>
                  <a:cubicBezTo>
                    <a:pt x="1" y="205359"/>
                    <a:pt x="393" y="206879"/>
                    <a:pt x="1447" y="207932"/>
                  </a:cubicBezTo>
                  <a:cubicBezTo>
                    <a:pt x="2206" y="208717"/>
                    <a:pt x="3260" y="209133"/>
                    <a:pt x="4339" y="209133"/>
                  </a:cubicBezTo>
                  <a:cubicBezTo>
                    <a:pt x="4706" y="209133"/>
                    <a:pt x="5050" y="209084"/>
                    <a:pt x="5393" y="209011"/>
                  </a:cubicBezTo>
                  <a:lnTo>
                    <a:pt x="56248" y="195261"/>
                  </a:lnTo>
                  <a:cubicBezTo>
                    <a:pt x="71052" y="203080"/>
                    <a:pt x="87718" y="207197"/>
                    <a:pt x="104555" y="207197"/>
                  </a:cubicBezTo>
                  <a:cubicBezTo>
                    <a:pt x="132226" y="207197"/>
                    <a:pt x="158254" y="196413"/>
                    <a:pt x="177812" y="176855"/>
                  </a:cubicBezTo>
                  <a:cubicBezTo>
                    <a:pt x="197370" y="157297"/>
                    <a:pt x="208154" y="131269"/>
                    <a:pt x="208154" y="103599"/>
                  </a:cubicBezTo>
                  <a:cubicBezTo>
                    <a:pt x="208154" y="75928"/>
                    <a:pt x="197370" y="49900"/>
                    <a:pt x="177812" y="30342"/>
                  </a:cubicBezTo>
                  <a:cubicBezTo>
                    <a:pt x="158254" y="10784"/>
                    <a:pt x="132226" y="0"/>
                    <a:pt x="10455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 name="Google Shape;1150;p50"/>
            <p:cNvSpPr/>
            <p:nvPr/>
          </p:nvSpPr>
          <p:spPr>
            <a:xfrm>
              <a:off x="1637275" y="646800"/>
              <a:ext cx="4362600" cy="4362575"/>
            </a:xfrm>
            <a:custGeom>
              <a:avLst/>
              <a:gdLst/>
              <a:ahLst/>
              <a:cxnLst/>
              <a:rect l="l" t="t" r="r" b="b"/>
              <a:pathLst>
                <a:path w="174504" h="174503" extrusionOk="0">
                  <a:moveTo>
                    <a:pt x="87252" y="0"/>
                  </a:moveTo>
                  <a:cubicBezTo>
                    <a:pt x="63944" y="0"/>
                    <a:pt x="42033" y="9069"/>
                    <a:pt x="25564" y="25538"/>
                  </a:cubicBezTo>
                  <a:cubicBezTo>
                    <a:pt x="9069" y="42033"/>
                    <a:pt x="1" y="63944"/>
                    <a:pt x="1" y="87252"/>
                  </a:cubicBezTo>
                  <a:cubicBezTo>
                    <a:pt x="1" y="102766"/>
                    <a:pt x="4118" y="118010"/>
                    <a:pt x="11937" y="131343"/>
                  </a:cubicBezTo>
                  <a:lnTo>
                    <a:pt x="14584" y="135828"/>
                  </a:lnTo>
                  <a:lnTo>
                    <a:pt x="6594" y="164332"/>
                  </a:lnTo>
                  <a:cubicBezTo>
                    <a:pt x="6202" y="165753"/>
                    <a:pt x="6594" y="167273"/>
                    <a:pt x="7623" y="168302"/>
                  </a:cubicBezTo>
                  <a:cubicBezTo>
                    <a:pt x="8396" y="169094"/>
                    <a:pt x="9446" y="169526"/>
                    <a:pt x="10523" y="169526"/>
                  </a:cubicBezTo>
                  <a:cubicBezTo>
                    <a:pt x="10880" y="169526"/>
                    <a:pt x="11240" y="169478"/>
                    <a:pt x="11594" y="169380"/>
                  </a:cubicBezTo>
                  <a:lnTo>
                    <a:pt x="41004" y="161415"/>
                  </a:lnTo>
                  <a:lnTo>
                    <a:pt x="45342" y="163792"/>
                  </a:lnTo>
                  <a:cubicBezTo>
                    <a:pt x="58111" y="170802"/>
                    <a:pt x="72596" y="174503"/>
                    <a:pt x="87252" y="174503"/>
                  </a:cubicBezTo>
                  <a:cubicBezTo>
                    <a:pt x="104580" y="174503"/>
                    <a:pt x="121295" y="169454"/>
                    <a:pt x="135632" y="159871"/>
                  </a:cubicBezTo>
                  <a:cubicBezTo>
                    <a:pt x="137520" y="158621"/>
                    <a:pt x="138034" y="156097"/>
                    <a:pt x="136784" y="154210"/>
                  </a:cubicBezTo>
                  <a:cubicBezTo>
                    <a:pt x="135985" y="153026"/>
                    <a:pt x="134694" y="152392"/>
                    <a:pt x="133377" y="152392"/>
                  </a:cubicBezTo>
                  <a:cubicBezTo>
                    <a:pt x="132594" y="152392"/>
                    <a:pt x="131802" y="152616"/>
                    <a:pt x="131098" y="153082"/>
                  </a:cubicBezTo>
                  <a:cubicBezTo>
                    <a:pt x="118109" y="161758"/>
                    <a:pt x="102938" y="166341"/>
                    <a:pt x="87252" y="166341"/>
                  </a:cubicBezTo>
                  <a:cubicBezTo>
                    <a:pt x="73968" y="166341"/>
                    <a:pt x="60832" y="162984"/>
                    <a:pt x="49264" y="156636"/>
                  </a:cubicBezTo>
                  <a:lnTo>
                    <a:pt x="43504" y="153474"/>
                  </a:lnTo>
                  <a:cubicBezTo>
                    <a:pt x="42893" y="153137"/>
                    <a:pt x="42218" y="152968"/>
                    <a:pt x="41536" y="152968"/>
                  </a:cubicBezTo>
                  <a:cubicBezTo>
                    <a:pt x="41178" y="152968"/>
                    <a:pt x="40819" y="153014"/>
                    <a:pt x="40465" y="153107"/>
                  </a:cubicBezTo>
                  <a:lnTo>
                    <a:pt x="16397" y="159626"/>
                  </a:lnTo>
                  <a:lnTo>
                    <a:pt x="16397" y="159626"/>
                  </a:lnTo>
                  <a:lnTo>
                    <a:pt x="22917" y="136367"/>
                  </a:lnTo>
                  <a:cubicBezTo>
                    <a:pt x="23211" y="135289"/>
                    <a:pt x="23064" y="134161"/>
                    <a:pt x="22500" y="133206"/>
                  </a:cubicBezTo>
                  <a:lnTo>
                    <a:pt x="18995" y="127201"/>
                  </a:lnTo>
                  <a:cubicBezTo>
                    <a:pt x="11912" y="115143"/>
                    <a:pt x="8162" y="101320"/>
                    <a:pt x="8162" y="87252"/>
                  </a:cubicBezTo>
                  <a:cubicBezTo>
                    <a:pt x="8162" y="43650"/>
                    <a:pt x="43651" y="8162"/>
                    <a:pt x="87252" y="8162"/>
                  </a:cubicBezTo>
                  <a:cubicBezTo>
                    <a:pt x="130878" y="8162"/>
                    <a:pt x="166342" y="43650"/>
                    <a:pt x="166342" y="87252"/>
                  </a:cubicBezTo>
                  <a:cubicBezTo>
                    <a:pt x="166342" y="102937"/>
                    <a:pt x="161759" y="118108"/>
                    <a:pt x="153083" y="131098"/>
                  </a:cubicBezTo>
                  <a:cubicBezTo>
                    <a:pt x="151833" y="132985"/>
                    <a:pt x="152347" y="135509"/>
                    <a:pt x="154210" y="136759"/>
                  </a:cubicBezTo>
                  <a:cubicBezTo>
                    <a:pt x="154914" y="137225"/>
                    <a:pt x="155706" y="137449"/>
                    <a:pt x="156488" y="137449"/>
                  </a:cubicBezTo>
                  <a:cubicBezTo>
                    <a:pt x="157803" y="137449"/>
                    <a:pt x="159088" y="136815"/>
                    <a:pt x="159872" y="135632"/>
                  </a:cubicBezTo>
                  <a:cubicBezTo>
                    <a:pt x="169455" y="121294"/>
                    <a:pt x="174503" y="104555"/>
                    <a:pt x="174503" y="87252"/>
                  </a:cubicBezTo>
                  <a:cubicBezTo>
                    <a:pt x="174503" y="63944"/>
                    <a:pt x="165435" y="42033"/>
                    <a:pt x="148965" y="25538"/>
                  </a:cubicBezTo>
                  <a:cubicBezTo>
                    <a:pt x="132471" y="9069"/>
                    <a:pt x="110560" y="0"/>
                    <a:pt x="8725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 name="Google Shape;1151;p50"/>
            <p:cNvSpPr/>
            <p:nvPr/>
          </p:nvSpPr>
          <p:spPr>
            <a:xfrm>
              <a:off x="2430750" y="1598375"/>
              <a:ext cx="2754200" cy="2533600"/>
            </a:xfrm>
            <a:custGeom>
              <a:avLst/>
              <a:gdLst/>
              <a:ahLst/>
              <a:cxnLst/>
              <a:rect l="l" t="t" r="r" b="b"/>
              <a:pathLst>
                <a:path w="110168" h="101344" extrusionOk="0">
                  <a:moveTo>
                    <a:pt x="22090" y="8171"/>
                  </a:moveTo>
                  <a:cubicBezTo>
                    <a:pt x="22803" y="8171"/>
                    <a:pt x="23739" y="8181"/>
                    <a:pt x="24951" y="8210"/>
                  </a:cubicBezTo>
                  <a:cubicBezTo>
                    <a:pt x="25931" y="8210"/>
                    <a:pt x="26397" y="8480"/>
                    <a:pt x="26544" y="8627"/>
                  </a:cubicBezTo>
                  <a:cubicBezTo>
                    <a:pt x="26740" y="9092"/>
                    <a:pt x="32499" y="22253"/>
                    <a:pt x="34656" y="27278"/>
                  </a:cubicBezTo>
                  <a:cubicBezTo>
                    <a:pt x="35735" y="29802"/>
                    <a:pt x="35073" y="30537"/>
                    <a:pt x="34754" y="30905"/>
                  </a:cubicBezTo>
                  <a:cubicBezTo>
                    <a:pt x="34705" y="30954"/>
                    <a:pt x="34656" y="31003"/>
                    <a:pt x="34607" y="31052"/>
                  </a:cubicBezTo>
                  <a:lnTo>
                    <a:pt x="34362" y="31346"/>
                  </a:lnTo>
                  <a:cubicBezTo>
                    <a:pt x="32009" y="34116"/>
                    <a:pt x="30343" y="35978"/>
                    <a:pt x="29436" y="36934"/>
                  </a:cubicBezTo>
                  <a:cubicBezTo>
                    <a:pt x="26421" y="40022"/>
                    <a:pt x="26715" y="44311"/>
                    <a:pt x="28259" y="46983"/>
                  </a:cubicBezTo>
                  <a:cubicBezTo>
                    <a:pt x="32181" y="53796"/>
                    <a:pt x="38994" y="61492"/>
                    <a:pt x="45587" y="66614"/>
                  </a:cubicBezTo>
                  <a:cubicBezTo>
                    <a:pt x="48332" y="68722"/>
                    <a:pt x="53650" y="72643"/>
                    <a:pt x="58822" y="75266"/>
                  </a:cubicBezTo>
                  <a:cubicBezTo>
                    <a:pt x="60442" y="76100"/>
                    <a:pt x="64290" y="78049"/>
                    <a:pt x="68033" y="78049"/>
                  </a:cubicBezTo>
                  <a:cubicBezTo>
                    <a:pt x="69897" y="78049"/>
                    <a:pt x="71734" y="77566"/>
                    <a:pt x="73257" y="76222"/>
                  </a:cubicBezTo>
                  <a:cubicBezTo>
                    <a:pt x="74532" y="75094"/>
                    <a:pt x="76321" y="72742"/>
                    <a:pt x="78723" y="69531"/>
                  </a:cubicBezTo>
                  <a:cubicBezTo>
                    <a:pt x="79409" y="68624"/>
                    <a:pt x="80267" y="67472"/>
                    <a:pt x="80586" y="67080"/>
                  </a:cubicBezTo>
                  <a:cubicBezTo>
                    <a:pt x="80806" y="66884"/>
                    <a:pt x="80978" y="66712"/>
                    <a:pt x="81125" y="66516"/>
                  </a:cubicBezTo>
                  <a:cubicBezTo>
                    <a:pt x="81574" y="66037"/>
                    <a:pt x="81877" y="65713"/>
                    <a:pt x="82420" y="65713"/>
                  </a:cubicBezTo>
                  <a:cubicBezTo>
                    <a:pt x="82765" y="65713"/>
                    <a:pt x="83207" y="65844"/>
                    <a:pt x="83845" y="66149"/>
                  </a:cubicBezTo>
                  <a:cubicBezTo>
                    <a:pt x="88772" y="68551"/>
                    <a:pt x="101050" y="74629"/>
                    <a:pt x="101492" y="74849"/>
                  </a:cubicBezTo>
                  <a:cubicBezTo>
                    <a:pt x="101639" y="74996"/>
                    <a:pt x="101859" y="75486"/>
                    <a:pt x="101835" y="76467"/>
                  </a:cubicBezTo>
                  <a:cubicBezTo>
                    <a:pt x="101761" y="79874"/>
                    <a:pt x="101614" y="81099"/>
                    <a:pt x="101590" y="81320"/>
                  </a:cubicBezTo>
                  <a:cubicBezTo>
                    <a:pt x="101565" y="81393"/>
                    <a:pt x="101590" y="81344"/>
                    <a:pt x="101565" y="81442"/>
                  </a:cubicBezTo>
                  <a:cubicBezTo>
                    <a:pt x="101516" y="81712"/>
                    <a:pt x="101001" y="84457"/>
                    <a:pt x="98771" y="87153"/>
                  </a:cubicBezTo>
                  <a:cubicBezTo>
                    <a:pt x="95585" y="90952"/>
                    <a:pt x="90487" y="92961"/>
                    <a:pt x="83625" y="93157"/>
                  </a:cubicBezTo>
                  <a:cubicBezTo>
                    <a:pt x="83327" y="93167"/>
                    <a:pt x="83029" y="93172"/>
                    <a:pt x="82729" y="93172"/>
                  </a:cubicBezTo>
                  <a:cubicBezTo>
                    <a:pt x="73756" y="93172"/>
                    <a:pt x="63662" y="88994"/>
                    <a:pt x="56690" y="85413"/>
                  </a:cubicBezTo>
                  <a:cubicBezTo>
                    <a:pt x="41984" y="77937"/>
                    <a:pt x="32499" y="69849"/>
                    <a:pt x="21617" y="55585"/>
                  </a:cubicBezTo>
                  <a:cubicBezTo>
                    <a:pt x="12647" y="43797"/>
                    <a:pt x="8383" y="33429"/>
                    <a:pt x="9290" y="25562"/>
                  </a:cubicBezTo>
                  <a:cubicBezTo>
                    <a:pt x="10981" y="10783"/>
                    <a:pt x="19093" y="8455"/>
                    <a:pt x="20196" y="8210"/>
                  </a:cubicBezTo>
                  <a:cubicBezTo>
                    <a:pt x="20419" y="8195"/>
                    <a:pt x="20987" y="8171"/>
                    <a:pt x="22090" y="8171"/>
                  </a:cubicBezTo>
                  <a:close/>
                  <a:moveTo>
                    <a:pt x="22665" y="1"/>
                  </a:moveTo>
                  <a:cubicBezTo>
                    <a:pt x="20305" y="1"/>
                    <a:pt x="19408" y="79"/>
                    <a:pt x="19142" y="98"/>
                  </a:cubicBezTo>
                  <a:cubicBezTo>
                    <a:pt x="19118" y="98"/>
                    <a:pt x="19093" y="122"/>
                    <a:pt x="19044" y="122"/>
                  </a:cubicBezTo>
                  <a:cubicBezTo>
                    <a:pt x="18431" y="220"/>
                    <a:pt x="3726" y="2597"/>
                    <a:pt x="1177" y="24631"/>
                  </a:cubicBezTo>
                  <a:cubicBezTo>
                    <a:pt x="1" y="34777"/>
                    <a:pt x="4706" y="46860"/>
                    <a:pt x="15123" y="60536"/>
                  </a:cubicBezTo>
                  <a:cubicBezTo>
                    <a:pt x="26666" y="75683"/>
                    <a:pt x="37279" y="84702"/>
                    <a:pt x="52964" y="92692"/>
                  </a:cubicBezTo>
                  <a:cubicBezTo>
                    <a:pt x="60783" y="96687"/>
                    <a:pt x="72204" y="101343"/>
                    <a:pt x="82816" y="101343"/>
                  </a:cubicBezTo>
                  <a:lnTo>
                    <a:pt x="83845" y="101343"/>
                  </a:lnTo>
                  <a:cubicBezTo>
                    <a:pt x="95781" y="100976"/>
                    <a:pt x="102153" y="96025"/>
                    <a:pt x="105413" y="91932"/>
                  </a:cubicBezTo>
                  <a:cubicBezTo>
                    <a:pt x="108844" y="87569"/>
                    <a:pt x="109579" y="83280"/>
                    <a:pt x="109678" y="82545"/>
                  </a:cubicBezTo>
                  <a:cubicBezTo>
                    <a:pt x="109751" y="82079"/>
                    <a:pt x="109898" y="80584"/>
                    <a:pt x="110021" y="76712"/>
                  </a:cubicBezTo>
                  <a:cubicBezTo>
                    <a:pt x="110168" y="71271"/>
                    <a:pt x="107055" y="68403"/>
                    <a:pt x="105045" y="67497"/>
                  </a:cubicBezTo>
                  <a:cubicBezTo>
                    <a:pt x="103893" y="66933"/>
                    <a:pt x="92203" y="61124"/>
                    <a:pt x="87399" y="58821"/>
                  </a:cubicBezTo>
                  <a:cubicBezTo>
                    <a:pt x="85957" y="58110"/>
                    <a:pt x="84213" y="57541"/>
                    <a:pt x="82343" y="57541"/>
                  </a:cubicBezTo>
                  <a:cubicBezTo>
                    <a:pt x="80017" y="57541"/>
                    <a:pt x="77497" y="58421"/>
                    <a:pt x="75120" y="61002"/>
                  </a:cubicBezTo>
                  <a:cubicBezTo>
                    <a:pt x="75096" y="61026"/>
                    <a:pt x="75096" y="61026"/>
                    <a:pt x="75071" y="61051"/>
                  </a:cubicBezTo>
                  <a:cubicBezTo>
                    <a:pt x="74483" y="61566"/>
                    <a:pt x="73919" y="62325"/>
                    <a:pt x="72179" y="64654"/>
                  </a:cubicBezTo>
                  <a:cubicBezTo>
                    <a:pt x="71101" y="66075"/>
                    <a:pt x="68968" y="68943"/>
                    <a:pt x="68062" y="69898"/>
                  </a:cubicBezTo>
                  <a:cubicBezTo>
                    <a:pt x="68014" y="69902"/>
                    <a:pt x="67964" y="69904"/>
                    <a:pt x="67911" y="69904"/>
                  </a:cubicBezTo>
                  <a:cubicBezTo>
                    <a:pt x="65810" y="69904"/>
                    <a:pt x="59482" y="67030"/>
                    <a:pt x="50611" y="60169"/>
                  </a:cubicBezTo>
                  <a:cubicBezTo>
                    <a:pt x="44852" y="55708"/>
                    <a:pt x="38725" y="48796"/>
                    <a:pt x="35342" y="42939"/>
                  </a:cubicBezTo>
                  <a:cubicBezTo>
                    <a:pt x="35318" y="42841"/>
                    <a:pt x="35293" y="42694"/>
                    <a:pt x="35293" y="42620"/>
                  </a:cubicBezTo>
                  <a:cubicBezTo>
                    <a:pt x="36690" y="41174"/>
                    <a:pt x="38994" y="38527"/>
                    <a:pt x="40587" y="36640"/>
                  </a:cubicBezTo>
                  <a:lnTo>
                    <a:pt x="40857" y="36321"/>
                  </a:lnTo>
                  <a:cubicBezTo>
                    <a:pt x="44509" y="32229"/>
                    <a:pt x="43602" y="27400"/>
                    <a:pt x="42180" y="24067"/>
                  </a:cubicBezTo>
                  <a:cubicBezTo>
                    <a:pt x="40073" y="19165"/>
                    <a:pt x="34583" y="6617"/>
                    <a:pt x="34068" y="5440"/>
                  </a:cubicBezTo>
                  <a:cubicBezTo>
                    <a:pt x="33259" y="3382"/>
                    <a:pt x="30563" y="147"/>
                    <a:pt x="25122" y="24"/>
                  </a:cubicBezTo>
                  <a:cubicBezTo>
                    <a:pt x="24165" y="7"/>
                    <a:pt x="23353" y="1"/>
                    <a:pt x="22665"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 name="Google Shape;1152;p50"/>
            <p:cNvSpPr/>
            <p:nvPr/>
          </p:nvSpPr>
          <p:spPr>
            <a:xfrm>
              <a:off x="1946100" y="966975"/>
              <a:ext cx="226725" cy="204325"/>
            </a:xfrm>
            <a:custGeom>
              <a:avLst/>
              <a:gdLst/>
              <a:ahLst/>
              <a:cxnLst/>
              <a:rect l="l" t="t" r="r" b="b"/>
              <a:pathLst>
                <a:path w="9069" h="8173" extrusionOk="0">
                  <a:moveTo>
                    <a:pt x="4532" y="1"/>
                  </a:moveTo>
                  <a:cubicBezTo>
                    <a:pt x="3553" y="1"/>
                    <a:pt x="2572" y="352"/>
                    <a:pt x="1789" y="1065"/>
                  </a:cubicBezTo>
                  <a:cubicBezTo>
                    <a:pt x="123" y="2585"/>
                    <a:pt x="0" y="5158"/>
                    <a:pt x="1520" y="6825"/>
                  </a:cubicBezTo>
                  <a:cubicBezTo>
                    <a:pt x="2329" y="7707"/>
                    <a:pt x="3432" y="8173"/>
                    <a:pt x="4534" y="8173"/>
                  </a:cubicBezTo>
                  <a:cubicBezTo>
                    <a:pt x="5515" y="8173"/>
                    <a:pt x="6495" y="7805"/>
                    <a:pt x="7279" y="7094"/>
                  </a:cubicBezTo>
                  <a:cubicBezTo>
                    <a:pt x="8946" y="5575"/>
                    <a:pt x="9069" y="3002"/>
                    <a:pt x="7549" y="1335"/>
                  </a:cubicBezTo>
                  <a:cubicBezTo>
                    <a:pt x="6743" y="450"/>
                    <a:pt x="5639" y="1"/>
                    <a:pt x="453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 name="Google Shape;1153;p50"/>
            <p:cNvSpPr/>
            <p:nvPr/>
          </p:nvSpPr>
          <p:spPr>
            <a:xfrm>
              <a:off x="5175750" y="4196075"/>
              <a:ext cx="226725" cy="204275"/>
            </a:xfrm>
            <a:custGeom>
              <a:avLst/>
              <a:gdLst/>
              <a:ahLst/>
              <a:cxnLst/>
              <a:rect l="l" t="t" r="r" b="b"/>
              <a:pathLst>
                <a:path w="9069" h="8171" extrusionOk="0">
                  <a:moveTo>
                    <a:pt x="4538" y="1"/>
                  </a:moveTo>
                  <a:cubicBezTo>
                    <a:pt x="3424" y="1"/>
                    <a:pt x="2316" y="456"/>
                    <a:pt x="1520" y="1357"/>
                  </a:cubicBezTo>
                  <a:lnTo>
                    <a:pt x="1495" y="1357"/>
                  </a:lnTo>
                  <a:cubicBezTo>
                    <a:pt x="0" y="3023"/>
                    <a:pt x="123" y="5597"/>
                    <a:pt x="1789" y="7116"/>
                  </a:cubicBezTo>
                  <a:cubicBezTo>
                    <a:pt x="2573" y="7827"/>
                    <a:pt x="3554" y="8170"/>
                    <a:pt x="4534" y="8170"/>
                  </a:cubicBezTo>
                  <a:cubicBezTo>
                    <a:pt x="5637" y="8170"/>
                    <a:pt x="6740" y="7729"/>
                    <a:pt x="7549" y="6847"/>
                  </a:cubicBezTo>
                  <a:cubicBezTo>
                    <a:pt x="9068" y="5180"/>
                    <a:pt x="8946" y="2582"/>
                    <a:pt x="7279" y="1063"/>
                  </a:cubicBezTo>
                  <a:cubicBezTo>
                    <a:pt x="6500" y="352"/>
                    <a:pt x="5517" y="1"/>
                    <a:pt x="453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4" name="Google Shape;1154;p50"/>
          <p:cNvGrpSpPr/>
          <p:nvPr/>
        </p:nvGrpSpPr>
        <p:grpSpPr>
          <a:xfrm>
            <a:off x="4079237" y="717684"/>
            <a:ext cx="226209" cy="184493"/>
            <a:chOff x="1180800" y="717250"/>
            <a:chExt cx="5236325" cy="4270675"/>
          </a:xfrm>
        </p:grpSpPr>
        <p:sp>
          <p:nvSpPr>
            <p:cNvPr id="1155" name="Google Shape;1155;p50"/>
            <p:cNvSpPr/>
            <p:nvPr/>
          </p:nvSpPr>
          <p:spPr>
            <a:xfrm>
              <a:off x="1180800" y="904475"/>
              <a:ext cx="2879825" cy="4083450"/>
            </a:xfrm>
            <a:custGeom>
              <a:avLst/>
              <a:gdLst/>
              <a:ahLst/>
              <a:cxnLst/>
              <a:rect l="l" t="t" r="r" b="b"/>
              <a:pathLst>
                <a:path w="115193" h="163338" extrusionOk="0">
                  <a:moveTo>
                    <a:pt x="18003" y="0"/>
                  </a:moveTo>
                  <a:cubicBezTo>
                    <a:pt x="17902" y="0"/>
                    <a:pt x="17799" y="4"/>
                    <a:pt x="17696" y="12"/>
                  </a:cubicBezTo>
                  <a:cubicBezTo>
                    <a:pt x="16397" y="110"/>
                    <a:pt x="15221" y="820"/>
                    <a:pt x="14535" y="1948"/>
                  </a:cubicBezTo>
                  <a:cubicBezTo>
                    <a:pt x="14314" y="2291"/>
                    <a:pt x="9339" y="10501"/>
                    <a:pt x="8456" y="21947"/>
                  </a:cubicBezTo>
                  <a:cubicBezTo>
                    <a:pt x="7844" y="30010"/>
                    <a:pt x="9241" y="40868"/>
                    <a:pt x="17500" y="51553"/>
                  </a:cubicBezTo>
                  <a:cubicBezTo>
                    <a:pt x="16471" y="51088"/>
                    <a:pt x="15441" y="50549"/>
                    <a:pt x="14437" y="49936"/>
                  </a:cubicBezTo>
                  <a:cubicBezTo>
                    <a:pt x="13784" y="49523"/>
                    <a:pt x="13038" y="49313"/>
                    <a:pt x="12288" y="49313"/>
                  </a:cubicBezTo>
                  <a:cubicBezTo>
                    <a:pt x="11658" y="49313"/>
                    <a:pt x="11024" y="49462"/>
                    <a:pt x="10442" y="49764"/>
                  </a:cubicBezTo>
                  <a:cubicBezTo>
                    <a:pt x="9167" y="50402"/>
                    <a:pt x="8334" y="51652"/>
                    <a:pt x="8211" y="53073"/>
                  </a:cubicBezTo>
                  <a:cubicBezTo>
                    <a:pt x="8187" y="53441"/>
                    <a:pt x="7550" y="62117"/>
                    <a:pt x="11643" y="71969"/>
                  </a:cubicBezTo>
                  <a:cubicBezTo>
                    <a:pt x="14142" y="77974"/>
                    <a:pt x="18775" y="85204"/>
                    <a:pt x="27328" y="90817"/>
                  </a:cubicBezTo>
                  <a:cubicBezTo>
                    <a:pt x="27181" y="90817"/>
                    <a:pt x="27059" y="90792"/>
                    <a:pt x="26911" y="90792"/>
                  </a:cubicBezTo>
                  <a:cubicBezTo>
                    <a:pt x="26760" y="90775"/>
                    <a:pt x="26608" y="90767"/>
                    <a:pt x="26458" y="90767"/>
                  </a:cubicBezTo>
                  <a:cubicBezTo>
                    <a:pt x="25272" y="90767"/>
                    <a:pt x="24144" y="91275"/>
                    <a:pt x="23382" y="92189"/>
                  </a:cubicBezTo>
                  <a:cubicBezTo>
                    <a:pt x="22500" y="93218"/>
                    <a:pt x="22181" y="94591"/>
                    <a:pt x="22524" y="95890"/>
                  </a:cubicBezTo>
                  <a:cubicBezTo>
                    <a:pt x="22622" y="96208"/>
                    <a:pt x="24681" y="103659"/>
                    <a:pt x="30857" y="111208"/>
                  </a:cubicBezTo>
                  <a:cubicBezTo>
                    <a:pt x="35293" y="116600"/>
                    <a:pt x="42524" y="122874"/>
                    <a:pt x="53602" y="125742"/>
                  </a:cubicBezTo>
                  <a:cubicBezTo>
                    <a:pt x="45331" y="130336"/>
                    <a:pt x="31359" y="136086"/>
                    <a:pt x="13147" y="136086"/>
                  </a:cubicBezTo>
                  <a:cubicBezTo>
                    <a:pt x="10473" y="136086"/>
                    <a:pt x="7707" y="135962"/>
                    <a:pt x="4854" y="135692"/>
                  </a:cubicBezTo>
                  <a:cubicBezTo>
                    <a:pt x="4728" y="135681"/>
                    <a:pt x="4604" y="135675"/>
                    <a:pt x="4480" y="135675"/>
                  </a:cubicBezTo>
                  <a:cubicBezTo>
                    <a:pt x="2762" y="135675"/>
                    <a:pt x="1208" y="136767"/>
                    <a:pt x="614" y="138413"/>
                  </a:cubicBezTo>
                  <a:cubicBezTo>
                    <a:pt x="1" y="140177"/>
                    <a:pt x="663" y="142138"/>
                    <a:pt x="2231" y="143167"/>
                  </a:cubicBezTo>
                  <a:cubicBezTo>
                    <a:pt x="22573" y="156549"/>
                    <a:pt x="45318" y="163338"/>
                    <a:pt x="68184" y="163338"/>
                  </a:cubicBezTo>
                  <a:cubicBezTo>
                    <a:pt x="82988" y="163338"/>
                    <a:pt x="97840" y="160495"/>
                    <a:pt x="112104" y="154711"/>
                  </a:cubicBezTo>
                  <a:cubicBezTo>
                    <a:pt x="114187" y="153878"/>
                    <a:pt x="115192" y="151500"/>
                    <a:pt x="114334" y="149417"/>
                  </a:cubicBezTo>
                  <a:cubicBezTo>
                    <a:pt x="113700" y="147830"/>
                    <a:pt x="112169" y="146869"/>
                    <a:pt x="110556" y="146869"/>
                  </a:cubicBezTo>
                  <a:cubicBezTo>
                    <a:pt x="110050" y="146869"/>
                    <a:pt x="109537" y="146964"/>
                    <a:pt x="109040" y="147162"/>
                  </a:cubicBezTo>
                  <a:cubicBezTo>
                    <a:pt x="95768" y="152523"/>
                    <a:pt x="81959" y="155175"/>
                    <a:pt x="68188" y="155175"/>
                  </a:cubicBezTo>
                  <a:cubicBezTo>
                    <a:pt x="51799" y="155175"/>
                    <a:pt x="35463" y="151419"/>
                    <a:pt x="20147" y="144001"/>
                  </a:cubicBezTo>
                  <a:cubicBezTo>
                    <a:pt x="49116" y="141868"/>
                    <a:pt x="66591" y="127016"/>
                    <a:pt x="67424" y="126281"/>
                  </a:cubicBezTo>
                  <a:cubicBezTo>
                    <a:pt x="68699" y="125202"/>
                    <a:pt x="69165" y="123438"/>
                    <a:pt x="68601" y="121845"/>
                  </a:cubicBezTo>
                  <a:cubicBezTo>
                    <a:pt x="68037" y="120276"/>
                    <a:pt x="66567" y="119198"/>
                    <a:pt x="64900" y="119124"/>
                  </a:cubicBezTo>
                  <a:cubicBezTo>
                    <a:pt x="53405" y="118757"/>
                    <a:pt x="44166" y="114418"/>
                    <a:pt x="37377" y="106282"/>
                  </a:cubicBezTo>
                  <a:cubicBezTo>
                    <a:pt x="35293" y="103806"/>
                    <a:pt x="33774" y="101306"/>
                    <a:pt x="32696" y="99223"/>
                  </a:cubicBezTo>
                  <a:cubicBezTo>
                    <a:pt x="39999" y="99174"/>
                    <a:pt x="45514" y="97900"/>
                    <a:pt x="45808" y="97826"/>
                  </a:cubicBezTo>
                  <a:cubicBezTo>
                    <a:pt x="47646" y="97385"/>
                    <a:pt x="48945" y="95743"/>
                    <a:pt x="48945" y="93856"/>
                  </a:cubicBezTo>
                  <a:cubicBezTo>
                    <a:pt x="48945" y="91993"/>
                    <a:pt x="47670" y="90351"/>
                    <a:pt x="45832" y="89885"/>
                  </a:cubicBezTo>
                  <a:cubicBezTo>
                    <a:pt x="23505" y="84420"/>
                    <a:pt x="17990" y="68857"/>
                    <a:pt x="16691" y="60034"/>
                  </a:cubicBezTo>
                  <a:lnTo>
                    <a:pt x="16691" y="60034"/>
                  </a:lnTo>
                  <a:cubicBezTo>
                    <a:pt x="23300" y="62449"/>
                    <a:pt x="29104" y="62534"/>
                    <a:pt x="30142" y="62534"/>
                  </a:cubicBezTo>
                  <a:cubicBezTo>
                    <a:pt x="30220" y="62534"/>
                    <a:pt x="30271" y="62533"/>
                    <a:pt x="30294" y="62533"/>
                  </a:cubicBezTo>
                  <a:cubicBezTo>
                    <a:pt x="32034" y="62484"/>
                    <a:pt x="33553" y="61382"/>
                    <a:pt x="34093" y="59739"/>
                  </a:cubicBezTo>
                  <a:cubicBezTo>
                    <a:pt x="34632" y="58097"/>
                    <a:pt x="34093" y="56284"/>
                    <a:pt x="32720" y="55230"/>
                  </a:cubicBezTo>
                  <a:cubicBezTo>
                    <a:pt x="12108" y="39201"/>
                    <a:pt x="15686" y="20329"/>
                    <a:pt x="19044" y="11384"/>
                  </a:cubicBezTo>
                  <a:lnTo>
                    <a:pt x="19044" y="11384"/>
                  </a:lnTo>
                  <a:cubicBezTo>
                    <a:pt x="21863" y="14349"/>
                    <a:pt x="24975" y="17315"/>
                    <a:pt x="28333" y="20207"/>
                  </a:cubicBezTo>
                  <a:cubicBezTo>
                    <a:pt x="29112" y="20874"/>
                    <a:pt x="30067" y="21203"/>
                    <a:pt x="31016" y="21203"/>
                  </a:cubicBezTo>
                  <a:cubicBezTo>
                    <a:pt x="32158" y="21203"/>
                    <a:pt x="33290" y="20727"/>
                    <a:pt x="34093" y="19790"/>
                  </a:cubicBezTo>
                  <a:cubicBezTo>
                    <a:pt x="35563" y="18099"/>
                    <a:pt x="35367" y="15526"/>
                    <a:pt x="33676" y="14055"/>
                  </a:cubicBezTo>
                  <a:cubicBezTo>
                    <a:pt x="28872" y="9889"/>
                    <a:pt x="24657" y="5649"/>
                    <a:pt x="21127" y="1458"/>
                  </a:cubicBezTo>
                  <a:cubicBezTo>
                    <a:pt x="20336" y="531"/>
                    <a:pt x="19212" y="0"/>
                    <a:pt x="1800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 name="Google Shape;1156;p50"/>
            <p:cNvSpPr/>
            <p:nvPr/>
          </p:nvSpPr>
          <p:spPr>
            <a:xfrm>
              <a:off x="2513475" y="717250"/>
              <a:ext cx="3903650" cy="3653675"/>
            </a:xfrm>
            <a:custGeom>
              <a:avLst/>
              <a:gdLst/>
              <a:ahLst/>
              <a:cxnLst/>
              <a:rect l="l" t="t" r="r" b="b"/>
              <a:pathLst>
                <a:path w="156146" h="146147" extrusionOk="0">
                  <a:moveTo>
                    <a:pt x="90144" y="1"/>
                  </a:moveTo>
                  <a:cubicBezTo>
                    <a:pt x="65292" y="1"/>
                    <a:pt x="45072" y="20221"/>
                    <a:pt x="45072" y="45048"/>
                  </a:cubicBezTo>
                  <a:cubicBezTo>
                    <a:pt x="45072" y="46788"/>
                    <a:pt x="45170" y="48504"/>
                    <a:pt x="45366" y="50219"/>
                  </a:cubicBezTo>
                  <a:cubicBezTo>
                    <a:pt x="45047" y="50225"/>
                    <a:pt x="44729" y="50228"/>
                    <a:pt x="44410" y="50228"/>
                  </a:cubicBezTo>
                  <a:cubicBezTo>
                    <a:pt x="30410" y="50228"/>
                    <a:pt x="16345" y="44515"/>
                    <a:pt x="6544" y="39386"/>
                  </a:cubicBezTo>
                  <a:cubicBezTo>
                    <a:pt x="5936" y="39068"/>
                    <a:pt x="5288" y="38917"/>
                    <a:pt x="4650" y="38917"/>
                  </a:cubicBezTo>
                  <a:cubicBezTo>
                    <a:pt x="3179" y="38917"/>
                    <a:pt x="1765" y="39717"/>
                    <a:pt x="1030" y="41102"/>
                  </a:cubicBezTo>
                  <a:cubicBezTo>
                    <a:pt x="0" y="43087"/>
                    <a:pt x="760" y="45563"/>
                    <a:pt x="2745" y="46617"/>
                  </a:cubicBezTo>
                  <a:cubicBezTo>
                    <a:pt x="13409" y="52187"/>
                    <a:pt x="28768" y="58370"/>
                    <a:pt x="44434" y="58370"/>
                  </a:cubicBezTo>
                  <a:cubicBezTo>
                    <a:pt x="46483" y="58370"/>
                    <a:pt x="48537" y="58264"/>
                    <a:pt x="50587" y="58038"/>
                  </a:cubicBezTo>
                  <a:cubicBezTo>
                    <a:pt x="51738" y="57915"/>
                    <a:pt x="52768" y="57302"/>
                    <a:pt x="53454" y="56371"/>
                  </a:cubicBezTo>
                  <a:cubicBezTo>
                    <a:pt x="54116" y="55415"/>
                    <a:pt x="54361" y="54239"/>
                    <a:pt x="54116" y="53111"/>
                  </a:cubicBezTo>
                  <a:cubicBezTo>
                    <a:pt x="53528" y="50464"/>
                    <a:pt x="53233" y="47768"/>
                    <a:pt x="53233" y="45048"/>
                  </a:cubicBezTo>
                  <a:cubicBezTo>
                    <a:pt x="53233" y="24706"/>
                    <a:pt x="69777" y="8138"/>
                    <a:pt x="90144" y="8138"/>
                  </a:cubicBezTo>
                  <a:cubicBezTo>
                    <a:pt x="100364" y="8138"/>
                    <a:pt x="109873" y="12231"/>
                    <a:pt x="116907" y="19657"/>
                  </a:cubicBezTo>
                  <a:cubicBezTo>
                    <a:pt x="117687" y="20481"/>
                    <a:pt x="118769" y="20920"/>
                    <a:pt x="119862" y="20920"/>
                  </a:cubicBezTo>
                  <a:cubicBezTo>
                    <a:pt x="119972" y="20920"/>
                    <a:pt x="120082" y="20916"/>
                    <a:pt x="120191" y="20907"/>
                  </a:cubicBezTo>
                  <a:cubicBezTo>
                    <a:pt x="122887" y="20735"/>
                    <a:pt x="129995" y="19338"/>
                    <a:pt x="137666" y="16152"/>
                  </a:cubicBezTo>
                  <a:lnTo>
                    <a:pt x="137666" y="16152"/>
                  </a:lnTo>
                  <a:cubicBezTo>
                    <a:pt x="135338" y="19142"/>
                    <a:pt x="131931" y="22573"/>
                    <a:pt x="126858" y="26152"/>
                  </a:cubicBezTo>
                  <a:cubicBezTo>
                    <a:pt x="125363" y="27206"/>
                    <a:pt x="124750" y="29142"/>
                    <a:pt x="125387" y="30857"/>
                  </a:cubicBezTo>
                  <a:cubicBezTo>
                    <a:pt x="125963" y="32494"/>
                    <a:pt x="127493" y="33566"/>
                    <a:pt x="129202" y="33566"/>
                  </a:cubicBezTo>
                  <a:cubicBezTo>
                    <a:pt x="129310" y="33566"/>
                    <a:pt x="129420" y="33562"/>
                    <a:pt x="129529" y="33553"/>
                  </a:cubicBezTo>
                  <a:cubicBezTo>
                    <a:pt x="129799" y="33529"/>
                    <a:pt x="134284" y="33161"/>
                    <a:pt x="140730" y="31495"/>
                  </a:cubicBezTo>
                  <a:lnTo>
                    <a:pt x="140730" y="31495"/>
                  </a:lnTo>
                  <a:cubicBezTo>
                    <a:pt x="137176" y="35367"/>
                    <a:pt x="133010" y="38970"/>
                    <a:pt x="128892" y="41641"/>
                  </a:cubicBezTo>
                  <a:cubicBezTo>
                    <a:pt x="127740" y="42401"/>
                    <a:pt x="127054" y="43675"/>
                    <a:pt x="127054" y="45048"/>
                  </a:cubicBezTo>
                  <a:cubicBezTo>
                    <a:pt x="127054" y="82644"/>
                    <a:pt x="110976" y="116859"/>
                    <a:pt x="82963" y="138868"/>
                  </a:cubicBezTo>
                  <a:cubicBezTo>
                    <a:pt x="81173" y="140240"/>
                    <a:pt x="80879" y="142813"/>
                    <a:pt x="82276" y="144578"/>
                  </a:cubicBezTo>
                  <a:cubicBezTo>
                    <a:pt x="83061" y="145607"/>
                    <a:pt x="84262" y="146147"/>
                    <a:pt x="85463" y="146147"/>
                  </a:cubicBezTo>
                  <a:cubicBezTo>
                    <a:pt x="86345" y="146147"/>
                    <a:pt x="87252" y="145853"/>
                    <a:pt x="87987" y="145264"/>
                  </a:cubicBezTo>
                  <a:cubicBezTo>
                    <a:pt x="102300" y="134039"/>
                    <a:pt x="114113" y="119408"/>
                    <a:pt x="122152" y="102962"/>
                  </a:cubicBezTo>
                  <a:cubicBezTo>
                    <a:pt x="130510" y="85880"/>
                    <a:pt x="134872" y="67155"/>
                    <a:pt x="135191" y="47229"/>
                  </a:cubicBezTo>
                  <a:cubicBezTo>
                    <a:pt x="143328" y="41494"/>
                    <a:pt x="151097" y="33088"/>
                    <a:pt x="155313" y="25343"/>
                  </a:cubicBezTo>
                  <a:cubicBezTo>
                    <a:pt x="156146" y="23799"/>
                    <a:pt x="155925" y="21912"/>
                    <a:pt x="154749" y="20613"/>
                  </a:cubicBezTo>
                  <a:cubicBezTo>
                    <a:pt x="153965" y="19763"/>
                    <a:pt x="152864" y="19306"/>
                    <a:pt x="151746" y="19306"/>
                  </a:cubicBezTo>
                  <a:cubicBezTo>
                    <a:pt x="151187" y="19306"/>
                    <a:pt x="150623" y="19420"/>
                    <a:pt x="150092" y="19657"/>
                  </a:cubicBezTo>
                  <a:cubicBezTo>
                    <a:pt x="147739" y="20686"/>
                    <a:pt x="145435" y="21544"/>
                    <a:pt x="143254" y="22255"/>
                  </a:cubicBezTo>
                  <a:cubicBezTo>
                    <a:pt x="149970" y="14191"/>
                    <a:pt x="150509" y="7893"/>
                    <a:pt x="150558" y="6961"/>
                  </a:cubicBezTo>
                  <a:cubicBezTo>
                    <a:pt x="150631" y="5417"/>
                    <a:pt x="149823" y="3947"/>
                    <a:pt x="148450" y="3187"/>
                  </a:cubicBezTo>
                  <a:cubicBezTo>
                    <a:pt x="147842" y="2855"/>
                    <a:pt x="147163" y="2688"/>
                    <a:pt x="146485" y="2688"/>
                  </a:cubicBezTo>
                  <a:cubicBezTo>
                    <a:pt x="145660" y="2688"/>
                    <a:pt x="144836" y="2935"/>
                    <a:pt x="144137" y="3432"/>
                  </a:cubicBezTo>
                  <a:cubicBezTo>
                    <a:pt x="136073" y="9094"/>
                    <a:pt x="125804" y="11814"/>
                    <a:pt x="121343" y="12549"/>
                  </a:cubicBezTo>
                  <a:cubicBezTo>
                    <a:pt x="112912" y="4437"/>
                    <a:pt x="101908" y="1"/>
                    <a:pt x="9014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 name="Google Shape;1157;p50"/>
            <p:cNvSpPr/>
            <p:nvPr/>
          </p:nvSpPr>
          <p:spPr>
            <a:xfrm>
              <a:off x="4195400" y="4396600"/>
              <a:ext cx="232850" cy="204100"/>
            </a:xfrm>
            <a:custGeom>
              <a:avLst/>
              <a:gdLst/>
              <a:ahLst/>
              <a:cxnLst/>
              <a:rect l="l" t="t" r="r" b="b"/>
              <a:pathLst>
                <a:path w="9314" h="8164" extrusionOk="0">
                  <a:moveTo>
                    <a:pt x="4660" y="0"/>
                  </a:moveTo>
                  <a:cubicBezTo>
                    <a:pt x="4010" y="0"/>
                    <a:pt x="3353" y="158"/>
                    <a:pt x="2745" y="492"/>
                  </a:cubicBezTo>
                  <a:cubicBezTo>
                    <a:pt x="760" y="1546"/>
                    <a:pt x="0" y="4021"/>
                    <a:pt x="1078" y="6007"/>
                  </a:cubicBezTo>
                  <a:cubicBezTo>
                    <a:pt x="1814" y="7379"/>
                    <a:pt x="3211" y="8163"/>
                    <a:pt x="4681" y="8163"/>
                  </a:cubicBezTo>
                  <a:cubicBezTo>
                    <a:pt x="5318" y="8163"/>
                    <a:pt x="5980" y="7992"/>
                    <a:pt x="6593" y="7673"/>
                  </a:cubicBezTo>
                  <a:cubicBezTo>
                    <a:pt x="8578" y="6595"/>
                    <a:pt x="9313" y="4120"/>
                    <a:pt x="8259" y="2134"/>
                  </a:cubicBezTo>
                  <a:cubicBezTo>
                    <a:pt x="7515" y="781"/>
                    <a:pt x="6106" y="0"/>
                    <a:pt x="466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 name="Google Shape;1158;p50"/>
            <p:cNvSpPr/>
            <p:nvPr/>
          </p:nvSpPr>
          <p:spPr>
            <a:xfrm>
              <a:off x="2163600" y="1479450"/>
              <a:ext cx="231650" cy="204100"/>
            </a:xfrm>
            <a:custGeom>
              <a:avLst/>
              <a:gdLst/>
              <a:ahLst/>
              <a:cxnLst/>
              <a:rect l="l" t="t" r="r" b="b"/>
              <a:pathLst>
                <a:path w="9266" h="8164" extrusionOk="0">
                  <a:moveTo>
                    <a:pt x="4634" y="0"/>
                  </a:moveTo>
                  <a:cubicBezTo>
                    <a:pt x="3343" y="0"/>
                    <a:pt x="2076" y="618"/>
                    <a:pt x="1275" y="1766"/>
                  </a:cubicBezTo>
                  <a:cubicBezTo>
                    <a:pt x="1" y="3605"/>
                    <a:pt x="467" y="6153"/>
                    <a:pt x="2329" y="7428"/>
                  </a:cubicBezTo>
                  <a:cubicBezTo>
                    <a:pt x="3016" y="7918"/>
                    <a:pt x="3824" y="8163"/>
                    <a:pt x="4633" y="8163"/>
                  </a:cubicBezTo>
                  <a:cubicBezTo>
                    <a:pt x="5932" y="8163"/>
                    <a:pt x="7207" y="7550"/>
                    <a:pt x="7991" y="6399"/>
                  </a:cubicBezTo>
                  <a:cubicBezTo>
                    <a:pt x="9265" y="4536"/>
                    <a:pt x="8800" y="2011"/>
                    <a:pt x="6961" y="737"/>
                  </a:cubicBezTo>
                  <a:cubicBezTo>
                    <a:pt x="6247" y="239"/>
                    <a:pt x="5436" y="0"/>
                    <a:pt x="463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60" name="Google Shape;1160;p50"/>
          <p:cNvSpPr txBox="1"/>
          <p:nvPr/>
        </p:nvSpPr>
        <p:spPr>
          <a:xfrm>
            <a:off x="4199140" y="2002168"/>
            <a:ext cx="705900" cy="282390"/>
          </a:xfrm>
          <a:prstGeom prst="rect">
            <a:avLst/>
          </a:prstGeom>
          <a:noFill/>
          <a:ln>
            <a:noFill/>
          </a:ln>
        </p:spPr>
        <p:txBody>
          <a:bodyPr spcFirstLastPara="1" wrap="square" lIns="91425" tIns="91425" rIns="91425" bIns="91425" anchor="ctr" anchorCtr="0">
            <a:noAutofit/>
          </a:bodyPr>
          <a:lstStyle/>
          <a:p>
            <a:pPr lvl="0" algn="ctr" rtl="1"/>
            <a:r>
              <a:rPr lang="fa-IR" sz="1000" dirty="0" smtClean="0">
                <a:solidFill>
                  <a:schemeClr val="bg1"/>
                </a:solidFill>
                <a:latin typeface="Shabnam" panose="020B0603030804020204" pitchFamily="34" charset="-78"/>
                <a:cs typeface="Shabnam" panose="020B0603030804020204" pitchFamily="34" charset="-78"/>
              </a:rPr>
              <a:t>متن دلخواه</a:t>
            </a:r>
            <a:endParaRPr lang="fa-IR" sz="1000" dirty="0">
              <a:solidFill>
                <a:schemeClr val="bg1"/>
              </a:solidFill>
              <a:latin typeface="Shabnam" panose="020B0603030804020204" pitchFamily="34" charset="-78"/>
              <a:cs typeface="Shabnam" panose="020B0603030804020204" pitchFamily="34" charset="-78"/>
            </a:endParaRPr>
          </a:p>
        </p:txBody>
      </p:sp>
      <p:sp>
        <p:nvSpPr>
          <p:cNvPr id="68" name="Google Shape;1160;p50"/>
          <p:cNvSpPr txBox="1"/>
          <p:nvPr/>
        </p:nvSpPr>
        <p:spPr>
          <a:xfrm>
            <a:off x="3508597" y="2430665"/>
            <a:ext cx="705900" cy="282390"/>
          </a:xfrm>
          <a:prstGeom prst="rect">
            <a:avLst/>
          </a:prstGeom>
          <a:noFill/>
          <a:ln>
            <a:noFill/>
          </a:ln>
        </p:spPr>
        <p:txBody>
          <a:bodyPr spcFirstLastPara="1" wrap="square" lIns="91425" tIns="91425" rIns="91425" bIns="91425" anchor="ctr" anchorCtr="0">
            <a:noAutofit/>
          </a:bodyPr>
          <a:lstStyle/>
          <a:p>
            <a:pPr lvl="0" algn="ctr" rtl="1"/>
            <a:r>
              <a:rPr lang="fa-IR" sz="1000" dirty="0" smtClean="0">
                <a:solidFill>
                  <a:schemeClr val="bg1"/>
                </a:solidFill>
                <a:latin typeface="Shabnam" panose="020B0603030804020204" pitchFamily="34" charset="-78"/>
                <a:cs typeface="Shabnam" panose="020B0603030804020204" pitchFamily="34" charset="-78"/>
              </a:rPr>
              <a:t>متن دلخواه</a:t>
            </a:r>
            <a:endParaRPr lang="fa-IR" sz="1000" dirty="0">
              <a:solidFill>
                <a:schemeClr val="bg1"/>
              </a:solidFill>
              <a:latin typeface="Shabnam" panose="020B0603030804020204" pitchFamily="34" charset="-78"/>
              <a:cs typeface="Shabnam" panose="020B0603030804020204" pitchFamily="34" charset="-78"/>
            </a:endParaRPr>
          </a:p>
        </p:txBody>
      </p:sp>
      <p:sp>
        <p:nvSpPr>
          <p:cNvPr id="69" name="Google Shape;1160;p50"/>
          <p:cNvSpPr txBox="1"/>
          <p:nvPr/>
        </p:nvSpPr>
        <p:spPr>
          <a:xfrm>
            <a:off x="2779573" y="3276532"/>
            <a:ext cx="705900" cy="282390"/>
          </a:xfrm>
          <a:prstGeom prst="rect">
            <a:avLst/>
          </a:prstGeom>
          <a:noFill/>
          <a:ln>
            <a:noFill/>
          </a:ln>
        </p:spPr>
        <p:txBody>
          <a:bodyPr spcFirstLastPara="1" wrap="square" lIns="91425" tIns="91425" rIns="91425" bIns="91425" anchor="ctr" anchorCtr="0">
            <a:noAutofit/>
          </a:bodyPr>
          <a:lstStyle/>
          <a:p>
            <a:pPr lvl="0" algn="ctr" rtl="1"/>
            <a:r>
              <a:rPr lang="fa-IR" sz="1000" dirty="0" smtClean="0">
                <a:solidFill>
                  <a:schemeClr val="bg1"/>
                </a:solidFill>
                <a:latin typeface="Shabnam" panose="020B0603030804020204" pitchFamily="34" charset="-78"/>
                <a:cs typeface="Shabnam" panose="020B0603030804020204" pitchFamily="34" charset="-78"/>
              </a:rPr>
              <a:t>متن دلخواه</a:t>
            </a:r>
            <a:endParaRPr lang="fa-IR" sz="1000" dirty="0">
              <a:solidFill>
                <a:schemeClr val="bg1"/>
              </a:solidFill>
              <a:latin typeface="Shabnam" panose="020B0603030804020204" pitchFamily="34" charset="-78"/>
              <a:cs typeface="Shabnam" panose="020B0603030804020204" pitchFamily="34" charset="-78"/>
            </a:endParaRPr>
          </a:p>
        </p:txBody>
      </p:sp>
      <p:sp>
        <p:nvSpPr>
          <p:cNvPr id="70" name="Google Shape;1160;p50"/>
          <p:cNvSpPr txBox="1"/>
          <p:nvPr/>
        </p:nvSpPr>
        <p:spPr>
          <a:xfrm>
            <a:off x="5605213" y="2828317"/>
            <a:ext cx="705900" cy="282390"/>
          </a:xfrm>
          <a:prstGeom prst="rect">
            <a:avLst/>
          </a:prstGeom>
          <a:noFill/>
          <a:ln>
            <a:noFill/>
          </a:ln>
        </p:spPr>
        <p:txBody>
          <a:bodyPr spcFirstLastPara="1" wrap="square" lIns="91425" tIns="91425" rIns="91425" bIns="91425" anchor="ctr" anchorCtr="0">
            <a:noAutofit/>
          </a:bodyPr>
          <a:lstStyle/>
          <a:p>
            <a:pPr lvl="0" algn="ctr" rtl="1"/>
            <a:r>
              <a:rPr lang="fa-IR" sz="1000" dirty="0" smtClean="0">
                <a:solidFill>
                  <a:schemeClr val="bg1"/>
                </a:solidFill>
                <a:latin typeface="Shabnam" panose="020B0603030804020204" pitchFamily="34" charset="-78"/>
                <a:cs typeface="Shabnam" panose="020B0603030804020204" pitchFamily="34" charset="-78"/>
              </a:rPr>
              <a:t>متن دلخواه</a:t>
            </a:r>
            <a:endParaRPr lang="fa-IR" sz="1000" dirty="0">
              <a:solidFill>
                <a:schemeClr val="bg1"/>
              </a:solidFill>
              <a:latin typeface="Shabnam" panose="020B0603030804020204" pitchFamily="34" charset="-78"/>
              <a:cs typeface="Shabnam" panose="020B0603030804020204" pitchFamily="34" charset="-78"/>
            </a:endParaRPr>
          </a:p>
        </p:txBody>
      </p:sp>
      <p:sp>
        <p:nvSpPr>
          <p:cNvPr id="71" name="Google Shape;1160;p50"/>
          <p:cNvSpPr txBox="1"/>
          <p:nvPr/>
        </p:nvSpPr>
        <p:spPr>
          <a:xfrm>
            <a:off x="4898341" y="1552364"/>
            <a:ext cx="705900" cy="282390"/>
          </a:xfrm>
          <a:prstGeom prst="rect">
            <a:avLst/>
          </a:prstGeom>
          <a:noFill/>
          <a:ln>
            <a:noFill/>
          </a:ln>
        </p:spPr>
        <p:txBody>
          <a:bodyPr spcFirstLastPara="1" wrap="square" lIns="91425" tIns="91425" rIns="91425" bIns="91425" anchor="ctr" anchorCtr="0">
            <a:noAutofit/>
          </a:bodyPr>
          <a:lstStyle/>
          <a:p>
            <a:pPr lvl="0" algn="ctr" rtl="1"/>
            <a:r>
              <a:rPr lang="fa-IR" sz="1000" dirty="0" smtClean="0">
                <a:solidFill>
                  <a:schemeClr val="bg1"/>
                </a:solidFill>
                <a:latin typeface="Shabnam" panose="020B0603030804020204" pitchFamily="34" charset="-78"/>
                <a:cs typeface="Shabnam" panose="020B0603030804020204" pitchFamily="34" charset="-78"/>
              </a:rPr>
              <a:t>متن دلخواه</a:t>
            </a:r>
            <a:endParaRPr lang="fa-IR" sz="1000" dirty="0">
              <a:solidFill>
                <a:schemeClr val="bg1"/>
              </a:solidFill>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166"/>
        <p:cNvGrpSpPr/>
        <p:nvPr/>
      </p:nvGrpSpPr>
      <p:grpSpPr>
        <a:xfrm>
          <a:off x="0" y="0"/>
          <a:ext cx="0" cy="0"/>
          <a:chOff x="0" y="0"/>
          <a:chExt cx="0" cy="0"/>
        </a:xfrm>
      </p:grpSpPr>
      <p:sp>
        <p:nvSpPr>
          <p:cNvPr id="1167" name="Google Shape;1167;p51"/>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2800" b="1" dirty="0">
                <a:latin typeface="Shabnam" panose="020B0603030804020204" pitchFamily="34" charset="-78"/>
                <a:cs typeface="Shabnam" panose="020B0603030804020204" pitchFamily="34" charset="-78"/>
              </a:rPr>
              <a:t>اصول درس خواندن</a:t>
            </a:r>
            <a:endParaRPr sz="2800" dirty="0"/>
          </a:p>
        </p:txBody>
      </p:sp>
      <p:grpSp>
        <p:nvGrpSpPr>
          <p:cNvPr id="1168" name="Google Shape;1168;p51"/>
          <p:cNvGrpSpPr/>
          <p:nvPr/>
        </p:nvGrpSpPr>
        <p:grpSpPr>
          <a:xfrm>
            <a:off x="1511550" y="933575"/>
            <a:ext cx="6120900" cy="2974800"/>
            <a:chOff x="1511550" y="933575"/>
            <a:chExt cx="6120900" cy="2974800"/>
          </a:xfrm>
        </p:grpSpPr>
        <p:sp>
          <p:nvSpPr>
            <p:cNvPr id="1169" name="Google Shape;1169;p51"/>
            <p:cNvSpPr/>
            <p:nvPr/>
          </p:nvSpPr>
          <p:spPr>
            <a:xfrm>
              <a:off x="1511550" y="13758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 name="Google Shape;1170;p51"/>
            <p:cNvSpPr/>
            <p:nvPr/>
          </p:nvSpPr>
          <p:spPr>
            <a:xfrm>
              <a:off x="1511550" y="18181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 name="Google Shape;1171;p51"/>
            <p:cNvSpPr/>
            <p:nvPr/>
          </p:nvSpPr>
          <p:spPr>
            <a:xfrm>
              <a:off x="1511550" y="22604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 name="Google Shape;1172;p51"/>
            <p:cNvSpPr/>
            <p:nvPr/>
          </p:nvSpPr>
          <p:spPr>
            <a:xfrm>
              <a:off x="1511550" y="27027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 name="Google Shape;1173;p51"/>
            <p:cNvSpPr/>
            <p:nvPr/>
          </p:nvSpPr>
          <p:spPr>
            <a:xfrm>
              <a:off x="1511550" y="31450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 name="Google Shape;1174;p51"/>
            <p:cNvSpPr/>
            <p:nvPr/>
          </p:nvSpPr>
          <p:spPr>
            <a:xfrm>
              <a:off x="1511550" y="35873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 name="Google Shape;1175;p51"/>
            <p:cNvSpPr/>
            <p:nvPr/>
          </p:nvSpPr>
          <p:spPr>
            <a:xfrm>
              <a:off x="2788500" y="13758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 name="Google Shape;1176;p51"/>
            <p:cNvSpPr/>
            <p:nvPr/>
          </p:nvSpPr>
          <p:spPr>
            <a:xfrm>
              <a:off x="2788500" y="18181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 name="Google Shape;1177;p51"/>
            <p:cNvSpPr/>
            <p:nvPr/>
          </p:nvSpPr>
          <p:spPr>
            <a:xfrm>
              <a:off x="2788500" y="22604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 name="Google Shape;1178;p51"/>
            <p:cNvSpPr/>
            <p:nvPr/>
          </p:nvSpPr>
          <p:spPr>
            <a:xfrm>
              <a:off x="2788500" y="27027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 name="Google Shape;1179;p51"/>
            <p:cNvSpPr/>
            <p:nvPr/>
          </p:nvSpPr>
          <p:spPr>
            <a:xfrm>
              <a:off x="2788500" y="31450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 name="Google Shape;1180;p51"/>
            <p:cNvSpPr/>
            <p:nvPr/>
          </p:nvSpPr>
          <p:spPr>
            <a:xfrm>
              <a:off x="2788500" y="35873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 name="Google Shape;1181;p51"/>
            <p:cNvSpPr/>
            <p:nvPr/>
          </p:nvSpPr>
          <p:spPr>
            <a:xfrm>
              <a:off x="4065450" y="13758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 name="Google Shape;1182;p51"/>
            <p:cNvSpPr/>
            <p:nvPr/>
          </p:nvSpPr>
          <p:spPr>
            <a:xfrm>
              <a:off x="4065450" y="18181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 name="Google Shape;1183;p51"/>
            <p:cNvSpPr/>
            <p:nvPr/>
          </p:nvSpPr>
          <p:spPr>
            <a:xfrm>
              <a:off x="4065450" y="22604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 name="Google Shape;1184;p51"/>
            <p:cNvSpPr/>
            <p:nvPr/>
          </p:nvSpPr>
          <p:spPr>
            <a:xfrm>
              <a:off x="4065450" y="27027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 name="Google Shape;1185;p51"/>
            <p:cNvSpPr/>
            <p:nvPr/>
          </p:nvSpPr>
          <p:spPr>
            <a:xfrm>
              <a:off x="4065450" y="31450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 name="Google Shape;1186;p51"/>
            <p:cNvSpPr/>
            <p:nvPr/>
          </p:nvSpPr>
          <p:spPr>
            <a:xfrm>
              <a:off x="4065450" y="35873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 name="Google Shape;1187;p51"/>
            <p:cNvSpPr/>
            <p:nvPr/>
          </p:nvSpPr>
          <p:spPr>
            <a:xfrm>
              <a:off x="5342400" y="13758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 name="Google Shape;1188;p51"/>
            <p:cNvSpPr/>
            <p:nvPr/>
          </p:nvSpPr>
          <p:spPr>
            <a:xfrm>
              <a:off x="5342400" y="18181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 name="Google Shape;1189;p51"/>
            <p:cNvSpPr/>
            <p:nvPr/>
          </p:nvSpPr>
          <p:spPr>
            <a:xfrm>
              <a:off x="5342400" y="22604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 name="Google Shape;1190;p51"/>
            <p:cNvSpPr/>
            <p:nvPr/>
          </p:nvSpPr>
          <p:spPr>
            <a:xfrm>
              <a:off x="5342400" y="27027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 name="Google Shape;1191;p51"/>
            <p:cNvSpPr/>
            <p:nvPr/>
          </p:nvSpPr>
          <p:spPr>
            <a:xfrm>
              <a:off x="5342400" y="31450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 name="Google Shape;1192;p51"/>
            <p:cNvSpPr/>
            <p:nvPr/>
          </p:nvSpPr>
          <p:spPr>
            <a:xfrm>
              <a:off x="5342400" y="35873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 name="Google Shape;1193;p51"/>
            <p:cNvSpPr/>
            <p:nvPr/>
          </p:nvSpPr>
          <p:spPr>
            <a:xfrm>
              <a:off x="6619350" y="13758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 name="Google Shape;1194;p51"/>
            <p:cNvSpPr/>
            <p:nvPr/>
          </p:nvSpPr>
          <p:spPr>
            <a:xfrm>
              <a:off x="6619350" y="18181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 name="Google Shape;1195;p51"/>
            <p:cNvSpPr/>
            <p:nvPr/>
          </p:nvSpPr>
          <p:spPr>
            <a:xfrm>
              <a:off x="6619350" y="22604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 name="Google Shape;1196;p51"/>
            <p:cNvSpPr/>
            <p:nvPr/>
          </p:nvSpPr>
          <p:spPr>
            <a:xfrm>
              <a:off x="6619350" y="27027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 name="Google Shape;1197;p51"/>
            <p:cNvSpPr/>
            <p:nvPr/>
          </p:nvSpPr>
          <p:spPr>
            <a:xfrm>
              <a:off x="6619350" y="31450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 name="Google Shape;1198;p51"/>
            <p:cNvSpPr/>
            <p:nvPr/>
          </p:nvSpPr>
          <p:spPr>
            <a:xfrm>
              <a:off x="6619350" y="3587375"/>
              <a:ext cx="1013100" cy="321000"/>
            </a:xfrm>
            <a:prstGeom prst="roundRect">
              <a:avLst>
                <a:gd name="adj" fmla="val 16667"/>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 name="Google Shape;1199;p51"/>
            <p:cNvSpPr/>
            <p:nvPr/>
          </p:nvSpPr>
          <p:spPr>
            <a:xfrm>
              <a:off x="1511550" y="933575"/>
              <a:ext cx="1013100" cy="321000"/>
            </a:xfrm>
            <a:prstGeom prst="roundRect">
              <a:avLst>
                <a:gd name="adj" fmla="val 16667"/>
              </a:avLst>
            </a:pr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 name="Google Shape;1200;p51"/>
            <p:cNvSpPr/>
            <p:nvPr/>
          </p:nvSpPr>
          <p:spPr>
            <a:xfrm>
              <a:off x="2788500" y="933575"/>
              <a:ext cx="1013100" cy="321000"/>
            </a:xfrm>
            <a:prstGeom prst="roundRect">
              <a:avLst>
                <a:gd name="adj" fmla="val 16667"/>
              </a:avLst>
            </a:pr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 name="Google Shape;1201;p51"/>
            <p:cNvSpPr/>
            <p:nvPr/>
          </p:nvSpPr>
          <p:spPr>
            <a:xfrm>
              <a:off x="4065450" y="933575"/>
              <a:ext cx="1013100" cy="321000"/>
            </a:xfrm>
            <a:prstGeom prst="roundRect">
              <a:avLst>
                <a:gd name="adj" fmla="val 16667"/>
              </a:avLst>
            </a:pr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 name="Google Shape;1202;p51"/>
            <p:cNvSpPr/>
            <p:nvPr/>
          </p:nvSpPr>
          <p:spPr>
            <a:xfrm>
              <a:off x="5342400" y="933575"/>
              <a:ext cx="1013100" cy="321000"/>
            </a:xfrm>
            <a:prstGeom prst="roundRect">
              <a:avLst>
                <a:gd name="adj" fmla="val 16667"/>
              </a:avLst>
            </a:pr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 name="Google Shape;1203;p51"/>
            <p:cNvSpPr/>
            <p:nvPr/>
          </p:nvSpPr>
          <p:spPr>
            <a:xfrm>
              <a:off x="6619350" y="933575"/>
              <a:ext cx="1013100" cy="321000"/>
            </a:xfrm>
            <a:prstGeom prst="roundRect">
              <a:avLst>
                <a:gd name="adj" fmla="val 16667"/>
              </a:avLst>
            </a:pr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04" name="Google Shape;1204;p51"/>
          <p:cNvSpPr txBox="1">
            <a:spLocks noGrp="1"/>
          </p:cNvSpPr>
          <p:nvPr>
            <p:ph type="ctrTitle" idx="4294967295"/>
          </p:nvPr>
        </p:nvSpPr>
        <p:spPr>
          <a:xfrm>
            <a:off x="1367400" y="962825"/>
            <a:ext cx="1301400" cy="262500"/>
          </a:xfrm>
          <a:prstGeom prst="rect">
            <a:avLst/>
          </a:prstGeom>
          <a:ln>
            <a:noFill/>
          </a:ln>
        </p:spPr>
        <p:txBody>
          <a:bodyPr spcFirstLastPara="1" wrap="square" lIns="91425" tIns="91425" rIns="91425" bIns="91425" anchor="ctr" anchorCtr="0">
            <a:noAutofit/>
          </a:bodyPr>
          <a:lstStyle/>
          <a:p>
            <a:pPr marL="0" lvl="0" indent="0" algn="ctr" rtl="1"/>
            <a:r>
              <a:rPr lang="fa-IR" sz="1100" b="1" dirty="0" smtClean="0">
                <a:solidFill>
                  <a:schemeClr val="bg1"/>
                </a:solidFill>
                <a:latin typeface="Shabnam" panose="020B0603030804020204" pitchFamily="34" charset="-78"/>
                <a:cs typeface="Shabnam" panose="020B0603030804020204" pitchFamily="34" charset="-78"/>
              </a:rPr>
              <a:t>چهارشنبه</a:t>
            </a:r>
            <a:endParaRPr lang="fa-IR" sz="1100" b="1" dirty="0">
              <a:solidFill>
                <a:schemeClr val="bg1"/>
              </a:solidFill>
              <a:latin typeface="Shabnam" panose="020B0603030804020204" pitchFamily="34" charset="-78"/>
              <a:cs typeface="Shabnam" panose="020B0603030804020204" pitchFamily="34" charset="-78"/>
            </a:endParaRPr>
          </a:p>
        </p:txBody>
      </p:sp>
      <p:sp>
        <p:nvSpPr>
          <p:cNvPr id="1205" name="Google Shape;1205;p51"/>
          <p:cNvSpPr txBox="1">
            <a:spLocks noGrp="1"/>
          </p:cNvSpPr>
          <p:nvPr>
            <p:ph type="ctrTitle" idx="4294967295"/>
          </p:nvPr>
        </p:nvSpPr>
        <p:spPr>
          <a:xfrm>
            <a:off x="2644350" y="962825"/>
            <a:ext cx="1301400" cy="262500"/>
          </a:xfrm>
          <a:prstGeom prst="rect">
            <a:avLst/>
          </a:prstGeom>
          <a:ln>
            <a:noFill/>
          </a:ln>
        </p:spPr>
        <p:txBody>
          <a:bodyPr spcFirstLastPara="1" wrap="square" lIns="91425" tIns="91425" rIns="91425" bIns="91425" anchor="ctr" anchorCtr="0">
            <a:noAutofit/>
          </a:bodyPr>
          <a:lstStyle/>
          <a:p>
            <a:pPr marL="0" lvl="0" indent="0" algn="ctr" rtl="1"/>
            <a:r>
              <a:rPr lang="fa-IR" sz="1100" b="1" dirty="0" smtClean="0">
                <a:solidFill>
                  <a:schemeClr val="bg1"/>
                </a:solidFill>
                <a:latin typeface="Shabnam" panose="020B0603030804020204" pitchFamily="34" charset="-78"/>
                <a:cs typeface="Shabnam" panose="020B0603030804020204" pitchFamily="34" charset="-78"/>
              </a:rPr>
              <a:t>سه شنبه</a:t>
            </a:r>
            <a:endParaRPr lang="fa-IR" sz="1100" b="1" dirty="0">
              <a:solidFill>
                <a:schemeClr val="bg1"/>
              </a:solidFill>
              <a:latin typeface="Shabnam" panose="020B0603030804020204" pitchFamily="34" charset="-78"/>
              <a:cs typeface="Shabnam" panose="020B0603030804020204" pitchFamily="34" charset="-78"/>
            </a:endParaRPr>
          </a:p>
        </p:txBody>
      </p:sp>
      <p:sp>
        <p:nvSpPr>
          <p:cNvPr id="1206" name="Google Shape;1206;p51"/>
          <p:cNvSpPr txBox="1">
            <a:spLocks noGrp="1"/>
          </p:cNvSpPr>
          <p:nvPr>
            <p:ph type="ctrTitle" idx="4294967295"/>
          </p:nvPr>
        </p:nvSpPr>
        <p:spPr>
          <a:xfrm>
            <a:off x="3921300" y="962825"/>
            <a:ext cx="1301400" cy="262500"/>
          </a:xfrm>
          <a:prstGeom prst="rect">
            <a:avLst/>
          </a:prstGeom>
          <a:ln>
            <a:noFill/>
          </a:ln>
        </p:spPr>
        <p:txBody>
          <a:bodyPr spcFirstLastPara="1" wrap="square" lIns="91425" tIns="91425" rIns="91425" bIns="91425" anchor="ctr" anchorCtr="0">
            <a:noAutofit/>
          </a:bodyPr>
          <a:lstStyle/>
          <a:p>
            <a:pPr marL="0" lvl="0" indent="0" algn="ctr" rtl="1"/>
            <a:r>
              <a:rPr lang="fa-IR" sz="1100" b="1" dirty="0" smtClean="0">
                <a:solidFill>
                  <a:schemeClr val="bg1"/>
                </a:solidFill>
                <a:latin typeface="Shabnam" panose="020B0603030804020204" pitchFamily="34" charset="-78"/>
                <a:cs typeface="Shabnam" panose="020B0603030804020204" pitchFamily="34" charset="-78"/>
              </a:rPr>
              <a:t>دوشنبه</a:t>
            </a:r>
            <a:endParaRPr lang="fa-IR" sz="1100" b="1" dirty="0">
              <a:solidFill>
                <a:schemeClr val="bg1"/>
              </a:solidFill>
              <a:latin typeface="Shabnam" panose="020B0603030804020204" pitchFamily="34" charset="-78"/>
              <a:cs typeface="Shabnam" panose="020B0603030804020204" pitchFamily="34" charset="-78"/>
            </a:endParaRPr>
          </a:p>
        </p:txBody>
      </p:sp>
      <p:sp>
        <p:nvSpPr>
          <p:cNvPr id="1207" name="Google Shape;1207;p51"/>
          <p:cNvSpPr txBox="1">
            <a:spLocks noGrp="1"/>
          </p:cNvSpPr>
          <p:nvPr>
            <p:ph type="ctrTitle" idx="4294967295"/>
          </p:nvPr>
        </p:nvSpPr>
        <p:spPr>
          <a:xfrm>
            <a:off x="5198250" y="962825"/>
            <a:ext cx="1301400" cy="262500"/>
          </a:xfrm>
          <a:prstGeom prst="rect">
            <a:avLst/>
          </a:prstGeom>
          <a:ln>
            <a:noFill/>
          </a:ln>
        </p:spPr>
        <p:txBody>
          <a:bodyPr spcFirstLastPara="1" wrap="square" lIns="91425" tIns="91425" rIns="91425" bIns="91425" anchor="ctr" anchorCtr="0">
            <a:noAutofit/>
          </a:bodyPr>
          <a:lstStyle/>
          <a:p>
            <a:pPr marL="0" lvl="0" indent="0" algn="ctr" rtl="1"/>
            <a:r>
              <a:rPr lang="fa-IR" sz="1100" b="1" dirty="0" smtClean="0">
                <a:solidFill>
                  <a:schemeClr val="bg1"/>
                </a:solidFill>
                <a:latin typeface="Shabnam" panose="020B0603030804020204" pitchFamily="34" charset="-78"/>
                <a:cs typeface="Shabnam" panose="020B0603030804020204" pitchFamily="34" charset="-78"/>
              </a:rPr>
              <a:t>یکشنبه</a:t>
            </a:r>
            <a:endParaRPr lang="fa-IR" sz="1100" b="1" dirty="0">
              <a:solidFill>
                <a:schemeClr val="bg1"/>
              </a:solidFill>
              <a:latin typeface="Shabnam" panose="020B0603030804020204" pitchFamily="34" charset="-78"/>
              <a:cs typeface="Shabnam" panose="020B0603030804020204" pitchFamily="34" charset="-78"/>
            </a:endParaRPr>
          </a:p>
        </p:txBody>
      </p:sp>
      <p:sp>
        <p:nvSpPr>
          <p:cNvPr id="1208" name="Google Shape;1208;p51"/>
          <p:cNvSpPr txBox="1">
            <a:spLocks noGrp="1"/>
          </p:cNvSpPr>
          <p:nvPr>
            <p:ph type="ctrTitle" idx="4294967295"/>
          </p:nvPr>
        </p:nvSpPr>
        <p:spPr>
          <a:xfrm>
            <a:off x="6475200" y="962825"/>
            <a:ext cx="1301400" cy="262500"/>
          </a:xfrm>
          <a:prstGeom prst="rect">
            <a:avLst/>
          </a:prstGeom>
          <a:ln>
            <a:noFill/>
          </a:ln>
        </p:spPr>
        <p:txBody>
          <a:bodyPr spcFirstLastPara="1" wrap="square" lIns="91425" tIns="91425" rIns="91425" bIns="91425" anchor="ctr" anchorCtr="0">
            <a:noAutofit/>
          </a:bodyPr>
          <a:lstStyle/>
          <a:p>
            <a:pPr marL="0" lvl="0" indent="0" algn="ctr" rtl="1"/>
            <a:r>
              <a:rPr lang="fa-IR" sz="1100" b="1" dirty="0" smtClean="0">
                <a:solidFill>
                  <a:schemeClr val="bg1"/>
                </a:solidFill>
                <a:latin typeface="Shabnam" panose="020B0603030804020204" pitchFamily="34" charset="-78"/>
                <a:cs typeface="Shabnam" panose="020B0603030804020204" pitchFamily="34" charset="-78"/>
              </a:rPr>
              <a:t>شنبه</a:t>
            </a:r>
            <a:endParaRPr lang="fa-IR" sz="1100" b="1" dirty="0">
              <a:solidFill>
                <a:schemeClr val="bg1"/>
              </a:solidFill>
              <a:latin typeface="Shabnam" panose="020B0603030804020204" pitchFamily="34" charset="-78"/>
              <a:cs typeface="Shabnam" panose="020B0603030804020204" pitchFamily="34" charset="-78"/>
            </a:endParaRPr>
          </a:p>
        </p:txBody>
      </p:sp>
      <p:grpSp>
        <p:nvGrpSpPr>
          <p:cNvPr id="1209" name="Google Shape;1209;p51"/>
          <p:cNvGrpSpPr/>
          <p:nvPr/>
        </p:nvGrpSpPr>
        <p:grpSpPr>
          <a:xfrm>
            <a:off x="3197543" y="1886057"/>
            <a:ext cx="195017" cy="195017"/>
            <a:chOff x="1190625" y="238125"/>
            <a:chExt cx="5228350" cy="5228350"/>
          </a:xfrm>
        </p:grpSpPr>
        <p:sp>
          <p:nvSpPr>
            <p:cNvPr id="1210" name="Google Shape;1210;p51"/>
            <p:cNvSpPr/>
            <p:nvPr/>
          </p:nvSpPr>
          <p:spPr>
            <a:xfrm>
              <a:off x="1190625" y="238125"/>
              <a:ext cx="4461225" cy="5228350"/>
            </a:xfrm>
            <a:custGeom>
              <a:avLst/>
              <a:gdLst/>
              <a:ahLst/>
              <a:cxnLst/>
              <a:rect l="l" t="t" r="r" b="b"/>
              <a:pathLst>
                <a:path w="178449" h="209134" extrusionOk="0">
                  <a:moveTo>
                    <a:pt x="12254" y="0"/>
                  </a:moveTo>
                  <a:cubicBezTo>
                    <a:pt x="5490" y="0"/>
                    <a:pt x="0" y="5490"/>
                    <a:pt x="0" y="12254"/>
                  </a:cubicBezTo>
                  <a:lnTo>
                    <a:pt x="0" y="196879"/>
                  </a:lnTo>
                  <a:cubicBezTo>
                    <a:pt x="0" y="203643"/>
                    <a:pt x="5490" y="209133"/>
                    <a:pt x="12254" y="209133"/>
                  </a:cubicBezTo>
                  <a:lnTo>
                    <a:pt x="112005" y="209133"/>
                  </a:lnTo>
                  <a:cubicBezTo>
                    <a:pt x="114260" y="209133"/>
                    <a:pt x="116098" y="207320"/>
                    <a:pt x="116098" y="205065"/>
                  </a:cubicBezTo>
                  <a:lnTo>
                    <a:pt x="116098" y="128352"/>
                  </a:lnTo>
                  <a:cubicBezTo>
                    <a:pt x="116098" y="126098"/>
                    <a:pt x="114260" y="124259"/>
                    <a:pt x="112005" y="124259"/>
                  </a:cubicBezTo>
                  <a:lnTo>
                    <a:pt x="90266" y="124259"/>
                  </a:lnTo>
                  <a:lnTo>
                    <a:pt x="90266" y="101001"/>
                  </a:lnTo>
                  <a:lnTo>
                    <a:pt x="112005" y="101001"/>
                  </a:lnTo>
                  <a:cubicBezTo>
                    <a:pt x="114260" y="101001"/>
                    <a:pt x="116098" y="99187"/>
                    <a:pt x="116098" y="96908"/>
                  </a:cubicBezTo>
                  <a:lnTo>
                    <a:pt x="116098" y="69629"/>
                  </a:lnTo>
                  <a:cubicBezTo>
                    <a:pt x="116098" y="52718"/>
                    <a:pt x="129847" y="38969"/>
                    <a:pt x="146759" y="38969"/>
                  </a:cubicBezTo>
                  <a:lnTo>
                    <a:pt x="170164" y="38969"/>
                  </a:lnTo>
                  <a:lnTo>
                    <a:pt x="170164" y="62228"/>
                  </a:lnTo>
                  <a:lnTo>
                    <a:pt x="146759" y="62228"/>
                  </a:lnTo>
                  <a:cubicBezTo>
                    <a:pt x="142739" y="62228"/>
                    <a:pt x="139357" y="65610"/>
                    <a:pt x="139357" y="69629"/>
                  </a:cubicBezTo>
                  <a:lnTo>
                    <a:pt x="139357" y="96908"/>
                  </a:lnTo>
                  <a:cubicBezTo>
                    <a:pt x="139357" y="99187"/>
                    <a:pt x="141195" y="101001"/>
                    <a:pt x="143450" y="101001"/>
                  </a:cubicBezTo>
                  <a:lnTo>
                    <a:pt x="169601" y="101001"/>
                  </a:lnTo>
                  <a:lnTo>
                    <a:pt x="166537" y="124259"/>
                  </a:lnTo>
                  <a:lnTo>
                    <a:pt x="143450" y="124259"/>
                  </a:lnTo>
                  <a:cubicBezTo>
                    <a:pt x="141195" y="124259"/>
                    <a:pt x="139357" y="126098"/>
                    <a:pt x="139357" y="128352"/>
                  </a:cubicBezTo>
                  <a:lnTo>
                    <a:pt x="139357" y="205065"/>
                  </a:lnTo>
                  <a:cubicBezTo>
                    <a:pt x="139357" y="207320"/>
                    <a:pt x="141195" y="209133"/>
                    <a:pt x="143450" y="209133"/>
                  </a:cubicBezTo>
                  <a:lnTo>
                    <a:pt x="156047" y="209133"/>
                  </a:lnTo>
                  <a:cubicBezTo>
                    <a:pt x="158302" y="209133"/>
                    <a:pt x="160116" y="207320"/>
                    <a:pt x="160116" y="205065"/>
                  </a:cubicBezTo>
                  <a:cubicBezTo>
                    <a:pt x="160116" y="202810"/>
                    <a:pt x="158302" y="200972"/>
                    <a:pt x="156047" y="200972"/>
                  </a:cubicBezTo>
                  <a:lnTo>
                    <a:pt x="147518" y="200972"/>
                  </a:lnTo>
                  <a:lnTo>
                    <a:pt x="147518" y="132445"/>
                  </a:lnTo>
                  <a:lnTo>
                    <a:pt x="170115" y="132445"/>
                  </a:lnTo>
                  <a:cubicBezTo>
                    <a:pt x="172174" y="132445"/>
                    <a:pt x="173890" y="130901"/>
                    <a:pt x="174159" y="128892"/>
                  </a:cubicBezTo>
                  <a:lnTo>
                    <a:pt x="178301" y="97447"/>
                  </a:lnTo>
                  <a:cubicBezTo>
                    <a:pt x="178448" y="96295"/>
                    <a:pt x="178105" y="95119"/>
                    <a:pt x="177321" y="94236"/>
                  </a:cubicBezTo>
                  <a:cubicBezTo>
                    <a:pt x="176537" y="93354"/>
                    <a:pt x="175434" y="92839"/>
                    <a:pt x="174257" y="92839"/>
                  </a:cubicBezTo>
                  <a:lnTo>
                    <a:pt x="147518" y="92839"/>
                  </a:lnTo>
                  <a:lnTo>
                    <a:pt x="147518" y="70414"/>
                  </a:lnTo>
                  <a:lnTo>
                    <a:pt x="174257" y="70414"/>
                  </a:lnTo>
                  <a:cubicBezTo>
                    <a:pt x="176512" y="70414"/>
                    <a:pt x="178326" y="68576"/>
                    <a:pt x="178326" y="66321"/>
                  </a:cubicBezTo>
                  <a:lnTo>
                    <a:pt x="178326" y="34900"/>
                  </a:lnTo>
                  <a:cubicBezTo>
                    <a:pt x="178326" y="32646"/>
                    <a:pt x="176512" y="30808"/>
                    <a:pt x="174257" y="30808"/>
                  </a:cubicBezTo>
                  <a:lnTo>
                    <a:pt x="146759" y="30808"/>
                  </a:lnTo>
                  <a:cubicBezTo>
                    <a:pt x="125338" y="30808"/>
                    <a:pt x="107937" y="48233"/>
                    <a:pt x="107937" y="69629"/>
                  </a:cubicBezTo>
                  <a:lnTo>
                    <a:pt x="107937" y="92839"/>
                  </a:lnTo>
                  <a:lnTo>
                    <a:pt x="86173" y="92839"/>
                  </a:lnTo>
                  <a:cubicBezTo>
                    <a:pt x="83918" y="92839"/>
                    <a:pt x="82080" y="94677"/>
                    <a:pt x="82080" y="96932"/>
                  </a:cubicBezTo>
                  <a:lnTo>
                    <a:pt x="82080" y="128352"/>
                  </a:lnTo>
                  <a:cubicBezTo>
                    <a:pt x="82080" y="130607"/>
                    <a:pt x="83918" y="132445"/>
                    <a:pt x="86173" y="132445"/>
                  </a:cubicBezTo>
                  <a:lnTo>
                    <a:pt x="107937" y="132445"/>
                  </a:lnTo>
                  <a:lnTo>
                    <a:pt x="107937" y="200972"/>
                  </a:lnTo>
                  <a:lnTo>
                    <a:pt x="12254" y="200972"/>
                  </a:lnTo>
                  <a:cubicBezTo>
                    <a:pt x="10000" y="200972"/>
                    <a:pt x="8161" y="199134"/>
                    <a:pt x="8161" y="196879"/>
                  </a:cubicBezTo>
                  <a:lnTo>
                    <a:pt x="8161" y="12254"/>
                  </a:lnTo>
                  <a:cubicBezTo>
                    <a:pt x="8161" y="10000"/>
                    <a:pt x="10000" y="8161"/>
                    <a:pt x="12254" y="8161"/>
                  </a:cubicBezTo>
                  <a:lnTo>
                    <a:pt x="20416" y="8161"/>
                  </a:lnTo>
                  <a:cubicBezTo>
                    <a:pt x="22671" y="8161"/>
                    <a:pt x="24509" y="6348"/>
                    <a:pt x="24509" y="4093"/>
                  </a:cubicBezTo>
                  <a:cubicBezTo>
                    <a:pt x="24509" y="1838"/>
                    <a:pt x="22671" y="0"/>
                    <a:pt x="2041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 name="Google Shape;1211;p51"/>
            <p:cNvSpPr/>
            <p:nvPr/>
          </p:nvSpPr>
          <p:spPr>
            <a:xfrm>
              <a:off x="2416050" y="238125"/>
              <a:ext cx="4002925" cy="5228350"/>
            </a:xfrm>
            <a:custGeom>
              <a:avLst/>
              <a:gdLst/>
              <a:ahLst/>
              <a:cxnLst/>
              <a:rect l="l" t="t" r="r" b="b"/>
              <a:pathLst>
                <a:path w="160117" h="209134" extrusionOk="0">
                  <a:moveTo>
                    <a:pt x="4094" y="0"/>
                  </a:moveTo>
                  <a:cubicBezTo>
                    <a:pt x="1839" y="0"/>
                    <a:pt x="1" y="1838"/>
                    <a:pt x="1" y="4093"/>
                  </a:cubicBezTo>
                  <a:cubicBezTo>
                    <a:pt x="1" y="6348"/>
                    <a:pt x="1839" y="8161"/>
                    <a:pt x="4094" y="8161"/>
                  </a:cubicBezTo>
                  <a:lnTo>
                    <a:pt x="147862" y="8161"/>
                  </a:lnTo>
                  <a:cubicBezTo>
                    <a:pt x="150117" y="8161"/>
                    <a:pt x="151955" y="10000"/>
                    <a:pt x="151955" y="12254"/>
                  </a:cubicBezTo>
                  <a:lnTo>
                    <a:pt x="151955" y="196879"/>
                  </a:lnTo>
                  <a:cubicBezTo>
                    <a:pt x="151955" y="199134"/>
                    <a:pt x="150117" y="200972"/>
                    <a:pt x="147862" y="200972"/>
                  </a:cubicBezTo>
                  <a:lnTo>
                    <a:pt x="139701" y="200972"/>
                  </a:lnTo>
                  <a:cubicBezTo>
                    <a:pt x="137446" y="200972"/>
                    <a:pt x="135608" y="202810"/>
                    <a:pt x="135608" y="205065"/>
                  </a:cubicBezTo>
                  <a:cubicBezTo>
                    <a:pt x="135608" y="207320"/>
                    <a:pt x="137446" y="209133"/>
                    <a:pt x="139701" y="209133"/>
                  </a:cubicBezTo>
                  <a:lnTo>
                    <a:pt x="147862" y="209133"/>
                  </a:lnTo>
                  <a:cubicBezTo>
                    <a:pt x="154626" y="209133"/>
                    <a:pt x="160116" y="203643"/>
                    <a:pt x="160116" y="196879"/>
                  </a:cubicBezTo>
                  <a:lnTo>
                    <a:pt x="160116" y="12254"/>
                  </a:lnTo>
                  <a:cubicBezTo>
                    <a:pt x="160116" y="5490"/>
                    <a:pt x="154626" y="0"/>
                    <a:pt x="14786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 name="Google Shape;1212;p51"/>
            <p:cNvSpPr/>
            <p:nvPr/>
          </p:nvSpPr>
          <p:spPr>
            <a:xfrm>
              <a:off x="5398150" y="5262400"/>
              <a:ext cx="204075" cy="204075"/>
            </a:xfrm>
            <a:custGeom>
              <a:avLst/>
              <a:gdLst/>
              <a:ahLst/>
              <a:cxnLst/>
              <a:rect l="l" t="t" r="r" b="b"/>
              <a:pathLst>
                <a:path w="8163" h="8163" extrusionOk="0">
                  <a:moveTo>
                    <a:pt x="4069" y="1"/>
                  </a:moveTo>
                  <a:cubicBezTo>
                    <a:pt x="1814" y="1"/>
                    <a:pt x="1" y="1839"/>
                    <a:pt x="1" y="4094"/>
                  </a:cubicBezTo>
                  <a:cubicBezTo>
                    <a:pt x="1" y="6349"/>
                    <a:pt x="1814" y="8162"/>
                    <a:pt x="4069" y="8162"/>
                  </a:cubicBezTo>
                  <a:cubicBezTo>
                    <a:pt x="6324" y="8162"/>
                    <a:pt x="8162" y="6349"/>
                    <a:pt x="8162" y="4094"/>
                  </a:cubicBezTo>
                  <a:cubicBezTo>
                    <a:pt x="8162" y="1839"/>
                    <a:pt x="6324" y="1"/>
                    <a:pt x="406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 name="Google Shape;1213;p51"/>
            <p:cNvSpPr/>
            <p:nvPr/>
          </p:nvSpPr>
          <p:spPr>
            <a:xfrm>
              <a:off x="2007375" y="238125"/>
              <a:ext cx="204675" cy="204050"/>
            </a:xfrm>
            <a:custGeom>
              <a:avLst/>
              <a:gdLst/>
              <a:ahLst/>
              <a:cxnLst/>
              <a:rect l="l" t="t" r="r" b="b"/>
              <a:pathLst>
                <a:path w="8187" h="8162" extrusionOk="0">
                  <a:moveTo>
                    <a:pt x="4093" y="0"/>
                  </a:moveTo>
                  <a:cubicBezTo>
                    <a:pt x="1838" y="0"/>
                    <a:pt x="0" y="1838"/>
                    <a:pt x="0" y="4093"/>
                  </a:cubicBezTo>
                  <a:cubicBezTo>
                    <a:pt x="0" y="6348"/>
                    <a:pt x="1838" y="8161"/>
                    <a:pt x="4093" y="8161"/>
                  </a:cubicBezTo>
                  <a:cubicBezTo>
                    <a:pt x="6348" y="8161"/>
                    <a:pt x="8186" y="6348"/>
                    <a:pt x="8186" y="4093"/>
                  </a:cubicBezTo>
                  <a:cubicBezTo>
                    <a:pt x="8186"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14" name="Google Shape;1214;p51"/>
          <p:cNvGrpSpPr/>
          <p:nvPr/>
        </p:nvGrpSpPr>
        <p:grpSpPr>
          <a:xfrm>
            <a:off x="4474495" y="1450880"/>
            <a:ext cx="195017" cy="195017"/>
            <a:chOff x="1190625" y="238125"/>
            <a:chExt cx="5228350" cy="5228350"/>
          </a:xfrm>
        </p:grpSpPr>
        <p:sp>
          <p:nvSpPr>
            <p:cNvPr id="1215" name="Google Shape;1215;p51"/>
            <p:cNvSpPr/>
            <p:nvPr/>
          </p:nvSpPr>
          <p:spPr>
            <a:xfrm>
              <a:off x="1190625" y="238125"/>
              <a:ext cx="5228350" cy="5228350"/>
            </a:xfrm>
            <a:custGeom>
              <a:avLst/>
              <a:gdLst/>
              <a:ahLst/>
              <a:cxnLst/>
              <a:rect l="l" t="t" r="r" b="b"/>
              <a:pathLst>
                <a:path w="209134" h="209134" extrusionOk="0">
                  <a:moveTo>
                    <a:pt x="53111" y="0"/>
                  </a:moveTo>
                  <a:cubicBezTo>
                    <a:pt x="23823" y="0"/>
                    <a:pt x="0" y="23823"/>
                    <a:pt x="0" y="53111"/>
                  </a:cubicBezTo>
                  <a:lnTo>
                    <a:pt x="0" y="156047"/>
                  </a:lnTo>
                  <a:cubicBezTo>
                    <a:pt x="0" y="185311"/>
                    <a:pt x="23823" y="209133"/>
                    <a:pt x="53111" y="209133"/>
                  </a:cubicBezTo>
                  <a:lnTo>
                    <a:pt x="156047" y="209133"/>
                  </a:lnTo>
                  <a:cubicBezTo>
                    <a:pt x="185311" y="209133"/>
                    <a:pt x="209133" y="185311"/>
                    <a:pt x="209133" y="156047"/>
                  </a:cubicBezTo>
                  <a:lnTo>
                    <a:pt x="209133" y="53111"/>
                  </a:lnTo>
                  <a:cubicBezTo>
                    <a:pt x="209133" y="23823"/>
                    <a:pt x="185311" y="0"/>
                    <a:pt x="156047" y="0"/>
                  </a:cubicBezTo>
                  <a:lnTo>
                    <a:pt x="96393" y="0"/>
                  </a:lnTo>
                  <a:cubicBezTo>
                    <a:pt x="94138" y="0"/>
                    <a:pt x="92325" y="1838"/>
                    <a:pt x="92325" y="4093"/>
                  </a:cubicBezTo>
                  <a:cubicBezTo>
                    <a:pt x="92325" y="6348"/>
                    <a:pt x="94138" y="8161"/>
                    <a:pt x="96393" y="8161"/>
                  </a:cubicBezTo>
                  <a:lnTo>
                    <a:pt x="156047" y="8161"/>
                  </a:lnTo>
                  <a:cubicBezTo>
                    <a:pt x="180826" y="8161"/>
                    <a:pt x="200972" y="28332"/>
                    <a:pt x="200972" y="53111"/>
                  </a:cubicBezTo>
                  <a:lnTo>
                    <a:pt x="200972" y="156047"/>
                  </a:lnTo>
                  <a:cubicBezTo>
                    <a:pt x="200972" y="180826"/>
                    <a:pt x="180826" y="200972"/>
                    <a:pt x="156047" y="200972"/>
                  </a:cubicBezTo>
                  <a:lnTo>
                    <a:pt x="53111" y="200972"/>
                  </a:lnTo>
                  <a:cubicBezTo>
                    <a:pt x="28332" y="200972"/>
                    <a:pt x="8161" y="180826"/>
                    <a:pt x="8161" y="156047"/>
                  </a:cubicBezTo>
                  <a:lnTo>
                    <a:pt x="8161" y="53111"/>
                  </a:lnTo>
                  <a:cubicBezTo>
                    <a:pt x="8161" y="28332"/>
                    <a:pt x="28332" y="8161"/>
                    <a:pt x="53111" y="8161"/>
                  </a:cubicBezTo>
                  <a:lnTo>
                    <a:pt x="63723" y="8161"/>
                  </a:lnTo>
                  <a:cubicBezTo>
                    <a:pt x="65978" y="8161"/>
                    <a:pt x="67816" y="6348"/>
                    <a:pt x="67816" y="4093"/>
                  </a:cubicBezTo>
                  <a:cubicBezTo>
                    <a:pt x="67816" y="1838"/>
                    <a:pt x="65978" y="0"/>
                    <a:pt x="6372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 name="Google Shape;1216;p51"/>
            <p:cNvSpPr/>
            <p:nvPr/>
          </p:nvSpPr>
          <p:spPr>
            <a:xfrm>
              <a:off x="1599300" y="646800"/>
              <a:ext cx="4411600" cy="4411600"/>
            </a:xfrm>
            <a:custGeom>
              <a:avLst/>
              <a:gdLst/>
              <a:ahLst/>
              <a:cxnLst/>
              <a:rect l="l" t="t" r="r" b="b"/>
              <a:pathLst>
                <a:path w="176464" h="176464" extrusionOk="0">
                  <a:moveTo>
                    <a:pt x="36764" y="0"/>
                  </a:moveTo>
                  <a:cubicBezTo>
                    <a:pt x="16495" y="0"/>
                    <a:pt x="0" y="16495"/>
                    <a:pt x="0" y="36764"/>
                  </a:cubicBezTo>
                  <a:lnTo>
                    <a:pt x="0" y="139700"/>
                  </a:lnTo>
                  <a:cubicBezTo>
                    <a:pt x="0" y="159969"/>
                    <a:pt x="16495" y="176464"/>
                    <a:pt x="36764" y="176464"/>
                  </a:cubicBezTo>
                  <a:lnTo>
                    <a:pt x="96393" y="176464"/>
                  </a:lnTo>
                  <a:cubicBezTo>
                    <a:pt x="98648" y="176464"/>
                    <a:pt x="100486" y="174625"/>
                    <a:pt x="100486" y="172371"/>
                  </a:cubicBezTo>
                  <a:cubicBezTo>
                    <a:pt x="100486" y="170116"/>
                    <a:pt x="98648" y="168278"/>
                    <a:pt x="96393" y="168278"/>
                  </a:cubicBezTo>
                  <a:lnTo>
                    <a:pt x="36764" y="168278"/>
                  </a:lnTo>
                  <a:cubicBezTo>
                    <a:pt x="20980" y="168278"/>
                    <a:pt x="8162" y="155459"/>
                    <a:pt x="8162" y="139700"/>
                  </a:cubicBezTo>
                  <a:lnTo>
                    <a:pt x="8162" y="36764"/>
                  </a:lnTo>
                  <a:cubicBezTo>
                    <a:pt x="8162" y="20980"/>
                    <a:pt x="20980" y="8162"/>
                    <a:pt x="36764" y="8162"/>
                  </a:cubicBezTo>
                  <a:lnTo>
                    <a:pt x="139700" y="8162"/>
                  </a:lnTo>
                  <a:cubicBezTo>
                    <a:pt x="155459" y="8162"/>
                    <a:pt x="168278" y="20980"/>
                    <a:pt x="168278" y="36764"/>
                  </a:cubicBezTo>
                  <a:lnTo>
                    <a:pt x="168278" y="139700"/>
                  </a:lnTo>
                  <a:cubicBezTo>
                    <a:pt x="168278" y="155459"/>
                    <a:pt x="155459" y="168278"/>
                    <a:pt x="139700" y="168278"/>
                  </a:cubicBezTo>
                  <a:lnTo>
                    <a:pt x="129064" y="168278"/>
                  </a:lnTo>
                  <a:cubicBezTo>
                    <a:pt x="126809" y="168278"/>
                    <a:pt x="124995" y="170116"/>
                    <a:pt x="124995" y="172371"/>
                  </a:cubicBezTo>
                  <a:cubicBezTo>
                    <a:pt x="124995" y="174625"/>
                    <a:pt x="126809" y="176464"/>
                    <a:pt x="129064" y="176464"/>
                  </a:cubicBezTo>
                  <a:lnTo>
                    <a:pt x="139700" y="176464"/>
                  </a:lnTo>
                  <a:cubicBezTo>
                    <a:pt x="159969" y="176464"/>
                    <a:pt x="176464" y="159969"/>
                    <a:pt x="176464" y="139700"/>
                  </a:cubicBezTo>
                  <a:lnTo>
                    <a:pt x="176464" y="36764"/>
                  </a:lnTo>
                  <a:cubicBezTo>
                    <a:pt x="176464" y="16495"/>
                    <a:pt x="159969" y="0"/>
                    <a:pt x="13970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 name="Google Shape;1217;p51"/>
            <p:cNvSpPr/>
            <p:nvPr/>
          </p:nvSpPr>
          <p:spPr>
            <a:xfrm>
              <a:off x="2681350" y="1728850"/>
              <a:ext cx="2246875" cy="2246875"/>
            </a:xfrm>
            <a:custGeom>
              <a:avLst/>
              <a:gdLst/>
              <a:ahLst/>
              <a:cxnLst/>
              <a:rect l="l" t="t" r="r" b="b"/>
              <a:pathLst>
                <a:path w="89875" h="89875" extrusionOk="0">
                  <a:moveTo>
                    <a:pt x="44950" y="8187"/>
                  </a:moveTo>
                  <a:cubicBezTo>
                    <a:pt x="65219" y="8187"/>
                    <a:pt x="81713" y="24681"/>
                    <a:pt x="81713" y="44950"/>
                  </a:cubicBezTo>
                  <a:cubicBezTo>
                    <a:pt x="81713" y="65219"/>
                    <a:pt x="65219" y="81713"/>
                    <a:pt x="44950" y="81713"/>
                  </a:cubicBezTo>
                  <a:cubicBezTo>
                    <a:pt x="24681" y="81713"/>
                    <a:pt x="8187" y="65219"/>
                    <a:pt x="8187" y="44950"/>
                  </a:cubicBezTo>
                  <a:cubicBezTo>
                    <a:pt x="8187" y="24681"/>
                    <a:pt x="24681" y="8187"/>
                    <a:pt x="44950" y="8187"/>
                  </a:cubicBezTo>
                  <a:close/>
                  <a:moveTo>
                    <a:pt x="44950" y="1"/>
                  </a:moveTo>
                  <a:cubicBezTo>
                    <a:pt x="20172" y="1"/>
                    <a:pt x="1" y="20172"/>
                    <a:pt x="1" y="44950"/>
                  </a:cubicBezTo>
                  <a:cubicBezTo>
                    <a:pt x="1" y="69728"/>
                    <a:pt x="20172" y="89875"/>
                    <a:pt x="44950" y="89875"/>
                  </a:cubicBezTo>
                  <a:cubicBezTo>
                    <a:pt x="69728" y="89875"/>
                    <a:pt x="89875" y="69728"/>
                    <a:pt x="89875" y="44950"/>
                  </a:cubicBezTo>
                  <a:cubicBezTo>
                    <a:pt x="89875" y="20172"/>
                    <a:pt x="69728" y="1"/>
                    <a:pt x="4495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 name="Google Shape;1218;p51"/>
            <p:cNvSpPr/>
            <p:nvPr/>
          </p:nvSpPr>
          <p:spPr>
            <a:xfrm>
              <a:off x="3090050" y="2137550"/>
              <a:ext cx="1429500" cy="1429500"/>
            </a:xfrm>
            <a:custGeom>
              <a:avLst/>
              <a:gdLst/>
              <a:ahLst/>
              <a:cxnLst/>
              <a:rect l="l" t="t" r="r" b="b"/>
              <a:pathLst>
                <a:path w="57180" h="57180" extrusionOk="0">
                  <a:moveTo>
                    <a:pt x="28602" y="8162"/>
                  </a:moveTo>
                  <a:cubicBezTo>
                    <a:pt x="39851" y="8162"/>
                    <a:pt x="49018" y="17328"/>
                    <a:pt x="49018" y="28602"/>
                  </a:cubicBezTo>
                  <a:cubicBezTo>
                    <a:pt x="49018" y="39851"/>
                    <a:pt x="39851" y="49018"/>
                    <a:pt x="28602" y="49018"/>
                  </a:cubicBezTo>
                  <a:cubicBezTo>
                    <a:pt x="17328" y="49018"/>
                    <a:pt x="8162" y="39851"/>
                    <a:pt x="8162" y="28602"/>
                  </a:cubicBezTo>
                  <a:cubicBezTo>
                    <a:pt x="8162" y="17328"/>
                    <a:pt x="17328" y="8162"/>
                    <a:pt x="28602" y="8162"/>
                  </a:cubicBezTo>
                  <a:close/>
                  <a:moveTo>
                    <a:pt x="28602" y="0"/>
                  </a:moveTo>
                  <a:cubicBezTo>
                    <a:pt x="12818" y="0"/>
                    <a:pt x="0" y="12818"/>
                    <a:pt x="0" y="28602"/>
                  </a:cubicBezTo>
                  <a:cubicBezTo>
                    <a:pt x="0" y="44361"/>
                    <a:pt x="12818" y="57179"/>
                    <a:pt x="28602" y="57179"/>
                  </a:cubicBezTo>
                  <a:cubicBezTo>
                    <a:pt x="44361" y="57179"/>
                    <a:pt x="57179" y="44361"/>
                    <a:pt x="57179" y="28602"/>
                  </a:cubicBezTo>
                  <a:cubicBezTo>
                    <a:pt x="57179" y="12818"/>
                    <a:pt x="44361" y="0"/>
                    <a:pt x="2860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 name="Google Shape;1219;p51"/>
            <p:cNvSpPr/>
            <p:nvPr/>
          </p:nvSpPr>
          <p:spPr>
            <a:xfrm>
              <a:off x="4683125" y="1157200"/>
              <a:ext cx="816775" cy="816775"/>
            </a:xfrm>
            <a:custGeom>
              <a:avLst/>
              <a:gdLst/>
              <a:ahLst/>
              <a:cxnLst/>
              <a:rect l="l" t="t" r="r" b="b"/>
              <a:pathLst>
                <a:path w="32671" h="32671" extrusionOk="0">
                  <a:moveTo>
                    <a:pt x="16347" y="8162"/>
                  </a:moveTo>
                  <a:cubicBezTo>
                    <a:pt x="20832" y="8162"/>
                    <a:pt x="24509" y="11838"/>
                    <a:pt x="24509" y="16348"/>
                  </a:cubicBezTo>
                  <a:cubicBezTo>
                    <a:pt x="24509" y="20857"/>
                    <a:pt x="20832" y="24509"/>
                    <a:pt x="16347" y="24509"/>
                  </a:cubicBezTo>
                  <a:cubicBezTo>
                    <a:pt x="11838" y="24509"/>
                    <a:pt x="8161" y="20857"/>
                    <a:pt x="8161" y="16348"/>
                  </a:cubicBezTo>
                  <a:cubicBezTo>
                    <a:pt x="8161" y="11838"/>
                    <a:pt x="11838" y="8162"/>
                    <a:pt x="16347" y="8162"/>
                  </a:cubicBezTo>
                  <a:close/>
                  <a:moveTo>
                    <a:pt x="16347" y="0"/>
                  </a:moveTo>
                  <a:cubicBezTo>
                    <a:pt x="7328" y="0"/>
                    <a:pt x="0" y="7328"/>
                    <a:pt x="0" y="16348"/>
                  </a:cubicBezTo>
                  <a:cubicBezTo>
                    <a:pt x="0" y="25342"/>
                    <a:pt x="7328" y="32670"/>
                    <a:pt x="16347" y="32670"/>
                  </a:cubicBezTo>
                  <a:cubicBezTo>
                    <a:pt x="25342" y="32670"/>
                    <a:pt x="32670" y="25342"/>
                    <a:pt x="32670" y="16348"/>
                  </a:cubicBezTo>
                  <a:cubicBezTo>
                    <a:pt x="32670" y="7328"/>
                    <a:pt x="25342" y="0"/>
                    <a:pt x="1634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 name="Google Shape;1220;p51"/>
            <p:cNvSpPr/>
            <p:nvPr/>
          </p:nvSpPr>
          <p:spPr>
            <a:xfrm>
              <a:off x="3090050" y="238125"/>
              <a:ext cx="204050" cy="204050"/>
            </a:xfrm>
            <a:custGeom>
              <a:avLst/>
              <a:gdLst/>
              <a:ahLst/>
              <a:cxnLst/>
              <a:rect l="l" t="t" r="r" b="b"/>
              <a:pathLst>
                <a:path w="8162" h="8162" extrusionOk="0">
                  <a:moveTo>
                    <a:pt x="4093" y="0"/>
                  </a:moveTo>
                  <a:cubicBezTo>
                    <a:pt x="1838" y="0"/>
                    <a:pt x="0" y="1838"/>
                    <a:pt x="0" y="4093"/>
                  </a:cubicBezTo>
                  <a:cubicBezTo>
                    <a:pt x="0" y="6348"/>
                    <a:pt x="1838" y="8161"/>
                    <a:pt x="4093" y="8161"/>
                  </a:cubicBezTo>
                  <a:cubicBezTo>
                    <a:pt x="6348" y="8161"/>
                    <a:pt x="8162" y="6348"/>
                    <a:pt x="8162" y="4093"/>
                  </a:cubicBezTo>
                  <a:cubicBezTo>
                    <a:pt x="8162"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 name="Google Shape;1221;p51"/>
            <p:cNvSpPr/>
            <p:nvPr/>
          </p:nvSpPr>
          <p:spPr>
            <a:xfrm>
              <a:off x="4315475" y="4853725"/>
              <a:ext cx="204075" cy="204675"/>
            </a:xfrm>
            <a:custGeom>
              <a:avLst/>
              <a:gdLst/>
              <a:ahLst/>
              <a:cxnLst/>
              <a:rect l="l" t="t" r="r" b="b"/>
              <a:pathLst>
                <a:path w="8163" h="8187" extrusionOk="0">
                  <a:moveTo>
                    <a:pt x="4094" y="1"/>
                  </a:moveTo>
                  <a:cubicBezTo>
                    <a:pt x="1839" y="1"/>
                    <a:pt x="1" y="1839"/>
                    <a:pt x="1" y="4094"/>
                  </a:cubicBezTo>
                  <a:cubicBezTo>
                    <a:pt x="1" y="6348"/>
                    <a:pt x="1839" y="8187"/>
                    <a:pt x="4094" y="8187"/>
                  </a:cubicBezTo>
                  <a:cubicBezTo>
                    <a:pt x="6349" y="8187"/>
                    <a:pt x="8162" y="6348"/>
                    <a:pt x="8162" y="4094"/>
                  </a:cubicBezTo>
                  <a:cubicBezTo>
                    <a:pt x="8162" y="1839"/>
                    <a:pt x="6349" y="1"/>
                    <a:pt x="409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2" name="Google Shape;1222;p51"/>
          <p:cNvGrpSpPr/>
          <p:nvPr/>
        </p:nvGrpSpPr>
        <p:grpSpPr>
          <a:xfrm>
            <a:off x="1921051" y="3209902"/>
            <a:ext cx="194104" cy="195017"/>
            <a:chOff x="1204700" y="238125"/>
            <a:chExt cx="5203850" cy="5228350"/>
          </a:xfrm>
        </p:grpSpPr>
        <p:sp>
          <p:nvSpPr>
            <p:cNvPr id="1223" name="Google Shape;1223;p51"/>
            <p:cNvSpPr/>
            <p:nvPr/>
          </p:nvSpPr>
          <p:spPr>
            <a:xfrm>
              <a:off x="1204700" y="238125"/>
              <a:ext cx="5203850" cy="5228350"/>
            </a:xfrm>
            <a:custGeom>
              <a:avLst/>
              <a:gdLst/>
              <a:ahLst/>
              <a:cxnLst/>
              <a:rect l="l" t="t" r="r" b="b"/>
              <a:pathLst>
                <a:path w="208154" h="209134" extrusionOk="0">
                  <a:moveTo>
                    <a:pt x="104555" y="0"/>
                  </a:moveTo>
                  <a:cubicBezTo>
                    <a:pt x="82791" y="0"/>
                    <a:pt x="61959" y="6666"/>
                    <a:pt x="44313" y="19313"/>
                  </a:cubicBezTo>
                  <a:cubicBezTo>
                    <a:pt x="42474" y="20612"/>
                    <a:pt x="42058" y="23185"/>
                    <a:pt x="43381" y="24999"/>
                  </a:cubicBezTo>
                  <a:cubicBezTo>
                    <a:pt x="44171" y="26117"/>
                    <a:pt x="45433" y="26709"/>
                    <a:pt x="46708" y="26709"/>
                  </a:cubicBezTo>
                  <a:cubicBezTo>
                    <a:pt x="47530" y="26709"/>
                    <a:pt x="48357" y="26464"/>
                    <a:pt x="49067" y="25955"/>
                  </a:cubicBezTo>
                  <a:cubicBezTo>
                    <a:pt x="65317" y="14313"/>
                    <a:pt x="84507" y="8161"/>
                    <a:pt x="104555" y="8161"/>
                  </a:cubicBezTo>
                  <a:cubicBezTo>
                    <a:pt x="157175" y="8161"/>
                    <a:pt x="199992" y="50978"/>
                    <a:pt x="199992" y="103599"/>
                  </a:cubicBezTo>
                  <a:cubicBezTo>
                    <a:pt x="199992" y="156219"/>
                    <a:pt x="157175" y="199036"/>
                    <a:pt x="104555" y="199036"/>
                  </a:cubicBezTo>
                  <a:cubicBezTo>
                    <a:pt x="88526" y="199036"/>
                    <a:pt x="72669" y="194967"/>
                    <a:pt x="58724" y="187321"/>
                  </a:cubicBezTo>
                  <a:cubicBezTo>
                    <a:pt x="58113" y="186983"/>
                    <a:pt x="57438" y="186814"/>
                    <a:pt x="56756" y="186814"/>
                  </a:cubicBezTo>
                  <a:cubicBezTo>
                    <a:pt x="56398" y="186814"/>
                    <a:pt x="56038" y="186860"/>
                    <a:pt x="55685" y="186953"/>
                  </a:cubicBezTo>
                  <a:lnTo>
                    <a:pt x="10221" y="199232"/>
                  </a:lnTo>
                  <a:lnTo>
                    <a:pt x="22622" y="154993"/>
                  </a:lnTo>
                  <a:cubicBezTo>
                    <a:pt x="22916" y="153915"/>
                    <a:pt x="22769" y="152788"/>
                    <a:pt x="22206" y="151832"/>
                  </a:cubicBezTo>
                  <a:cubicBezTo>
                    <a:pt x="13652" y="137249"/>
                    <a:pt x="9142" y="120583"/>
                    <a:pt x="9142" y="103599"/>
                  </a:cubicBezTo>
                  <a:cubicBezTo>
                    <a:pt x="9142" y="83550"/>
                    <a:pt x="15270" y="64360"/>
                    <a:pt x="26911" y="48111"/>
                  </a:cubicBezTo>
                  <a:cubicBezTo>
                    <a:pt x="28235" y="46273"/>
                    <a:pt x="27794" y="43724"/>
                    <a:pt x="25980" y="42425"/>
                  </a:cubicBezTo>
                  <a:cubicBezTo>
                    <a:pt x="25255" y="41903"/>
                    <a:pt x="24419" y="41651"/>
                    <a:pt x="23591" y="41651"/>
                  </a:cubicBezTo>
                  <a:cubicBezTo>
                    <a:pt x="22321" y="41651"/>
                    <a:pt x="21071" y="42243"/>
                    <a:pt x="20269" y="43356"/>
                  </a:cubicBezTo>
                  <a:cubicBezTo>
                    <a:pt x="7647" y="61002"/>
                    <a:pt x="957" y="81835"/>
                    <a:pt x="957" y="103599"/>
                  </a:cubicBezTo>
                  <a:cubicBezTo>
                    <a:pt x="957" y="121441"/>
                    <a:pt x="5564" y="138989"/>
                    <a:pt x="14289" y="154430"/>
                  </a:cubicBezTo>
                  <a:lnTo>
                    <a:pt x="417" y="203962"/>
                  </a:lnTo>
                  <a:cubicBezTo>
                    <a:pt x="1" y="205359"/>
                    <a:pt x="393" y="206879"/>
                    <a:pt x="1447" y="207932"/>
                  </a:cubicBezTo>
                  <a:cubicBezTo>
                    <a:pt x="2206" y="208717"/>
                    <a:pt x="3260" y="209133"/>
                    <a:pt x="4339" y="209133"/>
                  </a:cubicBezTo>
                  <a:cubicBezTo>
                    <a:pt x="4706" y="209133"/>
                    <a:pt x="5050" y="209084"/>
                    <a:pt x="5393" y="209011"/>
                  </a:cubicBezTo>
                  <a:lnTo>
                    <a:pt x="56248" y="195261"/>
                  </a:lnTo>
                  <a:cubicBezTo>
                    <a:pt x="71052" y="203080"/>
                    <a:pt x="87718" y="207197"/>
                    <a:pt x="104555" y="207197"/>
                  </a:cubicBezTo>
                  <a:cubicBezTo>
                    <a:pt x="132226" y="207197"/>
                    <a:pt x="158254" y="196413"/>
                    <a:pt x="177812" y="176855"/>
                  </a:cubicBezTo>
                  <a:cubicBezTo>
                    <a:pt x="197370" y="157297"/>
                    <a:pt x="208154" y="131269"/>
                    <a:pt x="208154" y="103599"/>
                  </a:cubicBezTo>
                  <a:cubicBezTo>
                    <a:pt x="208154" y="75928"/>
                    <a:pt x="197370" y="49900"/>
                    <a:pt x="177812" y="30342"/>
                  </a:cubicBezTo>
                  <a:cubicBezTo>
                    <a:pt x="158254" y="10784"/>
                    <a:pt x="132226" y="0"/>
                    <a:pt x="10455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 name="Google Shape;1224;p51"/>
            <p:cNvSpPr/>
            <p:nvPr/>
          </p:nvSpPr>
          <p:spPr>
            <a:xfrm>
              <a:off x="1637275" y="646800"/>
              <a:ext cx="4362600" cy="4362575"/>
            </a:xfrm>
            <a:custGeom>
              <a:avLst/>
              <a:gdLst/>
              <a:ahLst/>
              <a:cxnLst/>
              <a:rect l="l" t="t" r="r" b="b"/>
              <a:pathLst>
                <a:path w="174504" h="174503" extrusionOk="0">
                  <a:moveTo>
                    <a:pt x="87252" y="0"/>
                  </a:moveTo>
                  <a:cubicBezTo>
                    <a:pt x="63944" y="0"/>
                    <a:pt x="42033" y="9069"/>
                    <a:pt x="25564" y="25538"/>
                  </a:cubicBezTo>
                  <a:cubicBezTo>
                    <a:pt x="9069" y="42033"/>
                    <a:pt x="1" y="63944"/>
                    <a:pt x="1" y="87252"/>
                  </a:cubicBezTo>
                  <a:cubicBezTo>
                    <a:pt x="1" y="102766"/>
                    <a:pt x="4118" y="118010"/>
                    <a:pt x="11937" y="131343"/>
                  </a:cubicBezTo>
                  <a:lnTo>
                    <a:pt x="14584" y="135828"/>
                  </a:lnTo>
                  <a:lnTo>
                    <a:pt x="6594" y="164332"/>
                  </a:lnTo>
                  <a:cubicBezTo>
                    <a:pt x="6202" y="165753"/>
                    <a:pt x="6594" y="167273"/>
                    <a:pt x="7623" y="168302"/>
                  </a:cubicBezTo>
                  <a:cubicBezTo>
                    <a:pt x="8396" y="169094"/>
                    <a:pt x="9446" y="169526"/>
                    <a:pt x="10523" y="169526"/>
                  </a:cubicBezTo>
                  <a:cubicBezTo>
                    <a:pt x="10880" y="169526"/>
                    <a:pt x="11240" y="169478"/>
                    <a:pt x="11594" y="169380"/>
                  </a:cubicBezTo>
                  <a:lnTo>
                    <a:pt x="41004" y="161415"/>
                  </a:lnTo>
                  <a:lnTo>
                    <a:pt x="45342" y="163792"/>
                  </a:lnTo>
                  <a:cubicBezTo>
                    <a:pt x="58111" y="170802"/>
                    <a:pt x="72596" y="174503"/>
                    <a:pt x="87252" y="174503"/>
                  </a:cubicBezTo>
                  <a:cubicBezTo>
                    <a:pt x="104580" y="174503"/>
                    <a:pt x="121295" y="169454"/>
                    <a:pt x="135632" y="159871"/>
                  </a:cubicBezTo>
                  <a:cubicBezTo>
                    <a:pt x="137520" y="158621"/>
                    <a:pt x="138034" y="156097"/>
                    <a:pt x="136784" y="154210"/>
                  </a:cubicBezTo>
                  <a:cubicBezTo>
                    <a:pt x="135985" y="153026"/>
                    <a:pt x="134694" y="152392"/>
                    <a:pt x="133377" y="152392"/>
                  </a:cubicBezTo>
                  <a:cubicBezTo>
                    <a:pt x="132594" y="152392"/>
                    <a:pt x="131802" y="152616"/>
                    <a:pt x="131098" y="153082"/>
                  </a:cubicBezTo>
                  <a:cubicBezTo>
                    <a:pt x="118109" y="161758"/>
                    <a:pt x="102938" y="166341"/>
                    <a:pt x="87252" y="166341"/>
                  </a:cubicBezTo>
                  <a:cubicBezTo>
                    <a:pt x="73968" y="166341"/>
                    <a:pt x="60832" y="162984"/>
                    <a:pt x="49264" y="156636"/>
                  </a:cubicBezTo>
                  <a:lnTo>
                    <a:pt x="43504" y="153474"/>
                  </a:lnTo>
                  <a:cubicBezTo>
                    <a:pt x="42893" y="153137"/>
                    <a:pt x="42218" y="152968"/>
                    <a:pt x="41536" y="152968"/>
                  </a:cubicBezTo>
                  <a:cubicBezTo>
                    <a:pt x="41178" y="152968"/>
                    <a:pt x="40819" y="153014"/>
                    <a:pt x="40465" y="153107"/>
                  </a:cubicBezTo>
                  <a:lnTo>
                    <a:pt x="16397" y="159626"/>
                  </a:lnTo>
                  <a:lnTo>
                    <a:pt x="16397" y="159626"/>
                  </a:lnTo>
                  <a:lnTo>
                    <a:pt x="22917" y="136367"/>
                  </a:lnTo>
                  <a:cubicBezTo>
                    <a:pt x="23211" y="135289"/>
                    <a:pt x="23064" y="134161"/>
                    <a:pt x="22500" y="133206"/>
                  </a:cubicBezTo>
                  <a:lnTo>
                    <a:pt x="18995" y="127201"/>
                  </a:lnTo>
                  <a:cubicBezTo>
                    <a:pt x="11912" y="115143"/>
                    <a:pt x="8162" y="101320"/>
                    <a:pt x="8162" y="87252"/>
                  </a:cubicBezTo>
                  <a:cubicBezTo>
                    <a:pt x="8162" y="43650"/>
                    <a:pt x="43651" y="8162"/>
                    <a:pt x="87252" y="8162"/>
                  </a:cubicBezTo>
                  <a:cubicBezTo>
                    <a:pt x="130878" y="8162"/>
                    <a:pt x="166342" y="43650"/>
                    <a:pt x="166342" y="87252"/>
                  </a:cubicBezTo>
                  <a:cubicBezTo>
                    <a:pt x="166342" y="102937"/>
                    <a:pt x="161759" y="118108"/>
                    <a:pt x="153083" y="131098"/>
                  </a:cubicBezTo>
                  <a:cubicBezTo>
                    <a:pt x="151833" y="132985"/>
                    <a:pt x="152347" y="135509"/>
                    <a:pt x="154210" y="136759"/>
                  </a:cubicBezTo>
                  <a:cubicBezTo>
                    <a:pt x="154914" y="137225"/>
                    <a:pt x="155706" y="137449"/>
                    <a:pt x="156488" y="137449"/>
                  </a:cubicBezTo>
                  <a:cubicBezTo>
                    <a:pt x="157803" y="137449"/>
                    <a:pt x="159088" y="136815"/>
                    <a:pt x="159872" y="135632"/>
                  </a:cubicBezTo>
                  <a:cubicBezTo>
                    <a:pt x="169455" y="121294"/>
                    <a:pt x="174503" y="104555"/>
                    <a:pt x="174503" y="87252"/>
                  </a:cubicBezTo>
                  <a:cubicBezTo>
                    <a:pt x="174503" y="63944"/>
                    <a:pt x="165435" y="42033"/>
                    <a:pt x="148965" y="25538"/>
                  </a:cubicBezTo>
                  <a:cubicBezTo>
                    <a:pt x="132471" y="9069"/>
                    <a:pt x="110560" y="0"/>
                    <a:pt x="8725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 name="Google Shape;1225;p51"/>
            <p:cNvSpPr/>
            <p:nvPr/>
          </p:nvSpPr>
          <p:spPr>
            <a:xfrm>
              <a:off x="2430750" y="1598375"/>
              <a:ext cx="2754200" cy="2533600"/>
            </a:xfrm>
            <a:custGeom>
              <a:avLst/>
              <a:gdLst/>
              <a:ahLst/>
              <a:cxnLst/>
              <a:rect l="l" t="t" r="r" b="b"/>
              <a:pathLst>
                <a:path w="110168" h="101344" extrusionOk="0">
                  <a:moveTo>
                    <a:pt x="22090" y="8171"/>
                  </a:moveTo>
                  <a:cubicBezTo>
                    <a:pt x="22803" y="8171"/>
                    <a:pt x="23739" y="8181"/>
                    <a:pt x="24951" y="8210"/>
                  </a:cubicBezTo>
                  <a:cubicBezTo>
                    <a:pt x="25931" y="8210"/>
                    <a:pt x="26397" y="8480"/>
                    <a:pt x="26544" y="8627"/>
                  </a:cubicBezTo>
                  <a:cubicBezTo>
                    <a:pt x="26740" y="9092"/>
                    <a:pt x="32499" y="22253"/>
                    <a:pt x="34656" y="27278"/>
                  </a:cubicBezTo>
                  <a:cubicBezTo>
                    <a:pt x="35735" y="29802"/>
                    <a:pt x="35073" y="30537"/>
                    <a:pt x="34754" y="30905"/>
                  </a:cubicBezTo>
                  <a:cubicBezTo>
                    <a:pt x="34705" y="30954"/>
                    <a:pt x="34656" y="31003"/>
                    <a:pt x="34607" y="31052"/>
                  </a:cubicBezTo>
                  <a:lnTo>
                    <a:pt x="34362" y="31346"/>
                  </a:lnTo>
                  <a:cubicBezTo>
                    <a:pt x="32009" y="34116"/>
                    <a:pt x="30343" y="35978"/>
                    <a:pt x="29436" y="36934"/>
                  </a:cubicBezTo>
                  <a:cubicBezTo>
                    <a:pt x="26421" y="40022"/>
                    <a:pt x="26715" y="44311"/>
                    <a:pt x="28259" y="46983"/>
                  </a:cubicBezTo>
                  <a:cubicBezTo>
                    <a:pt x="32181" y="53796"/>
                    <a:pt x="38994" y="61492"/>
                    <a:pt x="45587" y="66614"/>
                  </a:cubicBezTo>
                  <a:cubicBezTo>
                    <a:pt x="48332" y="68722"/>
                    <a:pt x="53650" y="72643"/>
                    <a:pt x="58822" y="75266"/>
                  </a:cubicBezTo>
                  <a:cubicBezTo>
                    <a:pt x="60442" y="76100"/>
                    <a:pt x="64290" y="78049"/>
                    <a:pt x="68033" y="78049"/>
                  </a:cubicBezTo>
                  <a:cubicBezTo>
                    <a:pt x="69897" y="78049"/>
                    <a:pt x="71734" y="77566"/>
                    <a:pt x="73257" y="76222"/>
                  </a:cubicBezTo>
                  <a:cubicBezTo>
                    <a:pt x="74532" y="75094"/>
                    <a:pt x="76321" y="72742"/>
                    <a:pt x="78723" y="69531"/>
                  </a:cubicBezTo>
                  <a:cubicBezTo>
                    <a:pt x="79409" y="68624"/>
                    <a:pt x="80267" y="67472"/>
                    <a:pt x="80586" y="67080"/>
                  </a:cubicBezTo>
                  <a:cubicBezTo>
                    <a:pt x="80806" y="66884"/>
                    <a:pt x="80978" y="66712"/>
                    <a:pt x="81125" y="66516"/>
                  </a:cubicBezTo>
                  <a:cubicBezTo>
                    <a:pt x="81574" y="66037"/>
                    <a:pt x="81877" y="65713"/>
                    <a:pt x="82420" y="65713"/>
                  </a:cubicBezTo>
                  <a:cubicBezTo>
                    <a:pt x="82765" y="65713"/>
                    <a:pt x="83207" y="65844"/>
                    <a:pt x="83845" y="66149"/>
                  </a:cubicBezTo>
                  <a:cubicBezTo>
                    <a:pt x="88772" y="68551"/>
                    <a:pt x="101050" y="74629"/>
                    <a:pt x="101492" y="74849"/>
                  </a:cubicBezTo>
                  <a:cubicBezTo>
                    <a:pt x="101639" y="74996"/>
                    <a:pt x="101859" y="75486"/>
                    <a:pt x="101835" y="76467"/>
                  </a:cubicBezTo>
                  <a:cubicBezTo>
                    <a:pt x="101761" y="79874"/>
                    <a:pt x="101614" y="81099"/>
                    <a:pt x="101590" y="81320"/>
                  </a:cubicBezTo>
                  <a:cubicBezTo>
                    <a:pt x="101565" y="81393"/>
                    <a:pt x="101590" y="81344"/>
                    <a:pt x="101565" y="81442"/>
                  </a:cubicBezTo>
                  <a:cubicBezTo>
                    <a:pt x="101516" y="81712"/>
                    <a:pt x="101001" y="84457"/>
                    <a:pt x="98771" y="87153"/>
                  </a:cubicBezTo>
                  <a:cubicBezTo>
                    <a:pt x="95585" y="90952"/>
                    <a:pt x="90487" y="92961"/>
                    <a:pt x="83625" y="93157"/>
                  </a:cubicBezTo>
                  <a:cubicBezTo>
                    <a:pt x="83327" y="93167"/>
                    <a:pt x="83029" y="93172"/>
                    <a:pt x="82729" y="93172"/>
                  </a:cubicBezTo>
                  <a:cubicBezTo>
                    <a:pt x="73756" y="93172"/>
                    <a:pt x="63662" y="88994"/>
                    <a:pt x="56690" y="85413"/>
                  </a:cubicBezTo>
                  <a:cubicBezTo>
                    <a:pt x="41984" y="77937"/>
                    <a:pt x="32499" y="69849"/>
                    <a:pt x="21617" y="55585"/>
                  </a:cubicBezTo>
                  <a:cubicBezTo>
                    <a:pt x="12647" y="43797"/>
                    <a:pt x="8383" y="33429"/>
                    <a:pt x="9290" y="25562"/>
                  </a:cubicBezTo>
                  <a:cubicBezTo>
                    <a:pt x="10981" y="10783"/>
                    <a:pt x="19093" y="8455"/>
                    <a:pt x="20196" y="8210"/>
                  </a:cubicBezTo>
                  <a:cubicBezTo>
                    <a:pt x="20419" y="8195"/>
                    <a:pt x="20987" y="8171"/>
                    <a:pt x="22090" y="8171"/>
                  </a:cubicBezTo>
                  <a:close/>
                  <a:moveTo>
                    <a:pt x="22665" y="1"/>
                  </a:moveTo>
                  <a:cubicBezTo>
                    <a:pt x="20305" y="1"/>
                    <a:pt x="19408" y="79"/>
                    <a:pt x="19142" y="98"/>
                  </a:cubicBezTo>
                  <a:cubicBezTo>
                    <a:pt x="19118" y="98"/>
                    <a:pt x="19093" y="122"/>
                    <a:pt x="19044" y="122"/>
                  </a:cubicBezTo>
                  <a:cubicBezTo>
                    <a:pt x="18431" y="220"/>
                    <a:pt x="3726" y="2597"/>
                    <a:pt x="1177" y="24631"/>
                  </a:cubicBezTo>
                  <a:cubicBezTo>
                    <a:pt x="1" y="34777"/>
                    <a:pt x="4706" y="46860"/>
                    <a:pt x="15123" y="60536"/>
                  </a:cubicBezTo>
                  <a:cubicBezTo>
                    <a:pt x="26666" y="75683"/>
                    <a:pt x="37279" y="84702"/>
                    <a:pt x="52964" y="92692"/>
                  </a:cubicBezTo>
                  <a:cubicBezTo>
                    <a:pt x="60783" y="96687"/>
                    <a:pt x="72204" y="101343"/>
                    <a:pt x="82816" y="101343"/>
                  </a:cubicBezTo>
                  <a:lnTo>
                    <a:pt x="83845" y="101343"/>
                  </a:lnTo>
                  <a:cubicBezTo>
                    <a:pt x="95781" y="100976"/>
                    <a:pt x="102153" y="96025"/>
                    <a:pt x="105413" y="91932"/>
                  </a:cubicBezTo>
                  <a:cubicBezTo>
                    <a:pt x="108844" y="87569"/>
                    <a:pt x="109579" y="83280"/>
                    <a:pt x="109678" y="82545"/>
                  </a:cubicBezTo>
                  <a:cubicBezTo>
                    <a:pt x="109751" y="82079"/>
                    <a:pt x="109898" y="80584"/>
                    <a:pt x="110021" y="76712"/>
                  </a:cubicBezTo>
                  <a:cubicBezTo>
                    <a:pt x="110168" y="71271"/>
                    <a:pt x="107055" y="68403"/>
                    <a:pt x="105045" y="67497"/>
                  </a:cubicBezTo>
                  <a:cubicBezTo>
                    <a:pt x="103893" y="66933"/>
                    <a:pt x="92203" y="61124"/>
                    <a:pt x="87399" y="58821"/>
                  </a:cubicBezTo>
                  <a:cubicBezTo>
                    <a:pt x="85957" y="58110"/>
                    <a:pt x="84213" y="57541"/>
                    <a:pt x="82343" y="57541"/>
                  </a:cubicBezTo>
                  <a:cubicBezTo>
                    <a:pt x="80017" y="57541"/>
                    <a:pt x="77497" y="58421"/>
                    <a:pt x="75120" y="61002"/>
                  </a:cubicBezTo>
                  <a:cubicBezTo>
                    <a:pt x="75096" y="61026"/>
                    <a:pt x="75096" y="61026"/>
                    <a:pt x="75071" y="61051"/>
                  </a:cubicBezTo>
                  <a:cubicBezTo>
                    <a:pt x="74483" y="61566"/>
                    <a:pt x="73919" y="62325"/>
                    <a:pt x="72179" y="64654"/>
                  </a:cubicBezTo>
                  <a:cubicBezTo>
                    <a:pt x="71101" y="66075"/>
                    <a:pt x="68968" y="68943"/>
                    <a:pt x="68062" y="69898"/>
                  </a:cubicBezTo>
                  <a:cubicBezTo>
                    <a:pt x="68014" y="69902"/>
                    <a:pt x="67964" y="69904"/>
                    <a:pt x="67911" y="69904"/>
                  </a:cubicBezTo>
                  <a:cubicBezTo>
                    <a:pt x="65810" y="69904"/>
                    <a:pt x="59482" y="67030"/>
                    <a:pt x="50611" y="60169"/>
                  </a:cubicBezTo>
                  <a:cubicBezTo>
                    <a:pt x="44852" y="55708"/>
                    <a:pt x="38725" y="48796"/>
                    <a:pt x="35342" y="42939"/>
                  </a:cubicBezTo>
                  <a:cubicBezTo>
                    <a:pt x="35318" y="42841"/>
                    <a:pt x="35293" y="42694"/>
                    <a:pt x="35293" y="42620"/>
                  </a:cubicBezTo>
                  <a:cubicBezTo>
                    <a:pt x="36690" y="41174"/>
                    <a:pt x="38994" y="38527"/>
                    <a:pt x="40587" y="36640"/>
                  </a:cubicBezTo>
                  <a:lnTo>
                    <a:pt x="40857" y="36321"/>
                  </a:lnTo>
                  <a:cubicBezTo>
                    <a:pt x="44509" y="32229"/>
                    <a:pt x="43602" y="27400"/>
                    <a:pt x="42180" y="24067"/>
                  </a:cubicBezTo>
                  <a:cubicBezTo>
                    <a:pt x="40073" y="19165"/>
                    <a:pt x="34583" y="6617"/>
                    <a:pt x="34068" y="5440"/>
                  </a:cubicBezTo>
                  <a:cubicBezTo>
                    <a:pt x="33259" y="3382"/>
                    <a:pt x="30563" y="147"/>
                    <a:pt x="25122" y="24"/>
                  </a:cubicBezTo>
                  <a:cubicBezTo>
                    <a:pt x="24165" y="7"/>
                    <a:pt x="23353" y="1"/>
                    <a:pt x="22665"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 name="Google Shape;1226;p51"/>
            <p:cNvSpPr/>
            <p:nvPr/>
          </p:nvSpPr>
          <p:spPr>
            <a:xfrm>
              <a:off x="1946100" y="966975"/>
              <a:ext cx="226725" cy="204325"/>
            </a:xfrm>
            <a:custGeom>
              <a:avLst/>
              <a:gdLst/>
              <a:ahLst/>
              <a:cxnLst/>
              <a:rect l="l" t="t" r="r" b="b"/>
              <a:pathLst>
                <a:path w="9069" h="8173" extrusionOk="0">
                  <a:moveTo>
                    <a:pt x="4532" y="1"/>
                  </a:moveTo>
                  <a:cubicBezTo>
                    <a:pt x="3553" y="1"/>
                    <a:pt x="2572" y="352"/>
                    <a:pt x="1789" y="1065"/>
                  </a:cubicBezTo>
                  <a:cubicBezTo>
                    <a:pt x="123" y="2585"/>
                    <a:pt x="0" y="5158"/>
                    <a:pt x="1520" y="6825"/>
                  </a:cubicBezTo>
                  <a:cubicBezTo>
                    <a:pt x="2329" y="7707"/>
                    <a:pt x="3432" y="8173"/>
                    <a:pt x="4534" y="8173"/>
                  </a:cubicBezTo>
                  <a:cubicBezTo>
                    <a:pt x="5515" y="8173"/>
                    <a:pt x="6495" y="7805"/>
                    <a:pt x="7279" y="7094"/>
                  </a:cubicBezTo>
                  <a:cubicBezTo>
                    <a:pt x="8946" y="5575"/>
                    <a:pt x="9069" y="3002"/>
                    <a:pt x="7549" y="1335"/>
                  </a:cubicBezTo>
                  <a:cubicBezTo>
                    <a:pt x="6743" y="450"/>
                    <a:pt x="5639" y="1"/>
                    <a:pt x="453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 name="Google Shape;1227;p51"/>
            <p:cNvSpPr/>
            <p:nvPr/>
          </p:nvSpPr>
          <p:spPr>
            <a:xfrm>
              <a:off x="5175750" y="4196075"/>
              <a:ext cx="226725" cy="204275"/>
            </a:xfrm>
            <a:custGeom>
              <a:avLst/>
              <a:gdLst/>
              <a:ahLst/>
              <a:cxnLst/>
              <a:rect l="l" t="t" r="r" b="b"/>
              <a:pathLst>
                <a:path w="9069" h="8171" extrusionOk="0">
                  <a:moveTo>
                    <a:pt x="4538" y="1"/>
                  </a:moveTo>
                  <a:cubicBezTo>
                    <a:pt x="3424" y="1"/>
                    <a:pt x="2316" y="456"/>
                    <a:pt x="1520" y="1357"/>
                  </a:cubicBezTo>
                  <a:lnTo>
                    <a:pt x="1495" y="1357"/>
                  </a:lnTo>
                  <a:cubicBezTo>
                    <a:pt x="0" y="3023"/>
                    <a:pt x="123" y="5597"/>
                    <a:pt x="1789" y="7116"/>
                  </a:cubicBezTo>
                  <a:cubicBezTo>
                    <a:pt x="2573" y="7827"/>
                    <a:pt x="3554" y="8170"/>
                    <a:pt x="4534" y="8170"/>
                  </a:cubicBezTo>
                  <a:cubicBezTo>
                    <a:pt x="5637" y="8170"/>
                    <a:pt x="6740" y="7729"/>
                    <a:pt x="7549" y="6847"/>
                  </a:cubicBezTo>
                  <a:cubicBezTo>
                    <a:pt x="9068" y="5180"/>
                    <a:pt x="8946" y="2582"/>
                    <a:pt x="7279" y="1063"/>
                  </a:cubicBezTo>
                  <a:cubicBezTo>
                    <a:pt x="6500" y="352"/>
                    <a:pt x="5517" y="1"/>
                    <a:pt x="453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8" name="Google Shape;1228;p51"/>
          <p:cNvGrpSpPr/>
          <p:nvPr/>
        </p:nvGrpSpPr>
        <p:grpSpPr>
          <a:xfrm>
            <a:off x="1920446" y="2341325"/>
            <a:ext cx="195315" cy="159296"/>
            <a:chOff x="1180800" y="717250"/>
            <a:chExt cx="5236325" cy="4270675"/>
          </a:xfrm>
        </p:grpSpPr>
        <p:sp>
          <p:nvSpPr>
            <p:cNvPr id="1229" name="Google Shape;1229;p51"/>
            <p:cNvSpPr/>
            <p:nvPr/>
          </p:nvSpPr>
          <p:spPr>
            <a:xfrm>
              <a:off x="1180800" y="904475"/>
              <a:ext cx="2879825" cy="4083450"/>
            </a:xfrm>
            <a:custGeom>
              <a:avLst/>
              <a:gdLst/>
              <a:ahLst/>
              <a:cxnLst/>
              <a:rect l="l" t="t" r="r" b="b"/>
              <a:pathLst>
                <a:path w="115193" h="163338" extrusionOk="0">
                  <a:moveTo>
                    <a:pt x="18003" y="0"/>
                  </a:moveTo>
                  <a:cubicBezTo>
                    <a:pt x="17902" y="0"/>
                    <a:pt x="17799" y="4"/>
                    <a:pt x="17696" y="12"/>
                  </a:cubicBezTo>
                  <a:cubicBezTo>
                    <a:pt x="16397" y="110"/>
                    <a:pt x="15221" y="820"/>
                    <a:pt x="14535" y="1948"/>
                  </a:cubicBezTo>
                  <a:cubicBezTo>
                    <a:pt x="14314" y="2291"/>
                    <a:pt x="9339" y="10501"/>
                    <a:pt x="8456" y="21947"/>
                  </a:cubicBezTo>
                  <a:cubicBezTo>
                    <a:pt x="7844" y="30010"/>
                    <a:pt x="9241" y="40868"/>
                    <a:pt x="17500" y="51553"/>
                  </a:cubicBezTo>
                  <a:cubicBezTo>
                    <a:pt x="16471" y="51088"/>
                    <a:pt x="15441" y="50549"/>
                    <a:pt x="14437" y="49936"/>
                  </a:cubicBezTo>
                  <a:cubicBezTo>
                    <a:pt x="13784" y="49523"/>
                    <a:pt x="13038" y="49313"/>
                    <a:pt x="12288" y="49313"/>
                  </a:cubicBezTo>
                  <a:cubicBezTo>
                    <a:pt x="11658" y="49313"/>
                    <a:pt x="11024" y="49462"/>
                    <a:pt x="10442" y="49764"/>
                  </a:cubicBezTo>
                  <a:cubicBezTo>
                    <a:pt x="9167" y="50402"/>
                    <a:pt x="8334" y="51652"/>
                    <a:pt x="8211" y="53073"/>
                  </a:cubicBezTo>
                  <a:cubicBezTo>
                    <a:pt x="8187" y="53441"/>
                    <a:pt x="7550" y="62117"/>
                    <a:pt x="11643" y="71969"/>
                  </a:cubicBezTo>
                  <a:cubicBezTo>
                    <a:pt x="14142" y="77974"/>
                    <a:pt x="18775" y="85204"/>
                    <a:pt x="27328" y="90817"/>
                  </a:cubicBezTo>
                  <a:cubicBezTo>
                    <a:pt x="27181" y="90817"/>
                    <a:pt x="27059" y="90792"/>
                    <a:pt x="26911" y="90792"/>
                  </a:cubicBezTo>
                  <a:cubicBezTo>
                    <a:pt x="26760" y="90775"/>
                    <a:pt x="26608" y="90767"/>
                    <a:pt x="26458" y="90767"/>
                  </a:cubicBezTo>
                  <a:cubicBezTo>
                    <a:pt x="25272" y="90767"/>
                    <a:pt x="24144" y="91275"/>
                    <a:pt x="23382" y="92189"/>
                  </a:cubicBezTo>
                  <a:cubicBezTo>
                    <a:pt x="22500" y="93218"/>
                    <a:pt x="22181" y="94591"/>
                    <a:pt x="22524" y="95890"/>
                  </a:cubicBezTo>
                  <a:cubicBezTo>
                    <a:pt x="22622" y="96208"/>
                    <a:pt x="24681" y="103659"/>
                    <a:pt x="30857" y="111208"/>
                  </a:cubicBezTo>
                  <a:cubicBezTo>
                    <a:pt x="35293" y="116600"/>
                    <a:pt x="42524" y="122874"/>
                    <a:pt x="53602" y="125742"/>
                  </a:cubicBezTo>
                  <a:cubicBezTo>
                    <a:pt x="45331" y="130336"/>
                    <a:pt x="31359" y="136086"/>
                    <a:pt x="13147" y="136086"/>
                  </a:cubicBezTo>
                  <a:cubicBezTo>
                    <a:pt x="10473" y="136086"/>
                    <a:pt x="7707" y="135962"/>
                    <a:pt x="4854" y="135692"/>
                  </a:cubicBezTo>
                  <a:cubicBezTo>
                    <a:pt x="4728" y="135681"/>
                    <a:pt x="4604" y="135675"/>
                    <a:pt x="4480" y="135675"/>
                  </a:cubicBezTo>
                  <a:cubicBezTo>
                    <a:pt x="2762" y="135675"/>
                    <a:pt x="1208" y="136767"/>
                    <a:pt x="614" y="138413"/>
                  </a:cubicBezTo>
                  <a:cubicBezTo>
                    <a:pt x="1" y="140177"/>
                    <a:pt x="663" y="142138"/>
                    <a:pt x="2231" y="143167"/>
                  </a:cubicBezTo>
                  <a:cubicBezTo>
                    <a:pt x="22573" y="156549"/>
                    <a:pt x="45318" y="163338"/>
                    <a:pt x="68184" y="163338"/>
                  </a:cubicBezTo>
                  <a:cubicBezTo>
                    <a:pt x="82988" y="163338"/>
                    <a:pt x="97840" y="160495"/>
                    <a:pt x="112104" y="154711"/>
                  </a:cubicBezTo>
                  <a:cubicBezTo>
                    <a:pt x="114187" y="153878"/>
                    <a:pt x="115192" y="151500"/>
                    <a:pt x="114334" y="149417"/>
                  </a:cubicBezTo>
                  <a:cubicBezTo>
                    <a:pt x="113700" y="147830"/>
                    <a:pt x="112169" y="146869"/>
                    <a:pt x="110556" y="146869"/>
                  </a:cubicBezTo>
                  <a:cubicBezTo>
                    <a:pt x="110050" y="146869"/>
                    <a:pt x="109537" y="146964"/>
                    <a:pt x="109040" y="147162"/>
                  </a:cubicBezTo>
                  <a:cubicBezTo>
                    <a:pt x="95768" y="152523"/>
                    <a:pt x="81959" y="155175"/>
                    <a:pt x="68188" y="155175"/>
                  </a:cubicBezTo>
                  <a:cubicBezTo>
                    <a:pt x="51799" y="155175"/>
                    <a:pt x="35463" y="151419"/>
                    <a:pt x="20147" y="144001"/>
                  </a:cubicBezTo>
                  <a:cubicBezTo>
                    <a:pt x="49116" y="141868"/>
                    <a:pt x="66591" y="127016"/>
                    <a:pt x="67424" y="126281"/>
                  </a:cubicBezTo>
                  <a:cubicBezTo>
                    <a:pt x="68699" y="125202"/>
                    <a:pt x="69165" y="123438"/>
                    <a:pt x="68601" y="121845"/>
                  </a:cubicBezTo>
                  <a:cubicBezTo>
                    <a:pt x="68037" y="120276"/>
                    <a:pt x="66567" y="119198"/>
                    <a:pt x="64900" y="119124"/>
                  </a:cubicBezTo>
                  <a:cubicBezTo>
                    <a:pt x="53405" y="118757"/>
                    <a:pt x="44166" y="114418"/>
                    <a:pt x="37377" y="106282"/>
                  </a:cubicBezTo>
                  <a:cubicBezTo>
                    <a:pt x="35293" y="103806"/>
                    <a:pt x="33774" y="101306"/>
                    <a:pt x="32696" y="99223"/>
                  </a:cubicBezTo>
                  <a:cubicBezTo>
                    <a:pt x="39999" y="99174"/>
                    <a:pt x="45514" y="97900"/>
                    <a:pt x="45808" y="97826"/>
                  </a:cubicBezTo>
                  <a:cubicBezTo>
                    <a:pt x="47646" y="97385"/>
                    <a:pt x="48945" y="95743"/>
                    <a:pt x="48945" y="93856"/>
                  </a:cubicBezTo>
                  <a:cubicBezTo>
                    <a:pt x="48945" y="91993"/>
                    <a:pt x="47670" y="90351"/>
                    <a:pt x="45832" y="89885"/>
                  </a:cubicBezTo>
                  <a:cubicBezTo>
                    <a:pt x="23505" y="84420"/>
                    <a:pt x="17990" y="68857"/>
                    <a:pt x="16691" y="60034"/>
                  </a:cubicBezTo>
                  <a:lnTo>
                    <a:pt x="16691" y="60034"/>
                  </a:lnTo>
                  <a:cubicBezTo>
                    <a:pt x="23300" y="62449"/>
                    <a:pt x="29104" y="62534"/>
                    <a:pt x="30142" y="62534"/>
                  </a:cubicBezTo>
                  <a:cubicBezTo>
                    <a:pt x="30220" y="62534"/>
                    <a:pt x="30271" y="62533"/>
                    <a:pt x="30294" y="62533"/>
                  </a:cubicBezTo>
                  <a:cubicBezTo>
                    <a:pt x="32034" y="62484"/>
                    <a:pt x="33553" y="61382"/>
                    <a:pt x="34093" y="59739"/>
                  </a:cubicBezTo>
                  <a:cubicBezTo>
                    <a:pt x="34632" y="58097"/>
                    <a:pt x="34093" y="56284"/>
                    <a:pt x="32720" y="55230"/>
                  </a:cubicBezTo>
                  <a:cubicBezTo>
                    <a:pt x="12108" y="39201"/>
                    <a:pt x="15686" y="20329"/>
                    <a:pt x="19044" y="11384"/>
                  </a:cubicBezTo>
                  <a:lnTo>
                    <a:pt x="19044" y="11384"/>
                  </a:lnTo>
                  <a:cubicBezTo>
                    <a:pt x="21863" y="14349"/>
                    <a:pt x="24975" y="17315"/>
                    <a:pt x="28333" y="20207"/>
                  </a:cubicBezTo>
                  <a:cubicBezTo>
                    <a:pt x="29112" y="20874"/>
                    <a:pt x="30067" y="21203"/>
                    <a:pt x="31016" y="21203"/>
                  </a:cubicBezTo>
                  <a:cubicBezTo>
                    <a:pt x="32158" y="21203"/>
                    <a:pt x="33290" y="20727"/>
                    <a:pt x="34093" y="19790"/>
                  </a:cubicBezTo>
                  <a:cubicBezTo>
                    <a:pt x="35563" y="18099"/>
                    <a:pt x="35367" y="15526"/>
                    <a:pt x="33676" y="14055"/>
                  </a:cubicBezTo>
                  <a:cubicBezTo>
                    <a:pt x="28872" y="9889"/>
                    <a:pt x="24657" y="5649"/>
                    <a:pt x="21127" y="1458"/>
                  </a:cubicBezTo>
                  <a:cubicBezTo>
                    <a:pt x="20336" y="531"/>
                    <a:pt x="19212" y="0"/>
                    <a:pt x="1800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 name="Google Shape;1230;p51"/>
            <p:cNvSpPr/>
            <p:nvPr/>
          </p:nvSpPr>
          <p:spPr>
            <a:xfrm>
              <a:off x="2513475" y="717250"/>
              <a:ext cx="3903650" cy="3653675"/>
            </a:xfrm>
            <a:custGeom>
              <a:avLst/>
              <a:gdLst/>
              <a:ahLst/>
              <a:cxnLst/>
              <a:rect l="l" t="t" r="r" b="b"/>
              <a:pathLst>
                <a:path w="156146" h="146147" extrusionOk="0">
                  <a:moveTo>
                    <a:pt x="90144" y="1"/>
                  </a:moveTo>
                  <a:cubicBezTo>
                    <a:pt x="65292" y="1"/>
                    <a:pt x="45072" y="20221"/>
                    <a:pt x="45072" y="45048"/>
                  </a:cubicBezTo>
                  <a:cubicBezTo>
                    <a:pt x="45072" y="46788"/>
                    <a:pt x="45170" y="48504"/>
                    <a:pt x="45366" y="50219"/>
                  </a:cubicBezTo>
                  <a:cubicBezTo>
                    <a:pt x="45047" y="50225"/>
                    <a:pt x="44729" y="50228"/>
                    <a:pt x="44410" y="50228"/>
                  </a:cubicBezTo>
                  <a:cubicBezTo>
                    <a:pt x="30410" y="50228"/>
                    <a:pt x="16345" y="44515"/>
                    <a:pt x="6544" y="39386"/>
                  </a:cubicBezTo>
                  <a:cubicBezTo>
                    <a:pt x="5936" y="39068"/>
                    <a:pt x="5288" y="38917"/>
                    <a:pt x="4650" y="38917"/>
                  </a:cubicBezTo>
                  <a:cubicBezTo>
                    <a:pt x="3179" y="38917"/>
                    <a:pt x="1765" y="39717"/>
                    <a:pt x="1030" y="41102"/>
                  </a:cubicBezTo>
                  <a:cubicBezTo>
                    <a:pt x="0" y="43087"/>
                    <a:pt x="760" y="45563"/>
                    <a:pt x="2745" y="46617"/>
                  </a:cubicBezTo>
                  <a:cubicBezTo>
                    <a:pt x="13409" y="52187"/>
                    <a:pt x="28768" y="58370"/>
                    <a:pt x="44434" y="58370"/>
                  </a:cubicBezTo>
                  <a:cubicBezTo>
                    <a:pt x="46483" y="58370"/>
                    <a:pt x="48537" y="58264"/>
                    <a:pt x="50587" y="58038"/>
                  </a:cubicBezTo>
                  <a:cubicBezTo>
                    <a:pt x="51738" y="57915"/>
                    <a:pt x="52768" y="57302"/>
                    <a:pt x="53454" y="56371"/>
                  </a:cubicBezTo>
                  <a:cubicBezTo>
                    <a:pt x="54116" y="55415"/>
                    <a:pt x="54361" y="54239"/>
                    <a:pt x="54116" y="53111"/>
                  </a:cubicBezTo>
                  <a:cubicBezTo>
                    <a:pt x="53528" y="50464"/>
                    <a:pt x="53233" y="47768"/>
                    <a:pt x="53233" y="45048"/>
                  </a:cubicBezTo>
                  <a:cubicBezTo>
                    <a:pt x="53233" y="24706"/>
                    <a:pt x="69777" y="8138"/>
                    <a:pt x="90144" y="8138"/>
                  </a:cubicBezTo>
                  <a:cubicBezTo>
                    <a:pt x="100364" y="8138"/>
                    <a:pt x="109873" y="12231"/>
                    <a:pt x="116907" y="19657"/>
                  </a:cubicBezTo>
                  <a:cubicBezTo>
                    <a:pt x="117687" y="20481"/>
                    <a:pt x="118769" y="20920"/>
                    <a:pt x="119862" y="20920"/>
                  </a:cubicBezTo>
                  <a:cubicBezTo>
                    <a:pt x="119972" y="20920"/>
                    <a:pt x="120082" y="20916"/>
                    <a:pt x="120191" y="20907"/>
                  </a:cubicBezTo>
                  <a:cubicBezTo>
                    <a:pt x="122887" y="20735"/>
                    <a:pt x="129995" y="19338"/>
                    <a:pt x="137666" y="16152"/>
                  </a:cubicBezTo>
                  <a:lnTo>
                    <a:pt x="137666" y="16152"/>
                  </a:lnTo>
                  <a:cubicBezTo>
                    <a:pt x="135338" y="19142"/>
                    <a:pt x="131931" y="22573"/>
                    <a:pt x="126858" y="26152"/>
                  </a:cubicBezTo>
                  <a:cubicBezTo>
                    <a:pt x="125363" y="27206"/>
                    <a:pt x="124750" y="29142"/>
                    <a:pt x="125387" y="30857"/>
                  </a:cubicBezTo>
                  <a:cubicBezTo>
                    <a:pt x="125963" y="32494"/>
                    <a:pt x="127493" y="33566"/>
                    <a:pt x="129202" y="33566"/>
                  </a:cubicBezTo>
                  <a:cubicBezTo>
                    <a:pt x="129310" y="33566"/>
                    <a:pt x="129420" y="33562"/>
                    <a:pt x="129529" y="33553"/>
                  </a:cubicBezTo>
                  <a:cubicBezTo>
                    <a:pt x="129799" y="33529"/>
                    <a:pt x="134284" y="33161"/>
                    <a:pt x="140730" y="31495"/>
                  </a:cubicBezTo>
                  <a:lnTo>
                    <a:pt x="140730" y="31495"/>
                  </a:lnTo>
                  <a:cubicBezTo>
                    <a:pt x="137176" y="35367"/>
                    <a:pt x="133010" y="38970"/>
                    <a:pt x="128892" y="41641"/>
                  </a:cubicBezTo>
                  <a:cubicBezTo>
                    <a:pt x="127740" y="42401"/>
                    <a:pt x="127054" y="43675"/>
                    <a:pt x="127054" y="45048"/>
                  </a:cubicBezTo>
                  <a:cubicBezTo>
                    <a:pt x="127054" y="82644"/>
                    <a:pt x="110976" y="116859"/>
                    <a:pt x="82963" y="138868"/>
                  </a:cubicBezTo>
                  <a:cubicBezTo>
                    <a:pt x="81173" y="140240"/>
                    <a:pt x="80879" y="142813"/>
                    <a:pt x="82276" y="144578"/>
                  </a:cubicBezTo>
                  <a:cubicBezTo>
                    <a:pt x="83061" y="145607"/>
                    <a:pt x="84262" y="146147"/>
                    <a:pt x="85463" y="146147"/>
                  </a:cubicBezTo>
                  <a:cubicBezTo>
                    <a:pt x="86345" y="146147"/>
                    <a:pt x="87252" y="145853"/>
                    <a:pt x="87987" y="145264"/>
                  </a:cubicBezTo>
                  <a:cubicBezTo>
                    <a:pt x="102300" y="134039"/>
                    <a:pt x="114113" y="119408"/>
                    <a:pt x="122152" y="102962"/>
                  </a:cubicBezTo>
                  <a:cubicBezTo>
                    <a:pt x="130510" y="85880"/>
                    <a:pt x="134872" y="67155"/>
                    <a:pt x="135191" y="47229"/>
                  </a:cubicBezTo>
                  <a:cubicBezTo>
                    <a:pt x="143328" y="41494"/>
                    <a:pt x="151097" y="33088"/>
                    <a:pt x="155313" y="25343"/>
                  </a:cubicBezTo>
                  <a:cubicBezTo>
                    <a:pt x="156146" y="23799"/>
                    <a:pt x="155925" y="21912"/>
                    <a:pt x="154749" y="20613"/>
                  </a:cubicBezTo>
                  <a:cubicBezTo>
                    <a:pt x="153965" y="19763"/>
                    <a:pt x="152864" y="19306"/>
                    <a:pt x="151746" y="19306"/>
                  </a:cubicBezTo>
                  <a:cubicBezTo>
                    <a:pt x="151187" y="19306"/>
                    <a:pt x="150623" y="19420"/>
                    <a:pt x="150092" y="19657"/>
                  </a:cubicBezTo>
                  <a:cubicBezTo>
                    <a:pt x="147739" y="20686"/>
                    <a:pt x="145435" y="21544"/>
                    <a:pt x="143254" y="22255"/>
                  </a:cubicBezTo>
                  <a:cubicBezTo>
                    <a:pt x="149970" y="14191"/>
                    <a:pt x="150509" y="7893"/>
                    <a:pt x="150558" y="6961"/>
                  </a:cubicBezTo>
                  <a:cubicBezTo>
                    <a:pt x="150631" y="5417"/>
                    <a:pt x="149823" y="3947"/>
                    <a:pt x="148450" y="3187"/>
                  </a:cubicBezTo>
                  <a:cubicBezTo>
                    <a:pt x="147842" y="2855"/>
                    <a:pt x="147163" y="2688"/>
                    <a:pt x="146485" y="2688"/>
                  </a:cubicBezTo>
                  <a:cubicBezTo>
                    <a:pt x="145660" y="2688"/>
                    <a:pt x="144836" y="2935"/>
                    <a:pt x="144137" y="3432"/>
                  </a:cubicBezTo>
                  <a:cubicBezTo>
                    <a:pt x="136073" y="9094"/>
                    <a:pt x="125804" y="11814"/>
                    <a:pt x="121343" y="12549"/>
                  </a:cubicBezTo>
                  <a:cubicBezTo>
                    <a:pt x="112912" y="4437"/>
                    <a:pt x="101908" y="1"/>
                    <a:pt x="9014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 name="Google Shape;1231;p51"/>
            <p:cNvSpPr/>
            <p:nvPr/>
          </p:nvSpPr>
          <p:spPr>
            <a:xfrm>
              <a:off x="4195400" y="4396600"/>
              <a:ext cx="232850" cy="204100"/>
            </a:xfrm>
            <a:custGeom>
              <a:avLst/>
              <a:gdLst/>
              <a:ahLst/>
              <a:cxnLst/>
              <a:rect l="l" t="t" r="r" b="b"/>
              <a:pathLst>
                <a:path w="9314" h="8164" extrusionOk="0">
                  <a:moveTo>
                    <a:pt x="4660" y="0"/>
                  </a:moveTo>
                  <a:cubicBezTo>
                    <a:pt x="4010" y="0"/>
                    <a:pt x="3353" y="158"/>
                    <a:pt x="2745" y="492"/>
                  </a:cubicBezTo>
                  <a:cubicBezTo>
                    <a:pt x="760" y="1546"/>
                    <a:pt x="0" y="4021"/>
                    <a:pt x="1078" y="6007"/>
                  </a:cubicBezTo>
                  <a:cubicBezTo>
                    <a:pt x="1814" y="7379"/>
                    <a:pt x="3211" y="8163"/>
                    <a:pt x="4681" y="8163"/>
                  </a:cubicBezTo>
                  <a:cubicBezTo>
                    <a:pt x="5318" y="8163"/>
                    <a:pt x="5980" y="7992"/>
                    <a:pt x="6593" y="7673"/>
                  </a:cubicBezTo>
                  <a:cubicBezTo>
                    <a:pt x="8578" y="6595"/>
                    <a:pt x="9313" y="4120"/>
                    <a:pt x="8259" y="2134"/>
                  </a:cubicBezTo>
                  <a:cubicBezTo>
                    <a:pt x="7515" y="781"/>
                    <a:pt x="6106" y="0"/>
                    <a:pt x="466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 name="Google Shape;1232;p51"/>
            <p:cNvSpPr/>
            <p:nvPr/>
          </p:nvSpPr>
          <p:spPr>
            <a:xfrm>
              <a:off x="2163600" y="1479450"/>
              <a:ext cx="231650" cy="204100"/>
            </a:xfrm>
            <a:custGeom>
              <a:avLst/>
              <a:gdLst/>
              <a:ahLst/>
              <a:cxnLst/>
              <a:rect l="l" t="t" r="r" b="b"/>
              <a:pathLst>
                <a:path w="9266" h="8164" extrusionOk="0">
                  <a:moveTo>
                    <a:pt x="4634" y="0"/>
                  </a:moveTo>
                  <a:cubicBezTo>
                    <a:pt x="3343" y="0"/>
                    <a:pt x="2076" y="618"/>
                    <a:pt x="1275" y="1766"/>
                  </a:cubicBezTo>
                  <a:cubicBezTo>
                    <a:pt x="1" y="3605"/>
                    <a:pt x="467" y="6153"/>
                    <a:pt x="2329" y="7428"/>
                  </a:cubicBezTo>
                  <a:cubicBezTo>
                    <a:pt x="3016" y="7918"/>
                    <a:pt x="3824" y="8163"/>
                    <a:pt x="4633" y="8163"/>
                  </a:cubicBezTo>
                  <a:cubicBezTo>
                    <a:pt x="5932" y="8163"/>
                    <a:pt x="7207" y="7550"/>
                    <a:pt x="7991" y="6399"/>
                  </a:cubicBezTo>
                  <a:cubicBezTo>
                    <a:pt x="9265" y="4536"/>
                    <a:pt x="8800" y="2011"/>
                    <a:pt x="6961" y="737"/>
                  </a:cubicBezTo>
                  <a:cubicBezTo>
                    <a:pt x="6247" y="239"/>
                    <a:pt x="5436" y="0"/>
                    <a:pt x="463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33" name="Google Shape;1233;p51"/>
          <p:cNvGrpSpPr/>
          <p:nvPr/>
        </p:nvGrpSpPr>
        <p:grpSpPr>
          <a:xfrm>
            <a:off x="1920595" y="1450880"/>
            <a:ext cx="195017" cy="195017"/>
            <a:chOff x="1190625" y="238125"/>
            <a:chExt cx="5228350" cy="5228350"/>
          </a:xfrm>
        </p:grpSpPr>
        <p:sp>
          <p:nvSpPr>
            <p:cNvPr id="1234" name="Google Shape;1234;p51"/>
            <p:cNvSpPr/>
            <p:nvPr/>
          </p:nvSpPr>
          <p:spPr>
            <a:xfrm>
              <a:off x="1190625" y="238125"/>
              <a:ext cx="5228350" cy="5228350"/>
            </a:xfrm>
            <a:custGeom>
              <a:avLst/>
              <a:gdLst/>
              <a:ahLst/>
              <a:cxnLst/>
              <a:rect l="l" t="t" r="r" b="b"/>
              <a:pathLst>
                <a:path w="209134" h="209134" extrusionOk="0">
                  <a:moveTo>
                    <a:pt x="53111" y="0"/>
                  </a:moveTo>
                  <a:cubicBezTo>
                    <a:pt x="23823" y="0"/>
                    <a:pt x="0" y="23823"/>
                    <a:pt x="0" y="53111"/>
                  </a:cubicBezTo>
                  <a:lnTo>
                    <a:pt x="0" y="156047"/>
                  </a:lnTo>
                  <a:cubicBezTo>
                    <a:pt x="0" y="185311"/>
                    <a:pt x="23823" y="209133"/>
                    <a:pt x="53111" y="209133"/>
                  </a:cubicBezTo>
                  <a:lnTo>
                    <a:pt x="156047" y="209133"/>
                  </a:lnTo>
                  <a:cubicBezTo>
                    <a:pt x="185311" y="209133"/>
                    <a:pt x="209133" y="185311"/>
                    <a:pt x="209133" y="156047"/>
                  </a:cubicBezTo>
                  <a:lnTo>
                    <a:pt x="209133" y="53111"/>
                  </a:lnTo>
                  <a:cubicBezTo>
                    <a:pt x="209133" y="23823"/>
                    <a:pt x="185311" y="0"/>
                    <a:pt x="156047" y="0"/>
                  </a:cubicBezTo>
                  <a:lnTo>
                    <a:pt x="96393" y="0"/>
                  </a:lnTo>
                  <a:cubicBezTo>
                    <a:pt x="94138" y="0"/>
                    <a:pt x="92325" y="1838"/>
                    <a:pt x="92325" y="4093"/>
                  </a:cubicBezTo>
                  <a:cubicBezTo>
                    <a:pt x="92325" y="6348"/>
                    <a:pt x="94138" y="8161"/>
                    <a:pt x="96393" y="8161"/>
                  </a:cubicBezTo>
                  <a:lnTo>
                    <a:pt x="156047" y="8161"/>
                  </a:lnTo>
                  <a:cubicBezTo>
                    <a:pt x="180826" y="8161"/>
                    <a:pt x="200972" y="28332"/>
                    <a:pt x="200972" y="53111"/>
                  </a:cubicBezTo>
                  <a:lnTo>
                    <a:pt x="200972" y="156047"/>
                  </a:lnTo>
                  <a:cubicBezTo>
                    <a:pt x="200972" y="180826"/>
                    <a:pt x="180826" y="200972"/>
                    <a:pt x="156047" y="200972"/>
                  </a:cubicBezTo>
                  <a:lnTo>
                    <a:pt x="53111" y="200972"/>
                  </a:lnTo>
                  <a:cubicBezTo>
                    <a:pt x="28332" y="200972"/>
                    <a:pt x="8161" y="180826"/>
                    <a:pt x="8161" y="156047"/>
                  </a:cubicBezTo>
                  <a:lnTo>
                    <a:pt x="8161" y="53111"/>
                  </a:lnTo>
                  <a:cubicBezTo>
                    <a:pt x="8161" y="28332"/>
                    <a:pt x="28332" y="8161"/>
                    <a:pt x="53111" y="8161"/>
                  </a:cubicBezTo>
                  <a:lnTo>
                    <a:pt x="63723" y="8161"/>
                  </a:lnTo>
                  <a:cubicBezTo>
                    <a:pt x="65978" y="8161"/>
                    <a:pt x="67816" y="6348"/>
                    <a:pt x="67816" y="4093"/>
                  </a:cubicBezTo>
                  <a:cubicBezTo>
                    <a:pt x="67816" y="1838"/>
                    <a:pt x="65978" y="0"/>
                    <a:pt x="6372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 name="Google Shape;1235;p51"/>
            <p:cNvSpPr/>
            <p:nvPr/>
          </p:nvSpPr>
          <p:spPr>
            <a:xfrm>
              <a:off x="1599300" y="646800"/>
              <a:ext cx="4411600" cy="4411600"/>
            </a:xfrm>
            <a:custGeom>
              <a:avLst/>
              <a:gdLst/>
              <a:ahLst/>
              <a:cxnLst/>
              <a:rect l="l" t="t" r="r" b="b"/>
              <a:pathLst>
                <a:path w="176464" h="176464" extrusionOk="0">
                  <a:moveTo>
                    <a:pt x="36764" y="0"/>
                  </a:moveTo>
                  <a:cubicBezTo>
                    <a:pt x="16495" y="0"/>
                    <a:pt x="0" y="16495"/>
                    <a:pt x="0" y="36764"/>
                  </a:cubicBezTo>
                  <a:lnTo>
                    <a:pt x="0" y="139700"/>
                  </a:lnTo>
                  <a:cubicBezTo>
                    <a:pt x="0" y="159969"/>
                    <a:pt x="16495" y="176464"/>
                    <a:pt x="36764" y="176464"/>
                  </a:cubicBezTo>
                  <a:lnTo>
                    <a:pt x="96393" y="176464"/>
                  </a:lnTo>
                  <a:cubicBezTo>
                    <a:pt x="98648" y="176464"/>
                    <a:pt x="100486" y="174625"/>
                    <a:pt x="100486" y="172371"/>
                  </a:cubicBezTo>
                  <a:cubicBezTo>
                    <a:pt x="100486" y="170116"/>
                    <a:pt x="98648" y="168278"/>
                    <a:pt x="96393" y="168278"/>
                  </a:cubicBezTo>
                  <a:lnTo>
                    <a:pt x="36764" y="168278"/>
                  </a:lnTo>
                  <a:cubicBezTo>
                    <a:pt x="20980" y="168278"/>
                    <a:pt x="8162" y="155459"/>
                    <a:pt x="8162" y="139700"/>
                  </a:cubicBezTo>
                  <a:lnTo>
                    <a:pt x="8162" y="36764"/>
                  </a:lnTo>
                  <a:cubicBezTo>
                    <a:pt x="8162" y="20980"/>
                    <a:pt x="20980" y="8162"/>
                    <a:pt x="36764" y="8162"/>
                  </a:cubicBezTo>
                  <a:lnTo>
                    <a:pt x="139700" y="8162"/>
                  </a:lnTo>
                  <a:cubicBezTo>
                    <a:pt x="155459" y="8162"/>
                    <a:pt x="168278" y="20980"/>
                    <a:pt x="168278" y="36764"/>
                  </a:cubicBezTo>
                  <a:lnTo>
                    <a:pt x="168278" y="139700"/>
                  </a:lnTo>
                  <a:cubicBezTo>
                    <a:pt x="168278" y="155459"/>
                    <a:pt x="155459" y="168278"/>
                    <a:pt x="139700" y="168278"/>
                  </a:cubicBezTo>
                  <a:lnTo>
                    <a:pt x="129064" y="168278"/>
                  </a:lnTo>
                  <a:cubicBezTo>
                    <a:pt x="126809" y="168278"/>
                    <a:pt x="124995" y="170116"/>
                    <a:pt x="124995" y="172371"/>
                  </a:cubicBezTo>
                  <a:cubicBezTo>
                    <a:pt x="124995" y="174625"/>
                    <a:pt x="126809" y="176464"/>
                    <a:pt x="129064" y="176464"/>
                  </a:cubicBezTo>
                  <a:lnTo>
                    <a:pt x="139700" y="176464"/>
                  </a:lnTo>
                  <a:cubicBezTo>
                    <a:pt x="159969" y="176464"/>
                    <a:pt x="176464" y="159969"/>
                    <a:pt x="176464" y="139700"/>
                  </a:cubicBezTo>
                  <a:lnTo>
                    <a:pt x="176464" y="36764"/>
                  </a:lnTo>
                  <a:cubicBezTo>
                    <a:pt x="176464" y="16495"/>
                    <a:pt x="159969" y="0"/>
                    <a:pt x="13970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 name="Google Shape;1236;p51"/>
            <p:cNvSpPr/>
            <p:nvPr/>
          </p:nvSpPr>
          <p:spPr>
            <a:xfrm>
              <a:off x="2681350" y="1728850"/>
              <a:ext cx="2246875" cy="2246875"/>
            </a:xfrm>
            <a:custGeom>
              <a:avLst/>
              <a:gdLst/>
              <a:ahLst/>
              <a:cxnLst/>
              <a:rect l="l" t="t" r="r" b="b"/>
              <a:pathLst>
                <a:path w="89875" h="89875" extrusionOk="0">
                  <a:moveTo>
                    <a:pt x="44950" y="8187"/>
                  </a:moveTo>
                  <a:cubicBezTo>
                    <a:pt x="65219" y="8187"/>
                    <a:pt x="81713" y="24681"/>
                    <a:pt x="81713" y="44950"/>
                  </a:cubicBezTo>
                  <a:cubicBezTo>
                    <a:pt x="81713" y="65219"/>
                    <a:pt x="65219" y="81713"/>
                    <a:pt x="44950" y="81713"/>
                  </a:cubicBezTo>
                  <a:cubicBezTo>
                    <a:pt x="24681" y="81713"/>
                    <a:pt x="8187" y="65219"/>
                    <a:pt x="8187" y="44950"/>
                  </a:cubicBezTo>
                  <a:cubicBezTo>
                    <a:pt x="8187" y="24681"/>
                    <a:pt x="24681" y="8187"/>
                    <a:pt x="44950" y="8187"/>
                  </a:cubicBezTo>
                  <a:close/>
                  <a:moveTo>
                    <a:pt x="44950" y="1"/>
                  </a:moveTo>
                  <a:cubicBezTo>
                    <a:pt x="20172" y="1"/>
                    <a:pt x="1" y="20172"/>
                    <a:pt x="1" y="44950"/>
                  </a:cubicBezTo>
                  <a:cubicBezTo>
                    <a:pt x="1" y="69728"/>
                    <a:pt x="20172" y="89875"/>
                    <a:pt x="44950" y="89875"/>
                  </a:cubicBezTo>
                  <a:cubicBezTo>
                    <a:pt x="69728" y="89875"/>
                    <a:pt x="89875" y="69728"/>
                    <a:pt x="89875" y="44950"/>
                  </a:cubicBezTo>
                  <a:cubicBezTo>
                    <a:pt x="89875" y="20172"/>
                    <a:pt x="69728" y="1"/>
                    <a:pt x="4495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 name="Google Shape;1237;p51"/>
            <p:cNvSpPr/>
            <p:nvPr/>
          </p:nvSpPr>
          <p:spPr>
            <a:xfrm>
              <a:off x="3090050" y="2137550"/>
              <a:ext cx="1429500" cy="1429500"/>
            </a:xfrm>
            <a:custGeom>
              <a:avLst/>
              <a:gdLst/>
              <a:ahLst/>
              <a:cxnLst/>
              <a:rect l="l" t="t" r="r" b="b"/>
              <a:pathLst>
                <a:path w="57180" h="57180" extrusionOk="0">
                  <a:moveTo>
                    <a:pt x="28602" y="8162"/>
                  </a:moveTo>
                  <a:cubicBezTo>
                    <a:pt x="39851" y="8162"/>
                    <a:pt x="49018" y="17328"/>
                    <a:pt x="49018" y="28602"/>
                  </a:cubicBezTo>
                  <a:cubicBezTo>
                    <a:pt x="49018" y="39851"/>
                    <a:pt x="39851" y="49018"/>
                    <a:pt x="28602" y="49018"/>
                  </a:cubicBezTo>
                  <a:cubicBezTo>
                    <a:pt x="17328" y="49018"/>
                    <a:pt x="8162" y="39851"/>
                    <a:pt x="8162" y="28602"/>
                  </a:cubicBezTo>
                  <a:cubicBezTo>
                    <a:pt x="8162" y="17328"/>
                    <a:pt x="17328" y="8162"/>
                    <a:pt x="28602" y="8162"/>
                  </a:cubicBezTo>
                  <a:close/>
                  <a:moveTo>
                    <a:pt x="28602" y="0"/>
                  </a:moveTo>
                  <a:cubicBezTo>
                    <a:pt x="12818" y="0"/>
                    <a:pt x="0" y="12818"/>
                    <a:pt x="0" y="28602"/>
                  </a:cubicBezTo>
                  <a:cubicBezTo>
                    <a:pt x="0" y="44361"/>
                    <a:pt x="12818" y="57179"/>
                    <a:pt x="28602" y="57179"/>
                  </a:cubicBezTo>
                  <a:cubicBezTo>
                    <a:pt x="44361" y="57179"/>
                    <a:pt x="57179" y="44361"/>
                    <a:pt x="57179" y="28602"/>
                  </a:cubicBezTo>
                  <a:cubicBezTo>
                    <a:pt x="57179" y="12818"/>
                    <a:pt x="44361" y="0"/>
                    <a:pt x="2860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 name="Google Shape;1238;p51"/>
            <p:cNvSpPr/>
            <p:nvPr/>
          </p:nvSpPr>
          <p:spPr>
            <a:xfrm>
              <a:off x="4683125" y="1157200"/>
              <a:ext cx="816775" cy="816775"/>
            </a:xfrm>
            <a:custGeom>
              <a:avLst/>
              <a:gdLst/>
              <a:ahLst/>
              <a:cxnLst/>
              <a:rect l="l" t="t" r="r" b="b"/>
              <a:pathLst>
                <a:path w="32671" h="32671" extrusionOk="0">
                  <a:moveTo>
                    <a:pt x="16347" y="8162"/>
                  </a:moveTo>
                  <a:cubicBezTo>
                    <a:pt x="20832" y="8162"/>
                    <a:pt x="24509" y="11838"/>
                    <a:pt x="24509" y="16348"/>
                  </a:cubicBezTo>
                  <a:cubicBezTo>
                    <a:pt x="24509" y="20857"/>
                    <a:pt x="20832" y="24509"/>
                    <a:pt x="16347" y="24509"/>
                  </a:cubicBezTo>
                  <a:cubicBezTo>
                    <a:pt x="11838" y="24509"/>
                    <a:pt x="8161" y="20857"/>
                    <a:pt x="8161" y="16348"/>
                  </a:cubicBezTo>
                  <a:cubicBezTo>
                    <a:pt x="8161" y="11838"/>
                    <a:pt x="11838" y="8162"/>
                    <a:pt x="16347" y="8162"/>
                  </a:cubicBezTo>
                  <a:close/>
                  <a:moveTo>
                    <a:pt x="16347" y="0"/>
                  </a:moveTo>
                  <a:cubicBezTo>
                    <a:pt x="7328" y="0"/>
                    <a:pt x="0" y="7328"/>
                    <a:pt x="0" y="16348"/>
                  </a:cubicBezTo>
                  <a:cubicBezTo>
                    <a:pt x="0" y="25342"/>
                    <a:pt x="7328" y="32670"/>
                    <a:pt x="16347" y="32670"/>
                  </a:cubicBezTo>
                  <a:cubicBezTo>
                    <a:pt x="25342" y="32670"/>
                    <a:pt x="32670" y="25342"/>
                    <a:pt x="32670" y="16348"/>
                  </a:cubicBezTo>
                  <a:cubicBezTo>
                    <a:pt x="32670" y="7328"/>
                    <a:pt x="25342" y="0"/>
                    <a:pt x="1634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 name="Google Shape;1239;p51"/>
            <p:cNvSpPr/>
            <p:nvPr/>
          </p:nvSpPr>
          <p:spPr>
            <a:xfrm>
              <a:off x="3090050" y="238125"/>
              <a:ext cx="204050" cy="204050"/>
            </a:xfrm>
            <a:custGeom>
              <a:avLst/>
              <a:gdLst/>
              <a:ahLst/>
              <a:cxnLst/>
              <a:rect l="l" t="t" r="r" b="b"/>
              <a:pathLst>
                <a:path w="8162" h="8162" extrusionOk="0">
                  <a:moveTo>
                    <a:pt x="4093" y="0"/>
                  </a:moveTo>
                  <a:cubicBezTo>
                    <a:pt x="1838" y="0"/>
                    <a:pt x="0" y="1838"/>
                    <a:pt x="0" y="4093"/>
                  </a:cubicBezTo>
                  <a:cubicBezTo>
                    <a:pt x="0" y="6348"/>
                    <a:pt x="1838" y="8161"/>
                    <a:pt x="4093" y="8161"/>
                  </a:cubicBezTo>
                  <a:cubicBezTo>
                    <a:pt x="6348" y="8161"/>
                    <a:pt x="8162" y="6348"/>
                    <a:pt x="8162" y="4093"/>
                  </a:cubicBezTo>
                  <a:cubicBezTo>
                    <a:pt x="8162"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 name="Google Shape;1240;p51"/>
            <p:cNvSpPr/>
            <p:nvPr/>
          </p:nvSpPr>
          <p:spPr>
            <a:xfrm>
              <a:off x="4315475" y="4853725"/>
              <a:ext cx="204075" cy="204675"/>
            </a:xfrm>
            <a:custGeom>
              <a:avLst/>
              <a:gdLst/>
              <a:ahLst/>
              <a:cxnLst/>
              <a:rect l="l" t="t" r="r" b="b"/>
              <a:pathLst>
                <a:path w="8163" h="8187" extrusionOk="0">
                  <a:moveTo>
                    <a:pt x="4094" y="1"/>
                  </a:moveTo>
                  <a:cubicBezTo>
                    <a:pt x="1839" y="1"/>
                    <a:pt x="1" y="1839"/>
                    <a:pt x="1" y="4094"/>
                  </a:cubicBezTo>
                  <a:cubicBezTo>
                    <a:pt x="1" y="6348"/>
                    <a:pt x="1839" y="8187"/>
                    <a:pt x="4094" y="8187"/>
                  </a:cubicBezTo>
                  <a:cubicBezTo>
                    <a:pt x="6349" y="8187"/>
                    <a:pt x="8162" y="6348"/>
                    <a:pt x="8162" y="4094"/>
                  </a:cubicBezTo>
                  <a:cubicBezTo>
                    <a:pt x="8162" y="1839"/>
                    <a:pt x="6349" y="1"/>
                    <a:pt x="409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1" name="Google Shape;1241;p51"/>
          <p:cNvGrpSpPr/>
          <p:nvPr/>
        </p:nvGrpSpPr>
        <p:grpSpPr>
          <a:xfrm>
            <a:off x="4474346" y="2783809"/>
            <a:ext cx="195315" cy="159296"/>
            <a:chOff x="1180800" y="717250"/>
            <a:chExt cx="5236325" cy="4270675"/>
          </a:xfrm>
        </p:grpSpPr>
        <p:sp>
          <p:nvSpPr>
            <p:cNvPr id="1242" name="Google Shape;1242;p51"/>
            <p:cNvSpPr/>
            <p:nvPr/>
          </p:nvSpPr>
          <p:spPr>
            <a:xfrm>
              <a:off x="1180800" y="904475"/>
              <a:ext cx="2879825" cy="4083450"/>
            </a:xfrm>
            <a:custGeom>
              <a:avLst/>
              <a:gdLst/>
              <a:ahLst/>
              <a:cxnLst/>
              <a:rect l="l" t="t" r="r" b="b"/>
              <a:pathLst>
                <a:path w="115193" h="163338" extrusionOk="0">
                  <a:moveTo>
                    <a:pt x="18003" y="0"/>
                  </a:moveTo>
                  <a:cubicBezTo>
                    <a:pt x="17902" y="0"/>
                    <a:pt x="17799" y="4"/>
                    <a:pt x="17696" y="12"/>
                  </a:cubicBezTo>
                  <a:cubicBezTo>
                    <a:pt x="16397" y="110"/>
                    <a:pt x="15221" y="820"/>
                    <a:pt x="14535" y="1948"/>
                  </a:cubicBezTo>
                  <a:cubicBezTo>
                    <a:pt x="14314" y="2291"/>
                    <a:pt x="9339" y="10501"/>
                    <a:pt x="8456" y="21947"/>
                  </a:cubicBezTo>
                  <a:cubicBezTo>
                    <a:pt x="7844" y="30010"/>
                    <a:pt x="9241" y="40868"/>
                    <a:pt x="17500" y="51553"/>
                  </a:cubicBezTo>
                  <a:cubicBezTo>
                    <a:pt x="16471" y="51088"/>
                    <a:pt x="15441" y="50549"/>
                    <a:pt x="14437" y="49936"/>
                  </a:cubicBezTo>
                  <a:cubicBezTo>
                    <a:pt x="13784" y="49523"/>
                    <a:pt x="13038" y="49313"/>
                    <a:pt x="12288" y="49313"/>
                  </a:cubicBezTo>
                  <a:cubicBezTo>
                    <a:pt x="11658" y="49313"/>
                    <a:pt x="11024" y="49462"/>
                    <a:pt x="10442" y="49764"/>
                  </a:cubicBezTo>
                  <a:cubicBezTo>
                    <a:pt x="9167" y="50402"/>
                    <a:pt x="8334" y="51652"/>
                    <a:pt x="8211" y="53073"/>
                  </a:cubicBezTo>
                  <a:cubicBezTo>
                    <a:pt x="8187" y="53441"/>
                    <a:pt x="7550" y="62117"/>
                    <a:pt x="11643" y="71969"/>
                  </a:cubicBezTo>
                  <a:cubicBezTo>
                    <a:pt x="14142" y="77974"/>
                    <a:pt x="18775" y="85204"/>
                    <a:pt x="27328" y="90817"/>
                  </a:cubicBezTo>
                  <a:cubicBezTo>
                    <a:pt x="27181" y="90817"/>
                    <a:pt x="27059" y="90792"/>
                    <a:pt x="26911" y="90792"/>
                  </a:cubicBezTo>
                  <a:cubicBezTo>
                    <a:pt x="26760" y="90775"/>
                    <a:pt x="26608" y="90767"/>
                    <a:pt x="26458" y="90767"/>
                  </a:cubicBezTo>
                  <a:cubicBezTo>
                    <a:pt x="25272" y="90767"/>
                    <a:pt x="24144" y="91275"/>
                    <a:pt x="23382" y="92189"/>
                  </a:cubicBezTo>
                  <a:cubicBezTo>
                    <a:pt x="22500" y="93218"/>
                    <a:pt x="22181" y="94591"/>
                    <a:pt x="22524" y="95890"/>
                  </a:cubicBezTo>
                  <a:cubicBezTo>
                    <a:pt x="22622" y="96208"/>
                    <a:pt x="24681" y="103659"/>
                    <a:pt x="30857" y="111208"/>
                  </a:cubicBezTo>
                  <a:cubicBezTo>
                    <a:pt x="35293" y="116600"/>
                    <a:pt x="42524" y="122874"/>
                    <a:pt x="53602" y="125742"/>
                  </a:cubicBezTo>
                  <a:cubicBezTo>
                    <a:pt x="45331" y="130336"/>
                    <a:pt x="31359" y="136086"/>
                    <a:pt x="13147" y="136086"/>
                  </a:cubicBezTo>
                  <a:cubicBezTo>
                    <a:pt x="10473" y="136086"/>
                    <a:pt x="7707" y="135962"/>
                    <a:pt x="4854" y="135692"/>
                  </a:cubicBezTo>
                  <a:cubicBezTo>
                    <a:pt x="4728" y="135681"/>
                    <a:pt x="4604" y="135675"/>
                    <a:pt x="4480" y="135675"/>
                  </a:cubicBezTo>
                  <a:cubicBezTo>
                    <a:pt x="2762" y="135675"/>
                    <a:pt x="1208" y="136767"/>
                    <a:pt x="614" y="138413"/>
                  </a:cubicBezTo>
                  <a:cubicBezTo>
                    <a:pt x="1" y="140177"/>
                    <a:pt x="663" y="142138"/>
                    <a:pt x="2231" y="143167"/>
                  </a:cubicBezTo>
                  <a:cubicBezTo>
                    <a:pt x="22573" y="156549"/>
                    <a:pt x="45318" y="163338"/>
                    <a:pt x="68184" y="163338"/>
                  </a:cubicBezTo>
                  <a:cubicBezTo>
                    <a:pt x="82988" y="163338"/>
                    <a:pt x="97840" y="160495"/>
                    <a:pt x="112104" y="154711"/>
                  </a:cubicBezTo>
                  <a:cubicBezTo>
                    <a:pt x="114187" y="153878"/>
                    <a:pt x="115192" y="151500"/>
                    <a:pt x="114334" y="149417"/>
                  </a:cubicBezTo>
                  <a:cubicBezTo>
                    <a:pt x="113700" y="147830"/>
                    <a:pt x="112169" y="146869"/>
                    <a:pt x="110556" y="146869"/>
                  </a:cubicBezTo>
                  <a:cubicBezTo>
                    <a:pt x="110050" y="146869"/>
                    <a:pt x="109537" y="146964"/>
                    <a:pt x="109040" y="147162"/>
                  </a:cubicBezTo>
                  <a:cubicBezTo>
                    <a:pt x="95768" y="152523"/>
                    <a:pt x="81959" y="155175"/>
                    <a:pt x="68188" y="155175"/>
                  </a:cubicBezTo>
                  <a:cubicBezTo>
                    <a:pt x="51799" y="155175"/>
                    <a:pt x="35463" y="151419"/>
                    <a:pt x="20147" y="144001"/>
                  </a:cubicBezTo>
                  <a:cubicBezTo>
                    <a:pt x="49116" y="141868"/>
                    <a:pt x="66591" y="127016"/>
                    <a:pt x="67424" y="126281"/>
                  </a:cubicBezTo>
                  <a:cubicBezTo>
                    <a:pt x="68699" y="125202"/>
                    <a:pt x="69165" y="123438"/>
                    <a:pt x="68601" y="121845"/>
                  </a:cubicBezTo>
                  <a:cubicBezTo>
                    <a:pt x="68037" y="120276"/>
                    <a:pt x="66567" y="119198"/>
                    <a:pt x="64900" y="119124"/>
                  </a:cubicBezTo>
                  <a:cubicBezTo>
                    <a:pt x="53405" y="118757"/>
                    <a:pt x="44166" y="114418"/>
                    <a:pt x="37377" y="106282"/>
                  </a:cubicBezTo>
                  <a:cubicBezTo>
                    <a:pt x="35293" y="103806"/>
                    <a:pt x="33774" y="101306"/>
                    <a:pt x="32696" y="99223"/>
                  </a:cubicBezTo>
                  <a:cubicBezTo>
                    <a:pt x="39999" y="99174"/>
                    <a:pt x="45514" y="97900"/>
                    <a:pt x="45808" y="97826"/>
                  </a:cubicBezTo>
                  <a:cubicBezTo>
                    <a:pt x="47646" y="97385"/>
                    <a:pt x="48945" y="95743"/>
                    <a:pt x="48945" y="93856"/>
                  </a:cubicBezTo>
                  <a:cubicBezTo>
                    <a:pt x="48945" y="91993"/>
                    <a:pt x="47670" y="90351"/>
                    <a:pt x="45832" y="89885"/>
                  </a:cubicBezTo>
                  <a:cubicBezTo>
                    <a:pt x="23505" y="84420"/>
                    <a:pt x="17990" y="68857"/>
                    <a:pt x="16691" y="60034"/>
                  </a:cubicBezTo>
                  <a:lnTo>
                    <a:pt x="16691" y="60034"/>
                  </a:lnTo>
                  <a:cubicBezTo>
                    <a:pt x="23300" y="62449"/>
                    <a:pt x="29104" y="62534"/>
                    <a:pt x="30142" y="62534"/>
                  </a:cubicBezTo>
                  <a:cubicBezTo>
                    <a:pt x="30220" y="62534"/>
                    <a:pt x="30271" y="62533"/>
                    <a:pt x="30294" y="62533"/>
                  </a:cubicBezTo>
                  <a:cubicBezTo>
                    <a:pt x="32034" y="62484"/>
                    <a:pt x="33553" y="61382"/>
                    <a:pt x="34093" y="59739"/>
                  </a:cubicBezTo>
                  <a:cubicBezTo>
                    <a:pt x="34632" y="58097"/>
                    <a:pt x="34093" y="56284"/>
                    <a:pt x="32720" y="55230"/>
                  </a:cubicBezTo>
                  <a:cubicBezTo>
                    <a:pt x="12108" y="39201"/>
                    <a:pt x="15686" y="20329"/>
                    <a:pt x="19044" y="11384"/>
                  </a:cubicBezTo>
                  <a:lnTo>
                    <a:pt x="19044" y="11384"/>
                  </a:lnTo>
                  <a:cubicBezTo>
                    <a:pt x="21863" y="14349"/>
                    <a:pt x="24975" y="17315"/>
                    <a:pt x="28333" y="20207"/>
                  </a:cubicBezTo>
                  <a:cubicBezTo>
                    <a:pt x="29112" y="20874"/>
                    <a:pt x="30067" y="21203"/>
                    <a:pt x="31016" y="21203"/>
                  </a:cubicBezTo>
                  <a:cubicBezTo>
                    <a:pt x="32158" y="21203"/>
                    <a:pt x="33290" y="20727"/>
                    <a:pt x="34093" y="19790"/>
                  </a:cubicBezTo>
                  <a:cubicBezTo>
                    <a:pt x="35563" y="18099"/>
                    <a:pt x="35367" y="15526"/>
                    <a:pt x="33676" y="14055"/>
                  </a:cubicBezTo>
                  <a:cubicBezTo>
                    <a:pt x="28872" y="9889"/>
                    <a:pt x="24657" y="5649"/>
                    <a:pt x="21127" y="1458"/>
                  </a:cubicBezTo>
                  <a:cubicBezTo>
                    <a:pt x="20336" y="531"/>
                    <a:pt x="19212" y="0"/>
                    <a:pt x="1800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 name="Google Shape;1243;p51"/>
            <p:cNvSpPr/>
            <p:nvPr/>
          </p:nvSpPr>
          <p:spPr>
            <a:xfrm>
              <a:off x="2513475" y="717250"/>
              <a:ext cx="3903650" cy="3653675"/>
            </a:xfrm>
            <a:custGeom>
              <a:avLst/>
              <a:gdLst/>
              <a:ahLst/>
              <a:cxnLst/>
              <a:rect l="l" t="t" r="r" b="b"/>
              <a:pathLst>
                <a:path w="156146" h="146147" extrusionOk="0">
                  <a:moveTo>
                    <a:pt x="90144" y="1"/>
                  </a:moveTo>
                  <a:cubicBezTo>
                    <a:pt x="65292" y="1"/>
                    <a:pt x="45072" y="20221"/>
                    <a:pt x="45072" y="45048"/>
                  </a:cubicBezTo>
                  <a:cubicBezTo>
                    <a:pt x="45072" y="46788"/>
                    <a:pt x="45170" y="48504"/>
                    <a:pt x="45366" y="50219"/>
                  </a:cubicBezTo>
                  <a:cubicBezTo>
                    <a:pt x="45047" y="50225"/>
                    <a:pt x="44729" y="50228"/>
                    <a:pt x="44410" y="50228"/>
                  </a:cubicBezTo>
                  <a:cubicBezTo>
                    <a:pt x="30410" y="50228"/>
                    <a:pt x="16345" y="44515"/>
                    <a:pt x="6544" y="39386"/>
                  </a:cubicBezTo>
                  <a:cubicBezTo>
                    <a:pt x="5936" y="39068"/>
                    <a:pt x="5288" y="38917"/>
                    <a:pt x="4650" y="38917"/>
                  </a:cubicBezTo>
                  <a:cubicBezTo>
                    <a:pt x="3179" y="38917"/>
                    <a:pt x="1765" y="39717"/>
                    <a:pt x="1030" y="41102"/>
                  </a:cubicBezTo>
                  <a:cubicBezTo>
                    <a:pt x="0" y="43087"/>
                    <a:pt x="760" y="45563"/>
                    <a:pt x="2745" y="46617"/>
                  </a:cubicBezTo>
                  <a:cubicBezTo>
                    <a:pt x="13409" y="52187"/>
                    <a:pt x="28768" y="58370"/>
                    <a:pt x="44434" y="58370"/>
                  </a:cubicBezTo>
                  <a:cubicBezTo>
                    <a:pt x="46483" y="58370"/>
                    <a:pt x="48537" y="58264"/>
                    <a:pt x="50587" y="58038"/>
                  </a:cubicBezTo>
                  <a:cubicBezTo>
                    <a:pt x="51738" y="57915"/>
                    <a:pt x="52768" y="57302"/>
                    <a:pt x="53454" y="56371"/>
                  </a:cubicBezTo>
                  <a:cubicBezTo>
                    <a:pt x="54116" y="55415"/>
                    <a:pt x="54361" y="54239"/>
                    <a:pt x="54116" y="53111"/>
                  </a:cubicBezTo>
                  <a:cubicBezTo>
                    <a:pt x="53528" y="50464"/>
                    <a:pt x="53233" y="47768"/>
                    <a:pt x="53233" y="45048"/>
                  </a:cubicBezTo>
                  <a:cubicBezTo>
                    <a:pt x="53233" y="24706"/>
                    <a:pt x="69777" y="8138"/>
                    <a:pt x="90144" y="8138"/>
                  </a:cubicBezTo>
                  <a:cubicBezTo>
                    <a:pt x="100364" y="8138"/>
                    <a:pt x="109873" y="12231"/>
                    <a:pt x="116907" y="19657"/>
                  </a:cubicBezTo>
                  <a:cubicBezTo>
                    <a:pt x="117687" y="20481"/>
                    <a:pt x="118769" y="20920"/>
                    <a:pt x="119862" y="20920"/>
                  </a:cubicBezTo>
                  <a:cubicBezTo>
                    <a:pt x="119972" y="20920"/>
                    <a:pt x="120082" y="20916"/>
                    <a:pt x="120191" y="20907"/>
                  </a:cubicBezTo>
                  <a:cubicBezTo>
                    <a:pt x="122887" y="20735"/>
                    <a:pt x="129995" y="19338"/>
                    <a:pt x="137666" y="16152"/>
                  </a:cubicBezTo>
                  <a:lnTo>
                    <a:pt x="137666" y="16152"/>
                  </a:lnTo>
                  <a:cubicBezTo>
                    <a:pt x="135338" y="19142"/>
                    <a:pt x="131931" y="22573"/>
                    <a:pt x="126858" y="26152"/>
                  </a:cubicBezTo>
                  <a:cubicBezTo>
                    <a:pt x="125363" y="27206"/>
                    <a:pt x="124750" y="29142"/>
                    <a:pt x="125387" y="30857"/>
                  </a:cubicBezTo>
                  <a:cubicBezTo>
                    <a:pt x="125963" y="32494"/>
                    <a:pt x="127493" y="33566"/>
                    <a:pt x="129202" y="33566"/>
                  </a:cubicBezTo>
                  <a:cubicBezTo>
                    <a:pt x="129310" y="33566"/>
                    <a:pt x="129420" y="33562"/>
                    <a:pt x="129529" y="33553"/>
                  </a:cubicBezTo>
                  <a:cubicBezTo>
                    <a:pt x="129799" y="33529"/>
                    <a:pt x="134284" y="33161"/>
                    <a:pt x="140730" y="31495"/>
                  </a:cubicBezTo>
                  <a:lnTo>
                    <a:pt x="140730" y="31495"/>
                  </a:lnTo>
                  <a:cubicBezTo>
                    <a:pt x="137176" y="35367"/>
                    <a:pt x="133010" y="38970"/>
                    <a:pt x="128892" y="41641"/>
                  </a:cubicBezTo>
                  <a:cubicBezTo>
                    <a:pt x="127740" y="42401"/>
                    <a:pt x="127054" y="43675"/>
                    <a:pt x="127054" y="45048"/>
                  </a:cubicBezTo>
                  <a:cubicBezTo>
                    <a:pt x="127054" y="82644"/>
                    <a:pt x="110976" y="116859"/>
                    <a:pt x="82963" y="138868"/>
                  </a:cubicBezTo>
                  <a:cubicBezTo>
                    <a:pt x="81173" y="140240"/>
                    <a:pt x="80879" y="142813"/>
                    <a:pt x="82276" y="144578"/>
                  </a:cubicBezTo>
                  <a:cubicBezTo>
                    <a:pt x="83061" y="145607"/>
                    <a:pt x="84262" y="146147"/>
                    <a:pt x="85463" y="146147"/>
                  </a:cubicBezTo>
                  <a:cubicBezTo>
                    <a:pt x="86345" y="146147"/>
                    <a:pt x="87252" y="145853"/>
                    <a:pt x="87987" y="145264"/>
                  </a:cubicBezTo>
                  <a:cubicBezTo>
                    <a:pt x="102300" y="134039"/>
                    <a:pt x="114113" y="119408"/>
                    <a:pt x="122152" y="102962"/>
                  </a:cubicBezTo>
                  <a:cubicBezTo>
                    <a:pt x="130510" y="85880"/>
                    <a:pt x="134872" y="67155"/>
                    <a:pt x="135191" y="47229"/>
                  </a:cubicBezTo>
                  <a:cubicBezTo>
                    <a:pt x="143328" y="41494"/>
                    <a:pt x="151097" y="33088"/>
                    <a:pt x="155313" y="25343"/>
                  </a:cubicBezTo>
                  <a:cubicBezTo>
                    <a:pt x="156146" y="23799"/>
                    <a:pt x="155925" y="21912"/>
                    <a:pt x="154749" y="20613"/>
                  </a:cubicBezTo>
                  <a:cubicBezTo>
                    <a:pt x="153965" y="19763"/>
                    <a:pt x="152864" y="19306"/>
                    <a:pt x="151746" y="19306"/>
                  </a:cubicBezTo>
                  <a:cubicBezTo>
                    <a:pt x="151187" y="19306"/>
                    <a:pt x="150623" y="19420"/>
                    <a:pt x="150092" y="19657"/>
                  </a:cubicBezTo>
                  <a:cubicBezTo>
                    <a:pt x="147739" y="20686"/>
                    <a:pt x="145435" y="21544"/>
                    <a:pt x="143254" y="22255"/>
                  </a:cubicBezTo>
                  <a:cubicBezTo>
                    <a:pt x="149970" y="14191"/>
                    <a:pt x="150509" y="7893"/>
                    <a:pt x="150558" y="6961"/>
                  </a:cubicBezTo>
                  <a:cubicBezTo>
                    <a:pt x="150631" y="5417"/>
                    <a:pt x="149823" y="3947"/>
                    <a:pt x="148450" y="3187"/>
                  </a:cubicBezTo>
                  <a:cubicBezTo>
                    <a:pt x="147842" y="2855"/>
                    <a:pt x="147163" y="2688"/>
                    <a:pt x="146485" y="2688"/>
                  </a:cubicBezTo>
                  <a:cubicBezTo>
                    <a:pt x="145660" y="2688"/>
                    <a:pt x="144836" y="2935"/>
                    <a:pt x="144137" y="3432"/>
                  </a:cubicBezTo>
                  <a:cubicBezTo>
                    <a:pt x="136073" y="9094"/>
                    <a:pt x="125804" y="11814"/>
                    <a:pt x="121343" y="12549"/>
                  </a:cubicBezTo>
                  <a:cubicBezTo>
                    <a:pt x="112912" y="4437"/>
                    <a:pt x="101908" y="1"/>
                    <a:pt x="9014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 name="Google Shape;1244;p51"/>
            <p:cNvSpPr/>
            <p:nvPr/>
          </p:nvSpPr>
          <p:spPr>
            <a:xfrm>
              <a:off x="4195400" y="4396600"/>
              <a:ext cx="232850" cy="204100"/>
            </a:xfrm>
            <a:custGeom>
              <a:avLst/>
              <a:gdLst/>
              <a:ahLst/>
              <a:cxnLst/>
              <a:rect l="l" t="t" r="r" b="b"/>
              <a:pathLst>
                <a:path w="9314" h="8164" extrusionOk="0">
                  <a:moveTo>
                    <a:pt x="4660" y="0"/>
                  </a:moveTo>
                  <a:cubicBezTo>
                    <a:pt x="4010" y="0"/>
                    <a:pt x="3353" y="158"/>
                    <a:pt x="2745" y="492"/>
                  </a:cubicBezTo>
                  <a:cubicBezTo>
                    <a:pt x="760" y="1546"/>
                    <a:pt x="0" y="4021"/>
                    <a:pt x="1078" y="6007"/>
                  </a:cubicBezTo>
                  <a:cubicBezTo>
                    <a:pt x="1814" y="7379"/>
                    <a:pt x="3211" y="8163"/>
                    <a:pt x="4681" y="8163"/>
                  </a:cubicBezTo>
                  <a:cubicBezTo>
                    <a:pt x="5318" y="8163"/>
                    <a:pt x="5980" y="7992"/>
                    <a:pt x="6593" y="7673"/>
                  </a:cubicBezTo>
                  <a:cubicBezTo>
                    <a:pt x="8578" y="6595"/>
                    <a:pt x="9313" y="4120"/>
                    <a:pt x="8259" y="2134"/>
                  </a:cubicBezTo>
                  <a:cubicBezTo>
                    <a:pt x="7515" y="781"/>
                    <a:pt x="6106" y="0"/>
                    <a:pt x="466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 name="Google Shape;1245;p51"/>
            <p:cNvSpPr/>
            <p:nvPr/>
          </p:nvSpPr>
          <p:spPr>
            <a:xfrm>
              <a:off x="2163600" y="1479450"/>
              <a:ext cx="231650" cy="204100"/>
            </a:xfrm>
            <a:custGeom>
              <a:avLst/>
              <a:gdLst/>
              <a:ahLst/>
              <a:cxnLst/>
              <a:rect l="l" t="t" r="r" b="b"/>
              <a:pathLst>
                <a:path w="9266" h="8164" extrusionOk="0">
                  <a:moveTo>
                    <a:pt x="4634" y="0"/>
                  </a:moveTo>
                  <a:cubicBezTo>
                    <a:pt x="3343" y="0"/>
                    <a:pt x="2076" y="618"/>
                    <a:pt x="1275" y="1766"/>
                  </a:cubicBezTo>
                  <a:cubicBezTo>
                    <a:pt x="1" y="3605"/>
                    <a:pt x="467" y="6153"/>
                    <a:pt x="2329" y="7428"/>
                  </a:cubicBezTo>
                  <a:cubicBezTo>
                    <a:pt x="3016" y="7918"/>
                    <a:pt x="3824" y="8163"/>
                    <a:pt x="4633" y="8163"/>
                  </a:cubicBezTo>
                  <a:cubicBezTo>
                    <a:pt x="5932" y="8163"/>
                    <a:pt x="7207" y="7550"/>
                    <a:pt x="7991" y="6399"/>
                  </a:cubicBezTo>
                  <a:cubicBezTo>
                    <a:pt x="9265" y="4536"/>
                    <a:pt x="8800" y="2011"/>
                    <a:pt x="6961" y="737"/>
                  </a:cubicBezTo>
                  <a:cubicBezTo>
                    <a:pt x="6247" y="239"/>
                    <a:pt x="5436" y="0"/>
                    <a:pt x="463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6" name="Google Shape;1246;p51"/>
          <p:cNvGrpSpPr/>
          <p:nvPr/>
        </p:nvGrpSpPr>
        <p:grpSpPr>
          <a:xfrm>
            <a:off x="5751901" y="2323465"/>
            <a:ext cx="194104" cy="195017"/>
            <a:chOff x="1204700" y="238125"/>
            <a:chExt cx="5203850" cy="5228350"/>
          </a:xfrm>
        </p:grpSpPr>
        <p:sp>
          <p:nvSpPr>
            <p:cNvPr id="1247" name="Google Shape;1247;p51"/>
            <p:cNvSpPr/>
            <p:nvPr/>
          </p:nvSpPr>
          <p:spPr>
            <a:xfrm>
              <a:off x="1204700" y="238125"/>
              <a:ext cx="5203850" cy="5228350"/>
            </a:xfrm>
            <a:custGeom>
              <a:avLst/>
              <a:gdLst/>
              <a:ahLst/>
              <a:cxnLst/>
              <a:rect l="l" t="t" r="r" b="b"/>
              <a:pathLst>
                <a:path w="208154" h="209134" extrusionOk="0">
                  <a:moveTo>
                    <a:pt x="104555" y="0"/>
                  </a:moveTo>
                  <a:cubicBezTo>
                    <a:pt x="82791" y="0"/>
                    <a:pt x="61959" y="6666"/>
                    <a:pt x="44313" y="19313"/>
                  </a:cubicBezTo>
                  <a:cubicBezTo>
                    <a:pt x="42474" y="20612"/>
                    <a:pt x="42058" y="23185"/>
                    <a:pt x="43381" y="24999"/>
                  </a:cubicBezTo>
                  <a:cubicBezTo>
                    <a:pt x="44171" y="26117"/>
                    <a:pt x="45433" y="26709"/>
                    <a:pt x="46708" y="26709"/>
                  </a:cubicBezTo>
                  <a:cubicBezTo>
                    <a:pt x="47530" y="26709"/>
                    <a:pt x="48357" y="26464"/>
                    <a:pt x="49067" y="25955"/>
                  </a:cubicBezTo>
                  <a:cubicBezTo>
                    <a:pt x="65317" y="14313"/>
                    <a:pt x="84507" y="8161"/>
                    <a:pt x="104555" y="8161"/>
                  </a:cubicBezTo>
                  <a:cubicBezTo>
                    <a:pt x="157175" y="8161"/>
                    <a:pt x="199992" y="50978"/>
                    <a:pt x="199992" y="103599"/>
                  </a:cubicBezTo>
                  <a:cubicBezTo>
                    <a:pt x="199992" y="156219"/>
                    <a:pt x="157175" y="199036"/>
                    <a:pt x="104555" y="199036"/>
                  </a:cubicBezTo>
                  <a:cubicBezTo>
                    <a:pt x="88526" y="199036"/>
                    <a:pt x="72669" y="194967"/>
                    <a:pt x="58724" y="187321"/>
                  </a:cubicBezTo>
                  <a:cubicBezTo>
                    <a:pt x="58113" y="186983"/>
                    <a:pt x="57438" y="186814"/>
                    <a:pt x="56756" y="186814"/>
                  </a:cubicBezTo>
                  <a:cubicBezTo>
                    <a:pt x="56398" y="186814"/>
                    <a:pt x="56038" y="186860"/>
                    <a:pt x="55685" y="186953"/>
                  </a:cubicBezTo>
                  <a:lnTo>
                    <a:pt x="10221" y="199232"/>
                  </a:lnTo>
                  <a:lnTo>
                    <a:pt x="22622" y="154993"/>
                  </a:lnTo>
                  <a:cubicBezTo>
                    <a:pt x="22916" y="153915"/>
                    <a:pt x="22769" y="152788"/>
                    <a:pt x="22206" y="151832"/>
                  </a:cubicBezTo>
                  <a:cubicBezTo>
                    <a:pt x="13652" y="137249"/>
                    <a:pt x="9142" y="120583"/>
                    <a:pt x="9142" y="103599"/>
                  </a:cubicBezTo>
                  <a:cubicBezTo>
                    <a:pt x="9142" y="83550"/>
                    <a:pt x="15270" y="64360"/>
                    <a:pt x="26911" y="48111"/>
                  </a:cubicBezTo>
                  <a:cubicBezTo>
                    <a:pt x="28235" y="46273"/>
                    <a:pt x="27794" y="43724"/>
                    <a:pt x="25980" y="42425"/>
                  </a:cubicBezTo>
                  <a:cubicBezTo>
                    <a:pt x="25255" y="41903"/>
                    <a:pt x="24419" y="41651"/>
                    <a:pt x="23591" y="41651"/>
                  </a:cubicBezTo>
                  <a:cubicBezTo>
                    <a:pt x="22321" y="41651"/>
                    <a:pt x="21071" y="42243"/>
                    <a:pt x="20269" y="43356"/>
                  </a:cubicBezTo>
                  <a:cubicBezTo>
                    <a:pt x="7647" y="61002"/>
                    <a:pt x="957" y="81835"/>
                    <a:pt x="957" y="103599"/>
                  </a:cubicBezTo>
                  <a:cubicBezTo>
                    <a:pt x="957" y="121441"/>
                    <a:pt x="5564" y="138989"/>
                    <a:pt x="14289" y="154430"/>
                  </a:cubicBezTo>
                  <a:lnTo>
                    <a:pt x="417" y="203962"/>
                  </a:lnTo>
                  <a:cubicBezTo>
                    <a:pt x="1" y="205359"/>
                    <a:pt x="393" y="206879"/>
                    <a:pt x="1447" y="207932"/>
                  </a:cubicBezTo>
                  <a:cubicBezTo>
                    <a:pt x="2206" y="208717"/>
                    <a:pt x="3260" y="209133"/>
                    <a:pt x="4339" y="209133"/>
                  </a:cubicBezTo>
                  <a:cubicBezTo>
                    <a:pt x="4706" y="209133"/>
                    <a:pt x="5050" y="209084"/>
                    <a:pt x="5393" y="209011"/>
                  </a:cubicBezTo>
                  <a:lnTo>
                    <a:pt x="56248" y="195261"/>
                  </a:lnTo>
                  <a:cubicBezTo>
                    <a:pt x="71052" y="203080"/>
                    <a:pt x="87718" y="207197"/>
                    <a:pt x="104555" y="207197"/>
                  </a:cubicBezTo>
                  <a:cubicBezTo>
                    <a:pt x="132226" y="207197"/>
                    <a:pt x="158254" y="196413"/>
                    <a:pt x="177812" y="176855"/>
                  </a:cubicBezTo>
                  <a:cubicBezTo>
                    <a:pt x="197370" y="157297"/>
                    <a:pt x="208154" y="131269"/>
                    <a:pt x="208154" y="103599"/>
                  </a:cubicBezTo>
                  <a:cubicBezTo>
                    <a:pt x="208154" y="75928"/>
                    <a:pt x="197370" y="49900"/>
                    <a:pt x="177812" y="30342"/>
                  </a:cubicBezTo>
                  <a:cubicBezTo>
                    <a:pt x="158254" y="10784"/>
                    <a:pt x="132226" y="0"/>
                    <a:pt x="10455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 name="Google Shape;1248;p51"/>
            <p:cNvSpPr/>
            <p:nvPr/>
          </p:nvSpPr>
          <p:spPr>
            <a:xfrm>
              <a:off x="1637275" y="646800"/>
              <a:ext cx="4362600" cy="4362575"/>
            </a:xfrm>
            <a:custGeom>
              <a:avLst/>
              <a:gdLst/>
              <a:ahLst/>
              <a:cxnLst/>
              <a:rect l="l" t="t" r="r" b="b"/>
              <a:pathLst>
                <a:path w="174504" h="174503" extrusionOk="0">
                  <a:moveTo>
                    <a:pt x="87252" y="0"/>
                  </a:moveTo>
                  <a:cubicBezTo>
                    <a:pt x="63944" y="0"/>
                    <a:pt x="42033" y="9069"/>
                    <a:pt x="25564" y="25538"/>
                  </a:cubicBezTo>
                  <a:cubicBezTo>
                    <a:pt x="9069" y="42033"/>
                    <a:pt x="1" y="63944"/>
                    <a:pt x="1" y="87252"/>
                  </a:cubicBezTo>
                  <a:cubicBezTo>
                    <a:pt x="1" y="102766"/>
                    <a:pt x="4118" y="118010"/>
                    <a:pt x="11937" y="131343"/>
                  </a:cubicBezTo>
                  <a:lnTo>
                    <a:pt x="14584" y="135828"/>
                  </a:lnTo>
                  <a:lnTo>
                    <a:pt x="6594" y="164332"/>
                  </a:lnTo>
                  <a:cubicBezTo>
                    <a:pt x="6202" y="165753"/>
                    <a:pt x="6594" y="167273"/>
                    <a:pt x="7623" y="168302"/>
                  </a:cubicBezTo>
                  <a:cubicBezTo>
                    <a:pt x="8396" y="169094"/>
                    <a:pt x="9446" y="169526"/>
                    <a:pt x="10523" y="169526"/>
                  </a:cubicBezTo>
                  <a:cubicBezTo>
                    <a:pt x="10880" y="169526"/>
                    <a:pt x="11240" y="169478"/>
                    <a:pt x="11594" y="169380"/>
                  </a:cubicBezTo>
                  <a:lnTo>
                    <a:pt x="41004" y="161415"/>
                  </a:lnTo>
                  <a:lnTo>
                    <a:pt x="45342" y="163792"/>
                  </a:lnTo>
                  <a:cubicBezTo>
                    <a:pt x="58111" y="170802"/>
                    <a:pt x="72596" y="174503"/>
                    <a:pt x="87252" y="174503"/>
                  </a:cubicBezTo>
                  <a:cubicBezTo>
                    <a:pt x="104580" y="174503"/>
                    <a:pt x="121295" y="169454"/>
                    <a:pt x="135632" y="159871"/>
                  </a:cubicBezTo>
                  <a:cubicBezTo>
                    <a:pt x="137520" y="158621"/>
                    <a:pt x="138034" y="156097"/>
                    <a:pt x="136784" y="154210"/>
                  </a:cubicBezTo>
                  <a:cubicBezTo>
                    <a:pt x="135985" y="153026"/>
                    <a:pt x="134694" y="152392"/>
                    <a:pt x="133377" y="152392"/>
                  </a:cubicBezTo>
                  <a:cubicBezTo>
                    <a:pt x="132594" y="152392"/>
                    <a:pt x="131802" y="152616"/>
                    <a:pt x="131098" y="153082"/>
                  </a:cubicBezTo>
                  <a:cubicBezTo>
                    <a:pt x="118109" y="161758"/>
                    <a:pt x="102938" y="166341"/>
                    <a:pt x="87252" y="166341"/>
                  </a:cubicBezTo>
                  <a:cubicBezTo>
                    <a:pt x="73968" y="166341"/>
                    <a:pt x="60832" y="162984"/>
                    <a:pt x="49264" y="156636"/>
                  </a:cubicBezTo>
                  <a:lnTo>
                    <a:pt x="43504" y="153474"/>
                  </a:lnTo>
                  <a:cubicBezTo>
                    <a:pt x="42893" y="153137"/>
                    <a:pt x="42218" y="152968"/>
                    <a:pt x="41536" y="152968"/>
                  </a:cubicBezTo>
                  <a:cubicBezTo>
                    <a:pt x="41178" y="152968"/>
                    <a:pt x="40819" y="153014"/>
                    <a:pt x="40465" y="153107"/>
                  </a:cubicBezTo>
                  <a:lnTo>
                    <a:pt x="16397" y="159626"/>
                  </a:lnTo>
                  <a:lnTo>
                    <a:pt x="16397" y="159626"/>
                  </a:lnTo>
                  <a:lnTo>
                    <a:pt x="22917" y="136367"/>
                  </a:lnTo>
                  <a:cubicBezTo>
                    <a:pt x="23211" y="135289"/>
                    <a:pt x="23064" y="134161"/>
                    <a:pt x="22500" y="133206"/>
                  </a:cubicBezTo>
                  <a:lnTo>
                    <a:pt x="18995" y="127201"/>
                  </a:lnTo>
                  <a:cubicBezTo>
                    <a:pt x="11912" y="115143"/>
                    <a:pt x="8162" y="101320"/>
                    <a:pt x="8162" y="87252"/>
                  </a:cubicBezTo>
                  <a:cubicBezTo>
                    <a:pt x="8162" y="43650"/>
                    <a:pt x="43651" y="8162"/>
                    <a:pt x="87252" y="8162"/>
                  </a:cubicBezTo>
                  <a:cubicBezTo>
                    <a:pt x="130878" y="8162"/>
                    <a:pt x="166342" y="43650"/>
                    <a:pt x="166342" y="87252"/>
                  </a:cubicBezTo>
                  <a:cubicBezTo>
                    <a:pt x="166342" y="102937"/>
                    <a:pt x="161759" y="118108"/>
                    <a:pt x="153083" y="131098"/>
                  </a:cubicBezTo>
                  <a:cubicBezTo>
                    <a:pt x="151833" y="132985"/>
                    <a:pt x="152347" y="135509"/>
                    <a:pt x="154210" y="136759"/>
                  </a:cubicBezTo>
                  <a:cubicBezTo>
                    <a:pt x="154914" y="137225"/>
                    <a:pt x="155706" y="137449"/>
                    <a:pt x="156488" y="137449"/>
                  </a:cubicBezTo>
                  <a:cubicBezTo>
                    <a:pt x="157803" y="137449"/>
                    <a:pt x="159088" y="136815"/>
                    <a:pt x="159872" y="135632"/>
                  </a:cubicBezTo>
                  <a:cubicBezTo>
                    <a:pt x="169455" y="121294"/>
                    <a:pt x="174503" y="104555"/>
                    <a:pt x="174503" y="87252"/>
                  </a:cubicBezTo>
                  <a:cubicBezTo>
                    <a:pt x="174503" y="63944"/>
                    <a:pt x="165435" y="42033"/>
                    <a:pt x="148965" y="25538"/>
                  </a:cubicBezTo>
                  <a:cubicBezTo>
                    <a:pt x="132471" y="9069"/>
                    <a:pt x="110560" y="0"/>
                    <a:pt x="8725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 name="Google Shape;1249;p51"/>
            <p:cNvSpPr/>
            <p:nvPr/>
          </p:nvSpPr>
          <p:spPr>
            <a:xfrm>
              <a:off x="2430750" y="1598375"/>
              <a:ext cx="2754200" cy="2533600"/>
            </a:xfrm>
            <a:custGeom>
              <a:avLst/>
              <a:gdLst/>
              <a:ahLst/>
              <a:cxnLst/>
              <a:rect l="l" t="t" r="r" b="b"/>
              <a:pathLst>
                <a:path w="110168" h="101344" extrusionOk="0">
                  <a:moveTo>
                    <a:pt x="22090" y="8171"/>
                  </a:moveTo>
                  <a:cubicBezTo>
                    <a:pt x="22803" y="8171"/>
                    <a:pt x="23739" y="8181"/>
                    <a:pt x="24951" y="8210"/>
                  </a:cubicBezTo>
                  <a:cubicBezTo>
                    <a:pt x="25931" y="8210"/>
                    <a:pt x="26397" y="8480"/>
                    <a:pt x="26544" y="8627"/>
                  </a:cubicBezTo>
                  <a:cubicBezTo>
                    <a:pt x="26740" y="9092"/>
                    <a:pt x="32499" y="22253"/>
                    <a:pt x="34656" y="27278"/>
                  </a:cubicBezTo>
                  <a:cubicBezTo>
                    <a:pt x="35735" y="29802"/>
                    <a:pt x="35073" y="30537"/>
                    <a:pt x="34754" y="30905"/>
                  </a:cubicBezTo>
                  <a:cubicBezTo>
                    <a:pt x="34705" y="30954"/>
                    <a:pt x="34656" y="31003"/>
                    <a:pt x="34607" y="31052"/>
                  </a:cubicBezTo>
                  <a:lnTo>
                    <a:pt x="34362" y="31346"/>
                  </a:lnTo>
                  <a:cubicBezTo>
                    <a:pt x="32009" y="34116"/>
                    <a:pt x="30343" y="35978"/>
                    <a:pt x="29436" y="36934"/>
                  </a:cubicBezTo>
                  <a:cubicBezTo>
                    <a:pt x="26421" y="40022"/>
                    <a:pt x="26715" y="44311"/>
                    <a:pt x="28259" y="46983"/>
                  </a:cubicBezTo>
                  <a:cubicBezTo>
                    <a:pt x="32181" y="53796"/>
                    <a:pt x="38994" y="61492"/>
                    <a:pt x="45587" y="66614"/>
                  </a:cubicBezTo>
                  <a:cubicBezTo>
                    <a:pt x="48332" y="68722"/>
                    <a:pt x="53650" y="72643"/>
                    <a:pt x="58822" y="75266"/>
                  </a:cubicBezTo>
                  <a:cubicBezTo>
                    <a:pt x="60442" y="76100"/>
                    <a:pt x="64290" y="78049"/>
                    <a:pt x="68033" y="78049"/>
                  </a:cubicBezTo>
                  <a:cubicBezTo>
                    <a:pt x="69897" y="78049"/>
                    <a:pt x="71734" y="77566"/>
                    <a:pt x="73257" y="76222"/>
                  </a:cubicBezTo>
                  <a:cubicBezTo>
                    <a:pt x="74532" y="75094"/>
                    <a:pt x="76321" y="72742"/>
                    <a:pt x="78723" y="69531"/>
                  </a:cubicBezTo>
                  <a:cubicBezTo>
                    <a:pt x="79409" y="68624"/>
                    <a:pt x="80267" y="67472"/>
                    <a:pt x="80586" y="67080"/>
                  </a:cubicBezTo>
                  <a:cubicBezTo>
                    <a:pt x="80806" y="66884"/>
                    <a:pt x="80978" y="66712"/>
                    <a:pt x="81125" y="66516"/>
                  </a:cubicBezTo>
                  <a:cubicBezTo>
                    <a:pt x="81574" y="66037"/>
                    <a:pt x="81877" y="65713"/>
                    <a:pt x="82420" y="65713"/>
                  </a:cubicBezTo>
                  <a:cubicBezTo>
                    <a:pt x="82765" y="65713"/>
                    <a:pt x="83207" y="65844"/>
                    <a:pt x="83845" y="66149"/>
                  </a:cubicBezTo>
                  <a:cubicBezTo>
                    <a:pt x="88772" y="68551"/>
                    <a:pt x="101050" y="74629"/>
                    <a:pt x="101492" y="74849"/>
                  </a:cubicBezTo>
                  <a:cubicBezTo>
                    <a:pt x="101639" y="74996"/>
                    <a:pt x="101859" y="75486"/>
                    <a:pt x="101835" y="76467"/>
                  </a:cubicBezTo>
                  <a:cubicBezTo>
                    <a:pt x="101761" y="79874"/>
                    <a:pt x="101614" y="81099"/>
                    <a:pt x="101590" y="81320"/>
                  </a:cubicBezTo>
                  <a:cubicBezTo>
                    <a:pt x="101565" y="81393"/>
                    <a:pt x="101590" y="81344"/>
                    <a:pt x="101565" y="81442"/>
                  </a:cubicBezTo>
                  <a:cubicBezTo>
                    <a:pt x="101516" y="81712"/>
                    <a:pt x="101001" y="84457"/>
                    <a:pt x="98771" y="87153"/>
                  </a:cubicBezTo>
                  <a:cubicBezTo>
                    <a:pt x="95585" y="90952"/>
                    <a:pt x="90487" y="92961"/>
                    <a:pt x="83625" y="93157"/>
                  </a:cubicBezTo>
                  <a:cubicBezTo>
                    <a:pt x="83327" y="93167"/>
                    <a:pt x="83029" y="93172"/>
                    <a:pt x="82729" y="93172"/>
                  </a:cubicBezTo>
                  <a:cubicBezTo>
                    <a:pt x="73756" y="93172"/>
                    <a:pt x="63662" y="88994"/>
                    <a:pt x="56690" y="85413"/>
                  </a:cubicBezTo>
                  <a:cubicBezTo>
                    <a:pt x="41984" y="77937"/>
                    <a:pt x="32499" y="69849"/>
                    <a:pt x="21617" y="55585"/>
                  </a:cubicBezTo>
                  <a:cubicBezTo>
                    <a:pt x="12647" y="43797"/>
                    <a:pt x="8383" y="33429"/>
                    <a:pt x="9290" y="25562"/>
                  </a:cubicBezTo>
                  <a:cubicBezTo>
                    <a:pt x="10981" y="10783"/>
                    <a:pt x="19093" y="8455"/>
                    <a:pt x="20196" y="8210"/>
                  </a:cubicBezTo>
                  <a:cubicBezTo>
                    <a:pt x="20419" y="8195"/>
                    <a:pt x="20987" y="8171"/>
                    <a:pt x="22090" y="8171"/>
                  </a:cubicBezTo>
                  <a:close/>
                  <a:moveTo>
                    <a:pt x="22665" y="1"/>
                  </a:moveTo>
                  <a:cubicBezTo>
                    <a:pt x="20305" y="1"/>
                    <a:pt x="19408" y="79"/>
                    <a:pt x="19142" y="98"/>
                  </a:cubicBezTo>
                  <a:cubicBezTo>
                    <a:pt x="19118" y="98"/>
                    <a:pt x="19093" y="122"/>
                    <a:pt x="19044" y="122"/>
                  </a:cubicBezTo>
                  <a:cubicBezTo>
                    <a:pt x="18431" y="220"/>
                    <a:pt x="3726" y="2597"/>
                    <a:pt x="1177" y="24631"/>
                  </a:cubicBezTo>
                  <a:cubicBezTo>
                    <a:pt x="1" y="34777"/>
                    <a:pt x="4706" y="46860"/>
                    <a:pt x="15123" y="60536"/>
                  </a:cubicBezTo>
                  <a:cubicBezTo>
                    <a:pt x="26666" y="75683"/>
                    <a:pt x="37279" y="84702"/>
                    <a:pt x="52964" y="92692"/>
                  </a:cubicBezTo>
                  <a:cubicBezTo>
                    <a:pt x="60783" y="96687"/>
                    <a:pt x="72204" y="101343"/>
                    <a:pt x="82816" y="101343"/>
                  </a:cubicBezTo>
                  <a:lnTo>
                    <a:pt x="83845" y="101343"/>
                  </a:lnTo>
                  <a:cubicBezTo>
                    <a:pt x="95781" y="100976"/>
                    <a:pt x="102153" y="96025"/>
                    <a:pt x="105413" y="91932"/>
                  </a:cubicBezTo>
                  <a:cubicBezTo>
                    <a:pt x="108844" y="87569"/>
                    <a:pt x="109579" y="83280"/>
                    <a:pt x="109678" y="82545"/>
                  </a:cubicBezTo>
                  <a:cubicBezTo>
                    <a:pt x="109751" y="82079"/>
                    <a:pt x="109898" y="80584"/>
                    <a:pt x="110021" y="76712"/>
                  </a:cubicBezTo>
                  <a:cubicBezTo>
                    <a:pt x="110168" y="71271"/>
                    <a:pt x="107055" y="68403"/>
                    <a:pt x="105045" y="67497"/>
                  </a:cubicBezTo>
                  <a:cubicBezTo>
                    <a:pt x="103893" y="66933"/>
                    <a:pt x="92203" y="61124"/>
                    <a:pt x="87399" y="58821"/>
                  </a:cubicBezTo>
                  <a:cubicBezTo>
                    <a:pt x="85957" y="58110"/>
                    <a:pt x="84213" y="57541"/>
                    <a:pt x="82343" y="57541"/>
                  </a:cubicBezTo>
                  <a:cubicBezTo>
                    <a:pt x="80017" y="57541"/>
                    <a:pt x="77497" y="58421"/>
                    <a:pt x="75120" y="61002"/>
                  </a:cubicBezTo>
                  <a:cubicBezTo>
                    <a:pt x="75096" y="61026"/>
                    <a:pt x="75096" y="61026"/>
                    <a:pt x="75071" y="61051"/>
                  </a:cubicBezTo>
                  <a:cubicBezTo>
                    <a:pt x="74483" y="61566"/>
                    <a:pt x="73919" y="62325"/>
                    <a:pt x="72179" y="64654"/>
                  </a:cubicBezTo>
                  <a:cubicBezTo>
                    <a:pt x="71101" y="66075"/>
                    <a:pt x="68968" y="68943"/>
                    <a:pt x="68062" y="69898"/>
                  </a:cubicBezTo>
                  <a:cubicBezTo>
                    <a:pt x="68014" y="69902"/>
                    <a:pt x="67964" y="69904"/>
                    <a:pt x="67911" y="69904"/>
                  </a:cubicBezTo>
                  <a:cubicBezTo>
                    <a:pt x="65810" y="69904"/>
                    <a:pt x="59482" y="67030"/>
                    <a:pt x="50611" y="60169"/>
                  </a:cubicBezTo>
                  <a:cubicBezTo>
                    <a:pt x="44852" y="55708"/>
                    <a:pt x="38725" y="48796"/>
                    <a:pt x="35342" y="42939"/>
                  </a:cubicBezTo>
                  <a:cubicBezTo>
                    <a:pt x="35318" y="42841"/>
                    <a:pt x="35293" y="42694"/>
                    <a:pt x="35293" y="42620"/>
                  </a:cubicBezTo>
                  <a:cubicBezTo>
                    <a:pt x="36690" y="41174"/>
                    <a:pt x="38994" y="38527"/>
                    <a:pt x="40587" y="36640"/>
                  </a:cubicBezTo>
                  <a:lnTo>
                    <a:pt x="40857" y="36321"/>
                  </a:lnTo>
                  <a:cubicBezTo>
                    <a:pt x="44509" y="32229"/>
                    <a:pt x="43602" y="27400"/>
                    <a:pt x="42180" y="24067"/>
                  </a:cubicBezTo>
                  <a:cubicBezTo>
                    <a:pt x="40073" y="19165"/>
                    <a:pt x="34583" y="6617"/>
                    <a:pt x="34068" y="5440"/>
                  </a:cubicBezTo>
                  <a:cubicBezTo>
                    <a:pt x="33259" y="3382"/>
                    <a:pt x="30563" y="147"/>
                    <a:pt x="25122" y="24"/>
                  </a:cubicBezTo>
                  <a:cubicBezTo>
                    <a:pt x="24165" y="7"/>
                    <a:pt x="23353" y="1"/>
                    <a:pt x="22665"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 name="Google Shape;1250;p51"/>
            <p:cNvSpPr/>
            <p:nvPr/>
          </p:nvSpPr>
          <p:spPr>
            <a:xfrm>
              <a:off x="1946100" y="966975"/>
              <a:ext cx="226725" cy="204325"/>
            </a:xfrm>
            <a:custGeom>
              <a:avLst/>
              <a:gdLst/>
              <a:ahLst/>
              <a:cxnLst/>
              <a:rect l="l" t="t" r="r" b="b"/>
              <a:pathLst>
                <a:path w="9069" h="8173" extrusionOk="0">
                  <a:moveTo>
                    <a:pt x="4532" y="1"/>
                  </a:moveTo>
                  <a:cubicBezTo>
                    <a:pt x="3553" y="1"/>
                    <a:pt x="2572" y="352"/>
                    <a:pt x="1789" y="1065"/>
                  </a:cubicBezTo>
                  <a:cubicBezTo>
                    <a:pt x="123" y="2585"/>
                    <a:pt x="0" y="5158"/>
                    <a:pt x="1520" y="6825"/>
                  </a:cubicBezTo>
                  <a:cubicBezTo>
                    <a:pt x="2329" y="7707"/>
                    <a:pt x="3432" y="8173"/>
                    <a:pt x="4534" y="8173"/>
                  </a:cubicBezTo>
                  <a:cubicBezTo>
                    <a:pt x="5515" y="8173"/>
                    <a:pt x="6495" y="7805"/>
                    <a:pt x="7279" y="7094"/>
                  </a:cubicBezTo>
                  <a:cubicBezTo>
                    <a:pt x="8946" y="5575"/>
                    <a:pt x="9069" y="3002"/>
                    <a:pt x="7549" y="1335"/>
                  </a:cubicBezTo>
                  <a:cubicBezTo>
                    <a:pt x="6743" y="450"/>
                    <a:pt x="5639" y="1"/>
                    <a:pt x="453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 name="Google Shape;1251;p51"/>
            <p:cNvSpPr/>
            <p:nvPr/>
          </p:nvSpPr>
          <p:spPr>
            <a:xfrm>
              <a:off x="5175750" y="4196075"/>
              <a:ext cx="226725" cy="204275"/>
            </a:xfrm>
            <a:custGeom>
              <a:avLst/>
              <a:gdLst/>
              <a:ahLst/>
              <a:cxnLst/>
              <a:rect l="l" t="t" r="r" b="b"/>
              <a:pathLst>
                <a:path w="9069" h="8171" extrusionOk="0">
                  <a:moveTo>
                    <a:pt x="4538" y="1"/>
                  </a:moveTo>
                  <a:cubicBezTo>
                    <a:pt x="3424" y="1"/>
                    <a:pt x="2316" y="456"/>
                    <a:pt x="1520" y="1357"/>
                  </a:cubicBezTo>
                  <a:lnTo>
                    <a:pt x="1495" y="1357"/>
                  </a:lnTo>
                  <a:cubicBezTo>
                    <a:pt x="0" y="3023"/>
                    <a:pt x="123" y="5597"/>
                    <a:pt x="1789" y="7116"/>
                  </a:cubicBezTo>
                  <a:cubicBezTo>
                    <a:pt x="2573" y="7827"/>
                    <a:pt x="3554" y="8170"/>
                    <a:pt x="4534" y="8170"/>
                  </a:cubicBezTo>
                  <a:cubicBezTo>
                    <a:pt x="5637" y="8170"/>
                    <a:pt x="6740" y="7729"/>
                    <a:pt x="7549" y="6847"/>
                  </a:cubicBezTo>
                  <a:cubicBezTo>
                    <a:pt x="9068" y="5180"/>
                    <a:pt x="8946" y="2582"/>
                    <a:pt x="7279" y="1063"/>
                  </a:cubicBezTo>
                  <a:cubicBezTo>
                    <a:pt x="6500" y="352"/>
                    <a:pt x="5517" y="1"/>
                    <a:pt x="453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2" name="Google Shape;1252;p51"/>
          <p:cNvGrpSpPr/>
          <p:nvPr/>
        </p:nvGrpSpPr>
        <p:grpSpPr>
          <a:xfrm>
            <a:off x="7028246" y="2783809"/>
            <a:ext cx="195315" cy="159296"/>
            <a:chOff x="1180800" y="717250"/>
            <a:chExt cx="5236325" cy="4270675"/>
          </a:xfrm>
        </p:grpSpPr>
        <p:sp>
          <p:nvSpPr>
            <p:cNvPr id="1253" name="Google Shape;1253;p51"/>
            <p:cNvSpPr/>
            <p:nvPr/>
          </p:nvSpPr>
          <p:spPr>
            <a:xfrm>
              <a:off x="1180800" y="904475"/>
              <a:ext cx="2879825" cy="4083450"/>
            </a:xfrm>
            <a:custGeom>
              <a:avLst/>
              <a:gdLst/>
              <a:ahLst/>
              <a:cxnLst/>
              <a:rect l="l" t="t" r="r" b="b"/>
              <a:pathLst>
                <a:path w="115193" h="163338" extrusionOk="0">
                  <a:moveTo>
                    <a:pt x="18003" y="0"/>
                  </a:moveTo>
                  <a:cubicBezTo>
                    <a:pt x="17902" y="0"/>
                    <a:pt x="17799" y="4"/>
                    <a:pt x="17696" y="12"/>
                  </a:cubicBezTo>
                  <a:cubicBezTo>
                    <a:pt x="16397" y="110"/>
                    <a:pt x="15221" y="820"/>
                    <a:pt x="14535" y="1948"/>
                  </a:cubicBezTo>
                  <a:cubicBezTo>
                    <a:pt x="14314" y="2291"/>
                    <a:pt x="9339" y="10501"/>
                    <a:pt x="8456" y="21947"/>
                  </a:cubicBezTo>
                  <a:cubicBezTo>
                    <a:pt x="7844" y="30010"/>
                    <a:pt x="9241" y="40868"/>
                    <a:pt x="17500" y="51553"/>
                  </a:cubicBezTo>
                  <a:cubicBezTo>
                    <a:pt x="16471" y="51088"/>
                    <a:pt x="15441" y="50549"/>
                    <a:pt x="14437" y="49936"/>
                  </a:cubicBezTo>
                  <a:cubicBezTo>
                    <a:pt x="13784" y="49523"/>
                    <a:pt x="13038" y="49313"/>
                    <a:pt x="12288" y="49313"/>
                  </a:cubicBezTo>
                  <a:cubicBezTo>
                    <a:pt x="11658" y="49313"/>
                    <a:pt x="11024" y="49462"/>
                    <a:pt x="10442" y="49764"/>
                  </a:cubicBezTo>
                  <a:cubicBezTo>
                    <a:pt x="9167" y="50402"/>
                    <a:pt x="8334" y="51652"/>
                    <a:pt x="8211" y="53073"/>
                  </a:cubicBezTo>
                  <a:cubicBezTo>
                    <a:pt x="8187" y="53441"/>
                    <a:pt x="7550" y="62117"/>
                    <a:pt x="11643" y="71969"/>
                  </a:cubicBezTo>
                  <a:cubicBezTo>
                    <a:pt x="14142" y="77974"/>
                    <a:pt x="18775" y="85204"/>
                    <a:pt x="27328" y="90817"/>
                  </a:cubicBezTo>
                  <a:cubicBezTo>
                    <a:pt x="27181" y="90817"/>
                    <a:pt x="27059" y="90792"/>
                    <a:pt x="26911" y="90792"/>
                  </a:cubicBezTo>
                  <a:cubicBezTo>
                    <a:pt x="26760" y="90775"/>
                    <a:pt x="26608" y="90767"/>
                    <a:pt x="26458" y="90767"/>
                  </a:cubicBezTo>
                  <a:cubicBezTo>
                    <a:pt x="25272" y="90767"/>
                    <a:pt x="24144" y="91275"/>
                    <a:pt x="23382" y="92189"/>
                  </a:cubicBezTo>
                  <a:cubicBezTo>
                    <a:pt x="22500" y="93218"/>
                    <a:pt x="22181" y="94591"/>
                    <a:pt x="22524" y="95890"/>
                  </a:cubicBezTo>
                  <a:cubicBezTo>
                    <a:pt x="22622" y="96208"/>
                    <a:pt x="24681" y="103659"/>
                    <a:pt x="30857" y="111208"/>
                  </a:cubicBezTo>
                  <a:cubicBezTo>
                    <a:pt x="35293" y="116600"/>
                    <a:pt x="42524" y="122874"/>
                    <a:pt x="53602" y="125742"/>
                  </a:cubicBezTo>
                  <a:cubicBezTo>
                    <a:pt x="45331" y="130336"/>
                    <a:pt x="31359" y="136086"/>
                    <a:pt x="13147" y="136086"/>
                  </a:cubicBezTo>
                  <a:cubicBezTo>
                    <a:pt x="10473" y="136086"/>
                    <a:pt x="7707" y="135962"/>
                    <a:pt x="4854" y="135692"/>
                  </a:cubicBezTo>
                  <a:cubicBezTo>
                    <a:pt x="4728" y="135681"/>
                    <a:pt x="4604" y="135675"/>
                    <a:pt x="4480" y="135675"/>
                  </a:cubicBezTo>
                  <a:cubicBezTo>
                    <a:pt x="2762" y="135675"/>
                    <a:pt x="1208" y="136767"/>
                    <a:pt x="614" y="138413"/>
                  </a:cubicBezTo>
                  <a:cubicBezTo>
                    <a:pt x="1" y="140177"/>
                    <a:pt x="663" y="142138"/>
                    <a:pt x="2231" y="143167"/>
                  </a:cubicBezTo>
                  <a:cubicBezTo>
                    <a:pt x="22573" y="156549"/>
                    <a:pt x="45318" y="163338"/>
                    <a:pt x="68184" y="163338"/>
                  </a:cubicBezTo>
                  <a:cubicBezTo>
                    <a:pt x="82988" y="163338"/>
                    <a:pt x="97840" y="160495"/>
                    <a:pt x="112104" y="154711"/>
                  </a:cubicBezTo>
                  <a:cubicBezTo>
                    <a:pt x="114187" y="153878"/>
                    <a:pt x="115192" y="151500"/>
                    <a:pt x="114334" y="149417"/>
                  </a:cubicBezTo>
                  <a:cubicBezTo>
                    <a:pt x="113700" y="147830"/>
                    <a:pt x="112169" y="146869"/>
                    <a:pt x="110556" y="146869"/>
                  </a:cubicBezTo>
                  <a:cubicBezTo>
                    <a:pt x="110050" y="146869"/>
                    <a:pt x="109537" y="146964"/>
                    <a:pt x="109040" y="147162"/>
                  </a:cubicBezTo>
                  <a:cubicBezTo>
                    <a:pt x="95768" y="152523"/>
                    <a:pt x="81959" y="155175"/>
                    <a:pt x="68188" y="155175"/>
                  </a:cubicBezTo>
                  <a:cubicBezTo>
                    <a:pt x="51799" y="155175"/>
                    <a:pt x="35463" y="151419"/>
                    <a:pt x="20147" y="144001"/>
                  </a:cubicBezTo>
                  <a:cubicBezTo>
                    <a:pt x="49116" y="141868"/>
                    <a:pt x="66591" y="127016"/>
                    <a:pt x="67424" y="126281"/>
                  </a:cubicBezTo>
                  <a:cubicBezTo>
                    <a:pt x="68699" y="125202"/>
                    <a:pt x="69165" y="123438"/>
                    <a:pt x="68601" y="121845"/>
                  </a:cubicBezTo>
                  <a:cubicBezTo>
                    <a:pt x="68037" y="120276"/>
                    <a:pt x="66567" y="119198"/>
                    <a:pt x="64900" y="119124"/>
                  </a:cubicBezTo>
                  <a:cubicBezTo>
                    <a:pt x="53405" y="118757"/>
                    <a:pt x="44166" y="114418"/>
                    <a:pt x="37377" y="106282"/>
                  </a:cubicBezTo>
                  <a:cubicBezTo>
                    <a:pt x="35293" y="103806"/>
                    <a:pt x="33774" y="101306"/>
                    <a:pt x="32696" y="99223"/>
                  </a:cubicBezTo>
                  <a:cubicBezTo>
                    <a:pt x="39999" y="99174"/>
                    <a:pt x="45514" y="97900"/>
                    <a:pt x="45808" y="97826"/>
                  </a:cubicBezTo>
                  <a:cubicBezTo>
                    <a:pt x="47646" y="97385"/>
                    <a:pt x="48945" y="95743"/>
                    <a:pt x="48945" y="93856"/>
                  </a:cubicBezTo>
                  <a:cubicBezTo>
                    <a:pt x="48945" y="91993"/>
                    <a:pt x="47670" y="90351"/>
                    <a:pt x="45832" y="89885"/>
                  </a:cubicBezTo>
                  <a:cubicBezTo>
                    <a:pt x="23505" y="84420"/>
                    <a:pt x="17990" y="68857"/>
                    <a:pt x="16691" y="60034"/>
                  </a:cubicBezTo>
                  <a:lnTo>
                    <a:pt x="16691" y="60034"/>
                  </a:lnTo>
                  <a:cubicBezTo>
                    <a:pt x="23300" y="62449"/>
                    <a:pt x="29104" y="62534"/>
                    <a:pt x="30142" y="62534"/>
                  </a:cubicBezTo>
                  <a:cubicBezTo>
                    <a:pt x="30220" y="62534"/>
                    <a:pt x="30271" y="62533"/>
                    <a:pt x="30294" y="62533"/>
                  </a:cubicBezTo>
                  <a:cubicBezTo>
                    <a:pt x="32034" y="62484"/>
                    <a:pt x="33553" y="61382"/>
                    <a:pt x="34093" y="59739"/>
                  </a:cubicBezTo>
                  <a:cubicBezTo>
                    <a:pt x="34632" y="58097"/>
                    <a:pt x="34093" y="56284"/>
                    <a:pt x="32720" y="55230"/>
                  </a:cubicBezTo>
                  <a:cubicBezTo>
                    <a:pt x="12108" y="39201"/>
                    <a:pt x="15686" y="20329"/>
                    <a:pt x="19044" y="11384"/>
                  </a:cubicBezTo>
                  <a:lnTo>
                    <a:pt x="19044" y="11384"/>
                  </a:lnTo>
                  <a:cubicBezTo>
                    <a:pt x="21863" y="14349"/>
                    <a:pt x="24975" y="17315"/>
                    <a:pt x="28333" y="20207"/>
                  </a:cubicBezTo>
                  <a:cubicBezTo>
                    <a:pt x="29112" y="20874"/>
                    <a:pt x="30067" y="21203"/>
                    <a:pt x="31016" y="21203"/>
                  </a:cubicBezTo>
                  <a:cubicBezTo>
                    <a:pt x="32158" y="21203"/>
                    <a:pt x="33290" y="20727"/>
                    <a:pt x="34093" y="19790"/>
                  </a:cubicBezTo>
                  <a:cubicBezTo>
                    <a:pt x="35563" y="18099"/>
                    <a:pt x="35367" y="15526"/>
                    <a:pt x="33676" y="14055"/>
                  </a:cubicBezTo>
                  <a:cubicBezTo>
                    <a:pt x="28872" y="9889"/>
                    <a:pt x="24657" y="5649"/>
                    <a:pt x="21127" y="1458"/>
                  </a:cubicBezTo>
                  <a:cubicBezTo>
                    <a:pt x="20336" y="531"/>
                    <a:pt x="19212" y="0"/>
                    <a:pt x="1800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 name="Google Shape;1254;p51"/>
            <p:cNvSpPr/>
            <p:nvPr/>
          </p:nvSpPr>
          <p:spPr>
            <a:xfrm>
              <a:off x="2513475" y="717250"/>
              <a:ext cx="3903650" cy="3653675"/>
            </a:xfrm>
            <a:custGeom>
              <a:avLst/>
              <a:gdLst/>
              <a:ahLst/>
              <a:cxnLst/>
              <a:rect l="l" t="t" r="r" b="b"/>
              <a:pathLst>
                <a:path w="156146" h="146147" extrusionOk="0">
                  <a:moveTo>
                    <a:pt x="90144" y="1"/>
                  </a:moveTo>
                  <a:cubicBezTo>
                    <a:pt x="65292" y="1"/>
                    <a:pt x="45072" y="20221"/>
                    <a:pt x="45072" y="45048"/>
                  </a:cubicBezTo>
                  <a:cubicBezTo>
                    <a:pt x="45072" y="46788"/>
                    <a:pt x="45170" y="48504"/>
                    <a:pt x="45366" y="50219"/>
                  </a:cubicBezTo>
                  <a:cubicBezTo>
                    <a:pt x="45047" y="50225"/>
                    <a:pt x="44729" y="50228"/>
                    <a:pt x="44410" y="50228"/>
                  </a:cubicBezTo>
                  <a:cubicBezTo>
                    <a:pt x="30410" y="50228"/>
                    <a:pt x="16345" y="44515"/>
                    <a:pt x="6544" y="39386"/>
                  </a:cubicBezTo>
                  <a:cubicBezTo>
                    <a:pt x="5936" y="39068"/>
                    <a:pt x="5288" y="38917"/>
                    <a:pt x="4650" y="38917"/>
                  </a:cubicBezTo>
                  <a:cubicBezTo>
                    <a:pt x="3179" y="38917"/>
                    <a:pt x="1765" y="39717"/>
                    <a:pt x="1030" y="41102"/>
                  </a:cubicBezTo>
                  <a:cubicBezTo>
                    <a:pt x="0" y="43087"/>
                    <a:pt x="760" y="45563"/>
                    <a:pt x="2745" y="46617"/>
                  </a:cubicBezTo>
                  <a:cubicBezTo>
                    <a:pt x="13409" y="52187"/>
                    <a:pt x="28768" y="58370"/>
                    <a:pt x="44434" y="58370"/>
                  </a:cubicBezTo>
                  <a:cubicBezTo>
                    <a:pt x="46483" y="58370"/>
                    <a:pt x="48537" y="58264"/>
                    <a:pt x="50587" y="58038"/>
                  </a:cubicBezTo>
                  <a:cubicBezTo>
                    <a:pt x="51738" y="57915"/>
                    <a:pt x="52768" y="57302"/>
                    <a:pt x="53454" y="56371"/>
                  </a:cubicBezTo>
                  <a:cubicBezTo>
                    <a:pt x="54116" y="55415"/>
                    <a:pt x="54361" y="54239"/>
                    <a:pt x="54116" y="53111"/>
                  </a:cubicBezTo>
                  <a:cubicBezTo>
                    <a:pt x="53528" y="50464"/>
                    <a:pt x="53233" y="47768"/>
                    <a:pt x="53233" y="45048"/>
                  </a:cubicBezTo>
                  <a:cubicBezTo>
                    <a:pt x="53233" y="24706"/>
                    <a:pt x="69777" y="8138"/>
                    <a:pt x="90144" y="8138"/>
                  </a:cubicBezTo>
                  <a:cubicBezTo>
                    <a:pt x="100364" y="8138"/>
                    <a:pt x="109873" y="12231"/>
                    <a:pt x="116907" y="19657"/>
                  </a:cubicBezTo>
                  <a:cubicBezTo>
                    <a:pt x="117687" y="20481"/>
                    <a:pt x="118769" y="20920"/>
                    <a:pt x="119862" y="20920"/>
                  </a:cubicBezTo>
                  <a:cubicBezTo>
                    <a:pt x="119972" y="20920"/>
                    <a:pt x="120082" y="20916"/>
                    <a:pt x="120191" y="20907"/>
                  </a:cubicBezTo>
                  <a:cubicBezTo>
                    <a:pt x="122887" y="20735"/>
                    <a:pt x="129995" y="19338"/>
                    <a:pt x="137666" y="16152"/>
                  </a:cubicBezTo>
                  <a:lnTo>
                    <a:pt x="137666" y="16152"/>
                  </a:lnTo>
                  <a:cubicBezTo>
                    <a:pt x="135338" y="19142"/>
                    <a:pt x="131931" y="22573"/>
                    <a:pt x="126858" y="26152"/>
                  </a:cubicBezTo>
                  <a:cubicBezTo>
                    <a:pt x="125363" y="27206"/>
                    <a:pt x="124750" y="29142"/>
                    <a:pt x="125387" y="30857"/>
                  </a:cubicBezTo>
                  <a:cubicBezTo>
                    <a:pt x="125963" y="32494"/>
                    <a:pt x="127493" y="33566"/>
                    <a:pt x="129202" y="33566"/>
                  </a:cubicBezTo>
                  <a:cubicBezTo>
                    <a:pt x="129310" y="33566"/>
                    <a:pt x="129420" y="33562"/>
                    <a:pt x="129529" y="33553"/>
                  </a:cubicBezTo>
                  <a:cubicBezTo>
                    <a:pt x="129799" y="33529"/>
                    <a:pt x="134284" y="33161"/>
                    <a:pt x="140730" y="31495"/>
                  </a:cubicBezTo>
                  <a:lnTo>
                    <a:pt x="140730" y="31495"/>
                  </a:lnTo>
                  <a:cubicBezTo>
                    <a:pt x="137176" y="35367"/>
                    <a:pt x="133010" y="38970"/>
                    <a:pt x="128892" y="41641"/>
                  </a:cubicBezTo>
                  <a:cubicBezTo>
                    <a:pt x="127740" y="42401"/>
                    <a:pt x="127054" y="43675"/>
                    <a:pt x="127054" y="45048"/>
                  </a:cubicBezTo>
                  <a:cubicBezTo>
                    <a:pt x="127054" y="82644"/>
                    <a:pt x="110976" y="116859"/>
                    <a:pt x="82963" y="138868"/>
                  </a:cubicBezTo>
                  <a:cubicBezTo>
                    <a:pt x="81173" y="140240"/>
                    <a:pt x="80879" y="142813"/>
                    <a:pt x="82276" y="144578"/>
                  </a:cubicBezTo>
                  <a:cubicBezTo>
                    <a:pt x="83061" y="145607"/>
                    <a:pt x="84262" y="146147"/>
                    <a:pt x="85463" y="146147"/>
                  </a:cubicBezTo>
                  <a:cubicBezTo>
                    <a:pt x="86345" y="146147"/>
                    <a:pt x="87252" y="145853"/>
                    <a:pt x="87987" y="145264"/>
                  </a:cubicBezTo>
                  <a:cubicBezTo>
                    <a:pt x="102300" y="134039"/>
                    <a:pt x="114113" y="119408"/>
                    <a:pt x="122152" y="102962"/>
                  </a:cubicBezTo>
                  <a:cubicBezTo>
                    <a:pt x="130510" y="85880"/>
                    <a:pt x="134872" y="67155"/>
                    <a:pt x="135191" y="47229"/>
                  </a:cubicBezTo>
                  <a:cubicBezTo>
                    <a:pt x="143328" y="41494"/>
                    <a:pt x="151097" y="33088"/>
                    <a:pt x="155313" y="25343"/>
                  </a:cubicBezTo>
                  <a:cubicBezTo>
                    <a:pt x="156146" y="23799"/>
                    <a:pt x="155925" y="21912"/>
                    <a:pt x="154749" y="20613"/>
                  </a:cubicBezTo>
                  <a:cubicBezTo>
                    <a:pt x="153965" y="19763"/>
                    <a:pt x="152864" y="19306"/>
                    <a:pt x="151746" y="19306"/>
                  </a:cubicBezTo>
                  <a:cubicBezTo>
                    <a:pt x="151187" y="19306"/>
                    <a:pt x="150623" y="19420"/>
                    <a:pt x="150092" y="19657"/>
                  </a:cubicBezTo>
                  <a:cubicBezTo>
                    <a:pt x="147739" y="20686"/>
                    <a:pt x="145435" y="21544"/>
                    <a:pt x="143254" y="22255"/>
                  </a:cubicBezTo>
                  <a:cubicBezTo>
                    <a:pt x="149970" y="14191"/>
                    <a:pt x="150509" y="7893"/>
                    <a:pt x="150558" y="6961"/>
                  </a:cubicBezTo>
                  <a:cubicBezTo>
                    <a:pt x="150631" y="5417"/>
                    <a:pt x="149823" y="3947"/>
                    <a:pt x="148450" y="3187"/>
                  </a:cubicBezTo>
                  <a:cubicBezTo>
                    <a:pt x="147842" y="2855"/>
                    <a:pt x="147163" y="2688"/>
                    <a:pt x="146485" y="2688"/>
                  </a:cubicBezTo>
                  <a:cubicBezTo>
                    <a:pt x="145660" y="2688"/>
                    <a:pt x="144836" y="2935"/>
                    <a:pt x="144137" y="3432"/>
                  </a:cubicBezTo>
                  <a:cubicBezTo>
                    <a:pt x="136073" y="9094"/>
                    <a:pt x="125804" y="11814"/>
                    <a:pt x="121343" y="12549"/>
                  </a:cubicBezTo>
                  <a:cubicBezTo>
                    <a:pt x="112912" y="4437"/>
                    <a:pt x="101908" y="1"/>
                    <a:pt x="9014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 name="Google Shape;1255;p51"/>
            <p:cNvSpPr/>
            <p:nvPr/>
          </p:nvSpPr>
          <p:spPr>
            <a:xfrm>
              <a:off x="4195400" y="4396600"/>
              <a:ext cx="232850" cy="204100"/>
            </a:xfrm>
            <a:custGeom>
              <a:avLst/>
              <a:gdLst/>
              <a:ahLst/>
              <a:cxnLst/>
              <a:rect l="l" t="t" r="r" b="b"/>
              <a:pathLst>
                <a:path w="9314" h="8164" extrusionOk="0">
                  <a:moveTo>
                    <a:pt x="4660" y="0"/>
                  </a:moveTo>
                  <a:cubicBezTo>
                    <a:pt x="4010" y="0"/>
                    <a:pt x="3353" y="158"/>
                    <a:pt x="2745" y="492"/>
                  </a:cubicBezTo>
                  <a:cubicBezTo>
                    <a:pt x="760" y="1546"/>
                    <a:pt x="0" y="4021"/>
                    <a:pt x="1078" y="6007"/>
                  </a:cubicBezTo>
                  <a:cubicBezTo>
                    <a:pt x="1814" y="7379"/>
                    <a:pt x="3211" y="8163"/>
                    <a:pt x="4681" y="8163"/>
                  </a:cubicBezTo>
                  <a:cubicBezTo>
                    <a:pt x="5318" y="8163"/>
                    <a:pt x="5980" y="7992"/>
                    <a:pt x="6593" y="7673"/>
                  </a:cubicBezTo>
                  <a:cubicBezTo>
                    <a:pt x="8578" y="6595"/>
                    <a:pt x="9313" y="4120"/>
                    <a:pt x="8259" y="2134"/>
                  </a:cubicBezTo>
                  <a:cubicBezTo>
                    <a:pt x="7515" y="781"/>
                    <a:pt x="6106" y="0"/>
                    <a:pt x="466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 name="Google Shape;1256;p51"/>
            <p:cNvSpPr/>
            <p:nvPr/>
          </p:nvSpPr>
          <p:spPr>
            <a:xfrm>
              <a:off x="2163600" y="1479450"/>
              <a:ext cx="231650" cy="204100"/>
            </a:xfrm>
            <a:custGeom>
              <a:avLst/>
              <a:gdLst/>
              <a:ahLst/>
              <a:cxnLst/>
              <a:rect l="l" t="t" r="r" b="b"/>
              <a:pathLst>
                <a:path w="9266" h="8164" extrusionOk="0">
                  <a:moveTo>
                    <a:pt x="4634" y="0"/>
                  </a:moveTo>
                  <a:cubicBezTo>
                    <a:pt x="3343" y="0"/>
                    <a:pt x="2076" y="618"/>
                    <a:pt x="1275" y="1766"/>
                  </a:cubicBezTo>
                  <a:cubicBezTo>
                    <a:pt x="1" y="3605"/>
                    <a:pt x="467" y="6153"/>
                    <a:pt x="2329" y="7428"/>
                  </a:cubicBezTo>
                  <a:cubicBezTo>
                    <a:pt x="3016" y="7918"/>
                    <a:pt x="3824" y="8163"/>
                    <a:pt x="4633" y="8163"/>
                  </a:cubicBezTo>
                  <a:cubicBezTo>
                    <a:pt x="5932" y="8163"/>
                    <a:pt x="7207" y="7550"/>
                    <a:pt x="7991" y="6399"/>
                  </a:cubicBezTo>
                  <a:cubicBezTo>
                    <a:pt x="9265" y="4536"/>
                    <a:pt x="8800" y="2011"/>
                    <a:pt x="6961" y="737"/>
                  </a:cubicBezTo>
                  <a:cubicBezTo>
                    <a:pt x="6247" y="239"/>
                    <a:pt x="5436" y="0"/>
                    <a:pt x="463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57" name="Google Shape;1257;p51"/>
          <p:cNvGrpSpPr/>
          <p:nvPr/>
        </p:nvGrpSpPr>
        <p:grpSpPr>
          <a:xfrm>
            <a:off x="7028393" y="1886057"/>
            <a:ext cx="195017" cy="195017"/>
            <a:chOff x="1190625" y="238125"/>
            <a:chExt cx="5228350" cy="5228350"/>
          </a:xfrm>
        </p:grpSpPr>
        <p:sp>
          <p:nvSpPr>
            <p:cNvPr id="1258" name="Google Shape;1258;p51"/>
            <p:cNvSpPr/>
            <p:nvPr/>
          </p:nvSpPr>
          <p:spPr>
            <a:xfrm>
              <a:off x="1190625" y="238125"/>
              <a:ext cx="4461225" cy="5228350"/>
            </a:xfrm>
            <a:custGeom>
              <a:avLst/>
              <a:gdLst/>
              <a:ahLst/>
              <a:cxnLst/>
              <a:rect l="l" t="t" r="r" b="b"/>
              <a:pathLst>
                <a:path w="178449" h="209134" extrusionOk="0">
                  <a:moveTo>
                    <a:pt x="12254" y="0"/>
                  </a:moveTo>
                  <a:cubicBezTo>
                    <a:pt x="5490" y="0"/>
                    <a:pt x="0" y="5490"/>
                    <a:pt x="0" y="12254"/>
                  </a:cubicBezTo>
                  <a:lnTo>
                    <a:pt x="0" y="196879"/>
                  </a:lnTo>
                  <a:cubicBezTo>
                    <a:pt x="0" y="203643"/>
                    <a:pt x="5490" y="209133"/>
                    <a:pt x="12254" y="209133"/>
                  </a:cubicBezTo>
                  <a:lnTo>
                    <a:pt x="112005" y="209133"/>
                  </a:lnTo>
                  <a:cubicBezTo>
                    <a:pt x="114260" y="209133"/>
                    <a:pt x="116098" y="207320"/>
                    <a:pt x="116098" y="205065"/>
                  </a:cubicBezTo>
                  <a:lnTo>
                    <a:pt x="116098" y="128352"/>
                  </a:lnTo>
                  <a:cubicBezTo>
                    <a:pt x="116098" y="126098"/>
                    <a:pt x="114260" y="124259"/>
                    <a:pt x="112005" y="124259"/>
                  </a:cubicBezTo>
                  <a:lnTo>
                    <a:pt x="90266" y="124259"/>
                  </a:lnTo>
                  <a:lnTo>
                    <a:pt x="90266" y="101001"/>
                  </a:lnTo>
                  <a:lnTo>
                    <a:pt x="112005" y="101001"/>
                  </a:lnTo>
                  <a:cubicBezTo>
                    <a:pt x="114260" y="101001"/>
                    <a:pt x="116098" y="99187"/>
                    <a:pt x="116098" y="96908"/>
                  </a:cubicBezTo>
                  <a:lnTo>
                    <a:pt x="116098" y="69629"/>
                  </a:lnTo>
                  <a:cubicBezTo>
                    <a:pt x="116098" y="52718"/>
                    <a:pt x="129847" y="38969"/>
                    <a:pt x="146759" y="38969"/>
                  </a:cubicBezTo>
                  <a:lnTo>
                    <a:pt x="170164" y="38969"/>
                  </a:lnTo>
                  <a:lnTo>
                    <a:pt x="170164" y="62228"/>
                  </a:lnTo>
                  <a:lnTo>
                    <a:pt x="146759" y="62228"/>
                  </a:lnTo>
                  <a:cubicBezTo>
                    <a:pt x="142739" y="62228"/>
                    <a:pt x="139357" y="65610"/>
                    <a:pt x="139357" y="69629"/>
                  </a:cubicBezTo>
                  <a:lnTo>
                    <a:pt x="139357" y="96908"/>
                  </a:lnTo>
                  <a:cubicBezTo>
                    <a:pt x="139357" y="99187"/>
                    <a:pt x="141195" y="101001"/>
                    <a:pt x="143450" y="101001"/>
                  </a:cubicBezTo>
                  <a:lnTo>
                    <a:pt x="169601" y="101001"/>
                  </a:lnTo>
                  <a:lnTo>
                    <a:pt x="166537" y="124259"/>
                  </a:lnTo>
                  <a:lnTo>
                    <a:pt x="143450" y="124259"/>
                  </a:lnTo>
                  <a:cubicBezTo>
                    <a:pt x="141195" y="124259"/>
                    <a:pt x="139357" y="126098"/>
                    <a:pt x="139357" y="128352"/>
                  </a:cubicBezTo>
                  <a:lnTo>
                    <a:pt x="139357" y="205065"/>
                  </a:lnTo>
                  <a:cubicBezTo>
                    <a:pt x="139357" y="207320"/>
                    <a:pt x="141195" y="209133"/>
                    <a:pt x="143450" y="209133"/>
                  </a:cubicBezTo>
                  <a:lnTo>
                    <a:pt x="156047" y="209133"/>
                  </a:lnTo>
                  <a:cubicBezTo>
                    <a:pt x="158302" y="209133"/>
                    <a:pt x="160116" y="207320"/>
                    <a:pt x="160116" y="205065"/>
                  </a:cubicBezTo>
                  <a:cubicBezTo>
                    <a:pt x="160116" y="202810"/>
                    <a:pt x="158302" y="200972"/>
                    <a:pt x="156047" y="200972"/>
                  </a:cubicBezTo>
                  <a:lnTo>
                    <a:pt x="147518" y="200972"/>
                  </a:lnTo>
                  <a:lnTo>
                    <a:pt x="147518" y="132445"/>
                  </a:lnTo>
                  <a:lnTo>
                    <a:pt x="170115" y="132445"/>
                  </a:lnTo>
                  <a:cubicBezTo>
                    <a:pt x="172174" y="132445"/>
                    <a:pt x="173890" y="130901"/>
                    <a:pt x="174159" y="128892"/>
                  </a:cubicBezTo>
                  <a:lnTo>
                    <a:pt x="178301" y="97447"/>
                  </a:lnTo>
                  <a:cubicBezTo>
                    <a:pt x="178448" y="96295"/>
                    <a:pt x="178105" y="95119"/>
                    <a:pt x="177321" y="94236"/>
                  </a:cubicBezTo>
                  <a:cubicBezTo>
                    <a:pt x="176537" y="93354"/>
                    <a:pt x="175434" y="92839"/>
                    <a:pt x="174257" y="92839"/>
                  </a:cubicBezTo>
                  <a:lnTo>
                    <a:pt x="147518" y="92839"/>
                  </a:lnTo>
                  <a:lnTo>
                    <a:pt x="147518" y="70414"/>
                  </a:lnTo>
                  <a:lnTo>
                    <a:pt x="174257" y="70414"/>
                  </a:lnTo>
                  <a:cubicBezTo>
                    <a:pt x="176512" y="70414"/>
                    <a:pt x="178326" y="68576"/>
                    <a:pt x="178326" y="66321"/>
                  </a:cubicBezTo>
                  <a:lnTo>
                    <a:pt x="178326" y="34900"/>
                  </a:lnTo>
                  <a:cubicBezTo>
                    <a:pt x="178326" y="32646"/>
                    <a:pt x="176512" y="30808"/>
                    <a:pt x="174257" y="30808"/>
                  </a:cubicBezTo>
                  <a:lnTo>
                    <a:pt x="146759" y="30808"/>
                  </a:lnTo>
                  <a:cubicBezTo>
                    <a:pt x="125338" y="30808"/>
                    <a:pt x="107937" y="48233"/>
                    <a:pt x="107937" y="69629"/>
                  </a:cubicBezTo>
                  <a:lnTo>
                    <a:pt x="107937" y="92839"/>
                  </a:lnTo>
                  <a:lnTo>
                    <a:pt x="86173" y="92839"/>
                  </a:lnTo>
                  <a:cubicBezTo>
                    <a:pt x="83918" y="92839"/>
                    <a:pt x="82080" y="94677"/>
                    <a:pt x="82080" y="96932"/>
                  </a:cubicBezTo>
                  <a:lnTo>
                    <a:pt x="82080" y="128352"/>
                  </a:lnTo>
                  <a:cubicBezTo>
                    <a:pt x="82080" y="130607"/>
                    <a:pt x="83918" y="132445"/>
                    <a:pt x="86173" y="132445"/>
                  </a:cubicBezTo>
                  <a:lnTo>
                    <a:pt x="107937" y="132445"/>
                  </a:lnTo>
                  <a:lnTo>
                    <a:pt x="107937" y="200972"/>
                  </a:lnTo>
                  <a:lnTo>
                    <a:pt x="12254" y="200972"/>
                  </a:lnTo>
                  <a:cubicBezTo>
                    <a:pt x="10000" y="200972"/>
                    <a:pt x="8161" y="199134"/>
                    <a:pt x="8161" y="196879"/>
                  </a:cubicBezTo>
                  <a:lnTo>
                    <a:pt x="8161" y="12254"/>
                  </a:lnTo>
                  <a:cubicBezTo>
                    <a:pt x="8161" y="10000"/>
                    <a:pt x="10000" y="8161"/>
                    <a:pt x="12254" y="8161"/>
                  </a:cubicBezTo>
                  <a:lnTo>
                    <a:pt x="20416" y="8161"/>
                  </a:lnTo>
                  <a:cubicBezTo>
                    <a:pt x="22671" y="8161"/>
                    <a:pt x="24509" y="6348"/>
                    <a:pt x="24509" y="4093"/>
                  </a:cubicBezTo>
                  <a:cubicBezTo>
                    <a:pt x="24509" y="1838"/>
                    <a:pt x="22671" y="0"/>
                    <a:pt x="2041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 name="Google Shape;1259;p51"/>
            <p:cNvSpPr/>
            <p:nvPr/>
          </p:nvSpPr>
          <p:spPr>
            <a:xfrm>
              <a:off x="2416050" y="238125"/>
              <a:ext cx="4002925" cy="5228350"/>
            </a:xfrm>
            <a:custGeom>
              <a:avLst/>
              <a:gdLst/>
              <a:ahLst/>
              <a:cxnLst/>
              <a:rect l="l" t="t" r="r" b="b"/>
              <a:pathLst>
                <a:path w="160117" h="209134" extrusionOk="0">
                  <a:moveTo>
                    <a:pt x="4094" y="0"/>
                  </a:moveTo>
                  <a:cubicBezTo>
                    <a:pt x="1839" y="0"/>
                    <a:pt x="1" y="1838"/>
                    <a:pt x="1" y="4093"/>
                  </a:cubicBezTo>
                  <a:cubicBezTo>
                    <a:pt x="1" y="6348"/>
                    <a:pt x="1839" y="8161"/>
                    <a:pt x="4094" y="8161"/>
                  </a:cubicBezTo>
                  <a:lnTo>
                    <a:pt x="147862" y="8161"/>
                  </a:lnTo>
                  <a:cubicBezTo>
                    <a:pt x="150117" y="8161"/>
                    <a:pt x="151955" y="10000"/>
                    <a:pt x="151955" y="12254"/>
                  </a:cubicBezTo>
                  <a:lnTo>
                    <a:pt x="151955" y="196879"/>
                  </a:lnTo>
                  <a:cubicBezTo>
                    <a:pt x="151955" y="199134"/>
                    <a:pt x="150117" y="200972"/>
                    <a:pt x="147862" y="200972"/>
                  </a:cubicBezTo>
                  <a:lnTo>
                    <a:pt x="139701" y="200972"/>
                  </a:lnTo>
                  <a:cubicBezTo>
                    <a:pt x="137446" y="200972"/>
                    <a:pt x="135608" y="202810"/>
                    <a:pt x="135608" y="205065"/>
                  </a:cubicBezTo>
                  <a:cubicBezTo>
                    <a:pt x="135608" y="207320"/>
                    <a:pt x="137446" y="209133"/>
                    <a:pt x="139701" y="209133"/>
                  </a:cubicBezTo>
                  <a:lnTo>
                    <a:pt x="147862" y="209133"/>
                  </a:lnTo>
                  <a:cubicBezTo>
                    <a:pt x="154626" y="209133"/>
                    <a:pt x="160116" y="203643"/>
                    <a:pt x="160116" y="196879"/>
                  </a:cubicBezTo>
                  <a:lnTo>
                    <a:pt x="160116" y="12254"/>
                  </a:lnTo>
                  <a:cubicBezTo>
                    <a:pt x="160116" y="5490"/>
                    <a:pt x="154626" y="0"/>
                    <a:pt x="14786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 name="Google Shape;1260;p51"/>
            <p:cNvSpPr/>
            <p:nvPr/>
          </p:nvSpPr>
          <p:spPr>
            <a:xfrm>
              <a:off x="5398150" y="5262400"/>
              <a:ext cx="204075" cy="204075"/>
            </a:xfrm>
            <a:custGeom>
              <a:avLst/>
              <a:gdLst/>
              <a:ahLst/>
              <a:cxnLst/>
              <a:rect l="l" t="t" r="r" b="b"/>
              <a:pathLst>
                <a:path w="8163" h="8163" extrusionOk="0">
                  <a:moveTo>
                    <a:pt x="4069" y="1"/>
                  </a:moveTo>
                  <a:cubicBezTo>
                    <a:pt x="1814" y="1"/>
                    <a:pt x="1" y="1839"/>
                    <a:pt x="1" y="4094"/>
                  </a:cubicBezTo>
                  <a:cubicBezTo>
                    <a:pt x="1" y="6349"/>
                    <a:pt x="1814" y="8162"/>
                    <a:pt x="4069" y="8162"/>
                  </a:cubicBezTo>
                  <a:cubicBezTo>
                    <a:pt x="6324" y="8162"/>
                    <a:pt x="8162" y="6349"/>
                    <a:pt x="8162" y="4094"/>
                  </a:cubicBezTo>
                  <a:cubicBezTo>
                    <a:pt x="8162" y="1839"/>
                    <a:pt x="6324" y="1"/>
                    <a:pt x="406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 name="Google Shape;1261;p51"/>
            <p:cNvSpPr/>
            <p:nvPr/>
          </p:nvSpPr>
          <p:spPr>
            <a:xfrm>
              <a:off x="2007375" y="238125"/>
              <a:ext cx="204675" cy="204050"/>
            </a:xfrm>
            <a:custGeom>
              <a:avLst/>
              <a:gdLst/>
              <a:ahLst/>
              <a:cxnLst/>
              <a:rect l="l" t="t" r="r" b="b"/>
              <a:pathLst>
                <a:path w="8187" h="8162" extrusionOk="0">
                  <a:moveTo>
                    <a:pt x="4093" y="0"/>
                  </a:moveTo>
                  <a:cubicBezTo>
                    <a:pt x="1838" y="0"/>
                    <a:pt x="0" y="1838"/>
                    <a:pt x="0" y="4093"/>
                  </a:cubicBezTo>
                  <a:cubicBezTo>
                    <a:pt x="0" y="6348"/>
                    <a:pt x="1838" y="8161"/>
                    <a:pt x="4093" y="8161"/>
                  </a:cubicBezTo>
                  <a:cubicBezTo>
                    <a:pt x="6348" y="8161"/>
                    <a:pt x="8186" y="6348"/>
                    <a:pt x="8186" y="4093"/>
                  </a:cubicBezTo>
                  <a:cubicBezTo>
                    <a:pt x="8186"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2" name="Google Shape;1262;p51"/>
          <p:cNvGrpSpPr/>
          <p:nvPr/>
        </p:nvGrpSpPr>
        <p:grpSpPr>
          <a:xfrm>
            <a:off x="3197246" y="2783809"/>
            <a:ext cx="195315" cy="159296"/>
            <a:chOff x="1180800" y="717250"/>
            <a:chExt cx="5236325" cy="4270675"/>
          </a:xfrm>
        </p:grpSpPr>
        <p:sp>
          <p:nvSpPr>
            <p:cNvPr id="1263" name="Google Shape;1263;p51"/>
            <p:cNvSpPr/>
            <p:nvPr/>
          </p:nvSpPr>
          <p:spPr>
            <a:xfrm>
              <a:off x="1180800" y="904475"/>
              <a:ext cx="2879825" cy="4083450"/>
            </a:xfrm>
            <a:custGeom>
              <a:avLst/>
              <a:gdLst/>
              <a:ahLst/>
              <a:cxnLst/>
              <a:rect l="l" t="t" r="r" b="b"/>
              <a:pathLst>
                <a:path w="115193" h="163338" extrusionOk="0">
                  <a:moveTo>
                    <a:pt x="18003" y="0"/>
                  </a:moveTo>
                  <a:cubicBezTo>
                    <a:pt x="17902" y="0"/>
                    <a:pt x="17799" y="4"/>
                    <a:pt x="17696" y="12"/>
                  </a:cubicBezTo>
                  <a:cubicBezTo>
                    <a:pt x="16397" y="110"/>
                    <a:pt x="15221" y="820"/>
                    <a:pt x="14535" y="1948"/>
                  </a:cubicBezTo>
                  <a:cubicBezTo>
                    <a:pt x="14314" y="2291"/>
                    <a:pt x="9339" y="10501"/>
                    <a:pt x="8456" y="21947"/>
                  </a:cubicBezTo>
                  <a:cubicBezTo>
                    <a:pt x="7844" y="30010"/>
                    <a:pt x="9241" y="40868"/>
                    <a:pt x="17500" y="51553"/>
                  </a:cubicBezTo>
                  <a:cubicBezTo>
                    <a:pt x="16471" y="51088"/>
                    <a:pt x="15441" y="50549"/>
                    <a:pt x="14437" y="49936"/>
                  </a:cubicBezTo>
                  <a:cubicBezTo>
                    <a:pt x="13784" y="49523"/>
                    <a:pt x="13038" y="49313"/>
                    <a:pt x="12288" y="49313"/>
                  </a:cubicBezTo>
                  <a:cubicBezTo>
                    <a:pt x="11658" y="49313"/>
                    <a:pt x="11024" y="49462"/>
                    <a:pt x="10442" y="49764"/>
                  </a:cubicBezTo>
                  <a:cubicBezTo>
                    <a:pt x="9167" y="50402"/>
                    <a:pt x="8334" y="51652"/>
                    <a:pt x="8211" y="53073"/>
                  </a:cubicBezTo>
                  <a:cubicBezTo>
                    <a:pt x="8187" y="53441"/>
                    <a:pt x="7550" y="62117"/>
                    <a:pt x="11643" y="71969"/>
                  </a:cubicBezTo>
                  <a:cubicBezTo>
                    <a:pt x="14142" y="77974"/>
                    <a:pt x="18775" y="85204"/>
                    <a:pt x="27328" y="90817"/>
                  </a:cubicBezTo>
                  <a:cubicBezTo>
                    <a:pt x="27181" y="90817"/>
                    <a:pt x="27059" y="90792"/>
                    <a:pt x="26911" y="90792"/>
                  </a:cubicBezTo>
                  <a:cubicBezTo>
                    <a:pt x="26760" y="90775"/>
                    <a:pt x="26608" y="90767"/>
                    <a:pt x="26458" y="90767"/>
                  </a:cubicBezTo>
                  <a:cubicBezTo>
                    <a:pt x="25272" y="90767"/>
                    <a:pt x="24144" y="91275"/>
                    <a:pt x="23382" y="92189"/>
                  </a:cubicBezTo>
                  <a:cubicBezTo>
                    <a:pt x="22500" y="93218"/>
                    <a:pt x="22181" y="94591"/>
                    <a:pt x="22524" y="95890"/>
                  </a:cubicBezTo>
                  <a:cubicBezTo>
                    <a:pt x="22622" y="96208"/>
                    <a:pt x="24681" y="103659"/>
                    <a:pt x="30857" y="111208"/>
                  </a:cubicBezTo>
                  <a:cubicBezTo>
                    <a:pt x="35293" y="116600"/>
                    <a:pt x="42524" y="122874"/>
                    <a:pt x="53602" y="125742"/>
                  </a:cubicBezTo>
                  <a:cubicBezTo>
                    <a:pt x="45331" y="130336"/>
                    <a:pt x="31359" y="136086"/>
                    <a:pt x="13147" y="136086"/>
                  </a:cubicBezTo>
                  <a:cubicBezTo>
                    <a:pt x="10473" y="136086"/>
                    <a:pt x="7707" y="135962"/>
                    <a:pt x="4854" y="135692"/>
                  </a:cubicBezTo>
                  <a:cubicBezTo>
                    <a:pt x="4728" y="135681"/>
                    <a:pt x="4604" y="135675"/>
                    <a:pt x="4480" y="135675"/>
                  </a:cubicBezTo>
                  <a:cubicBezTo>
                    <a:pt x="2762" y="135675"/>
                    <a:pt x="1208" y="136767"/>
                    <a:pt x="614" y="138413"/>
                  </a:cubicBezTo>
                  <a:cubicBezTo>
                    <a:pt x="1" y="140177"/>
                    <a:pt x="663" y="142138"/>
                    <a:pt x="2231" y="143167"/>
                  </a:cubicBezTo>
                  <a:cubicBezTo>
                    <a:pt x="22573" y="156549"/>
                    <a:pt x="45318" y="163338"/>
                    <a:pt x="68184" y="163338"/>
                  </a:cubicBezTo>
                  <a:cubicBezTo>
                    <a:pt x="82988" y="163338"/>
                    <a:pt x="97840" y="160495"/>
                    <a:pt x="112104" y="154711"/>
                  </a:cubicBezTo>
                  <a:cubicBezTo>
                    <a:pt x="114187" y="153878"/>
                    <a:pt x="115192" y="151500"/>
                    <a:pt x="114334" y="149417"/>
                  </a:cubicBezTo>
                  <a:cubicBezTo>
                    <a:pt x="113700" y="147830"/>
                    <a:pt x="112169" y="146869"/>
                    <a:pt x="110556" y="146869"/>
                  </a:cubicBezTo>
                  <a:cubicBezTo>
                    <a:pt x="110050" y="146869"/>
                    <a:pt x="109537" y="146964"/>
                    <a:pt x="109040" y="147162"/>
                  </a:cubicBezTo>
                  <a:cubicBezTo>
                    <a:pt x="95768" y="152523"/>
                    <a:pt x="81959" y="155175"/>
                    <a:pt x="68188" y="155175"/>
                  </a:cubicBezTo>
                  <a:cubicBezTo>
                    <a:pt x="51799" y="155175"/>
                    <a:pt x="35463" y="151419"/>
                    <a:pt x="20147" y="144001"/>
                  </a:cubicBezTo>
                  <a:cubicBezTo>
                    <a:pt x="49116" y="141868"/>
                    <a:pt x="66591" y="127016"/>
                    <a:pt x="67424" y="126281"/>
                  </a:cubicBezTo>
                  <a:cubicBezTo>
                    <a:pt x="68699" y="125202"/>
                    <a:pt x="69165" y="123438"/>
                    <a:pt x="68601" y="121845"/>
                  </a:cubicBezTo>
                  <a:cubicBezTo>
                    <a:pt x="68037" y="120276"/>
                    <a:pt x="66567" y="119198"/>
                    <a:pt x="64900" y="119124"/>
                  </a:cubicBezTo>
                  <a:cubicBezTo>
                    <a:pt x="53405" y="118757"/>
                    <a:pt x="44166" y="114418"/>
                    <a:pt x="37377" y="106282"/>
                  </a:cubicBezTo>
                  <a:cubicBezTo>
                    <a:pt x="35293" y="103806"/>
                    <a:pt x="33774" y="101306"/>
                    <a:pt x="32696" y="99223"/>
                  </a:cubicBezTo>
                  <a:cubicBezTo>
                    <a:pt x="39999" y="99174"/>
                    <a:pt x="45514" y="97900"/>
                    <a:pt x="45808" y="97826"/>
                  </a:cubicBezTo>
                  <a:cubicBezTo>
                    <a:pt x="47646" y="97385"/>
                    <a:pt x="48945" y="95743"/>
                    <a:pt x="48945" y="93856"/>
                  </a:cubicBezTo>
                  <a:cubicBezTo>
                    <a:pt x="48945" y="91993"/>
                    <a:pt x="47670" y="90351"/>
                    <a:pt x="45832" y="89885"/>
                  </a:cubicBezTo>
                  <a:cubicBezTo>
                    <a:pt x="23505" y="84420"/>
                    <a:pt x="17990" y="68857"/>
                    <a:pt x="16691" y="60034"/>
                  </a:cubicBezTo>
                  <a:lnTo>
                    <a:pt x="16691" y="60034"/>
                  </a:lnTo>
                  <a:cubicBezTo>
                    <a:pt x="23300" y="62449"/>
                    <a:pt x="29104" y="62534"/>
                    <a:pt x="30142" y="62534"/>
                  </a:cubicBezTo>
                  <a:cubicBezTo>
                    <a:pt x="30220" y="62534"/>
                    <a:pt x="30271" y="62533"/>
                    <a:pt x="30294" y="62533"/>
                  </a:cubicBezTo>
                  <a:cubicBezTo>
                    <a:pt x="32034" y="62484"/>
                    <a:pt x="33553" y="61382"/>
                    <a:pt x="34093" y="59739"/>
                  </a:cubicBezTo>
                  <a:cubicBezTo>
                    <a:pt x="34632" y="58097"/>
                    <a:pt x="34093" y="56284"/>
                    <a:pt x="32720" y="55230"/>
                  </a:cubicBezTo>
                  <a:cubicBezTo>
                    <a:pt x="12108" y="39201"/>
                    <a:pt x="15686" y="20329"/>
                    <a:pt x="19044" y="11384"/>
                  </a:cubicBezTo>
                  <a:lnTo>
                    <a:pt x="19044" y="11384"/>
                  </a:lnTo>
                  <a:cubicBezTo>
                    <a:pt x="21863" y="14349"/>
                    <a:pt x="24975" y="17315"/>
                    <a:pt x="28333" y="20207"/>
                  </a:cubicBezTo>
                  <a:cubicBezTo>
                    <a:pt x="29112" y="20874"/>
                    <a:pt x="30067" y="21203"/>
                    <a:pt x="31016" y="21203"/>
                  </a:cubicBezTo>
                  <a:cubicBezTo>
                    <a:pt x="32158" y="21203"/>
                    <a:pt x="33290" y="20727"/>
                    <a:pt x="34093" y="19790"/>
                  </a:cubicBezTo>
                  <a:cubicBezTo>
                    <a:pt x="35563" y="18099"/>
                    <a:pt x="35367" y="15526"/>
                    <a:pt x="33676" y="14055"/>
                  </a:cubicBezTo>
                  <a:cubicBezTo>
                    <a:pt x="28872" y="9889"/>
                    <a:pt x="24657" y="5649"/>
                    <a:pt x="21127" y="1458"/>
                  </a:cubicBezTo>
                  <a:cubicBezTo>
                    <a:pt x="20336" y="531"/>
                    <a:pt x="19212" y="0"/>
                    <a:pt x="1800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 name="Google Shape;1264;p51"/>
            <p:cNvSpPr/>
            <p:nvPr/>
          </p:nvSpPr>
          <p:spPr>
            <a:xfrm>
              <a:off x="2513475" y="717250"/>
              <a:ext cx="3903650" cy="3653675"/>
            </a:xfrm>
            <a:custGeom>
              <a:avLst/>
              <a:gdLst/>
              <a:ahLst/>
              <a:cxnLst/>
              <a:rect l="l" t="t" r="r" b="b"/>
              <a:pathLst>
                <a:path w="156146" h="146147" extrusionOk="0">
                  <a:moveTo>
                    <a:pt x="90144" y="1"/>
                  </a:moveTo>
                  <a:cubicBezTo>
                    <a:pt x="65292" y="1"/>
                    <a:pt x="45072" y="20221"/>
                    <a:pt x="45072" y="45048"/>
                  </a:cubicBezTo>
                  <a:cubicBezTo>
                    <a:pt x="45072" y="46788"/>
                    <a:pt x="45170" y="48504"/>
                    <a:pt x="45366" y="50219"/>
                  </a:cubicBezTo>
                  <a:cubicBezTo>
                    <a:pt x="45047" y="50225"/>
                    <a:pt x="44729" y="50228"/>
                    <a:pt x="44410" y="50228"/>
                  </a:cubicBezTo>
                  <a:cubicBezTo>
                    <a:pt x="30410" y="50228"/>
                    <a:pt x="16345" y="44515"/>
                    <a:pt x="6544" y="39386"/>
                  </a:cubicBezTo>
                  <a:cubicBezTo>
                    <a:pt x="5936" y="39068"/>
                    <a:pt x="5288" y="38917"/>
                    <a:pt x="4650" y="38917"/>
                  </a:cubicBezTo>
                  <a:cubicBezTo>
                    <a:pt x="3179" y="38917"/>
                    <a:pt x="1765" y="39717"/>
                    <a:pt x="1030" y="41102"/>
                  </a:cubicBezTo>
                  <a:cubicBezTo>
                    <a:pt x="0" y="43087"/>
                    <a:pt x="760" y="45563"/>
                    <a:pt x="2745" y="46617"/>
                  </a:cubicBezTo>
                  <a:cubicBezTo>
                    <a:pt x="13409" y="52187"/>
                    <a:pt x="28768" y="58370"/>
                    <a:pt x="44434" y="58370"/>
                  </a:cubicBezTo>
                  <a:cubicBezTo>
                    <a:pt x="46483" y="58370"/>
                    <a:pt x="48537" y="58264"/>
                    <a:pt x="50587" y="58038"/>
                  </a:cubicBezTo>
                  <a:cubicBezTo>
                    <a:pt x="51738" y="57915"/>
                    <a:pt x="52768" y="57302"/>
                    <a:pt x="53454" y="56371"/>
                  </a:cubicBezTo>
                  <a:cubicBezTo>
                    <a:pt x="54116" y="55415"/>
                    <a:pt x="54361" y="54239"/>
                    <a:pt x="54116" y="53111"/>
                  </a:cubicBezTo>
                  <a:cubicBezTo>
                    <a:pt x="53528" y="50464"/>
                    <a:pt x="53233" y="47768"/>
                    <a:pt x="53233" y="45048"/>
                  </a:cubicBezTo>
                  <a:cubicBezTo>
                    <a:pt x="53233" y="24706"/>
                    <a:pt x="69777" y="8138"/>
                    <a:pt x="90144" y="8138"/>
                  </a:cubicBezTo>
                  <a:cubicBezTo>
                    <a:pt x="100364" y="8138"/>
                    <a:pt x="109873" y="12231"/>
                    <a:pt x="116907" y="19657"/>
                  </a:cubicBezTo>
                  <a:cubicBezTo>
                    <a:pt x="117687" y="20481"/>
                    <a:pt x="118769" y="20920"/>
                    <a:pt x="119862" y="20920"/>
                  </a:cubicBezTo>
                  <a:cubicBezTo>
                    <a:pt x="119972" y="20920"/>
                    <a:pt x="120082" y="20916"/>
                    <a:pt x="120191" y="20907"/>
                  </a:cubicBezTo>
                  <a:cubicBezTo>
                    <a:pt x="122887" y="20735"/>
                    <a:pt x="129995" y="19338"/>
                    <a:pt x="137666" y="16152"/>
                  </a:cubicBezTo>
                  <a:lnTo>
                    <a:pt x="137666" y="16152"/>
                  </a:lnTo>
                  <a:cubicBezTo>
                    <a:pt x="135338" y="19142"/>
                    <a:pt x="131931" y="22573"/>
                    <a:pt x="126858" y="26152"/>
                  </a:cubicBezTo>
                  <a:cubicBezTo>
                    <a:pt x="125363" y="27206"/>
                    <a:pt x="124750" y="29142"/>
                    <a:pt x="125387" y="30857"/>
                  </a:cubicBezTo>
                  <a:cubicBezTo>
                    <a:pt x="125963" y="32494"/>
                    <a:pt x="127493" y="33566"/>
                    <a:pt x="129202" y="33566"/>
                  </a:cubicBezTo>
                  <a:cubicBezTo>
                    <a:pt x="129310" y="33566"/>
                    <a:pt x="129420" y="33562"/>
                    <a:pt x="129529" y="33553"/>
                  </a:cubicBezTo>
                  <a:cubicBezTo>
                    <a:pt x="129799" y="33529"/>
                    <a:pt x="134284" y="33161"/>
                    <a:pt x="140730" y="31495"/>
                  </a:cubicBezTo>
                  <a:lnTo>
                    <a:pt x="140730" y="31495"/>
                  </a:lnTo>
                  <a:cubicBezTo>
                    <a:pt x="137176" y="35367"/>
                    <a:pt x="133010" y="38970"/>
                    <a:pt x="128892" y="41641"/>
                  </a:cubicBezTo>
                  <a:cubicBezTo>
                    <a:pt x="127740" y="42401"/>
                    <a:pt x="127054" y="43675"/>
                    <a:pt x="127054" y="45048"/>
                  </a:cubicBezTo>
                  <a:cubicBezTo>
                    <a:pt x="127054" y="82644"/>
                    <a:pt x="110976" y="116859"/>
                    <a:pt x="82963" y="138868"/>
                  </a:cubicBezTo>
                  <a:cubicBezTo>
                    <a:pt x="81173" y="140240"/>
                    <a:pt x="80879" y="142813"/>
                    <a:pt x="82276" y="144578"/>
                  </a:cubicBezTo>
                  <a:cubicBezTo>
                    <a:pt x="83061" y="145607"/>
                    <a:pt x="84262" y="146147"/>
                    <a:pt x="85463" y="146147"/>
                  </a:cubicBezTo>
                  <a:cubicBezTo>
                    <a:pt x="86345" y="146147"/>
                    <a:pt x="87252" y="145853"/>
                    <a:pt x="87987" y="145264"/>
                  </a:cubicBezTo>
                  <a:cubicBezTo>
                    <a:pt x="102300" y="134039"/>
                    <a:pt x="114113" y="119408"/>
                    <a:pt x="122152" y="102962"/>
                  </a:cubicBezTo>
                  <a:cubicBezTo>
                    <a:pt x="130510" y="85880"/>
                    <a:pt x="134872" y="67155"/>
                    <a:pt x="135191" y="47229"/>
                  </a:cubicBezTo>
                  <a:cubicBezTo>
                    <a:pt x="143328" y="41494"/>
                    <a:pt x="151097" y="33088"/>
                    <a:pt x="155313" y="25343"/>
                  </a:cubicBezTo>
                  <a:cubicBezTo>
                    <a:pt x="156146" y="23799"/>
                    <a:pt x="155925" y="21912"/>
                    <a:pt x="154749" y="20613"/>
                  </a:cubicBezTo>
                  <a:cubicBezTo>
                    <a:pt x="153965" y="19763"/>
                    <a:pt x="152864" y="19306"/>
                    <a:pt x="151746" y="19306"/>
                  </a:cubicBezTo>
                  <a:cubicBezTo>
                    <a:pt x="151187" y="19306"/>
                    <a:pt x="150623" y="19420"/>
                    <a:pt x="150092" y="19657"/>
                  </a:cubicBezTo>
                  <a:cubicBezTo>
                    <a:pt x="147739" y="20686"/>
                    <a:pt x="145435" y="21544"/>
                    <a:pt x="143254" y="22255"/>
                  </a:cubicBezTo>
                  <a:cubicBezTo>
                    <a:pt x="149970" y="14191"/>
                    <a:pt x="150509" y="7893"/>
                    <a:pt x="150558" y="6961"/>
                  </a:cubicBezTo>
                  <a:cubicBezTo>
                    <a:pt x="150631" y="5417"/>
                    <a:pt x="149823" y="3947"/>
                    <a:pt x="148450" y="3187"/>
                  </a:cubicBezTo>
                  <a:cubicBezTo>
                    <a:pt x="147842" y="2855"/>
                    <a:pt x="147163" y="2688"/>
                    <a:pt x="146485" y="2688"/>
                  </a:cubicBezTo>
                  <a:cubicBezTo>
                    <a:pt x="145660" y="2688"/>
                    <a:pt x="144836" y="2935"/>
                    <a:pt x="144137" y="3432"/>
                  </a:cubicBezTo>
                  <a:cubicBezTo>
                    <a:pt x="136073" y="9094"/>
                    <a:pt x="125804" y="11814"/>
                    <a:pt x="121343" y="12549"/>
                  </a:cubicBezTo>
                  <a:cubicBezTo>
                    <a:pt x="112912" y="4437"/>
                    <a:pt x="101908" y="1"/>
                    <a:pt x="9014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 name="Google Shape;1265;p51"/>
            <p:cNvSpPr/>
            <p:nvPr/>
          </p:nvSpPr>
          <p:spPr>
            <a:xfrm>
              <a:off x="4195400" y="4396600"/>
              <a:ext cx="232850" cy="204100"/>
            </a:xfrm>
            <a:custGeom>
              <a:avLst/>
              <a:gdLst/>
              <a:ahLst/>
              <a:cxnLst/>
              <a:rect l="l" t="t" r="r" b="b"/>
              <a:pathLst>
                <a:path w="9314" h="8164" extrusionOk="0">
                  <a:moveTo>
                    <a:pt x="4660" y="0"/>
                  </a:moveTo>
                  <a:cubicBezTo>
                    <a:pt x="4010" y="0"/>
                    <a:pt x="3353" y="158"/>
                    <a:pt x="2745" y="492"/>
                  </a:cubicBezTo>
                  <a:cubicBezTo>
                    <a:pt x="760" y="1546"/>
                    <a:pt x="0" y="4021"/>
                    <a:pt x="1078" y="6007"/>
                  </a:cubicBezTo>
                  <a:cubicBezTo>
                    <a:pt x="1814" y="7379"/>
                    <a:pt x="3211" y="8163"/>
                    <a:pt x="4681" y="8163"/>
                  </a:cubicBezTo>
                  <a:cubicBezTo>
                    <a:pt x="5318" y="8163"/>
                    <a:pt x="5980" y="7992"/>
                    <a:pt x="6593" y="7673"/>
                  </a:cubicBezTo>
                  <a:cubicBezTo>
                    <a:pt x="8578" y="6595"/>
                    <a:pt x="9313" y="4120"/>
                    <a:pt x="8259" y="2134"/>
                  </a:cubicBezTo>
                  <a:cubicBezTo>
                    <a:pt x="7515" y="781"/>
                    <a:pt x="6106" y="0"/>
                    <a:pt x="466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 name="Google Shape;1266;p51"/>
            <p:cNvSpPr/>
            <p:nvPr/>
          </p:nvSpPr>
          <p:spPr>
            <a:xfrm>
              <a:off x="2163600" y="1479450"/>
              <a:ext cx="231650" cy="204100"/>
            </a:xfrm>
            <a:custGeom>
              <a:avLst/>
              <a:gdLst/>
              <a:ahLst/>
              <a:cxnLst/>
              <a:rect l="l" t="t" r="r" b="b"/>
              <a:pathLst>
                <a:path w="9266" h="8164" extrusionOk="0">
                  <a:moveTo>
                    <a:pt x="4634" y="0"/>
                  </a:moveTo>
                  <a:cubicBezTo>
                    <a:pt x="3343" y="0"/>
                    <a:pt x="2076" y="618"/>
                    <a:pt x="1275" y="1766"/>
                  </a:cubicBezTo>
                  <a:cubicBezTo>
                    <a:pt x="1" y="3605"/>
                    <a:pt x="467" y="6153"/>
                    <a:pt x="2329" y="7428"/>
                  </a:cubicBezTo>
                  <a:cubicBezTo>
                    <a:pt x="3016" y="7918"/>
                    <a:pt x="3824" y="8163"/>
                    <a:pt x="4633" y="8163"/>
                  </a:cubicBezTo>
                  <a:cubicBezTo>
                    <a:pt x="5932" y="8163"/>
                    <a:pt x="7207" y="7550"/>
                    <a:pt x="7991" y="6399"/>
                  </a:cubicBezTo>
                  <a:cubicBezTo>
                    <a:pt x="9265" y="4536"/>
                    <a:pt x="8800" y="2011"/>
                    <a:pt x="6961" y="737"/>
                  </a:cubicBezTo>
                  <a:cubicBezTo>
                    <a:pt x="6247" y="239"/>
                    <a:pt x="5436" y="0"/>
                    <a:pt x="463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270"/>
        <p:cNvGrpSpPr/>
        <p:nvPr/>
      </p:nvGrpSpPr>
      <p:grpSpPr>
        <a:xfrm>
          <a:off x="0" y="0"/>
          <a:ext cx="0" cy="0"/>
          <a:chOff x="0" y="0"/>
          <a:chExt cx="0" cy="0"/>
        </a:xfrm>
      </p:grpSpPr>
      <p:sp>
        <p:nvSpPr>
          <p:cNvPr id="1271" name="Google Shape;1271;p52"/>
          <p:cNvSpPr txBox="1">
            <a:spLocks noGrp="1"/>
          </p:cNvSpPr>
          <p:nvPr>
            <p:ph type="ctrTitle" idx="2"/>
          </p:nvPr>
        </p:nvSpPr>
        <p:spPr>
          <a:xfrm>
            <a:off x="241436" y="1511309"/>
            <a:ext cx="4808397" cy="1215300"/>
          </a:xfrm>
          <a:prstGeom prst="rect">
            <a:avLst/>
          </a:prstGeom>
        </p:spPr>
        <p:txBody>
          <a:bodyPr spcFirstLastPara="1" wrap="square" lIns="91425" tIns="91425" rIns="91425" bIns="91425" anchor="t" anchorCtr="0">
            <a:noAutofit/>
          </a:bodyPr>
          <a:lstStyle/>
          <a:p>
            <a:pPr lvl="0" algn="r" rtl="1"/>
            <a:r>
              <a:rPr lang="fa-IR" sz="4800" dirty="0" smtClean="0">
                <a:cs typeface="B Titr" panose="00000700000000000000" pitchFamily="2" charset="-78"/>
              </a:rPr>
              <a:t>انگیزه درس خواندن</a:t>
            </a:r>
            <a:endParaRPr sz="4800" dirty="0"/>
          </a:p>
        </p:txBody>
      </p:sp>
      <p:sp>
        <p:nvSpPr>
          <p:cNvPr id="1272" name="Google Shape;1272;p52"/>
          <p:cNvSpPr txBox="1">
            <a:spLocks noGrp="1"/>
          </p:cNvSpPr>
          <p:nvPr>
            <p:ph type="title"/>
          </p:nvPr>
        </p:nvSpPr>
        <p:spPr>
          <a:xfrm>
            <a:off x="2606392" y="474795"/>
            <a:ext cx="2953580" cy="1058625"/>
          </a:xfrm>
          <a:prstGeom prst="rect">
            <a:avLst/>
          </a:prstGeom>
        </p:spPr>
        <p:txBody>
          <a:bodyPr spcFirstLastPara="1" wrap="square" lIns="91425" tIns="91425" rIns="91425" bIns="91425" anchor="t" anchorCtr="0">
            <a:noAutofit/>
          </a:bodyPr>
          <a:lstStyle/>
          <a:p>
            <a:pPr algn="ctr" rtl="1"/>
            <a:r>
              <a:rPr lang="fa-IR" sz="5400" dirty="0">
                <a:solidFill>
                  <a:srgbClr val="FDC97A"/>
                </a:solidFill>
                <a:cs typeface="B Titr" panose="00000700000000000000" pitchFamily="2" charset="-78"/>
              </a:rPr>
              <a:t>بخش </a:t>
            </a:r>
            <a:r>
              <a:rPr lang="fa-IR" sz="5400" dirty="0" smtClean="0">
                <a:solidFill>
                  <a:srgbClr val="FDC97A"/>
                </a:solidFill>
                <a:cs typeface="B Titr" panose="00000700000000000000" pitchFamily="2" charset="-78"/>
              </a:rPr>
              <a:t>5</a:t>
            </a:r>
            <a:r>
              <a:rPr lang="fa-IR" sz="5400" dirty="0">
                <a:solidFill>
                  <a:srgbClr val="FDC97A"/>
                </a:solidFill>
                <a:cs typeface="B Titr" panose="00000700000000000000" pitchFamily="2" charset="-78"/>
              </a:rPr>
              <a:t/>
            </a:r>
            <a:br>
              <a:rPr lang="fa-IR" sz="5400" dirty="0">
                <a:solidFill>
                  <a:srgbClr val="FDC97A"/>
                </a:solidFill>
                <a:cs typeface="B Titr" panose="00000700000000000000" pitchFamily="2" charset="-78"/>
              </a:rPr>
            </a:br>
            <a:endParaRPr sz="5400" dirty="0">
              <a:solidFill>
                <a:srgbClr val="FFFFFF"/>
              </a:solidFill>
            </a:endParaRPr>
          </a:p>
        </p:txBody>
      </p:sp>
      <p:sp>
        <p:nvSpPr>
          <p:cNvPr id="1273" name="Google Shape;1273;p52"/>
          <p:cNvSpPr txBox="1">
            <a:spLocks noGrp="1"/>
          </p:cNvSpPr>
          <p:nvPr>
            <p:ph type="subTitle" idx="1"/>
          </p:nvPr>
        </p:nvSpPr>
        <p:spPr>
          <a:xfrm flipH="1">
            <a:off x="383241" y="2569934"/>
            <a:ext cx="3699941" cy="404828"/>
          </a:xfrm>
          <a:prstGeom prst="rect">
            <a:avLst/>
          </a:prstGeom>
        </p:spPr>
        <p:txBody>
          <a:bodyPr spcFirstLastPara="1" wrap="square" lIns="91425" tIns="91425" rIns="91425" bIns="91425" anchor="b" anchorCtr="0">
            <a:noAutofit/>
          </a:bodyPr>
          <a:lstStyle/>
          <a:p>
            <a:pPr marL="0" lvl="0" indent="0" algn="r"/>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277"/>
        <p:cNvGrpSpPr/>
        <p:nvPr/>
      </p:nvGrpSpPr>
      <p:grpSpPr>
        <a:xfrm>
          <a:off x="0" y="0"/>
          <a:ext cx="0" cy="0"/>
          <a:chOff x="0" y="0"/>
          <a:chExt cx="0" cy="0"/>
        </a:xfrm>
      </p:grpSpPr>
      <p:sp>
        <p:nvSpPr>
          <p:cNvPr id="1278" name="Google Shape;1278;p53"/>
          <p:cNvSpPr txBox="1"/>
          <p:nvPr/>
        </p:nvSpPr>
        <p:spPr>
          <a:xfrm>
            <a:off x="5037725" y="3499685"/>
            <a:ext cx="2947500" cy="504756"/>
          </a:xfrm>
          <a:prstGeom prst="rect">
            <a:avLst/>
          </a:prstGeom>
          <a:noFill/>
          <a:ln>
            <a:noFill/>
          </a:ln>
        </p:spPr>
        <p:txBody>
          <a:bodyPr spcFirstLastPara="1" wrap="square" lIns="0" tIns="4775" rIns="0" bIns="0" anchor="t" anchorCtr="0">
            <a:noAutofit/>
          </a:bodyPr>
          <a:lstStyle/>
          <a:p>
            <a:pPr lvl="0" algn="ctr" rtl="1"/>
            <a:r>
              <a:rPr lang="fa-IR" dirty="0">
                <a:solidFill>
                  <a:schemeClr val="bg1"/>
                </a:solidFill>
                <a:latin typeface="Shabnam" panose="020B0603030804020204" pitchFamily="34" charset="-78"/>
                <a:cs typeface="Shabnam" panose="020B0603030804020204" pitchFamily="34" charset="-78"/>
              </a:rPr>
              <a:t>توضیحات دلخواه خود را در این قسمت وارد کنید</a:t>
            </a:r>
          </a:p>
          <a:p>
            <a:pPr marL="0" marR="0" lvl="0" indent="0" algn="ctr" rtl="1">
              <a:lnSpc>
                <a:spcPct val="100000"/>
              </a:lnSpc>
              <a:spcBef>
                <a:spcPts val="0"/>
              </a:spcBef>
              <a:spcAft>
                <a:spcPts val="0"/>
              </a:spcAft>
              <a:buClr>
                <a:schemeClr val="dk1"/>
              </a:buClr>
              <a:buSzPts val="1100"/>
              <a:buFont typeface="Arial"/>
              <a:buNone/>
            </a:pPr>
            <a:endParaRPr dirty="0">
              <a:solidFill>
                <a:schemeClr val="bg1"/>
              </a:solidFill>
              <a:latin typeface="Zilla Slab Light"/>
              <a:ea typeface="Zilla Slab Light"/>
              <a:cs typeface="Zilla Slab Light"/>
              <a:sym typeface="Zilla Slab Light"/>
            </a:endParaRPr>
          </a:p>
          <a:p>
            <a:pPr marL="0" marR="0" lvl="0" indent="0" algn="ctr" rtl="1">
              <a:lnSpc>
                <a:spcPct val="100000"/>
              </a:lnSpc>
              <a:spcBef>
                <a:spcPts val="0"/>
              </a:spcBef>
              <a:spcAft>
                <a:spcPts val="0"/>
              </a:spcAft>
              <a:buNone/>
            </a:pPr>
            <a:endParaRPr dirty="0">
              <a:solidFill>
                <a:schemeClr val="bg1"/>
              </a:solidFill>
              <a:latin typeface="Zilla Slab Light"/>
              <a:ea typeface="Zilla Slab Light"/>
              <a:cs typeface="Zilla Slab Light"/>
              <a:sym typeface="Zilla Slab Light"/>
            </a:endParaRPr>
          </a:p>
        </p:txBody>
      </p:sp>
      <p:sp>
        <p:nvSpPr>
          <p:cNvPr id="1279" name="Google Shape;1279;p53"/>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3200" b="1" dirty="0">
                <a:latin typeface="Shabnam" panose="020B0603030804020204" pitchFamily="34" charset="-78"/>
                <a:cs typeface="Shabnam" panose="020B0603030804020204" pitchFamily="34" charset="-78"/>
              </a:rPr>
              <a:t>اصول درس خواندن</a:t>
            </a:r>
            <a:endParaRPr sz="3200" dirty="0"/>
          </a:p>
        </p:txBody>
      </p:sp>
      <p:sp>
        <p:nvSpPr>
          <p:cNvPr id="1280" name="Google Shape;1280;p53"/>
          <p:cNvSpPr txBox="1">
            <a:spLocks noGrp="1"/>
          </p:cNvSpPr>
          <p:nvPr>
            <p:ph type="ctrTitle" idx="4294967295"/>
          </p:nvPr>
        </p:nvSpPr>
        <p:spPr>
          <a:xfrm>
            <a:off x="720010" y="3574263"/>
            <a:ext cx="1339500" cy="331253"/>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400" dirty="0" smtClean="0">
                <a:cs typeface="B Titr" panose="00000700000000000000" pitchFamily="2" charset="-78"/>
              </a:rPr>
              <a:t>20000</a:t>
            </a:r>
            <a:endParaRPr sz="1400" dirty="0">
              <a:solidFill>
                <a:srgbClr val="FFFFFF"/>
              </a:solidFill>
              <a:cs typeface="B Titr" panose="00000700000000000000" pitchFamily="2" charset="-78"/>
            </a:endParaRPr>
          </a:p>
        </p:txBody>
      </p:sp>
      <p:sp>
        <p:nvSpPr>
          <p:cNvPr id="1281" name="Google Shape;1281;p53"/>
          <p:cNvSpPr txBox="1">
            <a:spLocks noGrp="1"/>
          </p:cNvSpPr>
          <p:nvPr>
            <p:ph type="ctrTitle" idx="4294967295"/>
          </p:nvPr>
        </p:nvSpPr>
        <p:spPr>
          <a:xfrm>
            <a:off x="2523505" y="1775901"/>
            <a:ext cx="1339500" cy="331253"/>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400" dirty="0" smtClean="0">
                <a:cs typeface="B Titr" panose="00000700000000000000" pitchFamily="2" charset="-78"/>
              </a:rPr>
              <a:t>10000</a:t>
            </a:r>
            <a:endParaRPr sz="1400" dirty="0">
              <a:solidFill>
                <a:srgbClr val="FFFFFF"/>
              </a:solidFill>
              <a:cs typeface="B Titr" panose="00000700000000000000" pitchFamily="2" charset="-78"/>
            </a:endParaRPr>
          </a:p>
        </p:txBody>
      </p:sp>
      <p:sp>
        <p:nvSpPr>
          <p:cNvPr id="1282" name="Google Shape;1282;p53"/>
          <p:cNvSpPr txBox="1">
            <a:spLocks noGrp="1"/>
          </p:cNvSpPr>
          <p:nvPr>
            <p:ph type="ctrTitle" idx="4294967295"/>
          </p:nvPr>
        </p:nvSpPr>
        <p:spPr>
          <a:xfrm>
            <a:off x="720010" y="1775901"/>
            <a:ext cx="1339500" cy="331253"/>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400" dirty="0" smtClean="0">
                <a:cs typeface="B Titr" panose="00000700000000000000" pitchFamily="2" charset="-78"/>
              </a:rPr>
              <a:t>15000</a:t>
            </a:r>
            <a:endParaRPr sz="1400" dirty="0">
              <a:solidFill>
                <a:srgbClr val="FFFFFF"/>
              </a:solidFill>
              <a:cs typeface="B Titr" panose="00000700000000000000" pitchFamily="2" charset="-78"/>
            </a:endParaRPr>
          </a:p>
        </p:txBody>
      </p:sp>
      <p:sp>
        <p:nvSpPr>
          <p:cNvPr id="1283" name="Google Shape;1283;p53"/>
          <p:cNvSpPr txBox="1">
            <a:spLocks noGrp="1"/>
          </p:cNvSpPr>
          <p:nvPr>
            <p:ph type="ctrTitle" idx="4294967295"/>
          </p:nvPr>
        </p:nvSpPr>
        <p:spPr>
          <a:xfrm>
            <a:off x="2523505" y="3574263"/>
            <a:ext cx="1339500" cy="331253"/>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400" dirty="0" smtClean="0">
                <a:cs typeface="B Titr" panose="00000700000000000000" pitchFamily="2" charset="-78"/>
              </a:rPr>
              <a:t>1200</a:t>
            </a:r>
            <a:endParaRPr sz="1400" dirty="0">
              <a:solidFill>
                <a:srgbClr val="FFFFFF"/>
              </a:solidFill>
              <a:cs typeface="B Titr" panose="00000700000000000000" pitchFamily="2" charset="-78"/>
            </a:endParaRPr>
          </a:p>
        </p:txBody>
      </p:sp>
      <p:sp>
        <p:nvSpPr>
          <p:cNvPr id="1284" name="Google Shape;1284;p53"/>
          <p:cNvSpPr/>
          <p:nvPr/>
        </p:nvSpPr>
        <p:spPr>
          <a:xfrm>
            <a:off x="893260" y="716476"/>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285" name="Google Shape;1285;p53"/>
          <p:cNvSpPr/>
          <p:nvPr/>
        </p:nvSpPr>
        <p:spPr>
          <a:xfrm>
            <a:off x="2696755" y="716476"/>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286" name="Google Shape;1286;p53"/>
          <p:cNvSpPr/>
          <p:nvPr/>
        </p:nvSpPr>
        <p:spPr>
          <a:xfrm>
            <a:off x="893260" y="2520326"/>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287" name="Google Shape;1287;p53"/>
          <p:cNvSpPr/>
          <p:nvPr/>
        </p:nvSpPr>
        <p:spPr>
          <a:xfrm>
            <a:off x="2696755" y="2520326"/>
            <a:ext cx="993000" cy="9930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grpSp>
        <p:nvGrpSpPr>
          <p:cNvPr id="1288" name="Google Shape;1288;p53"/>
          <p:cNvGrpSpPr/>
          <p:nvPr/>
        </p:nvGrpSpPr>
        <p:grpSpPr>
          <a:xfrm>
            <a:off x="1179580" y="1002795"/>
            <a:ext cx="420359" cy="420359"/>
            <a:chOff x="1190625" y="238125"/>
            <a:chExt cx="5228350" cy="5228350"/>
          </a:xfrm>
        </p:grpSpPr>
        <p:sp>
          <p:nvSpPr>
            <p:cNvPr id="1289" name="Google Shape;1289;p53"/>
            <p:cNvSpPr/>
            <p:nvPr/>
          </p:nvSpPr>
          <p:spPr>
            <a:xfrm>
              <a:off x="1190625" y="238125"/>
              <a:ext cx="4461225" cy="5228350"/>
            </a:xfrm>
            <a:custGeom>
              <a:avLst/>
              <a:gdLst/>
              <a:ahLst/>
              <a:cxnLst/>
              <a:rect l="l" t="t" r="r" b="b"/>
              <a:pathLst>
                <a:path w="178449" h="209134" extrusionOk="0">
                  <a:moveTo>
                    <a:pt x="12254" y="0"/>
                  </a:moveTo>
                  <a:cubicBezTo>
                    <a:pt x="5490" y="0"/>
                    <a:pt x="0" y="5490"/>
                    <a:pt x="0" y="12254"/>
                  </a:cubicBezTo>
                  <a:lnTo>
                    <a:pt x="0" y="196879"/>
                  </a:lnTo>
                  <a:cubicBezTo>
                    <a:pt x="0" y="203643"/>
                    <a:pt x="5490" y="209133"/>
                    <a:pt x="12254" y="209133"/>
                  </a:cubicBezTo>
                  <a:lnTo>
                    <a:pt x="112005" y="209133"/>
                  </a:lnTo>
                  <a:cubicBezTo>
                    <a:pt x="114260" y="209133"/>
                    <a:pt x="116098" y="207320"/>
                    <a:pt x="116098" y="205065"/>
                  </a:cubicBezTo>
                  <a:lnTo>
                    <a:pt x="116098" y="128352"/>
                  </a:lnTo>
                  <a:cubicBezTo>
                    <a:pt x="116098" y="126098"/>
                    <a:pt x="114260" y="124259"/>
                    <a:pt x="112005" y="124259"/>
                  </a:cubicBezTo>
                  <a:lnTo>
                    <a:pt x="90266" y="124259"/>
                  </a:lnTo>
                  <a:lnTo>
                    <a:pt x="90266" y="101001"/>
                  </a:lnTo>
                  <a:lnTo>
                    <a:pt x="112005" y="101001"/>
                  </a:lnTo>
                  <a:cubicBezTo>
                    <a:pt x="114260" y="101001"/>
                    <a:pt x="116098" y="99187"/>
                    <a:pt x="116098" y="96908"/>
                  </a:cubicBezTo>
                  <a:lnTo>
                    <a:pt x="116098" y="69629"/>
                  </a:lnTo>
                  <a:cubicBezTo>
                    <a:pt x="116098" y="52718"/>
                    <a:pt x="129847" y="38969"/>
                    <a:pt x="146759" y="38969"/>
                  </a:cubicBezTo>
                  <a:lnTo>
                    <a:pt x="170164" y="38969"/>
                  </a:lnTo>
                  <a:lnTo>
                    <a:pt x="170164" y="62228"/>
                  </a:lnTo>
                  <a:lnTo>
                    <a:pt x="146759" y="62228"/>
                  </a:lnTo>
                  <a:cubicBezTo>
                    <a:pt x="142739" y="62228"/>
                    <a:pt x="139357" y="65610"/>
                    <a:pt x="139357" y="69629"/>
                  </a:cubicBezTo>
                  <a:lnTo>
                    <a:pt x="139357" y="96908"/>
                  </a:lnTo>
                  <a:cubicBezTo>
                    <a:pt x="139357" y="99187"/>
                    <a:pt x="141195" y="101001"/>
                    <a:pt x="143450" y="101001"/>
                  </a:cubicBezTo>
                  <a:lnTo>
                    <a:pt x="169601" y="101001"/>
                  </a:lnTo>
                  <a:lnTo>
                    <a:pt x="166537" y="124259"/>
                  </a:lnTo>
                  <a:lnTo>
                    <a:pt x="143450" y="124259"/>
                  </a:lnTo>
                  <a:cubicBezTo>
                    <a:pt x="141195" y="124259"/>
                    <a:pt x="139357" y="126098"/>
                    <a:pt x="139357" y="128352"/>
                  </a:cubicBezTo>
                  <a:lnTo>
                    <a:pt x="139357" y="205065"/>
                  </a:lnTo>
                  <a:cubicBezTo>
                    <a:pt x="139357" y="207320"/>
                    <a:pt x="141195" y="209133"/>
                    <a:pt x="143450" y="209133"/>
                  </a:cubicBezTo>
                  <a:lnTo>
                    <a:pt x="156047" y="209133"/>
                  </a:lnTo>
                  <a:cubicBezTo>
                    <a:pt x="158302" y="209133"/>
                    <a:pt x="160116" y="207320"/>
                    <a:pt x="160116" y="205065"/>
                  </a:cubicBezTo>
                  <a:cubicBezTo>
                    <a:pt x="160116" y="202810"/>
                    <a:pt x="158302" y="200972"/>
                    <a:pt x="156047" y="200972"/>
                  </a:cubicBezTo>
                  <a:lnTo>
                    <a:pt x="147518" y="200972"/>
                  </a:lnTo>
                  <a:lnTo>
                    <a:pt x="147518" y="132445"/>
                  </a:lnTo>
                  <a:lnTo>
                    <a:pt x="170115" y="132445"/>
                  </a:lnTo>
                  <a:cubicBezTo>
                    <a:pt x="172174" y="132445"/>
                    <a:pt x="173890" y="130901"/>
                    <a:pt x="174159" y="128892"/>
                  </a:cubicBezTo>
                  <a:lnTo>
                    <a:pt x="178301" y="97447"/>
                  </a:lnTo>
                  <a:cubicBezTo>
                    <a:pt x="178448" y="96295"/>
                    <a:pt x="178105" y="95119"/>
                    <a:pt x="177321" y="94236"/>
                  </a:cubicBezTo>
                  <a:cubicBezTo>
                    <a:pt x="176537" y="93354"/>
                    <a:pt x="175434" y="92839"/>
                    <a:pt x="174257" y="92839"/>
                  </a:cubicBezTo>
                  <a:lnTo>
                    <a:pt x="147518" y="92839"/>
                  </a:lnTo>
                  <a:lnTo>
                    <a:pt x="147518" y="70414"/>
                  </a:lnTo>
                  <a:lnTo>
                    <a:pt x="174257" y="70414"/>
                  </a:lnTo>
                  <a:cubicBezTo>
                    <a:pt x="176512" y="70414"/>
                    <a:pt x="178326" y="68576"/>
                    <a:pt x="178326" y="66321"/>
                  </a:cubicBezTo>
                  <a:lnTo>
                    <a:pt x="178326" y="34900"/>
                  </a:lnTo>
                  <a:cubicBezTo>
                    <a:pt x="178326" y="32646"/>
                    <a:pt x="176512" y="30808"/>
                    <a:pt x="174257" y="30808"/>
                  </a:cubicBezTo>
                  <a:lnTo>
                    <a:pt x="146759" y="30808"/>
                  </a:lnTo>
                  <a:cubicBezTo>
                    <a:pt x="125338" y="30808"/>
                    <a:pt x="107937" y="48233"/>
                    <a:pt x="107937" y="69629"/>
                  </a:cubicBezTo>
                  <a:lnTo>
                    <a:pt x="107937" y="92839"/>
                  </a:lnTo>
                  <a:lnTo>
                    <a:pt x="86173" y="92839"/>
                  </a:lnTo>
                  <a:cubicBezTo>
                    <a:pt x="83918" y="92839"/>
                    <a:pt x="82080" y="94677"/>
                    <a:pt x="82080" y="96932"/>
                  </a:cubicBezTo>
                  <a:lnTo>
                    <a:pt x="82080" y="128352"/>
                  </a:lnTo>
                  <a:cubicBezTo>
                    <a:pt x="82080" y="130607"/>
                    <a:pt x="83918" y="132445"/>
                    <a:pt x="86173" y="132445"/>
                  </a:cubicBezTo>
                  <a:lnTo>
                    <a:pt x="107937" y="132445"/>
                  </a:lnTo>
                  <a:lnTo>
                    <a:pt x="107937" y="200972"/>
                  </a:lnTo>
                  <a:lnTo>
                    <a:pt x="12254" y="200972"/>
                  </a:lnTo>
                  <a:cubicBezTo>
                    <a:pt x="10000" y="200972"/>
                    <a:pt x="8161" y="199134"/>
                    <a:pt x="8161" y="196879"/>
                  </a:cubicBezTo>
                  <a:lnTo>
                    <a:pt x="8161" y="12254"/>
                  </a:lnTo>
                  <a:cubicBezTo>
                    <a:pt x="8161" y="10000"/>
                    <a:pt x="10000" y="8161"/>
                    <a:pt x="12254" y="8161"/>
                  </a:cubicBezTo>
                  <a:lnTo>
                    <a:pt x="20416" y="8161"/>
                  </a:lnTo>
                  <a:cubicBezTo>
                    <a:pt x="22671" y="8161"/>
                    <a:pt x="24509" y="6348"/>
                    <a:pt x="24509" y="4093"/>
                  </a:cubicBezTo>
                  <a:cubicBezTo>
                    <a:pt x="24509" y="1838"/>
                    <a:pt x="22671" y="0"/>
                    <a:pt x="2041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 name="Google Shape;1290;p53"/>
            <p:cNvSpPr/>
            <p:nvPr/>
          </p:nvSpPr>
          <p:spPr>
            <a:xfrm>
              <a:off x="2416050" y="238125"/>
              <a:ext cx="4002925" cy="5228350"/>
            </a:xfrm>
            <a:custGeom>
              <a:avLst/>
              <a:gdLst/>
              <a:ahLst/>
              <a:cxnLst/>
              <a:rect l="l" t="t" r="r" b="b"/>
              <a:pathLst>
                <a:path w="160117" h="209134" extrusionOk="0">
                  <a:moveTo>
                    <a:pt x="4094" y="0"/>
                  </a:moveTo>
                  <a:cubicBezTo>
                    <a:pt x="1839" y="0"/>
                    <a:pt x="1" y="1838"/>
                    <a:pt x="1" y="4093"/>
                  </a:cubicBezTo>
                  <a:cubicBezTo>
                    <a:pt x="1" y="6348"/>
                    <a:pt x="1839" y="8161"/>
                    <a:pt x="4094" y="8161"/>
                  </a:cubicBezTo>
                  <a:lnTo>
                    <a:pt x="147862" y="8161"/>
                  </a:lnTo>
                  <a:cubicBezTo>
                    <a:pt x="150117" y="8161"/>
                    <a:pt x="151955" y="10000"/>
                    <a:pt x="151955" y="12254"/>
                  </a:cubicBezTo>
                  <a:lnTo>
                    <a:pt x="151955" y="196879"/>
                  </a:lnTo>
                  <a:cubicBezTo>
                    <a:pt x="151955" y="199134"/>
                    <a:pt x="150117" y="200972"/>
                    <a:pt x="147862" y="200972"/>
                  </a:cubicBezTo>
                  <a:lnTo>
                    <a:pt x="139701" y="200972"/>
                  </a:lnTo>
                  <a:cubicBezTo>
                    <a:pt x="137446" y="200972"/>
                    <a:pt x="135608" y="202810"/>
                    <a:pt x="135608" y="205065"/>
                  </a:cubicBezTo>
                  <a:cubicBezTo>
                    <a:pt x="135608" y="207320"/>
                    <a:pt x="137446" y="209133"/>
                    <a:pt x="139701" y="209133"/>
                  </a:cubicBezTo>
                  <a:lnTo>
                    <a:pt x="147862" y="209133"/>
                  </a:lnTo>
                  <a:cubicBezTo>
                    <a:pt x="154626" y="209133"/>
                    <a:pt x="160116" y="203643"/>
                    <a:pt x="160116" y="196879"/>
                  </a:cubicBezTo>
                  <a:lnTo>
                    <a:pt x="160116" y="12254"/>
                  </a:lnTo>
                  <a:cubicBezTo>
                    <a:pt x="160116" y="5490"/>
                    <a:pt x="154626" y="0"/>
                    <a:pt x="14786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 name="Google Shape;1291;p53"/>
            <p:cNvSpPr/>
            <p:nvPr/>
          </p:nvSpPr>
          <p:spPr>
            <a:xfrm>
              <a:off x="5398150" y="5262400"/>
              <a:ext cx="204075" cy="204075"/>
            </a:xfrm>
            <a:custGeom>
              <a:avLst/>
              <a:gdLst/>
              <a:ahLst/>
              <a:cxnLst/>
              <a:rect l="l" t="t" r="r" b="b"/>
              <a:pathLst>
                <a:path w="8163" h="8163" extrusionOk="0">
                  <a:moveTo>
                    <a:pt x="4069" y="1"/>
                  </a:moveTo>
                  <a:cubicBezTo>
                    <a:pt x="1814" y="1"/>
                    <a:pt x="1" y="1839"/>
                    <a:pt x="1" y="4094"/>
                  </a:cubicBezTo>
                  <a:cubicBezTo>
                    <a:pt x="1" y="6349"/>
                    <a:pt x="1814" y="8162"/>
                    <a:pt x="4069" y="8162"/>
                  </a:cubicBezTo>
                  <a:cubicBezTo>
                    <a:pt x="6324" y="8162"/>
                    <a:pt x="8162" y="6349"/>
                    <a:pt x="8162" y="4094"/>
                  </a:cubicBezTo>
                  <a:cubicBezTo>
                    <a:pt x="8162" y="1839"/>
                    <a:pt x="6324" y="1"/>
                    <a:pt x="406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 name="Google Shape;1292;p53"/>
            <p:cNvSpPr/>
            <p:nvPr/>
          </p:nvSpPr>
          <p:spPr>
            <a:xfrm>
              <a:off x="2007375" y="238125"/>
              <a:ext cx="204675" cy="204050"/>
            </a:xfrm>
            <a:custGeom>
              <a:avLst/>
              <a:gdLst/>
              <a:ahLst/>
              <a:cxnLst/>
              <a:rect l="l" t="t" r="r" b="b"/>
              <a:pathLst>
                <a:path w="8187" h="8162" extrusionOk="0">
                  <a:moveTo>
                    <a:pt x="4093" y="0"/>
                  </a:moveTo>
                  <a:cubicBezTo>
                    <a:pt x="1838" y="0"/>
                    <a:pt x="0" y="1838"/>
                    <a:pt x="0" y="4093"/>
                  </a:cubicBezTo>
                  <a:cubicBezTo>
                    <a:pt x="0" y="6348"/>
                    <a:pt x="1838" y="8161"/>
                    <a:pt x="4093" y="8161"/>
                  </a:cubicBezTo>
                  <a:cubicBezTo>
                    <a:pt x="6348" y="8161"/>
                    <a:pt x="8186" y="6348"/>
                    <a:pt x="8186" y="4093"/>
                  </a:cubicBezTo>
                  <a:cubicBezTo>
                    <a:pt x="8186"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93" name="Google Shape;1293;p53"/>
          <p:cNvGrpSpPr/>
          <p:nvPr/>
        </p:nvGrpSpPr>
        <p:grpSpPr>
          <a:xfrm>
            <a:off x="1179841" y="2806915"/>
            <a:ext cx="419837" cy="419837"/>
            <a:chOff x="1190625" y="238125"/>
            <a:chExt cx="5228350" cy="5228350"/>
          </a:xfrm>
        </p:grpSpPr>
        <p:sp>
          <p:nvSpPr>
            <p:cNvPr id="1294" name="Google Shape;1294;p53"/>
            <p:cNvSpPr/>
            <p:nvPr/>
          </p:nvSpPr>
          <p:spPr>
            <a:xfrm>
              <a:off x="1190625" y="238125"/>
              <a:ext cx="5228350" cy="5228350"/>
            </a:xfrm>
            <a:custGeom>
              <a:avLst/>
              <a:gdLst/>
              <a:ahLst/>
              <a:cxnLst/>
              <a:rect l="l" t="t" r="r" b="b"/>
              <a:pathLst>
                <a:path w="209134" h="209134" extrusionOk="0">
                  <a:moveTo>
                    <a:pt x="53111" y="0"/>
                  </a:moveTo>
                  <a:cubicBezTo>
                    <a:pt x="23823" y="0"/>
                    <a:pt x="0" y="23823"/>
                    <a:pt x="0" y="53111"/>
                  </a:cubicBezTo>
                  <a:lnTo>
                    <a:pt x="0" y="156047"/>
                  </a:lnTo>
                  <a:cubicBezTo>
                    <a:pt x="0" y="185311"/>
                    <a:pt x="23823" y="209133"/>
                    <a:pt x="53111" y="209133"/>
                  </a:cubicBezTo>
                  <a:lnTo>
                    <a:pt x="156047" y="209133"/>
                  </a:lnTo>
                  <a:cubicBezTo>
                    <a:pt x="185311" y="209133"/>
                    <a:pt x="209133" y="185311"/>
                    <a:pt x="209133" y="156047"/>
                  </a:cubicBezTo>
                  <a:lnTo>
                    <a:pt x="209133" y="53111"/>
                  </a:lnTo>
                  <a:cubicBezTo>
                    <a:pt x="209133" y="23823"/>
                    <a:pt x="185311" y="0"/>
                    <a:pt x="156047" y="0"/>
                  </a:cubicBezTo>
                  <a:lnTo>
                    <a:pt x="96393" y="0"/>
                  </a:lnTo>
                  <a:cubicBezTo>
                    <a:pt x="94138" y="0"/>
                    <a:pt x="92325" y="1838"/>
                    <a:pt x="92325" y="4093"/>
                  </a:cubicBezTo>
                  <a:cubicBezTo>
                    <a:pt x="92325" y="6348"/>
                    <a:pt x="94138" y="8161"/>
                    <a:pt x="96393" y="8161"/>
                  </a:cubicBezTo>
                  <a:lnTo>
                    <a:pt x="156047" y="8161"/>
                  </a:lnTo>
                  <a:cubicBezTo>
                    <a:pt x="180826" y="8161"/>
                    <a:pt x="200972" y="28332"/>
                    <a:pt x="200972" y="53111"/>
                  </a:cubicBezTo>
                  <a:lnTo>
                    <a:pt x="200972" y="156047"/>
                  </a:lnTo>
                  <a:cubicBezTo>
                    <a:pt x="200972" y="180826"/>
                    <a:pt x="180826" y="200972"/>
                    <a:pt x="156047" y="200972"/>
                  </a:cubicBezTo>
                  <a:lnTo>
                    <a:pt x="53111" y="200972"/>
                  </a:lnTo>
                  <a:cubicBezTo>
                    <a:pt x="28332" y="200972"/>
                    <a:pt x="8161" y="180826"/>
                    <a:pt x="8161" y="156047"/>
                  </a:cubicBezTo>
                  <a:lnTo>
                    <a:pt x="8161" y="53111"/>
                  </a:lnTo>
                  <a:cubicBezTo>
                    <a:pt x="8161" y="28332"/>
                    <a:pt x="28332" y="8161"/>
                    <a:pt x="53111" y="8161"/>
                  </a:cubicBezTo>
                  <a:lnTo>
                    <a:pt x="63723" y="8161"/>
                  </a:lnTo>
                  <a:cubicBezTo>
                    <a:pt x="65978" y="8161"/>
                    <a:pt x="67816" y="6348"/>
                    <a:pt x="67816" y="4093"/>
                  </a:cubicBezTo>
                  <a:cubicBezTo>
                    <a:pt x="67816" y="1838"/>
                    <a:pt x="65978" y="0"/>
                    <a:pt x="6372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 name="Google Shape;1295;p53"/>
            <p:cNvSpPr/>
            <p:nvPr/>
          </p:nvSpPr>
          <p:spPr>
            <a:xfrm>
              <a:off x="1599300" y="646800"/>
              <a:ext cx="4411600" cy="4411600"/>
            </a:xfrm>
            <a:custGeom>
              <a:avLst/>
              <a:gdLst/>
              <a:ahLst/>
              <a:cxnLst/>
              <a:rect l="l" t="t" r="r" b="b"/>
              <a:pathLst>
                <a:path w="176464" h="176464" extrusionOk="0">
                  <a:moveTo>
                    <a:pt x="36764" y="0"/>
                  </a:moveTo>
                  <a:cubicBezTo>
                    <a:pt x="16495" y="0"/>
                    <a:pt x="0" y="16495"/>
                    <a:pt x="0" y="36764"/>
                  </a:cubicBezTo>
                  <a:lnTo>
                    <a:pt x="0" y="139700"/>
                  </a:lnTo>
                  <a:cubicBezTo>
                    <a:pt x="0" y="159969"/>
                    <a:pt x="16495" y="176464"/>
                    <a:pt x="36764" y="176464"/>
                  </a:cubicBezTo>
                  <a:lnTo>
                    <a:pt x="96393" y="176464"/>
                  </a:lnTo>
                  <a:cubicBezTo>
                    <a:pt x="98648" y="176464"/>
                    <a:pt x="100486" y="174625"/>
                    <a:pt x="100486" y="172371"/>
                  </a:cubicBezTo>
                  <a:cubicBezTo>
                    <a:pt x="100486" y="170116"/>
                    <a:pt x="98648" y="168278"/>
                    <a:pt x="96393" y="168278"/>
                  </a:cubicBezTo>
                  <a:lnTo>
                    <a:pt x="36764" y="168278"/>
                  </a:lnTo>
                  <a:cubicBezTo>
                    <a:pt x="20980" y="168278"/>
                    <a:pt x="8162" y="155459"/>
                    <a:pt x="8162" y="139700"/>
                  </a:cubicBezTo>
                  <a:lnTo>
                    <a:pt x="8162" y="36764"/>
                  </a:lnTo>
                  <a:cubicBezTo>
                    <a:pt x="8162" y="20980"/>
                    <a:pt x="20980" y="8162"/>
                    <a:pt x="36764" y="8162"/>
                  </a:cubicBezTo>
                  <a:lnTo>
                    <a:pt x="139700" y="8162"/>
                  </a:lnTo>
                  <a:cubicBezTo>
                    <a:pt x="155459" y="8162"/>
                    <a:pt x="168278" y="20980"/>
                    <a:pt x="168278" y="36764"/>
                  </a:cubicBezTo>
                  <a:lnTo>
                    <a:pt x="168278" y="139700"/>
                  </a:lnTo>
                  <a:cubicBezTo>
                    <a:pt x="168278" y="155459"/>
                    <a:pt x="155459" y="168278"/>
                    <a:pt x="139700" y="168278"/>
                  </a:cubicBezTo>
                  <a:lnTo>
                    <a:pt x="129064" y="168278"/>
                  </a:lnTo>
                  <a:cubicBezTo>
                    <a:pt x="126809" y="168278"/>
                    <a:pt x="124995" y="170116"/>
                    <a:pt x="124995" y="172371"/>
                  </a:cubicBezTo>
                  <a:cubicBezTo>
                    <a:pt x="124995" y="174625"/>
                    <a:pt x="126809" y="176464"/>
                    <a:pt x="129064" y="176464"/>
                  </a:cubicBezTo>
                  <a:lnTo>
                    <a:pt x="139700" y="176464"/>
                  </a:lnTo>
                  <a:cubicBezTo>
                    <a:pt x="159969" y="176464"/>
                    <a:pt x="176464" y="159969"/>
                    <a:pt x="176464" y="139700"/>
                  </a:cubicBezTo>
                  <a:lnTo>
                    <a:pt x="176464" y="36764"/>
                  </a:lnTo>
                  <a:cubicBezTo>
                    <a:pt x="176464" y="16495"/>
                    <a:pt x="159969" y="0"/>
                    <a:pt x="13970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 name="Google Shape;1296;p53"/>
            <p:cNvSpPr/>
            <p:nvPr/>
          </p:nvSpPr>
          <p:spPr>
            <a:xfrm>
              <a:off x="2681350" y="1728850"/>
              <a:ext cx="2246875" cy="2246875"/>
            </a:xfrm>
            <a:custGeom>
              <a:avLst/>
              <a:gdLst/>
              <a:ahLst/>
              <a:cxnLst/>
              <a:rect l="l" t="t" r="r" b="b"/>
              <a:pathLst>
                <a:path w="89875" h="89875" extrusionOk="0">
                  <a:moveTo>
                    <a:pt x="44950" y="8187"/>
                  </a:moveTo>
                  <a:cubicBezTo>
                    <a:pt x="65219" y="8187"/>
                    <a:pt x="81713" y="24681"/>
                    <a:pt x="81713" y="44950"/>
                  </a:cubicBezTo>
                  <a:cubicBezTo>
                    <a:pt x="81713" y="65219"/>
                    <a:pt x="65219" y="81713"/>
                    <a:pt x="44950" y="81713"/>
                  </a:cubicBezTo>
                  <a:cubicBezTo>
                    <a:pt x="24681" y="81713"/>
                    <a:pt x="8187" y="65219"/>
                    <a:pt x="8187" y="44950"/>
                  </a:cubicBezTo>
                  <a:cubicBezTo>
                    <a:pt x="8187" y="24681"/>
                    <a:pt x="24681" y="8187"/>
                    <a:pt x="44950" y="8187"/>
                  </a:cubicBezTo>
                  <a:close/>
                  <a:moveTo>
                    <a:pt x="44950" y="1"/>
                  </a:moveTo>
                  <a:cubicBezTo>
                    <a:pt x="20172" y="1"/>
                    <a:pt x="1" y="20172"/>
                    <a:pt x="1" y="44950"/>
                  </a:cubicBezTo>
                  <a:cubicBezTo>
                    <a:pt x="1" y="69728"/>
                    <a:pt x="20172" y="89875"/>
                    <a:pt x="44950" y="89875"/>
                  </a:cubicBezTo>
                  <a:cubicBezTo>
                    <a:pt x="69728" y="89875"/>
                    <a:pt x="89875" y="69728"/>
                    <a:pt x="89875" y="44950"/>
                  </a:cubicBezTo>
                  <a:cubicBezTo>
                    <a:pt x="89875" y="20172"/>
                    <a:pt x="69728" y="1"/>
                    <a:pt x="4495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 name="Google Shape;1297;p53"/>
            <p:cNvSpPr/>
            <p:nvPr/>
          </p:nvSpPr>
          <p:spPr>
            <a:xfrm>
              <a:off x="3090050" y="2137550"/>
              <a:ext cx="1429500" cy="1429500"/>
            </a:xfrm>
            <a:custGeom>
              <a:avLst/>
              <a:gdLst/>
              <a:ahLst/>
              <a:cxnLst/>
              <a:rect l="l" t="t" r="r" b="b"/>
              <a:pathLst>
                <a:path w="57180" h="57180" extrusionOk="0">
                  <a:moveTo>
                    <a:pt x="28602" y="8162"/>
                  </a:moveTo>
                  <a:cubicBezTo>
                    <a:pt x="39851" y="8162"/>
                    <a:pt x="49018" y="17328"/>
                    <a:pt x="49018" y="28602"/>
                  </a:cubicBezTo>
                  <a:cubicBezTo>
                    <a:pt x="49018" y="39851"/>
                    <a:pt x="39851" y="49018"/>
                    <a:pt x="28602" y="49018"/>
                  </a:cubicBezTo>
                  <a:cubicBezTo>
                    <a:pt x="17328" y="49018"/>
                    <a:pt x="8162" y="39851"/>
                    <a:pt x="8162" y="28602"/>
                  </a:cubicBezTo>
                  <a:cubicBezTo>
                    <a:pt x="8162" y="17328"/>
                    <a:pt x="17328" y="8162"/>
                    <a:pt x="28602" y="8162"/>
                  </a:cubicBezTo>
                  <a:close/>
                  <a:moveTo>
                    <a:pt x="28602" y="0"/>
                  </a:moveTo>
                  <a:cubicBezTo>
                    <a:pt x="12818" y="0"/>
                    <a:pt x="0" y="12818"/>
                    <a:pt x="0" y="28602"/>
                  </a:cubicBezTo>
                  <a:cubicBezTo>
                    <a:pt x="0" y="44361"/>
                    <a:pt x="12818" y="57179"/>
                    <a:pt x="28602" y="57179"/>
                  </a:cubicBezTo>
                  <a:cubicBezTo>
                    <a:pt x="44361" y="57179"/>
                    <a:pt x="57179" y="44361"/>
                    <a:pt x="57179" y="28602"/>
                  </a:cubicBezTo>
                  <a:cubicBezTo>
                    <a:pt x="57179" y="12818"/>
                    <a:pt x="44361" y="0"/>
                    <a:pt x="2860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 name="Google Shape;1298;p53"/>
            <p:cNvSpPr/>
            <p:nvPr/>
          </p:nvSpPr>
          <p:spPr>
            <a:xfrm>
              <a:off x="4683125" y="1157200"/>
              <a:ext cx="816775" cy="816775"/>
            </a:xfrm>
            <a:custGeom>
              <a:avLst/>
              <a:gdLst/>
              <a:ahLst/>
              <a:cxnLst/>
              <a:rect l="l" t="t" r="r" b="b"/>
              <a:pathLst>
                <a:path w="32671" h="32671" extrusionOk="0">
                  <a:moveTo>
                    <a:pt x="16347" y="8162"/>
                  </a:moveTo>
                  <a:cubicBezTo>
                    <a:pt x="20832" y="8162"/>
                    <a:pt x="24509" y="11838"/>
                    <a:pt x="24509" y="16348"/>
                  </a:cubicBezTo>
                  <a:cubicBezTo>
                    <a:pt x="24509" y="20857"/>
                    <a:pt x="20832" y="24509"/>
                    <a:pt x="16347" y="24509"/>
                  </a:cubicBezTo>
                  <a:cubicBezTo>
                    <a:pt x="11838" y="24509"/>
                    <a:pt x="8161" y="20857"/>
                    <a:pt x="8161" y="16348"/>
                  </a:cubicBezTo>
                  <a:cubicBezTo>
                    <a:pt x="8161" y="11838"/>
                    <a:pt x="11838" y="8162"/>
                    <a:pt x="16347" y="8162"/>
                  </a:cubicBezTo>
                  <a:close/>
                  <a:moveTo>
                    <a:pt x="16347" y="0"/>
                  </a:moveTo>
                  <a:cubicBezTo>
                    <a:pt x="7328" y="0"/>
                    <a:pt x="0" y="7328"/>
                    <a:pt x="0" y="16348"/>
                  </a:cubicBezTo>
                  <a:cubicBezTo>
                    <a:pt x="0" y="25342"/>
                    <a:pt x="7328" y="32670"/>
                    <a:pt x="16347" y="32670"/>
                  </a:cubicBezTo>
                  <a:cubicBezTo>
                    <a:pt x="25342" y="32670"/>
                    <a:pt x="32670" y="25342"/>
                    <a:pt x="32670" y="16348"/>
                  </a:cubicBezTo>
                  <a:cubicBezTo>
                    <a:pt x="32670" y="7328"/>
                    <a:pt x="25342" y="0"/>
                    <a:pt x="1634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 name="Google Shape;1299;p53"/>
            <p:cNvSpPr/>
            <p:nvPr/>
          </p:nvSpPr>
          <p:spPr>
            <a:xfrm>
              <a:off x="3090050" y="238125"/>
              <a:ext cx="204050" cy="204050"/>
            </a:xfrm>
            <a:custGeom>
              <a:avLst/>
              <a:gdLst/>
              <a:ahLst/>
              <a:cxnLst/>
              <a:rect l="l" t="t" r="r" b="b"/>
              <a:pathLst>
                <a:path w="8162" h="8162" extrusionOk="0">
                  <a:moveTo>
                    <a:pt x="4093" y="0"/>
                  </a:moveTo>
                  <a:cubicBezTo>
                    <a:pt x="1838" y="0"/>
                    <a:pt x="0" y="1838"/>
                    <a:pt x="0" y="4093"/>
                  </a:cubicBezTo>
                  <a:cubicBezTo>
                    <a:pt x="0" y="6348"/>
                    <a:pt x="1838" y="8161"/>
                    <a:pt x="4093" y="8161"/>
                  </a:cubicBezTo>
                  <a:cubicBezTo>
                    <a:pt x="6348" y="8161"/>
                    <a:pt x="8162" y="6348"/>
                    <a:pt x="8162" y="4093"/>
                  </a:cubicBezTo>
                  <a:cubicBezTo>
                    <a:pt x="8162"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 name="Google Shape;1300;p53"/>
            <p:cNvSpPr/>
            <p:nvPr/>
          </p:nvSpPr>
          <p:spPr>
            <a:xfrm>
              <a:off x="4315475" y="4853725"/>
              <a:ext cx="204075" cy="204675"/>
            </a:xfrm>
            <a:custGeom>
              <a:avLst/>
              <a:gdLst/>
              <a:ahLst/>
              <a:cxnLst/>
              <a:rect l="l" t="t" r="r" b="b"/>
              <a:pathLst>
                <a:path w="8163" h="8187" extrusionOk="0">
                  <a:moveTo>
                    <a:pt x="4094" y="1"/>
                  </a:moveTo>
                  <a:cubicBezTo>
                    <a:pt x="1839" y="1"/>
                    <a:pt x="1" y="1839"/>
                    <a:pt x="1" y="4094"/>
                  </a:cubicBezTo>
                  <a:cubicBezTo>
                    <a:pt x="1" y="6348"/>
                    <a:pt x="1839" y="8187"/>
                    <a:pt x="4094" y="8187"/>
                  </a:cubicBezTo>
                  <a:cubicBezTo>
                    <a:pt x="6349" y="8187"/>
                    <a:pt x="8162" y="6348"/>
                    <a:pt x="8162" y="4094"/>
                  </a:cubicBezTo>
                  <a:cubicBezTo>
                    <a:pt x="8162" y="1839"/>
                    <a:pt x="6349" y="1"/>
                    <a:pt x="409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1" name="Google Shape;1301;p53"/>
          <p:cNvGrpSpPr/>
          <p:nvPr/>
        </p:nvGrpSpPr>
        <p:grpSpPr>
          <a:xfrm>
            <a:off x="2984321" y="2806907"/>
            <a:ext cx="417869" cy="419837"/>
            <a:chOff x="1204700" y="238125"/>
            <a:chExt cx="5203850" cy="5228350"/>
          </a:xfrm>
        </p:grpSpPr>
        <p:sp>
          <p:nvSpPr>
            <p:cNvPr id="1302" name="Google Shape;1302;p53"/>
            <p:cNvSpPr/>
            <p:nvPr/>
          </p:nvSpPr>
          <p:spPr>
            <a:xfrm>
              <a:off x="1204700" y="238125"/>
              <a:ext cx="5203850" cy="5228350"/>
            </a:xfrm>
            <a:custGeom>
              <a:avLst/>
              <a:gdLst/>
              <a:ahLst/>
              <a:cxnLst/>
              <a:rect l="l" t="t" r="r" b="b"/>
              <a:pathLst>
                <a:path w="208154" h="209134" extrusionOk="0">
                  <a:moveTo>
                    <a:pt x="104555" y="0"/>
                  </a:moveTo>
                  <a:cubicBezTo>
                    <a:pt x="82791" y="0"/>
                    <a:pt x="61959" y="6666"/>
                    <a:pt x="44313" y="19313"/>
                  </a:cubicBezTo>
                  <a:cubicBezTo>
                    <a:pt x="42474" y="20612"/>
                    <a:pt x="42058" y="23185"/>
                    <a:pt x="43381" y="24999"/>
                  </a:cubicBezTo>
                  <a:cubicBezTo>
                    <a:pt x="44171" y="26117"/>
                    <a:pt x="45433" y="26709"/>
                    <a:pt x="46708" y="26709"/>
                  </a:cubicBezTo>
                  <a:cubicBezTo>
                    <a:pt x="47530" y="26709"/>
                    <a:pt x="48357" y="26464"/>
                    <a:pt x="49067" y="25955"/>
                  </a:cubicBezTo>
                  <a:cubicBezTo>
                    <a:pt x="65317" y="14313"/>
                    <a:pt x="84507" y="8161"/>
                    <a:pt x="104555" y="8161"/>
                  </a:cubicBezTo>
                  <a:cubicBezTo>
                    <a:pt x="157175" y="8161"/>
                    <a:pt x="199992" y="50978"/>
                    <a:pt x="199992" y="103599"/>
                  </a:cubicBezTo>
                  <a:cubicBezTo>
                    <a:pt x="199992" y="156219"/>
                    <a:pt x="157175" y="199036"/>
                    <a:pt x="104555" y="199036"/>
                  </a:cubicBezTo>
                  <a:cubicBezTo>
                    <a:pt x="88526" y="199036"/>
                    <a:pt x="72669" y="194967"/>
                    <a:pt x="58724" y="187321"/>
                  </a:cubicBezTo>
                  <a:cubicBezTo>
                    <a:pt x="58113" y="186983"/>
                    <a:pt x="57438" y="186814"/>
                    <a:pt x="56756" y="186814"/>
                  </a:cubicBezTo>
                  <a:cubicBezTo>
                    <a:pt x="56398" y="186814"/>
                    <a:pt x="56038" y="186860"/>
                    <a:pt x="55685" y="186953"/>
                  </a:cubicBezTo>
                  <a:lnTo>
                    <a:pt x="10221" y="199232"/>
                  </a:lnTo>
                  <a:lnTo>
                    <a:pt x="22622" y="154993"/>
                  </a:lnTo>
                  <a:cubicBezTo>
                    <a:pt x="22916" y="153915"/>
                    <a:pt x="22769" y="152788"/>
                    <a:pt x="22206" y="151832"/>
                  </a:cubicBezTo>
                  <a:cubicBezTo>
                    <a:pt x="13652" y="137249"/>
                    <a:pt x="9142" y="120583"/>
                    <a:pt x="9142" y="103599"/>
                  </a:cubicBezTo>
                  <a:cubicBezTo>
                    <a:pt x="9142" y="83550"/>
                    <a:pt x="15270" y="64360"/>
                    <a:pt x="26911" y="48111"/>
                  </a:cubicBezTo>
                  <a:cubicBezTo>
                    <a:pt x="28235" y="46273"/>
                    <a:pt x="27794" y="43724"/>
                    <a:pt x="25980" y="42425"/>
                  </a:cubicBezTo>
                  <a:cubicBezTo>
                    <a:pt x="25255" y="41903"/>
                    <a:pt x="24419" y="41651"/>
                    <a:pt x="23591" y="41651"/>
                  </a:cubicBezTo>
                  <a:cubicBezTo>
                    <a:pt x="22321" y="41651"/>
                    <a:pt x="21071" y="42243"/>
                    <a:pt x="20269" y="43356"/>
                  </a:cubicBezTo>
                  <a:cubicBezTo>
                    <a:pt x="7647" y="61002"/>
                    <a:pt x="957" y="81835"/>
                    <a:pt x="957" y="103599"/>
                  </a:cubicBezTo>
                  <a:cubicBezTo>
                    <a:pt x="957" y="121441"/>
                    <a:pt x="5564" y="138989"/>
                    <a:pt x="14289" y="154430"/>
                  </a:cubicBezTo>
                  <a:lnTo>
                    <a:pt x="417" y="203962"/>
                  </a:lnTo>
                  <a:cubicBezTo>
                    <a:pt x="1" y="205359"/>
                    <a:pt x="393" y="206879"/>
                    <a:pt x="1447" y="207932"/>
                  </a:cubicBezTo>
                  <a:cubicBezTo>
                    <a:pt x="2206" y="208717"/>
                    <a:pt x="3260" y="209133"/>
                    <a:pt x="4339" y="209133"/>
                  </a:cubicBezTo>
                  <a:cubicBezTo>
                    <a:pt x="4706" y="209133"/>
                    <a:pt x="5050" y="209084"/>
                    <a:pt x="5393" y="209011"/>
                  </a:cubicBezTo>
                  <a:lnTo>
                    <a:pt x="56248" y="195261"/>
                  </a:lnTo>
                  <a:cubicBezTo>
                    <a:pt x="71052" y="203080"/>
                    <a:pt x="87718" y="207197"/>
                    <a:pt x="104555" y="207197"/>
                  </a:cubicBezTo>
                  <a:cubicBezTo>
                    <a:pt x="132226" y="207197"/>
                    <a:pt x="158254" y="196413"/>
                    <a:pt x="177812" y="176855"/>
                  </a:cubicBezTo>
                  <a:cubicBezTo>
                    <a:pt x="197370" y="157297"/>
                    <a:pt x="208154" y="131269"/>
                    <a:pt x="208154" y="103599"/>
                  </a:cubicBezTo>
                  <a:cubicBezTo>
                    <a:pt x="208154" y="75928"/>
                    <a:pt x="197370" y="49900"/>
                    <a:pt x="177812" y="30342"/>
                  </a:cubicBezTo>
                  <a:cubicBezTo>
                    <a:pt x="158254" y="10784"/>
                    <a:pt x="132226" y="0"/>
                    <a:pt x="10455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 name="Google Shape;1303;p53"/>
            <p:cNvSpPr/>
            <p:nvPr/>
          </p:nvSpPr>
          <p:spPr>
            <a:xfrm>
              <a:off x="1637275" y="646800"/>
              <a:ext cx="4362600" cy="4362575"/>
            </a:xfrm>
            <a:custGeom>
              <a:avLst/>
              <a:gdLst/>
              <a:ahLst/>
              <a:cxnLst/>
              <a:rect l="l" t="t" r="r" b="b"/>
              <a:pathLst>
                <a:path w="174504" h="174503" extrusionOk="0">
                  <a:moveTo>
                    <a:pt x="87252" y="0"/>
                  </a:moveTo>
                  <a:cubicBezTo>
                    <a:pt x="63944" y="0"/>
                    <a:pt x="42033" y="9069"/>
                    <a:pt x="25564" y="25538"/>
                  </a:cubicBezTo>
                  <a:cubicBezTo>
                    <a:pt x="9069" y="42033"/>
                    <a:pt x="1" y="63944"/>
                    <a:pt x="1" y="87252"/>
                  </a:cubicBezTo>
                  <a:cubicBezTo>
                    <a:pt x="1" y="102766"/>
                    <a:pt x="4118" y="118010"/>
                    <a:pt x="11937" y="131343"/>
                  </a:cubicBezTo>
                  <a:lnTo>
                    <a:pt x="14584" y="135828"/>
                  </a:lnTo>
                  <a:lnTo>
                    <a:pt x="6594" y="164332"/>
                  </a:lnTo>
                  <a:cubicBezTo>
                    <a:pt x="6202" y="165753"/>
                    <a:pt x="6594" y="167273"/>
                    <a:pt x="7623" y="168302"/>
                  </a:cubicBezTo>
                  <a:cubicBezTo>
                    <a:pt x="8396" y="169094"/>
                    <a:pt x="9446" y="169526"/>
                    <a:pt x="10523" y="169526"/>
                  </a:cubicBezTo>
                  <a:cubicBezTo>
                    <a:pt x="10880" y="169526"/>
                    <a:pt x="11240" y="169478"/>
                    <a:pt x="11594" y="169380"/>
                  </a:cubicBezTo>
                  <a:lnTo>
                    <a:pt x="41004" y="161415"/>
                  </a:lnTo>
                  <a:lnTo>
                    <a:pt x="45342" y="163792"/>
                  </a:lnTo>
                  <a:cubicBezTo>
                    <a:pt x="58111" y="170802"/>
                    <a:pt x="72596" y="174503"/>
                    <a:pt x="87252" y="174503"/>
                  </a:cubicBezTo>
                  <a:cubicBezTo>
                    <a:pt x="104580" y="174503"/>
                    <a:pt x="121295" y="169454"/>
                    <a:pt x="135632" y="159871"/>
                  </a:cubicBezTo>
                  <a:cubicBezTo>
                    <a:pt x="137520" y="158621"/>
                    <a:pt x="138034" y="156097"/>
                    <a:pt x="136784" y="154210"/>
                  </a:cubicBezTo>
                  <a:cubicBezTo>
                    <a:pt x="135985" y="153026"/>
                    <a:pt x="134694" y="152392"/>
                    <a:pt x="133377" y="152392"/>
                  </a:cubicBezTo>
                  <a:cubicBezTo>
                    <a:pt x="132594" y="152392"/>
                    <a:pt x="131802" y="152616"/>
                    <a:pt x="131098" y="153082"/>
                  </a:cubicBezTo>
                  <a:cubicBezTo>
                    <a:pt x="118109" y="161758"/>
                    <a:pt x="102938" y="166341"/>
                    <a:pt x="87252" y="166341"/>
                  </a:cubicBezTo>
                  <a:cubicBezTo>
                    <a:pt x="73968" y="166341"/>
                    <a:pt x="60832" y="162984"/>
                    <a:pt x="49264" y="156636"/>
                  </a:cubicBezTo>
                  <a:lnTo>
                    <a:pt x="43504" y="153474"/>
                  </a:lnTo>
                  <a:cubicBezTo>
                    <a:pt x="42893" y="153137"/>
                    <a:pt x="42218" y="152968"/>
                    <a:pt x="41536" y="152968"/>
                  </a:cubicBezTo>
                  <a:cubicBezTo>
                    <a:pt x="41178" y="152968"/>
                    <a:pt x="40819" y="153014"/>
                    <a:pt x="40465" y="153107"/>
                  </a:cubicBezTo>
                  <a:lnTo>
                    <a:pt x="16397" y="159626"/>
                  </a:lnTo>
                  <a:lnTo>
                    <a:pt x="16397" y="159626"/>
                  </a:lnTo>
                  <a:lnTo>
                    <a:pt x="22917" y="136367"/>
                  </a:lnTo>
                  <a:cubicBezTo>
                    <a:pt x="23211" y="135289"/>
                    <a:pt x="23064" y="134161"/>
                    <a:pt x="22500" y="133206"/>
                  </a:cubicBezTo>
                  <a:lnTo>
                    <a:pt x="18995" y="127201"/>
                  </a:lnTo>
                  <a:cubicBezTo>
                    <a:pt x="11912" y="115143"/>
                    <a:pt x="8162" y="101320"/>
                    <a:pt x="8162" y="87252"/>
                  </a:cubicBezTo>
                  <a:cubicBezTo>
                    <a:pt x="8162" y="43650"/>
                    <a:pt x="43651" y="8162"/>
                    <a:pt x="87252" y="8162"/>
                  </a:cubicBezTo>
                  <a:cubicBezTo>
                    <a:pt x="130878" y="8162"/>
                    <a:pt x="166342" y="43650"/>
                    <a:pt x="166342" y="87252"/>
                  </a:cubicBezTo>
                  <a:cubicBezTo>
                    <a:pt x="166342" y="102937"/>
                    <a:pt x="161759" y="118108"/>
                    <a:pt x="153083" y="131098"/>
                  </a:cubicBezTo>
                  <a:cubicBezTo>
                    <a:pt x="151833" y="132985"/>
                    <a:pt x="152347" y="135509"/>
                    <a:pt x="154210" y="136759"/>
                  </a:cubicBezTo>
                  <a:cubicBezTo>
                    <a:pt x="154914" y="137225"/>
                    <a:pt x="155706" y="137449"/>
                    <a:pt x="156488" y="137449"/>
                  </a:cubicBezTo>
                  <a:cubicBezTo>
                    <a:pt x="157803" y="137449"/>
                    <a:pt x="159088" y="136815"/>
                    <a:pt x="159872" y="135632"/>
                  </a:cubicBezTo>
                  <a:cubicBezTo>
                    <a:pt x="169455" y="121294"/>
                    <a:pt x="174503" y="104555"/>
                    <a:pt x="174503" y="87252"/>
                  </a:cubicBezTo>
                  <a:cubicBezTo>
                    <a:pt x="174503" y="63944"/>
                    <a:pt x="165435" y="42033"/>
                    <a:pt x="148965" y="25538"/>
                  </a:cubicBezTo>
                  <a:cubicBezTo>
                    <a:pt x="132471" y="9069"/>
                    <a:pt x="110560" y="0"/>
                    <a:pt x="8725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 name="Google Shape;1304;p53"/>
            <p:cNvSpPr/>
            <p:nvPr/>
          </p:nvSpPr>
          <p:spPr>
            <a:xfrm>
              <a:off x="2430750" y="1598375"/>
              <a:ext cx="2754200" cy="2533600"/>
            </a:xfrm>
            <a:custGeom>
              <a:avLst/>
              <a:gdLst/>
              <a:ahLst/>
              <a:cxnLst/>
              <a:rect l="l" t="t" r="r" b="b"/>
              <a:pathLst>
                <a:path w="110168" h="101344" extrusionOk="0">
                  <a:moveTo>
                    <a:pt x="22090" y="8171"/>
                  </a:moveTo>
                  <a:cubicBezTo>
                    <a:pt x="22803" y="8171"/>
                    <a:pt x="23739" y="8181"/>
                    <a:pt x="24951" y="8210"/>
                  </a:cubicBezTo>
                  <a:cubicBezTo>
                    <a:pt x="25931" y="8210"/>
                    <a:pt x="26397" y="8480"/>
                    <a:pt x="26544" y="8627"/>
                  </a:cubicBezTo>
                  <a:cubicBezTo>
                    <a:pt x="26740" y="9092"/>
                    <a:pt x="32499" y="22253"/>
                    <a:pt x="34656" y="27278"/>
                  </a:cubicBezTo>
                  <a:cubicBezTo>
                    <a:pt x="35735" y="29802"/>
                    <a:pt x="35073" y="30537"/>
                    <a:pt x="34754" y="30905"/>
                  </a:cubicBezTo>
                  <a:cubicBezTo>
                    <a:pt x="34705" y="30954"/>
                    <a:pt x="34656" y="31003"/>
                    <a:pt x="34607" y="31052"/>
                  </a:cubicBezTo>
                  <a:lnTo>
                    <a:pt x="34362" y="31346"/>
                  </a:lnTo>
                  <a:cubicBezTo>
                    <a:pt x="32009" y="34116"/>
                    <a:pt x="30343" y="35978"/>
                    <a:pt x="29436" y="36934"/>
                  </a:cubicBezTo>
                  <a:cubicBezTo>
                    <a:pt x="26421" y="40022"/>
                    <a:pt x="26715" y="44311"/>
                    <a:pt x="28259" y="46983"/>
                  </a:cubicBezTo>
                  <a:cubicBezTo>
                    <a:pt x="32181" y="53796"/>
                    <a:pt x="38994" y="61492"/>
                    <a:pt x="45587" y="66614"/>
                  </a:cubicBezTo>
                  <a:cubicBezTo>
                    <a:pt x="48332" y="68722"/>
                    <a:pt x="53650" y="72643"/>
                    <a:pt x="58822" y="75266"/>
                  </a:cubicBezTo>
                  <a:cubicBezTo>
                    <a:pt x="60442" y="76100"/>
                    <a:pt x="64290" y="78049"/>
                    <a:pt x="68033" y="78049"/>
                  </a:cubicBezTo>
                  <a:cubicBezTo>
                    <a:pt x="69897" y="78049"/>
                    <a:pt x="71734" y="77566"/>
                    <a:pt x="73257" y="76222"/>
                  </a:cubicBezTo>
                  <a:cubicBezTo>
                    <a:pt x="74532" y="75094"/>
                    <a:pt x="76321" y="72742"/>
                    <a:pt x="78723" y="69531"/>
                  </a:cubicBezTo>
                  <a:cubicBezTo>
                    <a:pt x="79409" y="68624"/>
                    <a:pt x="80267" y="67472"/>
                    <a:pt x="80586" y="67080"/>
                  </a:cubicBezTo>
                  <a:cubicBezTo>
                    <a:pt x="80806" y="66884"/>
                    <a:pt x="80978" y="66712"/>
                    <a:pt x="81125" y="66516"/>
                  </a:cubicBezTo>
                  <a:cubicBezTo>
                    <a:pt x="81574" y="66037"/>
                    <a:pt x="81877" y="65713"/>
                    <a:pt x="82420" y="65713"/>
                  </a:cubicBezTo>
                  <a:cubicBezTo>
                    <a:pt x="82765" y="65713"/>
                    <a:pt x="83207" y="65844"/>
                    <a:pt x="83845" y="66149"/>
                  </a:cubicBezTo>
                  <a:cubicBezTo>
                    <a:pt x="88772" y="68551"/>
                    <a:pt x="101050" y="74629"/>
                    <a:pt x="101492" y="74849"/>
                  </a:cubicBezTo>
                  <a:cubicBezTo>
                    <a:pt x="101639" y="74996"/>
                    <a:pt x="101859" y="75486"/>
                    <a:pt x="101835" y="76467"/>
                  </a:cubicBezTo>
                  <a:cubicBezTo>
                    <a:pt x="101761" y="79874"/>
                    <a:pt x="101614" y="81099"/>
                    <a:pt x="101590" y="81320"/>
                  </a:cubicBezTo>
                  <a:cubicBezTo>
                    <a:pt x="101565" y="81393"/>
                    <a:pt x="101590" y="81344"/>
                    <a:pt x="101565" y="81442"/>
                  </a:cubicBezTo>
                  <a:cubicBezTo>
                    <a:pt x="101516" y="81712"/>
                    <a:pt x="101001" y="84457"/>
                    <a:pt x="98771" y="87153"/>
                  </a:cubicBezTo>
                  <a:cubicBezTo>
                    <a:pt x="95585" y="90952"/>
                    <a:pt x="90487" y="92961"/>
                    <a:pt x="83625" y="93157"/>
                  </a:cubicBezTo>
                  <a:cubicBezTo>
                    <a:pt x="83327" y="93167"/>
                    <a:pt x="83029" y="93172"/>
                    <a:pt x="82729" y="93172"/>
                  </a:cubicBezTo>
                  <a:cubicBezTo>
                    <a:pt x="73756" y="93172"/>
                    <a:pt x="63662" y="88994"/>
                    <a:pt x="56690" y="85413"/>
                  </a:cubicBezTo>
                  <a:cubicBezTo>
                    <a:pt x="41984" y="77937"/>
                    <a:pt x="32499" y="69849"/>
                    <a:pt x="21617" y="55585"/>
                  </a:cubicBezTo>
                  <a:cubicBezTo>
                    <a:pt x="12647" y="43797"/>
                    <a:pt x="8383" y="33429"/>
                    <a:pt x="9290" y="25562"/>
                  </a:cubicBezTo>
                  <a:cubicBezTo>
                    <a:pt x="10981" y="10783"/>
                    <a:pt x="19093" y="8455"/>
                    <a:pt x="20196" y="8210"/>
                  </a:cubicBezTo>
                  <a:cubicBezTo>
                    <a:pt x="20419" y="8195"/>
                    <a:pt x="20987" y="8171"/>
                    <a:pt x="22090" y="8171"/>
                  </a:cubicBezTo>
                  <a:close/>
                  <a:moveTo>
                    <a:pt x="22665" y="1"/>
                  </a:moveTo>
                  <a:cubicBezTo>
                    <a:pt x="20305" y="1"/>
                    <a:pt x="19408" y="79"/>
                    <a:pt x="19142" y="98"/>
                  </a:cubicBezTo>
                  <a:cubicBezTo>
                    <a:pt x="19118" y="98"/>
                    <a:pt x="19093" y="122"/>
                    <a:pt x="19044" y="122"/>
                  </a:cubicBezTo>
                  <a:cubicBezTo>
                    <a:pt x="18431" y="220"/>
                    <a:pt x="3726" y="2597"/>
                    <a:pt x="1177" y="24631"/>
                  </a:cubicBezTo>
                  <a:cubicBezTo>
                    <a:pt x="1" y="34777"/>
                    <a:pt x="4706" y="46860"/>
                    <a:pt x="15123" y="60536"/>
                  </a:cubicBezTo>
                  <a:cubicBezTo>
                    <a:pt x="26666" y="75683"/>
                    <a:pt x="37279" y="84702"/>
                    <a:pt x="52964" y="92692"/>
                  </a:cubicBezTo>
                  <a:cubicBezTo>
                    <a:pt x="60783" y="96687"/>
                    <a:pt x="72204" y="101343"/>
                    <a:pt x="82816" y="101343"/>
                  </a:cubicBezTo>
                  <a:lnTo>
                    <a:pt x="83845" y="101343"/>
                  </a:lnTo>
                  <a:cubicBezTo>
                    <a:pt x="95781" y="100976"/>
                    <a:pt x="102153" y="96025"/>
                    <a:pt x="105413" y="91932"/>
                  </a:cubicBezTo>
                  <a:cubicBezTo>
                    <a:pt x="108844" y="87569"/>
                    <a:pt x="109579" y="83280"/>
                    <a:pt x="109678" y="82545"/>
                  </a:cubicBezTo>
                  <a:cubicBezTo>
                    <a:pt x="109751" y="82079"/>
                    <a:pt x="109898" y="80584"/>
                    <a:pt x="110021" y="76712"/>
                  </a:cubicBezTo>
                  <a:cubicBezTo>
                    <a:pt x="110168" y="71271"/>
                    <a:pt x="107055" y="68403"/>
                    <a:pt x="105045" y="67497"/>
                  </a:cubicBezTo>
                  <a:cubicBezTo>
                    <a:pt x="103893" y="66933"/>
                    <a:pt x="92203" y="61124"/>
                    <a:pt x="87399" y="58821"/>
                  </a:cubicBezTo>
                  <a:cubicBezTo>
                    <a:pt x="85957" y="58110"/>
                    <a:pt x="84213" y="57541"/>
                    <a:pt x="82343" y="57541"/>
                  </a:cubicBezTo>
                  <a:cubicBezTo>
                    <a:pt x="80017" y="57541"/>
                    <a:pt x="77497" y="58421"/>
                    <a:pt x="75120" y="61002"/>
                  </a:cubicBezTo>
                  <a:cubicBezTo>
                    <a:pt x="75096" y="61026"/>
                    <a:pt x="75096" y="61026"/>
                    <a:pt x="75071" y="61051"/>
                  </a:cubicBezTo>
                  <a:cubicBezTo>
                    <a:pt x="74483" y="61566"/>
                    <a:pt x="73919" y="62325"/>
                    <a:pt x="72179" y="64654"/>
                  </a:cubicBezTo>
                  <a:cubicBezTo>
                    <a:pt x="71101" y="66075"/>
                    <a:pt x="68968" y="68943"/>
                    <a:pt x="68062" y="69898"/>
                  </a:cubicBezTo>
                  <a:cubicBezTo>
                    <a:pt x="68014" y="69902"/>
                    <a:pt x="67964" y="69904"/>
                    <a:pt x="67911" y="69904"/>
                  </a:cubicBezTo>
                  <a:cubicBezTo>
                    <a:pt x="65810" y="69904"/>
                    <a:pt x="59482" y="67030"/>
                    <a:pt x="50611" y="60169"/>
                  </a:cubicBezTo>
                  <a:cubicBezTo>
                    <a:pt x="44852" y="55708"/>
                    <a:pt x="38725" y="48796"/>
                    <a:pt x="35342" y="42939"/>
                  </a:cubicBezTo>
                  <a:cubicBezTo>
                    <a:pt x="35318" y="42841"/>
                    <a:pt x="35293" y="42694"/>
                    <a:pt x="35293" y="42620"/>
                  </a:cubicBezTo>
                  <a:cubicBezTo>
                    <a:pt x="36690" y="41174"/>
                    <a:pt x="38994" y="38527"/>
                    <a:pt x="40587" y="36640"/>
                  </a:cubicBezTo>
                  <a:lnTo>
                    <a:pt x="40857" y="36321"/>
                  </a:lnTo>
                  <a:cubicBezTo>
                    <a:pt x="44509" y="32229"/>
                    <a:pt x="43602" y="27400"/>
                    <a:pt x="42180" y="24067"/>
                  </a:cubicBezTo>
                  <a:cubicBezTo>
                    <a:pt x="40073" y="19165"/>
                    <a:pt x="34583" y="6617"/>
                    <a:pt x="34068" y="5440"/>
                  </a:cubicBezTo>
                  <a:cubicBezTo>
                    <a:pt x="33259" y="3382"/>
                    <a:pt x="30563" y="147"/>
                    <a:pt x="25122" y="24"/>
                  </a:cubicBezTo>
                  <a:cubicBezTo>
                    <a:pt x="24165" y="7"/>
                    <a:pt x="23353" y="1"/>
                    <a:pt x="22665"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 name="Google Shape;1305;p53"/>
            <p:cNvSpPr/>
            <p:nvPr/>
          </p:nvSpPr>
          <p:spPr>
            <a:xfrm>
              <a:off x="1946100" y="966975"/>
              <a:ext cx="226725" cy="204325"/>
            </a:xfrm>
            <a:custGeom>
              <a:avLst/>
              <a:gdLst/>
              <a:ahLst/>
              <a:cxnLst/>
              <a:rect l="l" t="t" r="r" b="b"/>
              <a:pathLst>
                <a:path w="9069" h="8173" extrusionOk="0">
                  <a:moveTo>
                    <a:pt x="4532" y="1"/>
                  </a:moveTo>
                  <a:cubicBezTo>
                    <a:pt x="3553" y="1"/>
                    <a:pt x="2572" y="352"/>
                    <a:pt x="1789" y="1065"/>
                  </a:cubicBezTo>
                  <a:cubicBezTo>
                    <a:pt x="123" y="2585"/>
                    <a:pt x="0" y="5158"/>
                    <a:pt x="1520" y="6825"/>
                  </a:cubicBezTo>
                  <a:cubicBezTo>
                    <a:pt x="2329" y="7707"/>
                    <a:pt x="3432" y="8173"/>
                    <a:pt x="4534" y="8173"/>
                  </a:cubicBezTo>
                  <a:cubicBezTo>
                    <a:pt x="5515" y="8173"/>
                    <a:pt x="6495" y="7805"/>
                    <a:pt x="7279" y="7094"/>
                  </a:cubicBezTo>
                  <a:cubicBezTo>
                    <a:pt x="8946" y="5575"/>
                    <a:pt x="9069" y="3002"/>
                    <a:pt x="7549" y="1335"/>
                  </a:cubicBezTo>
                  <a:cubicBezTo>
                    <a:pt x="6743" y="450"/>
                    <a:pt x="5639" y="1"/>
                    <a:pt x="453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 name="Google Shape;1306;p53"/>
            <p:cNvSpPr/>
            <p:nvPr/>
          </p:nvSpPr>
          <p:spPr>
            <a:xfrm>
              <a:off x="5175750" y="4196075"/>
              <a:ext cx="226725" cy="204275"/>
            </a:xfrm>
            <a:custGeom>
              <a:avLst/>
              <a:gdLst/>
              <a:ahLst/>
              <a:cxnLst/>
              <a:rect l="l" t="t" r="r" b="b"/>
              <a:pathLst>
                <a:path w="9069" h="8171" extrusionOk="0">
                  <a:moveTo>
                    <a:pt x="4538" y="1"/>
                  </a:moveTo>
                  <a:cubicBezTo>
                    <a:pt x="3424" y="1"/>
                    <a:pt x="2316" y="456"/>
                    <a:pt x="1520" y="1357"/>
                  </a:cubicBezTo>
                  <a:lnTo>
                    <a:pt x="1495" y="1357"/>
                  </a:lnTo>
                  <a:cubicBezTo>
                    <a:pt x="0" y="3023"/>
                    <a:pt x="123" y="5597"/>
                    <a:pt x="1789" y="7116"/>
                  </a:cubicBezTo>
                  <a:cubicBezTo>
                    <a:pt x="2573" y="7827"/>
                    <a:pt x="3554" y="8170"/>
                    <a:pt x="4534" y="8170"/>
                  </a:cubicBezTo>
                  <a:cubicBezTo>
                    <a:pt x="5637" y="8170"/>
                    <a:pt x="6740" y="7729"/>
                    <a:pt x="7549" y="6847"/>
                  </a:cubicBezTo>
                  <a:cubicBezTo>
                    <a:pt x="9068" y="5180"/>
                    <a:pt x="8946" y="2582"/>
                    <a:pt x="7279" y="1063"/>
                  </a:cubicBezTo>
                  <a:cubicBezTo>
                    <a:pt x="6500" y="352"/>
                    <a:pt x="5517" y="1"/>
                    <a:pt x="453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07" name="Google Shape;1307;p53"/>
          <p:cNvGrpSpPr/>
          <p:nvPr/>
        </p:nvGrpSpPr>
        <p:grpSpPr>
          <a:xfrm>
            <a:off x="2983017" y="1041512"/>
            <a:ext cx="420477" cy="342935"/>
            <a:chOff x="1180800" y="717250"/>
            <a:chExt cx="5236325" cy="4270675"/>
          </a:xfrm>
        </p:grpSpPr>
        <p:sp>
          <p:nvSpPr>
            <p:cNvPr id="1308" name="Google Shape;1308;p53"/>
            <p:cNvSpPr/>
            <p:nvPr/>
          </p:nvSpPr>
          <p:spPr>
            <a:xfrm>
              <a:off x="1180800" y="904475"/>
              <a:ext cx="2879825" cy="4083450"/>
            </a:xfrm>
            <a:custGeom>
              <a:avLst/>
              <a:gdLst/>
              <a:ahLst/>
              <a:cxnLst/>
              <a:rect l="l" t="t" r="r" b="b"/>
              <a:pathLst>
                <a:path w="115193" h="163338" extrusionOk="0">
                  <a:moveTo>
                    <a:pt x="18003" y="0"/>
                  </a:moveTo>
                  <a:cubicBezTo>
                    <a:pt x="17902" y="0"/>
                    <a:pt x="17799" y="4"/>
                    <a:pt x="17696" y="12"/>
                  </a:cubicBezTo>
                  <a:cubicBezTo>
                    <a:pt x="16397" y="110"/>
                    <a:pt x="15221" y="820"/>
                    <a:pt x="14535" y="1948"/>
                  </a:cubicBezTo>
                  <a:cubicBezTo>
                    <a:pt x="14314" y="2291"/>
                    <a:pt x="9339" y="10501"/>
                    <a:pt x="8456" y="21947"/>
                  </a:cubicBezTo>
                  <a:cubicBezTo>
                    <a:pt x="7844" y="30010"/>
                    <a:pt x="9241" y="40868"/>
                    <a:pt x="17500" y="51553"/>
                  </a:cubicBezTo>
                  <a:cubicBezTo>
                    <a:pt x="16471" y="51088"/>
                    <a:pt x="15441" y="50549"/>
                    <a:pt x="14437" y="49936"/>
                  </a:cubicBezTo>
                  <a:cubicBezTo>
                    <a:pt x="13784" y="49523"/>
                    <a:pt x="13038" y="49313"/>
                    <a:pt x="12288" y="49313"/>
                  </a:cubicBezTo>
                  <a:cubicBezTo>
                    <a:pt x="11658" y="49313"/>
                    <a:pt x="11024" y="49462"/>
                    <a:pt x="10442" y="49764"/>
                  </a:cubicBezTo>
                  <a:cubicBezTo>
                    <a:pt x="9167" y="50402"/>
                    <a:pt x="8334" y="51652"/>
                    <a:pt x="8211" y="53073"/>
                  </a:cubicBezTo>
                  <a:cubicBezTo>
                    <a:pt x="8187" y="53441"/>
                    <a:pt x="7550" y="62117"/>
                    <a:pt x="11643" y="71969"/>
                  </a:cubicBezTo>
                  <a:cubicBezTo>
                    <a:pt x="14142" y="77974"/>
                    <a:pt x="18775" y="85204"/>
                    <a:pt x="27328" y="90817"/>
                  </a:cubicBezTo>
                  <a:cubicBezTo>
                    <a:pt x="27181" y="90817"/>
                    <a:pt x="27059" y="90792"/>
                    <a:pt x="26911" y="90792"/>
                  </a:cubicBezTo>
                  <a:cubicBezTo>
                    <a:pt x="26760" y="90775"/>
                    <a:pt x="26608" y="90767"/>
                    <a:pt x="26458" y="90767"/>
                  </a:cubicBezTo>
                  <a:cubicBezTo>
                    <a:pt x="25272" y="90767"/>
                    <a:pt x="24144" y="91275"/>
                    <a:pt x="23382" y="92189"/>
                  </a:cubicBezTo>
                  <a:cubicBezTo>
                    <a:pt x="22500" y="93218"/>
                    <a:pt x="22181" y="94591"/>
                    <a:pt x="22524" y="95890"/>
                  </a:cubicBezTo>
                  <a:cubicBezTo>
                    <a:pt x="22622" y="96208"/>
                    <a:pt x="24681" y="103659"/>
                    <a:pt x="30857" y="111208"/>
                  </a:cubicBezTo>
                  <a:cubicBezTo>
                    <a:pt x="35293" y="116600"/>
                    <a:pt x="42524" y="122874"/>
                    <a:pt x="53602" y="125742"/>
                  </a:cubicBezTo>
                  <a:cubicBezTo>
                    <a:pt x="45331" y="130336"/>
                    <a:pt x="31359" y="136086"/>
                    <a:pt x="13147" y="136086"/>
                  </a:cubicBezTo>
                  <a:cubicBezTo>
                    <a:pt x="10473" y="136086"/>
                    <a:pt x="7707" y="135962"/>
                    <a:pt x="4854" y="135692"/>
                  </a:cubicBezTo>
                  <a:cubicBezTo>
                    <a:pt x="4728" y="135681"/>
                    <a:pt x="4604" y="135675"/>
                    <a:pt x="4480" y="135675"/>
                  </a:cubicBezTo>
                  <a:cubicBezTo>
                    <a:pt x="2762" y="135675"/>
                    <a:pt x="1208" y="136767"/>
                    <a:pt x="614" y="138413"/>
                  </a:cubicBezTo>
                  <a:cubicBezTo>
                    <a:pt x="1" y="140177"/>
                    <a:pt x="663" y="142138"/>
                    <a:pt x="2231" y="143167"/>
                  </a:cubicBezTo>
                  <a:cubicBezTo>
                    <a:pt x="22573" y="156549"/>
                    <a:pt x="45318" y="163338"/>
                    <a:pt x="68184" y="163338"/>
                  </a:cubicBezTo>
                  <a:cubicBezTo>
                    <a:pt x="82988" y="163338"/>
                    <a:pt x="97840" y="160495"/>
                    <a:pt x="112104" y="154711"/>
                  </a:cubicBezTo>
                  <a:cubicBezTo>
                    <a:pt x="114187" y="153878"/>
                    <a:pt x="115192" y="151500"/>
                    <a:pt x="114334" y="149417"/>
                  </a:cubicBezTo>
                  <a:cubicBezTo>
                    <a:pt x="113700" y="147830"/>
                    <a:pt x="112169" y="146869"/>
                    <a:pt x="110556" y="146869"/>
                  </a:cubicBezTo>
                  <a:cubicBezTo>
                    <a:pt x="110050" y="146869"/>
                    <a:pt x="109537" y="146964"/>
                    <a:pt x="109040" y="147162"/>
                  </a:cubicBezTo>
                  <a:cubicBezTo>
                    <a:pt x="95768" y="152523"/>
                    <a:pt x="81959" y="155175"/>
                    <a:pt x="68188" y="155175"/>
                  </a:cubicBezTo>
                  <a:cubicBezTo>
                    <a:pt x="51799" y="155175"/>
                    <a:pt x="35463" y="151419"/>
                    <a:pt x="20147" y="144001"/>
                  </a:cubicBezTo>
                  <a:cubicBezTo>
                    <a:pt x="49116" y="141868"/>
                    <a:pt x="66591" y="127016"/>
                    <a:pt x="67424" y="126281"/>
                  </a:cubicBezTo>
                  <a:cubicBezTo>
                    <a:pt x="68699" y="125202"/>
                    <a:pt x="69165" y="123438"/>
                    <a:pt x="68601" y="121845"/>
                  </a:cubicBezTo>
                  <a:cubicBezTo>
                    <a:pt x="68037" y="120276"/>
                    <a:pt x="66567" y="119198"/>
                    <a:pt x="64900" y="119124"/>
                  </a:cubicBezTo>
                  <a:cubicBezTo>
                    <a:pt x="53405" y="118757"/>
                    <a:pt x="44166" y="114418"/>
                    <a:pt x="37377" y="106282"/>
                  </a:cubicBezTo>
                  <a:cubicBezTo>
                    <a:pt x="35293" y="103806"/>
                    <a:pt x="33774" y="101306"/>
                    <a:pt x="32696" y="99223"/>
                  </a:cubicBezTo>
                  <a:cubicBezTo>
                    <a:pt x="39999" y="99174"/>
                    <a:pt x="45514" y="97900"/>
                    <a:pt x="45808" y="97826"/>
                  </a:cubicBezTo>
                  <a:cubicBezTo>
                    <a:pt x="47646" y="97385"/>
                    <a:pt x="48945" y="95743"/>
                    <a:pt x="48945" y="93856"/>
                  </a:cubicBezTo>
                  <a:cubicBezTo>
                    <a:pt x="48945" y="91993"/>
                    <a:pt x="47670" y="90351"/>
                    <a:pt x="45832" y="89885"/>
                  </a:cubicBezTo>
                  <a:cubicBezTo>
                    <a:pt x="23505" y="84420"/>
                    <a:pt x="17990" y="68857"/>
                    <a:pt x="16691" y="60034"/>
                  </a:cubicBezTo>
                  <a:lnTo>
                    <a:pt x="16691" y="60034"/>
                  </a:lnTo>
                  <a:cubicBezTo>
                    <a:pt x="23300" y="62449"/>
                    <a:pt x="29104" y="62534"/>
                    <a:pt x="30142" y="62534"/>
                  </a:cubicBezTo>
                  <a:cubicBezTo>
                    <a:pt x="30220" y="62534"/>
                    <a:pt x="30271" y="62533"/>
                    <a:pt x="30294" y="62533"/>
                  </a:cubicBezTo>
                  <a:cubicBezTo>
                    <a:pt x="32034" y="62484"/>
                    <a:pt x="33553" y="61382"/>
                    <a:pt x="34093" y="59739"/>
                  </a:cubicBezTo>
                  <a:cubicBezTo>
                    <a:pt x="34632" y="58097"/>
                    <a:pt x="34093" y="56284"/>
                    <a:pt x="32720" y="55230"/>
                  </a:cubicBezTo>
                  <a:cubicBezTo>
                    <a:pt x="12108" y="39201"/>
                    <a:pt x="15686" y="20329"/>
                    <a:pt x="19044" y="11384"/>
                  </a:cubicBezTo>
                  <a:lnTo>
                    <a:pt x="19044" y="11384"/>
                  </a:lnTo>
                  <a:cubicBezTo>
                    <a:pt x="21863" y="14349"/>
                    <a:pt x="24975" y="17315"/>
                    <a:pt x="28333" y="20207"/>
                  </a:cubicBezTo>
                  <a:cubicBezTo>
                    <a:pt x="29112" y="20874"/>
                    <a:pt x="30067" y="21203"/>
                    <a:pt x="31016" y="21203"/>
                  </a:cubicBezTo>
                  <a:cubicBezTo>
                    <a:pt x="32158" y="21203"/>
                    <a:pt x="33290" y="20727"/>
                    <a:pt x="34093" y="19790"/>
                  </a:cubicBezTo>
                  <a:cubicBezTo>
                    <a:pt x="35563" y="18099"/>
                    <a:pt x="35367" y="15526"/>
                    <a:pt x="33676" y="14055"/>
                  </a:cubicBezTo>
                  <a:cubicBezTo>
                    <a:pt x="28872" y="9889"/>
                    <a:pt x="24657" y="5649"/>
                    <a:pt x="21127" y="1458"/>
                  </a:cubicBezTo>
                  <a:cubicBezTo>
                    <a:pt x="20336" y="531"/>
                    <a:pt x="19212" y="0"/>
                    <a:pt x="1800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 name="Google Shape;1309;p53"/>
            <p:cNvSpPr/>
            <p:nvPr/>
          </p:nvSpPr>
          <p:spPr>
            <a:xfrm>
              <a:off x="2513475" y="717250"/>
              <a:ext cx="3903650" cy="3653675"/>
            </a:xfrm>
            <a:custGeom>
              <a:avLst/>
              <a:gdLst/>
              <a:ahLst/>
              <a:cxnLst/>
              <a:rect l="l" t="t" r="r" b="b"/>
              <a:pathLst>
                <a:path w="156146" h="146147" extrusionOk="0">
                  <a:moveTo>
                    <a:pt x="90144" y="1"/>
                  </a:moveTo>
                  <a:cubicBezTo>
                    <a:pt x="65292" y="1"/>
                    <a:pt x="45072" y="20221"/>
                    <a:pt x="45072" y="45048"/>
                  </a:cubicBezTo>
                  <a:cubicBezTo>
                    <a:pt x="45072" y="46788"/>
                    <a:pt x="45170" y="48504"/>
                    <a:pt x="45366" y="50219"/>
                  </a:cubicBezTo>
                  <a:cubicBezTo>
                    <a:pt x="45047" y="50225"/>
                    <a:pt x="44729" y="50228"/>
                    <a:pt x="44410" y="50228"/>
                  </a:cubicBezTo>
                  <a:cubicBezTo>
                    <a:pt x="30410" y="50228"/>
                    <a:pt x="16345" y="44515"/>
                    <a:pt x="6544" y="39386"/>
                  </a:cubicBezTo>
                  <a:cubicBezTo>
                    <a:pt x="5936" y="39068"/>
                    <a:pt x="5288" y="38917"/>
                    <a:pt x="4650" y="38917"/>
                  </a:cubicBezTo>
                  <a:cubicBezTo>
                    <a:pt x="3179" y="38917"/>
                    <a:pt x="1765" y="39717"/>
                    <a:pt x="1030" y="41102"/>
                  </a:cubicBezTo>
                  <a:cubicBezTo>
                    <a:pt x="0" y="43087"/>
                    <a:pt x="760" y="45563"/>
                    <a:pt x="2745" y="46617"/>
                  </a:cubicBezTo>
                  <a:cubicBezTo>
                    <a:pt x="13409" y="52187"/>
                    <a:pt x="28768" y="58370"/>
                    <a:pt x="44434" y="58370"/>
                  </a:cubicBezTo>
                  <a:cubicBezTo>
                    <a:pt x="46483" y="58370"/>
                    <a:pt x="48537" y="58264"/>
                    <a:pt x="50587" y="58038"/>
                  </a:cubicBezTo>
                  <a:cubicBezTo>
                    <a:pt x="51738" y="57915"/>
                    <a:pt x="52768" y="57302"/>
                    <a:pt x="53454" y="56371"/>
                  </a:cubicBezTo>
                  <a:cubicBezTo>
                    <a:pt x="54116" y="55415"/>
                    <a:pt x="54361" y="54239"/>
                    <a:pt x="54116" y="53111"/>
                  </a:cubicBezTo>
                  <a:cubicBezTo>
                    <a:pt x="53528" y="50464"/>
                    <a:pt x="53233" y="47768"/>
                    <a:pt x="53233" y="45048"/>
                  </a:cubicBezTo>
                  <a:cubicBezTo>
                    <a:pt x="53233" y="24706"/>
                    <a:pt x="69777" y="8138"/>
                    <a:pt x="90144" y="8138"/>
                  </a:cubicBezTo>
                  <a:cubicBezTo>
                    <a:pt x="100364" y="8138"/>
                    <a:pt x="109873" y="12231"/>
                    <a:pt x="116907" y="19657"/>
                  </a:cubicBezTo>
                  <a:cubicBezTo>
                    <a:pt x="117687" y="20481"/>
                    <a:pt x="118769" y="20920"/>
                    <a:pt x="119862" y="20920"/>
                  </a:cubicBezTo>
                  <a:cubicBezTo>
                    <a:pt x="119972" y="20920"/>
                    <a:pt x="120082" y="20916"/>
                    <a:pt x="120191" y="20907"/>
                  </a:cubicBezTo>
                  <a:cubicBezTo>
                    <a:pt x="122887" y="20735"/>
                    <a:pt x="129995" y="19338"/>
                    <a:pt x="137666" y="16152"/>
                  </a:cubicBezTo>
                  <a:lnTo>
                    <a:pt x="137666" y="16152"/>
                  </a:lnTo>
                  <a:cubicBezTo>
                    <a:pt x="135338" y="19142"/>
                    <a:pt x="131931" y="22573"/>
                    <a:pt x="126858" y="26152"/>
                  </a:cubicBezTo>
                  <a:cubicBezTo>
                    <a:pt x="125363" y="27206"/>
                    <a:pt x="124750" y="29142"/>
                    <a:pt x="125387" y="30857"/>
                  </a:cubicBezTo>
                  <a:cubicBezTo>
                    <a:pt x="125963" y="32494"/>
                    <a:pt x="127493" y="33566"/>
                    <a:pt x="129202" y="33566"/>
                  </a:cubicBezTo>
                  <a:cubicBezTo>
                    <a:pt x="129310" y="33566"/>
                    <a:pt x="129420" y="33562"/>
                    <a:pt x="129529" y="33553"/>
                  </a:cubicBezTo>
                  <a:cubicBezTo>
                    <a:pt x="129799" y="33529"/>
                    <a:pt x="134284" y="33161"/>
                    <a:pt x="140730" y="31495"/>
                  </a:cubicBezTo>
                  <a:lnTo>
                    <a:pt x="140730" y="31495"/>
                  </a:lnTo>
                  <a:cubicBezTo>
                    <a:pt x="137176" y="35367"/>
                    <a:pt x="133010" y="38970"/>
                    <a:pt x="128892" y="41641"/>
                  </a:cubicBezTo>
                  <a:cubicBezTo>
                    <a:pt x="127740" y="42401"/>
                    <a:pt x="127054" y="43675"/>
                    <a:pt x="127054" y="45048"/>
                  </a:cubicBezTo>
                  <a:cubicBezTo>
                    <a:pt x="127054" y="82644"/>
                    <a:pt x="110976" y="116859"/>
                    <a:pt x="82963" y="138868"/>
                  </a:cubicBezTo>
                  <a:cubicBezTo>
                    <a:pt x="81173" y="140240"/>
                    <a:pt x="80879" y="142813"/>
                    <a:pt x="82276" y="144578"/>
                  </a:cubicBezTo>
                  <a:cubicBezTo>
                    <a:pt x="83061" y="145607"/>
                    <a:pt x="84262" y="146147"/>
                    <a:pt x="85463" y="146147"/>
                  </a:cubicBezTo>
                  <a:cubicBezTo>
                    <a:pt x="86345" y="146147"/>
                    <a:pt x="87252" y="145853"/>
                    <a:pt x="87987" y="145264"/>
                  </a:cubicBezTo>
                  <a:cubicBezTo>
                    <a:pt x="102300" y="134039"/>
                    <a:pt x="114113" y="119408"/>
                    <a:pt x="122152" y="102962"/>
                  </a:cubicBezTo>
                  <a:cubicBezTo>
                    <a:pt x="130510" y="85880"/>
                    <a:pt x="134872" y="67155"/>
                    <a:pt x="135191" y="47229"/>
                  </a:cubicBezTo>
                  <a:cubicBezTo>
                    <a:pt x="143328" y="41494"/>
                    <a:pt x="151097" y="33088"/>
                    <a:pt x="155313" y="25343"/>
                  </a:cubicBezTo>
                  <a:cubicBezTo>
                    <a:pt x="156146" y="23799"/>
                    <a:pt x="155925" y="21912"/>
                    <a:pt x="154749" y="20613"/>
                  </a:cubicBezTo>
                  <a:cubicBezTo>
                    <a:pt x="153965" y="19763"/>
                    <a:pt x="152864" y="19306"/>
                    <a:pt x="151746" y="19306"/>
                  </a:cubicBezTo>
                  <a:cubicBezTo>
                    <a:pt x="151187" y="19306"/>
                    <a:pt x="150623" y="19420"/>
                    <a:pt x="150092" y="19657"/>
                  </a:cubicBezTo>
                  <a:cubicBezTo>
                    <a:pt x="147739" y="20686"/>
                    <a:pt x="145435" y="21544"/>
                    <a:pt x="143254" y="22255"/>
                  </a:cubicBezTo>
                  <a:cubicBezTo>
                    <a:pt x="149970" y="14191"/>
                    <a:pt x="150509" y="7893"/>
                    <a:pt x="150558" y="6961"/>
                  </a:cubicBezTo>
                  <a:cubicBezTo>
                    <a:pt x="150631" y="5417"/>
                    <a:pt x="149823" y="3947"/>
                    <a:pt x="148450" y="3187"/>
                  </a:cubicBezTo>
                  <a:cubicBezTo>
                    <a:pt x="147842" y="2855"/>
                    <a:pt x="147163" y="2688"/>
                    <a:pt x="146485" y="2688"/>
                  </a:cubicBezTo>
                  <a:cubicBezTo>
                    <a:pt x="145660" y="2688"/>
                    <a:pt x="144836" y="2935"/>
                    <a:pt x="144137" y="3432"/>
                  </a:cubicBezTo>
                  <a:cubicBezTo>
                    <a:pt x="136073" y="9094"/>
                    <a:pt x="125804" y="11814"/>
                    <a:pt x="121343" y="12549"/>
                  </a:cubicBezTo>
                  <a:cubicBezTo>
                    <a:pt x="112912" y="4437"/>
                    <a:pt x="101908" y="1"/>
                    <a:pt x="9014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 name="Google Shape;1310;p53"/>
            <p:cNvSpPr/>
            <p:nvPr/>
          </p:nvSpPr>
          <p:spPr>
            <a:xfrm>
              <a:off x="4195400" y="4396600"/>
              <a:ext cx="232850" cy="204100"/>
            </a:xfrm>
            <a:custGeom>
              <a:avLst/>
              <a:gdLst/>
              <a:ahLst/>
              <a:cxnLst/>
              <a:rect l="l" t="t" r="r" b="b"/>
              <a:pathLst>
                <a:path w="9314" h="8164" extrusionOk="0">
                  <a:moveTo>
                    <a:pt x="4660" y="0"/>
                  </a:moveTo>
                  <a:cubicBezTo>
                    <a:pt x="4010" y="0"/>
                    <a:pt x="3353" y="158"/>
                    <a:pt x="2745" y="492"/>
                  </a:cubicBezTo>
                  <a:cubicBezTo>
                    <a:pt x="760" y="1546"/>
                    <a:pt x="0" y="4021"/>
                    <a:pt x="1078" y="6007"/>
                  </a:cubicBezTo>
                  <a:cubicBezTo>
                    <a:pt x="1814" y="7379"/>
                    <a:pt x="3211" y="8163"/>
                    <a:pt x="4681" y="8163"/>
                  </a:cubicBezTo>
                  <a:cubicBezTo>
                    <a:pt x="5318" y="8163"/>
                    <a:pt x="5980" y="7992"/>
                    <a:pt x="6593" y="7673"/>
                  </a:cubicBezTo>
                  <a:cubicBezTo>
                    <a:pt x="8578" y="6595"/>
                    <a:pt x="9313" y="4120"/>
                    <a:pt x="8259" y="2134"/>
                  </a:cubicBezTo>
                  <a:cubicBezTo>
                    <a:pt x="7515" y="781"/>
                    <a:pt x="6106" y="0"/>
                    <a:pt x="466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 name="Google Shape;1311;p53"/>
            <p:cNvSpPr/>
            <p:nvPr/>
          </p:nvSpPr>
          <p:spPr>
            <a:xfrm>
              <a:off x="2163600" y="1479450"/>
              <a:ext cx="231650" cy="204100"/>
            </a:xfrm>
            <a:custGeom>
              <a:avLst/>
              <a:gdLst/>
              <a:ahLst/>
              <a:cxnLst/>
              <a:rect l="l" t="t" r="r" b="b"/>
              <a:pathLst>
                <a:path w="9266" h="8164" extrusionOk="0">
                  <a:moveTo>
                    <a:pt x="4634" y="0"/>
                  </a:moveTo>
                  <a:cubicBezTo>
                    <a:pt x="3343" y="0"/>
                    <a:pt x="2076" y="618"/>
                    <a:pt x="1275" y="1766"/>
                  </a:cubicBezTo>
                  <a:cubicBezTo>
                    <a:pt x="1" y="3605"/>
                    <a:pt x="467" y="6153"/>
                    <a:pt x="2329" y="7428"/>
                  </a:cubicBezTo>
                  <a:cubicBezTo>
                    <a:pt x="3016" y="7918"/>
                    <a:pt x="3824" y="8163"/>
                    <a:pt x="4633" y="8163"/>
                  </a:cubicBezTo>
                  <a:cubicBezTo>
                    <a:pt x="5932" y="8163"/>
                    <a:pt x="7207" y="7550"/>
                    <a:pt x="7991" y="6399"/>
                  </a:cubicBezTo>
                  <a:cubicBezTo>
                    <a:pt x="9265" y="4536"/>
                    <a:pt x="8800" y="2011"/>
                    <a:pt x="6961" y="737"/>
                  </a:cubicBezTo>
                  <a:cubicBezTo>
                    <a:pt x="6247" y="239"/>
                    <a:pt x="5436" y="0"/>
                    <a:pt x="463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1312" name="Google Shape;1312;p53" title="Gráfico">
            <a:hlinkClick r:id="rId3"/>
          </p:cNvPr>
          <p:cNvPicPr preferRelativeResize="0"/>
          <p:nvPr/>
        </p:nvPicPr>
        <p:blipFill rotWithShape="1">
          <a:blip r:embed="rId4">
            <a:alphaModFix/>
          </a:blip>
          <a:srcRect b="8029"/>
          <a:stretch/>
        </p:blipFill>
        <p:spPr>
          <a:xfrm>
            <a:off x="4810880" y="1273500"/>
            <a:ext cx="3401175" cy="1932155"/>
          </a:xfrm>
          <a:prstGeom prst="rect">
            <a:avLst/>
          </a:prstGeom>
          <a:noFill/>
          <a:ln>
            <a:noFill/>
          </a:ln>
        </p:spPr>
      </p:pic>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316"/>
        <p:cNvGrpSpPr/>
        <p:nvPr/>
      </p:nvGrpSpPr>
      <p:grpSpPr>
        <a:xfrm>
          <a:off x="0" y="0"/>
          <a:ext cx="0" cy="0"/>
          <a:chOff x="0" y="0"/>
          <a:chExt cx="0" cy="0"/>
        </a:xfrm>
      </p:grpSpPr>
      <p:sp>
        <p:nvSpPr>
          <p:cNvPr id="1317" name="Google Shape;1317;p54"/>
          <p:cNvSpPr txBox="1">
            <a:spLocks noGrp="1"/>
          </p:cNvSpPr>
          <p:nvPr>
            <p:ph type="ctrTitle" idx="2"/>
          </p:nvPr>
        </p:nvSpPr>
        <p:spPr>
          <a:xfrm flipH="1">
            <a:off x="1710624" y="2475751"/>
            <a:ext cx="6821100" cy="1007625"/>
          </a:xfrm>
          <a:prstGeom prst="rect">
            <a:avLst/>
          </a:prstGeom>
        </p:spPr>
        <p:txBody>
          <a:bodyPr spcFirstLastPara="1" wrap="square" lIns="91425" tIns="91425" rIns="91425" bIns="91425" anchor="t" anchorCtr="0">
            <a:noAutofit/>
          </a:bodyPr>
          <a:lstStyle/>
          <a:p>
            <a:pPr lvl="0"/>
            <a:r>
              <a:rPr lang="fa-IR" sz="5400" dirty="0" smtClean="0">
                <a:cs typeface="B Titr" panose="00000700000000000000" pitchFamily="2" charset="-78"/>
              </a:rPr>
              <a:t>روش های مطالعه</a:t>
            </a:r>
            <a:endParaRPr sz="5400" dirty="0"/>
          </a:p>
        </p:txBody>
      </p:sp>
      <p:sp>
        <p:nvSpPr>
          <p:cNvPr id="1318" name="Google Shape;1318;p54"/>
          <p:cNvSpPr txBox="1">
            <a:spLocks noGrp="1"/>
          </p:cNvSpPr>
          <p:nvPr>
            <p:ph type="title"/>
          </p:nvPr>
        </p:nvSpPr>
        <p:spPr>
          <a:xfrm flipH="1">
            <a:off x="5738647" y="1543250"/>
            <a:ext cx="2793077" cy="1058625"/>
          </a:xfrm>
          <a:prstGeom prst="rect">
            <a:avLst/>
          </a:prstGeom>
        </p:spPr>
        <p:txBody>
          <a:bodyPr spcFirstLastPara="1" wrap="square" lIns="91425" tIns="91425" rIns="91425" bIns="91425" anchor="t" anchorCtr="0">
            <a:noAutofit/>
          </a:bodyPr>
          <a:lstStyle/>
          <a:p>
            <a:pPr lvl="0" rtl="1"/>
            <a:r>
              <a:rPr lang="fa-IR" sz="5400" dirty="0">
                <a:solidFill>
                  <a:srgbClr val="FDC97A"/>
                </a:solidFill>
                <a:cs typeface="B Titr" panose="00000700000000000000" pitchFamily="2" charset="-78"/>
              </a:rPr>
              <a:t>بخش </a:t>
            </a:r>
            <a:r>
              <a:rPr lang="fa-IR" sz="5400" dirty="0" smtClean="0">
                <a:solidFill>
                  <a:srgbClr val="FDC97A"/>
                </a:solidFill>
                <a:cs typeface="B Titr" panose="00000700000000000000" pitchFamily="2" charset="-78"/>
              </a:rPr>
              <a:t>6</a:t>
            </a:r>
            <a:endParaRPr lang="fa-IR" sz="5400" dirty="0">
              <a:solidFill>
                <a:srgbClr val="FDC97A"/>
              </a:solidFill>
              <a:cs typeface="B Titr" panose="00000700000000000000" pitchFamily="2" charset="-78"/>
            </a:endParaRPr>
          </a:p>
        </p:txBody>
      </p:sp>
      <p:sp>
        <p:nvSpPr>
          <p:cNvPr id="1319" name="Google Shape;1319;p54"/>
          <p:cNvSpPr txBox="1">
            <a:spLocks noGrp="1"/>
          </p:cNvSpPr>
          <p:nvPr>
            <p:ph type="subTitle" idx="1"/>
          </p:nvPr>
        </p:nvSpPr>
        <p:spPr>
          <a:xfrm>
            <a:off x="4635062" y="3609500"/>
            <a:ext cx="3896663" cy="373921"/>
          </a:xfrm>
          <a:prstGeom prst="rect">
            <a:avLst/>
          </a:prstGeom>
        </p:spPr>
        <p:txBody>
          <a:bodyPr spcFirstLastPara="1" wrap="square" lIns="91425" tIns="91425" rIns="91425" bIns="91425" anchor="b" anchorCtr="0">
            <a:noAutofit/>
          </a:bodyPr>
          <a:lstStyle/>
          <a:p>
            <a:pPr marL="0" lvl="0" indent="0"/>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pic>
        <p:nvPicPr>
          <p:cNvPr id="1320" name="Google Shape;1320;p54"/>
          <p:cNvPicPr preferRelativeResize="0"/>
          <p:nvPr/>
        </p:nvPicPr>
        <p:blipFill rotWithShape="1">
          <a:blip r:embed="rId3">
            <a:alphaModFix/>
          </a:blip>
          <a:srcRect l="33326" r="37168"/>
          <a:stretch/>
        </p:blipFill>
        <p:spPr>
          <a:xfrm>
            <a:off x="1453800" y="1548574"/>
            <a:ext cx="1742450" cy="3321923"/>
          </a:xfrm>
          <a:prstGeom prst="rect">
            <a:avLst/>
          </a:prstGeom>
          <a:noFill/>
          <a:ln>
            <a:noFill/>
          </a:ln>
        </p:spPr>
      </p:pic>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324"/>
        <p:cNvGrpSpPr/>
        <p:nvPr/>
      </p:nvGrpSpPr>
      <p:grpSpPr>
        <a:xfrm>
          <a:off x="0" y="0"/>
          <a:ext cx="0" cy="0"/>
          <a:chOff x="0" y="0"/>
          <a:chExt cx="0" cy="0"/>
        </a:xfrm>
      </p:grpSpPr>
      <p:sp>
        <p:nvSpPr>
          <p:cNvPr id="1325" name="Google Shape;1325;p55"/>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2800" b="1" dirty="0">
                <a:latin typeface="Shabnam" panose="020B0603030804020204" pitchFamily="34" charset="-78"/>
                <a:cs typeface="Shabnam" panose="020B0603030804020204" pitchFamily="34" charset="-78"/>
              </a:rPr>
              <a:t>اصول درس خواندن</a:t>
            </a:r>
            <a:endParaRPr sz="2800" dirty="0"/>
          </a:p>
        </p:txBody>
      </p:sp>
      <p:sp>
        <p:nvSpPr>
          <p:cNvPr id="1326" name="Google Shape;1326;p55"/>
          <p:cNvSpPr txBox="1">
            <a:spLocks noGrp="1"/>
          </p:cNvSpPr>
          <p:nvPr>
            <p:ph type="ctrTitle" idx="4294967295"/>
          </p:nvPr>
        </p:nvSpPr>
        <p:spPr>
          <a:xfrm>
            <a:off x="719991" y="3187196"/>
            <a:ext cx="968700" cy="397829"/>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smtClean="0">
                <a:solidFill>
                  <a:srgbClr val="FFFFFF"/>
                </a:solidFill>
                <a:cs typeface="B Titr" panose="00000700000000000000" pitchFamily="2" charset="-78"/>
              </a:rPr>
              <a:t>23500</a:t>
            </a:r>
            <a:endParaRPr sz="1600" dirty="0">
              <a:solidFill>
                <a:srgbClr val="FFFFFF"/>
              </a:solidFill>
              <a:cs typeface="B Titr" panose="00000700000000000000" pitchFamily="2" charset="-78"/>
            </a:endParaRPr>
          </a:p>
        </p:txBody>
      </p:sp>
      <p:sp>
        <p:nvSpPr>
          <p:cNvPr id="1327" name="Google Shape;1327;p55"/>
          <p:cNvSpPr txBox="1">
            <a:spLocks noGrp="1"/>
          </p:cNvSpPr>
          <p:nvPr>
            <p:ph type="ctrTitle" idx="4294967295"/>
          </p:nvPr>
        </p:nvSpPr>
        <p:spPr>
          <a:xfrm>
            <a:off x="719992" y="2121101"/>
            <a:ext cx="968700" cy="397829"/>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smtClean="0">
                <a:cs typeface="B Titr" panose="00000700000000000000" pitchFamily="2" charset="-78"/>
              </a:rPr>
              <a:t>1500</a:t>
            </a:r>
            <a:endParaRPr sz="1600" dirty="0">
              <a:solidFill>
                <a:srgbClr val="FFFFFF"/>
              </a:solidFill>
              <a:cs typeface="B Titr" panose="00000700000000000000" pitchFamily="2" charset="-78"/>
            </a:endParaRPr>
          </a:p>
        </p:txBody>
      </p:sp>
      <p:sp>
        <p:nvSpPr>
          <p:cNvPr id="1328" name="Google Shape;1328;p55"/>
          <p:cNvSpPr txBox="1">
            <a:spLocks noGrp="1"/>
          </p:cNvSpPr>
          <p:nvPr>
            <p:ph type="ctrTitle" idx="4294967295"/>
          </p:nvPr>
        </p:nvSpPr>
        <p:spPr>
          <a:xfrm>
            <a:off x="719990" y="1051026"/>
            <a:ext cx="968700" cy="397829"/>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smtClean="0">
                <a:cs typeface="B Titr" panose="00000700000000000000" pitchFamily="2" charset="-78"/>
              </a:rPr>
              <a:t>2500</a:t>
            </a:r>
            <a:endParaRPr sz="1600" dirty="0">
              <a:solidFill>
                <a:srgbClr val="FFFFFF"/>
              </a:solidFill>
              <a:cs typeface="B Titr" panose="00000700000000000000" pitchFamily="2" charset="-78"/>
            </a:endParaRPr>
          </a:p>
        </p:txBody>
      </p:sp>
      <p:sp>
        <p:nvSpPr>
          <p:cNvPr id="1329" name="Google Shape;1329;p55"/>
          <p:cNvSpPr txBox="1">
            <a:spLocks noGrp="1"/>
          </p:cNvSpPr>
          <p:nvPr>
            <p:ph type="ctrTitle" idx="4294967295"/>
          </p:nvPr>
        </p:nvSpPr>
        <p:spPr>
          <a:xfrm>
            <a:off x="719979" y="4257271"/>
            <a:ext cx="968700" cy="397829"/>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smtClean="0">
                <a:cs typeface="B Titr" panose="00000700000000000000" pitchFamily="2" charset="-78"/>
              </a:rPr>
              <a:t>100</a:t>
            </a:r>
            <a:endParaRPr sz="1600" dirty="0">
              <a:solidFill>
                <a:srgbClr val="FFFFFF"/>
              </a:solidFill>
              <a:cs typeface="B Titr" panose="00000700000000000000" pitchFamily="2" charset="-78"/>
            </a:endParaRPr>
          </a:p>
        </p:txBody>
      </p:sp>
      <p:sp>
        <p:nvSpPr>
          <p:cNvPr id="1330" name="Google Shape;1330;p55"/>
          <p:cNvSpPr/>
          <p:nvPr/>
        </p:nvSpPr>
        <p:spPr>
          <a:xfrm>
            <a:off x="935990" y="466440"/>
            <a:ext cx="536700" cy="5367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331" name="Google Shape;1331;p55"/>
          <p:cNvSpPr/>
          <p:nvPr/>
        </p:nvSpPr>
        <p:spPr>
          <a:xfrm>
            <a:off x="935992" y="1536515"/>
            <a:ext cx="536700" cy="5367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332" name="Google Shape;1332;p55"/>
          <p:cNvSpPr/>
          <p:nvPr/>
        </p:nvSpPr>
        <p:spPr>
          <a:xfrm>
            <a:off x="935991" y="2606590"/>
            <a:ext cx="536700" cy="5367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333" name="Google Shape;1333;p55"/>
          <p:cNvSpPr/>
          <p:nvPr/>
        </p:nvSpPr>
        <p:spPr>
          <a:xfrm>
            <a:off x="935979" y="3676665"/>
            <a:ext cx="536700" cy="5367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grpSp>
        <p:nvGrpSpPr>
          <p:cNvPr id="1334" name="Google Shape;1334;p55"/>
          <p:cNvGrpSpPr/>
          <p:nvPr/>
        </p:nvGrpSpPr>
        <p:grpSpPr>
          <a:xfrm>
            <a:off x="1048526" y="578999"/>
            <a:ext cx="311610" cy="311610"/>
            <a:chOff x="1190625" y="238125"/>
            <a:chExt cx="5228350" cy="5228350"/>
          </a:xfrm>
        </p:grpSpPr>
        <p:sp>
          <p:nvSpPr>
            <p:cNvPr id="1335" name="Google Shape;1335;p55"/>
            <p:cNvSpPr/>
            <p:nvPr/>
          </p:nvSpPr>
          <p:spPr>
            <a:xfrm>
              <a:off x="1190625" y="238125"/>
              <a:ext cx="4461225" cy="5228350"/>
            </a:xfrm>
            <a:custGeom>
              <a:avLst/>
              <a:gdLst/>
              <a:ahLst/>
              <a:cxnLst/>
              <a:rect l="l" t="t" r="r" b="b"/>
              <a:pathLst>
                <a:path w="178449" h="209134" extrusionOk="0">
                  <a:moveTo>
                    <a:pt x="12254" y="0"/>
                  </a:moveTo>
                  <a:cubicBezTo>
                    <a:pt x="5490" y="0"/>
                    <a:pt x="0" y="5490"/>
                    <a:pt x="0" y="12254"/>
                  </a:cubicBezTo>
                  <a:lnTo>
                    <a:pt x="0" y="196879"/>
                  </a:lnTo>
                  <a:cubicBezTo>
                    <a:pt x="0" y="203643"/>
                    <a:pt x="5490" y="209133"/>
                    <a:pt x="12254" y="209133"/>
                  </a:cubicBezTo>
                  <a:lnTo>
                    <a:pt x="112005" y="209133"/>
                  </a:lnTo>
                  <a:cubicBezTo>
                    <a:pt x="114260" y="209133"/>
                    <a:pt x="116098" y="207320"/>
                    <a:pt x="116098" y="205065"/>
                  </a:cubicBezTo>
                  <a:lnTo>
                    <a:pt x="116098" y="128352"/>
                  </a:lnTo>
                  <a:cubicBezTo>
                    <a:pt x="116098" y="126098"/>
                    <a:pt x="114260" y="124259"/>
                    <a:pt x="112005" y="124259"/>
                  </a:cubicBezTo>
                  <a:lnTo>
                    <a:pt x="90266" y="124259"/>
                  </a:lnTo>
                  <a:lnTo>
                    <a:pt x="90266" y="101001"/>
                  </a:lnTo>
                  <a:lnTo>
                    <a:pt x="112005" y="101001"/>
                  </a:lnTo>
                  <a:cubicBezTo>
                    <a:pt x="114260" y="101001"/>
                    <a:pt x="116098" y="99187"/>
                    <a:pt x="116098" y="96908"/>
                  </a:cubicBezTo>
                  <a:lnTo>
                    <a:pt x="116098" y="69629"/>
                  </a:lnTo>
                  <a:cubicBezTo>
                    <a:pt x="116098" y="52718"/>
                    <a:pt x="129847" y="38969"/>
                    <a:pt x="146759" y="38969"/>
                  </a:cubicBezTo>
                  <a:lnTo>
                    <a:pt x="170164" y="38969"/>
                  </a:lnTo>
                  <a:lnTo>
                    <a:pt x="170164" y="62228"/>
                  </a:lnTo>
                  <a:lnTo>
                    <a:pt x="146759" y="62228"/>
                  </a:lnTo>
                  <a:cubicBezTo>
                    <a:pt x="142739" y="62228"/>
                    <a:pt x="139357" y="65610"/>
                    <a:pt x="139357" y="69629"/>
                  </a:cubicBezTo>
                  <a:lnTo>
                    <a:pt x="139357" y="96908"/>
                  </a:lnTo>
                  <a:cubicBezTo>
                    <a:pt x="139357" y="99187"/>
                    <a:pt x="141195" y="101001"/>
                    <a:pt x="143450" y="101001"/>
                  </a:cubicBezTo>
                  <a:lnTo>
                    <a:pt x="169601" y="101001"/>
                  </a:lnTo>
                  <a:lnTo>
                    <a:pt x="166537" y="124259"/>
                  </a:lnTo>
                  <a:lnTo>
                    <a:pt x="143450" y="124259"/>
                  </a:lnTo>
                  <a:cubicBezTo>
                    <a:pt x="141195" y="124259"/>
                    <a:pt x="139357" y="126098"/>
                    <a:pt x="139357" y="128352"/>
                  </a:cubicBezTo>
                  <a:lnTo>
                    <a:pt x="139357" y="205065"/>
                  </a:lnTo>
                  <a:cubicBezTo>
                    <a:pt x="139357" y="207320"/>
                    <a:pt x="141195" y="209133"/>
                    <a:pt x="143450" y="209133"/>
                  </a:cubicBezTo>
                  <a:lnTo>
                    <a:pt x="156047" y="209133"/>
                  </a:lnTo>
                  <a:cubicBezTo>
                    <a:pt x="158302" y="209133"/>
                    <a:pt x="160116" y="207320"/>
                    <a:pt x="160116" y="205065"/>
                  </a:cubicBezTo>
                  <a:cubicBezTo>
                    <a:pt x="160116" y="202810"/>
                    <a:pt x="158302" y="200972"/>
                    <a:pt x="156047" y="200972"/>
                  </a:cubicBezTo>
                  <a:lnTo>
                    <a:pt x="147518" y="200972"/>
                  </a:lnTo>
                  <a:lnTo>
                    <a:pt x="147518" y="132445"/>
                  </a:lnTo>
                  <a:lnTo>
                    <a:pt x="170115" y="132445"/>
                  </a:lnTo>
                  <a:cubicBezTo>
                    <a:pt x="172174" y="132445"/>
                    <a:pt x="173890" y="130901"/>
                    <a:pt x="174159" y="128892"/>
                  </a:cubicBezTo>
                  <a:lnTo>
                    <a:pt x="178301" y="97447"/>
                  </a:lnTo>
                  <a:cubicBezTo>
                    <a:pt x="178448" y="96295"/>
                    <a:pt x="178105" y="95119"/>
                    <a:pt x="177321" y="94236"/>
                  </a:cubicBezTo>
                  <a:cubicBezTo>
                    <a:pt x="176537" y="93354"/>
                    <a:pt x="175434" y="92839"/>
                    <a:pt x="174257" y="92839"/>
                  </a:cubicBezTo>
                  <a:lnTo>
                    <a:pt x="147518" y="92839"/>
                  </a:lnTo>
                  <a:lnTo>
                    <a:pt x="147518" y="70414"/>
                  </a:lnTo>
                  <a:lnTo>
                    <a:pt x="174257" y="70414"/>
                  </a:lnTo>
                  <a:cubicBezTo>
                    <a:pt x="176512" y="70414"/>
                    <a:pt x="178326" y="68576"/>
                    <a:pt x="178326" y="66321"/>
                  </a:cubicBezTo>
                  <a:lnTo>
                    <a:pt x="178326" y="34900"/>
                  </a:lnTo>
                  <a:cubicBezTo>
                    <a:pt x="178326" y="32646"/>
                    <a:pt x="176512" y="30808"/>
                    <a:pt x="174257" y="30808"/>
                  </a:cubicBezTo>
                  <a:lnTo>
                    <a:pt x="146759" y="30808"/>
                  </a:lnTo>
                  <a:cubicBezTo>
                    <a:pt x="125338" y="30808"/>
                    <a:pt x="107937" y="48233"/>
                    <a:pt x="107937" y="69629"/>
                  </a:cubicBezTo>
                  <a:lnTo>
                    <a:pt x="107937" y="92839"/>
                  </a:lnTo>
                  <a:lnTo>
                    <a:pt x="86173" y="92839"/>
                  </a:lnTo>
                  <a:cubicBezTo>
                    <a:pt x="83918" y="92839"/>
                    <a:pt x="82080" y="94677"/>
                    <a:pt x="82080" y="96932"/>
                  </a:cubicBezTo>
                  <a:lnTo>
                    <a:pt x="82080" y="128352"/>
                  </a:lnTo>
                  <a:cubicBezTo>
                    <a:pt x="82080" y="130607"/>
                    <a:pt x="83918" y="132445"/>
                    <a:pt x="86173" y="132445"/>
                  </a:cubicBezTo>
                  <a:lnTo>
                    <a:pt x="107937" y="132445"/>
                  </a:lnTo>
                  <a:lnTo>
                    <a:pt x="107937" y="200972"/>
                  </a:lnTo>
                  <a:lnTo>
                    <a:pt x="12254" y="200972"/>
                  </a:lnTo>
                  <a:cubicBezTo>
                    <a:pt x="10000" y="200972"/>
                    <a:pt x="8161" y="199134"/>
                    <a:pt x="8161" y="196879"/>
                  </a:cubicBezTo>
                  <a:lnTo>
                    <a:pt x="8161" y="12254"/>
                  </a:lnTo>
                  <a:cubicBezTo>
                    <a:pt x="8161" y="10000"/>
                    <a:pt x="10000" y="8161"/>
                    <a:pt x="12254" y="8161"/>
                  </a:cubicBezTo>
                  <a:lnTo>
                    <a:pt x="20416" y="8161"/>
                  </a:lnTo>
                  <a:cubicBezTo>
                    <a:pt x="22671" y="8161"/>
                    <a:pt x="24509" y="6348"/>
                    <a:pt x="24509" y="4093"/>
                  </a:cubicBezTo>
                  <a:cubicBezTo>
                    <a:pt x="24509" y="1838"/>
                    <a:pt x="22671" y="0"/>
                    <a:pt x="2041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 name="Google Shape;1336;p55"/>
            <p:cNvSpPr/>
            <p:nvPr/>
          </p:nvSpPr>
          <p:spPr>
            <a:xfrm>
              <a:off x="2416050" y="238125"/>
              <a:ext cx="4002925" cy="5228350"/>
            </a:xfrm>
            <a:custGeom>
              <a:avLst/>
              <a:gdLst/>
              <a:ahLst/>
              <a:cxnLst/>
              <a:rect l="l" t="t" r="r" b="b"/>
              <a:pathLst>
                <a:path w="160117" h="209134" extrusionOk="0">
                  <a:moveTo>
                    <a:pt x="4094" y="0"/>
                  </a:moveTo>
                  <a:cubicBezTo>
                    <a:pt x="1839" y="0"/>
                    <a:pt x="1" y="1838"/>
                    <a:pt x="1" y="4093"/>
                  </a:cubicBezTo>
                  <a:cubicBezTo>
                    <a:pt x="1" y="6348"/>
                    <a:pt x="1839" y="8161"/>
                    <a:pt x="4094" y="8161"/>
                  </a:cubicBezTo>
                  <a:lnTo>
                    <a:pt x="147862" y="8161"/>
                  </a:lnTo>
                  <a:cubicBezTo>
                    <a:pt x="150117" y="8161"/>
                    <a:pt x="151955" y="10000"/>
                    <a:pt x="151955" y="12254"/>
                  </a:cubicBezTo>
                  <a:lnTo>
                    <a:pt x="151955" y="196879"/>
                  </a:lnTo>
                  <a:cubicBezTo>
                    <a:pt x="151955" y="199134"/>
                    <a:pt x="150117" y="200972"/>
                    <a:pt x="147862" y="200972"/>
                  </a:cubicBezTo>
                  <a:lnTo>
                    <a:pt x="139701" y="200972"/>
                  </a:lnTo>
                  <a:cubicBezTo>
                    <a:pt x="137446" y="200972"/>
                    <a:pt x="135608" y="202810"/>
                    <a:pt x="135608" y="205065"/>
                  </a:cubicBezTo>
                  <a:cubicBezTo>
                    <a:pt x="135608" y="207320"/>
                    <a:pt x="137446" y="209133"/>
                    <a:pt x="139701" y="209133"/>
                  </a:cubicBezTo>
                  <a:lnTo>
                    <a:pt x="147862" y="209133"/>
                  </a:lnTo>
                  <a:cubicBezTo>
                    <a:pt x="154626" y="209133"/>
                    <a:pt x="160116" y="203643"/>
                    <a:pt x="160116" y="196879"/>
                  </a:cubicBezTo>
                  <a:lnTo>
                    <a:pt x="160116" y="12254"/>
                  </a:lnTo>
                  <a:cubicBezTo>
                    <a:pt x="160116" y="5490"/>
                    <a:pt x="154626" y="0"/>
                    <a:pt x="14786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 name="Google Shape;1337;p55"/>
            <p:cNvSpPr/>
            <p:nvPr/>
          </p:nvSpPr>
          <p:spPr>
            <a:xfrm>
              <a:off x="5398150" y="5262400"/>
              <a:ext cx="204075" cy="204075"/>
            </a:xfrm>
            <a:custGeom>
              <a:avLst/>
              <a:gdLst/>
              <a:ahLst/>
              <a:cxnLst/>
              <a:rect l="l" t="t" r="r" b="b"/>
              <a:pathLst>
                <a:path w="8163" h="8163" extrusionOk="0">
                  <a:moveTo>
                    <a:pt x="4069" y="1"/>
                  </a:moveTo>
                  <a:cubicBezTo>
                    <a:pt x="1814" y="1"/>
                    <a:pt x="1" y="1839"/>
                    <a:pt x="1" y="4094"/>
                  </a:cubicBezTo>
                  <a:cubicBezTo>
                    <a:pt x="1" y="6349"/>
                    <a:pt x="1814" y="8162"/>
                    <a:pt x="4069" y="8162"/>
                  </a:cubicBezTo>
                  <a:cubicBezTo>
                    <a:pt x="6324" y="8162"/>
                    <a:pt x="8162" y="6349"/>
                    <a:pt x="8162" y="4094"/>
                  </a:cubicBezTo>
                  <a:cubicBezTo>
                    <a:pt x="8162" y="1839"/>
                    <a:pt x="6324" y="1"/>
                    <a:pt x="406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 name="Google Shape;1338;p55"/>
            <p:cNvSpPr/>
            <p:nvPr/>
          </p:nvSpPr>
          <p:spPr>
            <a:xfrm>
              <a:off x="2007375" y="238125"/>
              <a:ext cx="204675" cy="204050"/>
            </a:xfrm>
            <a:custGeom>
              <a:avLst/>
              <a:gdLst/>
              <a:ahLst/>
              <a:cxnLst/>
              <a:rect l="l" t="t" r="r" b="b"/>
              <a:pathLst>
                <a:path w="8187" h="8162" extrusionOk="0">
                  <a:moveTo>
                    <a:pt x="4093" y="0"/>
                  </a:moveTo>
                  <a:cubicBezTo>
                    <a:pt x="1838" y="0"/>
                    <a:pt x="0" y="1838"/>
                    <a:pt x="0" y="4093"/>
                  </a:cubicBezTo>
                  <a:cubicBezTo>
                    <a:pt x="0" y="6348"/>
                    <a:pt x="1838" y="8161"/>
                    <a:pt x="4093" y="8161"/>
                  </a:cubicBezTo>
                  <a:cubicBezTo>
                    <a:pt x="6348" y="8161"/>
                    <a:pt x="8186" y="6348"/>
                    <a:pt x="8186" y="4093"/>
                  </a:cubicBezTo>
                  <a:cubicBezTo>
                    <a:pt x="8186"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39" name="Google Shape;1339;p55"/>
          <p:cNvGrpSpPr/>
          <p:nvPr/>
        </p:nvGrpSpPr>
        <p:grpSpPr>
          <a:xfrm>
            <a:off x="1048853" y="2719145"/>
            <a:ext cx="311610" cy="311610"/>
            <a:chOff x="1190625" y="238125"/>
            <a:chExt cx="5228350" cy="5228350"/>
          </a:xfrm>
        </p:grpSpPr>
        <p:sp>
          <p:nvSpPr>
            <p:cNvPr id="1340" name="Google Shape;1340;p55"/>
            <p:cNvSpPr/>
            <p:nvPr/>
          </p:nvSpPr>
          <p:spPr>
            <a:xfrm>
              <a:off x="1190625" y="238125"/>
              <a:ext cx="5228350" cy="5228350"/>
            </a:xfrm>
            <a:custGeom>
              <a:avLst/>
              <a:gdLst/>
              <a:ahLst/>
              <a:cxnLst/>
              <a:rect l="l" t="t" r="r" b="b"/>
              <a:pathLst>
                <a:path w="209134" h="209134" extrusionOk="0">
                  <a:moveTo>
                    <a:pt x="53111" y="0"/>
                  </a:moveTo>
                  <a:cubicBezTo>
                    <a:pt x="23823" y="0"/>
                    <a:pt x="0" y="23823"/>
                    <a:pt x="0" y="53111"/>
                  </a:cubicBezTo>
                  <a:lnTo>
                    <a:pt x="0" y="156047"/>
                  </a:lnTo>
                  <a:cubicBezTo>
                    <a:pt x="0" y="185311"/>
                    <a:pt x="23823" y="209133"/>
                    <a:pt x="53111" y="209133"/>
                  </a:cubicBezTo>
                  <a:lnTo>
                    <a:pt x="156047" y="209133"/>
                  </a:lnTo>
                  <a:cubicBezTo>
                    <a:pt x="185311" y="209133"/>
                    <a:pt x="209133" y="185311"/>
                    <a:pt x="209133" y="156047"/>
                  </a:cubicBezTo>
                  <a:lnTo>
                    <a:pt x="209133" y="53111"/>
                  </a:lnTo>
                  <a:cubicBezTo>
                    <a:pt x="209133" y="23823"/>
                    <a:pt x="185311" y="0"/>
                    <a:pt x="156047" y="0"/>
                  </a:cubicBezTo>
                  <a:lnTo>
                    <a:pt x="96393" y="0"/>
                  </a:lnTo>
                  <a:cubicBezTo>
                    <a:pt x="94138" y="0"/>
                    <a:pt x="92325" y="1838"/>
                    <a:pt x="92325" y="4093"/>
                  </a:cubicBezTo>
                  <a:cubicBezTo>
                    <a:pt x="92325" y="6348"/>
                    <a:pt x="94138" y="8161"/>
                    <a:pt x="96393" y="8161"/>
                  </a:cubicBezTo>
                  <a:lnTo>
                    <a:pt x="156047" y="8161"/>
                  </a:lnTo>
                  <a:cubicBezTo>
                    <a:pt x="180826" y="8161"/>
                    <a:pt x="200972" y="28332"/>
                    <a:pt x="200972" y="53111"/>
                  </a:cubicBezTo>
                  <a:lnTo>
                    <a:pt x="200972" y="156047"/>
                  </a:lnTo>
                  <a:cubicBezTo>
                    <a:pt x="200972" y="180826"/>
                    <a:pt x="180826" y="200972"/>
                    <a:pt x="156047" y="200972"/>
                  </a:cubicBezTo>
                  <a:lnTo>
                    <a:pt x="53111" y="200972"/>
                  </a:lnTo>
                  <a:cubicBezTo>
                    <a:pt x="28332" y="200972"/>
                    <a:pt x="8161" y="180826"/>
                    <a:pt x="8161" y="156047"/>
                  </a:cubicBezTo>
                  <a:lnTo>
                    <a:pt x="8161" y="53111"/>
                  </a:lnTo>
                  <a:cubicBezTo>
                    <a:pt x="8161" y="28332"/>
                    <a:pt x="28332" y="8161"/>
                    <a:pt x="53111" y="8161"/>
                  </a:cubicBezTo>
                  <a:lnTo>
                    <a:pt x="63723" y="8161"/>
                  </a:lnTo>
                  <a:cubicBezTo>
                    <a:pt x="65978" y="8161"/>
                    <a:pt x="67816" y="6348"/>
                    <a:pt x="67816" y="4093"/>
                  </a:cubicBezTo>
                  <a:cubicBezTo>
                    <a:pt x="67816" y="1838"/>
                    <a:pt x="65978" y="0"/>
                    <a:pt x="6372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 name="Google Shape;1341;p55"/>
            <p:cNvSpPr/>
            <p:nvPr/>
          </p:nvSpPr>
          <p:spPr>
            <a:xfrm>
              <a:off x="1599300" y="646800"/>
              <a:ext cx="4411600" cy="4411600"/>
            </a:xfrm>
            <a:custGeom>
              <a:avLst/>
              <a:gdLst/>
              <a:ahLst/>
              <a:cxnLst/>
              <a:rect l="l" t="t" r="r" b="b"/>
              <a:pathLst>
                <a:path w="176464" h="176464" extrusionOk="0">
                  <a:moveTo>
                    <a:pt x="36764" y="0"/>
                  </a:moveTo>
                  <a:cubicBezTo>
                    <a:pt x="16495" y="0"/>
                    <a:pt x="0" y="16495"/>
                    <a:pt x="0" y="36764"/>
                  </a:cubicBezTo>
                  <a:lnTo>
                    <a:pt x="0" y="139700"/>
                  </a:lnTo>
                  <a:cubicBezTo>
                    <a:pt x="0" y="159969"/>
                    <a:pt x="16495" y="176464"/>
                    <a:pt x="36764" y="176464"/>
                  </a:cubicBezTo>
                  <a:lnTo>
                    <a:pt x="96393" y="176464"/>
                  </a:lnTo>
                  <a:cubicBezTo>
                    <a:pt x="98648" y="176464"/>
                    <a:pt x="100486" y="174625"/>
                    <a:pt x="100486" y="172371"/>
                  </a:cubicBezTo>
                  <a:cubicBezTo>
                    <a:pt x="100486" y="170116"/>
                    <a:pt x="98648" y="168278"/>
                    <a:pt x="96393" y="168278"/>
                  </a:cubicBezTo>
                  <a:lnTo>
                    <a:pt x="36764" y="168278"/>
                  </a:lnTo>
                  <a:cubicBezTo>
                    <a:pt x="20980" y="168278"/>
                    <a:pt x="8162" y="155459"/>
                    <a:pt x="8162" y="139700"/>
                  </a:cubicBezTo>
                  <a:lnTo>
                    <a:pt x="8162" y="36764"/>
                  </a:lnTo>
                  <a:cubicBezTo>
                    <a:pt x="8162" y="20980"/>
                    <a:pt x="20980" y="8162"/>
                    <a:pt x="36764" y="8162"/>
                  </a:cubicBezTo>
                  <a:lnTo>
                    <a:pt x="139700" y="8162"/>
                  </a:lnTo>
                  <a:cubicBezTo>
                    <a:pt x="155459" y="8162"/>
                    <a:pt x="168278" y="20980"/>
                    <a:pt x="168278" y="36764"/>
                  </a:cubicBezTo>
                  <a:lnTo>
                    <a:pt x="168278" y="139700"/>
                  </a:lnTo>
                  <a:cubicBezTo>
                    <a:pt x="168278" y="155459"/>
                    <a:pt x="155459" y="168278"/>
                    <a:pt x="139700" y="168278"/>
                  </a:cubicBezTo>
                  <a:lnTo>
                    <a:pt x="129064" y="168278"/>
                  </a:lnTo>
                  <a:cubicBezTo>
                    <a:pt x="126809" y="168278"/>
                    <a:pt x="124995" y="170116"/>
                    <a:pt x="124995" y="172371"/>
                  </a:cubicBezTo>
                  <a:cubicBezTo>
                    <a:pt x="124995" y="174625"/>
                    <a:pt x="126809" y="176464"/>
                    <a:pt x="129064" y="176464"/>
                  </a:cubicBezTo>
                  <a:lnTo>
                    <a:pt x="139700" y="176464"/>
                  </a:lnTo>
                  <a:cubicBezTo>
                    <a:pt x="159969" y="176464"/>
                    <a:pt x="176464" y="159969"/>
                    <a:pt x="176464" y="139700"/>
                  </a:cubicBezTo>
                  <a:lnTo>
                    <a:pt x="176464" y="36764"/>
                  </a:lnTo>
                  <a:cubicBezTo>
                    <a:pt x="176464" y="16495"/>
                    <a:pt x="159969" y="0"/>
                    <a:pt x="13970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 name="Google Shape;1342;p55"/>
            <p:cNvSpPr/>
            <p:nvPr/>
          </p:nvSpPr>
          <p:spPr>
            <a:xfrm>
              <a:off x="2681350" y="1728850"/>
              <a:ext cx="2246875" cy="2246875"/>
            </a:xfrm>
            <a:custGeom>
              <a:avLst/>
              <a:gdLst/>
              <a:ahLst/>
              <a:cxnLst/>
              <a:rect l="l" t="t" r="r" b="b"/>
              <a:pathLst>
                <a:path w="89875" h="89875" extrusionOk="0">
                  <a:moveTo>
                    <a:pt x="44950" y="8187"/>
                  </a:moveTo>
                  <a:cubicBezTo>
                    <a:pt x="65219" y="8187"/>
                    <a:pt x="81713" y="24681"/>
                    <a:pt x="81713" y="44950"/>
                  </a:cubicBezTo>
                  <a:cubicBezTo>
                    <a:pt x="81713" y="65219"/>
                    <a:pt x="65219" y="81713"/>
                    <a:pt x="44950" y="81713"/>
                  </a:cubicBezTo>
                  <a:cubicBezTo>
                    <a:pt x="24681" y="81713"/>
                    <a:pt x="8187" y="65219"/>
                    <a:pt x="8187" y="44950"/>
                  </a:cubicBezTo>
                  <a:cubicBezTo>
                    <a:pt x="8187" y="24681"/>
                    <a:pt x="24681" y="8187"/>
                    <a:pt x="44950" y="8187"/>
                  </a:cubicBezTo>
                  <a:close/>
                  <a:moveTo>
                    <a:pt x="44950" y="1"/>
                  </a:moveTo>
                  <a:cubicBezTo>
                    <a:pt x="20172" y="1"/>
                    <a:pt x="1" y="20172"/>
                    <a:pt x="1" y="44950"/>
                  </a:cubicBezTo>
                  <a:cubicBezTo>
                    <a:pt x="1" y="69728"/>
                    <a:pt x="20172" y="89875"/>
                    <a:pt x="44950" y="89875"/>
                  </a:cubicBezTo>
                  <a:cubicBezTo>
                    <a:pt x="69728" y="89875"/>
                    <a:pt x="89875" y="69728"/>
                    <a:pt x="89875" y="44950"/>
                  </a:cubicBezTo>
                  <a:cubicBezTo>
                    <a:pt x="89875" y="20172"/>
                    <a:pt x="69728" y="1"/>
                    <a:pt x="4495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 name="Google Shape;1343;p55"/>
            <p:cNvSpPr/>
            <p:nvPr/>
          </p:nvSpPr>
          <p:spPr>
            <a:xfrm>
              <a:off x="3090050" y="2137550"/>
              <a:ext cx="1429500" cy="1429500"/>
            </a:xfrm>
            <a:custGeom>
              <a:avLst/>
              <a:gdLst/>
              <a:ahLst/>
              <a:cxnLst/>
              <a:rect l="l" t="t" r="r" b="b"/>
              <a:pathLst>
                <a:path w="57180" h="57180" extrusionOk="0">
                  <a:moveTo>
                    <a:pt x="28602" y="8162"/>
                  </a:moveTo>
                  <a:cubicBezTo>
                    <a:pt x="39851" y="8162"/>
                    <a:pt x="49018" y="17328"/>
                    <a:pt x="49018" y="28602"/>
                  </a:cubicBezTo>
                  <a:cubicBezTo>
                    <a:pt x="49018" y="39851"/>
                    <a:pt x="39851" y="49018"/>
                    <a:pt x="28602" y="49018"/>
                  </a:cubicBezTo>
                  <a:cubicBezTo>
                    <a:pt x="17328" y="49018"/>
                    <a:pt x="8162" y="39851"/>
                    <a:pt x="8162" y="28602"/>
                  </a:cubicBezTo>
                  <a:cubicBezTo>
                    <a:pt x="8162" y="17328"/>
                    <a:pt x="17328" y="8162"/>
                    <a:pt x="28602" y="8162"/>
                  </a:cubicBezTo>
                  <a:close/>
                  <a:moveTo>
                    <a:pt x="28602" y="0"/>
                  </a:moveTo>
                  <a:cubicBezTo>
                    <a:pt x="12818" y="0"/>
                    <a:pt x="0" y="12818"/>
                    <a:pt x="0" y="28602"/>
                  </a:cubicBezTo>
                  <a:cubicBezTo>
                    <a:pt x="0" y="44361"/>
                    <a:pt x="12818" y="57179"/>
                    <a:pt x="28602" y="57179"/>
                  </a:cubicBezTo>
                  <a:cubicBezTo>
                    <a:pt x="44361" y="57179"/>
                    <a:pt x="57179" y="44361"/>
                    <a:pt x="57179" y="28602"/>
                  </a:cubicBezTo>
                  <a:cubicBezTo>
                    <a:pt x="57179" y="12818"/>
                    <a:pt x="44361" y="0"/>
                    <a:pt x="2860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 name="Google Shape;1344;p55"/>
            <p:cNvSpPr/>
            <p:nvPr/>
          </p:nvSpPr>
          <p:spPr>
            <a:xfrm>
              <a:off x="4683125" y="1157200"/>
              <a:ext cx="816775" cy="816775"/>
            </a:xfrm>
            <a:custGeom>
              <a:avLst/>
              <a:gdLst/>
              <a:ahLst/>
              <a:cxnLst/>
              <a:rect l="l" t="t" r="r" b="b"/>
              <a:pathLst>
                <a:path w="32671" h="32671" extrusionOk="0">
                  <a:moveTo>
                    <a:pt x="16347" y="8162"/>
                  </a:moveTo>
                  <a:cubicBezTo>
                    <a:pt x="20832" y="8162"/>
                    <a:pt x="24509" y="11838"/>
                    <a:pt x="24509" y="16348"/>
                  </a:cubicBezTo>
                  <a:cubicBezTo>
                    <a:pt x="24509" y="20857"/>
                    <a:pt x="20832" y="24509"/>
                    <a:pt x="16347" y="24509"/>
                  </a:cubicBezTo>
                  <a:cubicBezTo>
                    <a:pt x="11838" y="24509"/>
                    <a:pt x="8161" y="20857"/>
                    <a:pt x="8161" y="16348"/>
                  </a:cubicBezTo>
                  <a:cubicBezTo>
                    <a:pt x="8161" y="11838"/>
                    <a:pt x="11838" y="8162"/>
                    <a:pt x="16347" y="8162"/>
                  </a:cubicBezTo>
                  <a:close/>
                  <a:moveTo>
                    <a:pt x="16347" y="0"/>
                  </a:moveTo>
                  <a:cubicBezTo>
                    <a:pt x="7328" y="0"/>
                    <a:pt x="0" y="7328"/>
                    <a:pt x="0" y="16348"/>
                  </a:cubicBezTo>
                  <a:cubicBezTo>
                    <a:pt x="0" y="25342"/>
                    <a:pt x="7328" y="32670"/>
                    <a:pt x="16347" y="32670"/>
                  </a:cubicBezTo>
                  <a:cubicBezTo>
                    <a:pt x="25342" y="32670"/>
                    <a:pt x="32670" y="25342"/>
                    <a:pt x="32670" y="16348"/>
                  </a:cubicBezTo>
                  <a:cubicBezTo>
                    <a:pt x="32670" y="7328"/>
                    <a:pt x="25342" y="0"/>
                    <a:pt x="1634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 name="Google Shape;1345;p55"/>
            <p:cNvSpPr/>
            <p:nvPr/>
          </p:nvSpPr>
          <p:spPr>
            <a:xfrm>
              <a:off x="3090050" y="238125"/>
              <a:ext cx="204050" cy="204050"/>
            </a:xfrm>
            <a:custGeom>
              <a:avLst/>
              <a:gdLst/>
              <a:ahLst/>
              <a:cxnLst/>
              <a:rect l="l" t="t" r="r" b="b"/>
              <a:pathLst>
                <a:path w="8162" h="8162" extrusionOk="0">
                  <a:moveTo>
                    <a:pt x="4093" y="0"/>
                  </a:moveTo>
                  <a:cubicBezTo>
                    <a:pt x="1838" y="0"/>
                    <a:pt x="0" y="1838"/>
                    <a:pt x="0" y="4093"/>
                  </a:cubicBezTo>
                  <a:cubicBezTo>
                    <a:pt x="0" y="6348"/>
                    <a:pt x="1838" y="8161"/>
                    <a:pt x="4093" y="8161"/>
                  </a:cubicBezTo>
                  <a:cubicBezTo>
                    <a:pt x="6348" y="8161"/>
                    <a:pt x="8162" y="6348"/>
                    <a:pt x="8162" y="4093"/>
                  </a:cubicBezTo>
                  <a:cubicBezTo>
                    <a:pt x="8162"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 name="Google Shape;1346;p55"/>
            <p:cNvSpPr/>
            <p:nvPr/>
          </p:nvSpPr>
          <p:spPr>
            <a:xfrm>
              <a:off x="4315475" y="4853725"/>
              <a:ext cx="204075" cy="204675"/>
            </a:xfrm>
            <a:custGeom>
              <a:avLst/>
              <a:gdLst/>
              <a:ahLst/>
              <a:cxnLst/>
              <a:rect l="l" t="t" r="r" b="b"/>
              <a:pathLst>
                <a:path w="8163" h="8187" extrusionOk="0">
                  <a:moveTo>
                    <a:pt x="4094" y="1"/>
                  </a:moveTo>
                  <a:cubicBezTo>
                    <a:pt x="1839" y="1"/>
                    <a:pt x="1" y="1839"/>
                    <a:pt x="1" y="4094"/>
                  </a:cubicBezTo>
                  <a:cubicBezTo>
                    <a:pt x="1" y="6348"/>
                    <a:pt x="1839" y="8187"/>
                    <a:pt x="4094" y="8187"/>
                  </a:cubicBezTo>
                  <a:cubicBezTo>
                    <a:pt x="6349" y="8187"/>
                    <a:pt x="8162" y="6348"/>
                    <a:pt x="8162" y="4094"/>
                  </a:cubicBezTo>
                  <a:cubicBezTo>
                    <a:pt x="8162" y="1839"/>
                    <a:pt x="6349" y="1"/>
                    <a:pt x="409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47" name="Google Shape;1347;p55"/>
          <p:cNvGrpSpPr/>
          <p:nvPr/>
        </p:nvGrpSpPr>
        <p:grpSpPr>
          <a:xfrm>
            <a:off x="1047891" y="3789225"/>
            <a:ext cx="310149" cy="311610"/>
            <a:chOff x="1204700" y="238125"/>
            <a:chExt cx="5203850" cy="5228350"/>
          </a:xfrm>
        </p:grpSpPr>
        <p:sp>
          <p:nvSpPr>
            <p:cNvPr id="1348" name="Google Shape;1348;p55"/>
            <p:cNvSpPr/>
            <p:nvPr/>
          </p:nvSpPr>
          <p:spPr>
            <a:xfrm>
              <a:off x="1204700" y="238125"/>
              <a:ext cx="5203850" cy="5228350"/>
            </a:xfrm>
            <a:custGeom>
              <a:avLst/>
              <a:gdLst/>
              <a:ahLst/>
              <a:cxnLst/>
              <a:rect l="l" t="t" r="r" b="b"/>
              <a:pathLst>
                <a:path w="208154" h="209134" extrusionOk="0">
                  <a:moveTo>
                    <a:pt x="104555" y="0"/>
                  </a:moveTo>
                  <a:cubicBezTo>
                    <a:pt x="82791" y="0"/>
                    <a:pt x="61959" y="6666"/>
                    <a:pt x="44313" y="19313"/>
                  </a:cubicBezTo>
                  <a:cubicBezTo>
                    <a:pt x="42474" y="20612"/>
                    <a:pt x="42058" y="23185"/>
                    <a:pt x="43381" y="24999"/>
                  </a:cubicBezTo>
                  <a:cubicBezTo>
                    <a:pt x="44171" y="26117"/>
                    <a:pt x="45433" y="26709"/>
                    <a:pt x="46708" y="26709"/>
                  </a:cubicBezTo>
                  <a:cubicBezTo>
                    <a:pt x="47530" y="26709"/>
                    <a:pt x="48357" y="26464"/>
                    <a:pt x="49067" y="25955"/>
                  </a:cubicBezTo>
                  <a:cubicBezTo>
                    <a:pt x="65317" y="14313"/>
                    <a:pt x="84507" y="8161"/>
                    <a:pt x="104555" y="8161"/>
                  </a:cubicBezTo>
                  <a:cubicBezTo>
                    <a:pt x="157175" y="8161"/>
                    <a:pt x="199992" y="50978"/>
                    <a:pt x="199992" y="103599"/>
                  </a:cubicBezTo>
                  <a:cubicBezTo>
                    <a:pt x="199992" y="156219"/>
                    <a:pt x="157175" y="199036"/>
                    <a:pt x="104555" y="199036"/>
                  </a:cubicBezTo>
                  <a:cubicBezTo>
                    <a:pt x="88526" y="199036"/>
                    <a:pt x="72669" y="194967"/>
                    <a:pt x="58724" y="187321"/>
                  </a:cubicBezTo>
                  <a:cubicBezTo>
                    <a:pt x="58113" y="186983"/>
                    <a:pt x="57438" y="186814"/>
                    <a:pt x="56756" y="186814"/>
                  </a:cubicBezTo>
                  <a:cubicBezTo>
                    <a:pt x="56398" y="186814"/>
                    <a:pt x="56038" y="186860"/>
                    <a:pt x="55685" y="186953"/>
                  </a:cubicBezTo>
                  <a:lnTo>
                    <a:pt x="10221" y="199232"/>
                  </a:lnTo>
                  <a:lnTo>
                    <a:pt x="22622" y="154993"/>
                  </a:lnTo>
                  <a:cubicBezTo>
                    <a:pt x="22916" y="153915"/>
                    <a:pt x="22769" y="152788"/>
                    <a:pt x="22206" y="151832"/>
                  </a:cubicBezTo>
                  <a:cubicBezTo>
                    <a:pt x="13652" y="137249"/>
                    <a:pt x="9142" y="120583"/>
                    <a:pt x="9142" y="103599"/>
                  </a:cubicBezTo>
                  <a:cubicBezTo>
                    <a:pt x="9142" y="83550"/>
                    <a:pt x="15270" y="64360"/>
                    <a:pt x="26911" y="48111"/>
                  </a:cubicBezTo>
                  <a:cubicBezTo>
                    <a:pt x="28235" y="46273"/>
                    <a:pt x="27794" y="43724"/>
                    <a:pt x="25980" y="42425"/>
                  </a:cubicBezTo>
                  <a:cubicBezTo>
                    <a:pt x="25255" y="41903"/>
                    <a:pt x="24419" y="41651"/>
                    <a:pt x="23591" y="41651"/>
                  </a:cubicBezTo>
                  <a:cubicBezTo>
                    <a:pt x="22321" y="41651"/>
                    <a:pt x="21071" y="42243"/>
                    <a:pt x="20269" y="43356"/>
                  </a:cubicBezTo>
                  <a:cubicBezTo>
                    <a:pt x="7647" y="61002"/>
                    <a:pt x="957" y="81835"/>
                    <a:pt x="957" y="103599"/>
                  </a:cubicBezTo>
                  <a:cubicBezTo>
                    <a:pt x="957" y="121441"/>
                    <a:pt x="5564" y="138989"/>
                    <a:pt x="14289" y="154430"/>
                  </a:cubicBezTo>
                  <a:lnTo>
                    <a:pt x="417" y="203962"/>
                  </a:lnTo>
                  <a:cubicBezTo>
                    <a:pt x="1" y="205359"/>
                    <a:pt x="393" y="206879"/>
                    <a:pt x="1447" y="207932"/>
                  </a:cubicBezTo>
                  <a:cubicBezTo>
                    <a:pt x="2206" y="208717"/>
                    <a:pt x="3260" y="209133"/>
                    <a:pt x="4339" y="209133"/>
                  </a:cubicBezTo>
                  <a:cubicBezTo>
                    <a:pt x="4706" y="209133"/>
                    <a:pt x="5050" y="209084"/>
                    <a:pt x="5393" y="209011"/>
                  </a:cubicBezTo>
                  <a:lnTo>
                    <a:pt x="56248" y="195261"/>
                  </a:lnTo>
                  <a:cubicBezTo>
                    <a:pt x="71052" y="203080"/>
                    <a:pt x="87718" y="207197"/>
                    <a:pt x="104555" y="207197"/>
                  </a:cubicBezTo>
                  <a:cubicBezTo>
                    <a:pt x="132226" y="207197"/>
                    <a:pt x="158254" y="196413"/>
                    <a:pt x="177812" y="176855"/>
                  </a:cubicBezTo>
                  <a:cubicBezTo>
                    <a:pt x="197370" y="157297"/>
                    <a:pt x="208154" y="131269"/>
                    <a:pt x="208154" y="103599"/>
                  </a:cubicBezTo>
                  <a:cubicBezTo>
                    <a:pt x="208154" y="75928"/>
                    <a:pt x="197370" y="49900"/>
                    <a:pt x="177812" y="30342"/>
                  </a:cubicBezTo>
                  <a:cubicBezTo>
                    <a:pt x="158254" y="10784"/>
                    <a:pt x="132226" y="0"/>
                    <a:pt x="10455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 name="Google Shape;1349;p55"/>
            <p:cNvSpPr/>
            <p:nvPr/>
          </p:nvSpPr>
          <p:spPr>
            <a:xfrm>
              <a:off x="1637275" y="646800"/>
              <a:ext cx="4362600" cy="4362575"/>
            </a:xfrm>
            <a:custGeom>
              <a:avLst/>
              <a:gdLst/>
              <a:ahLst/>
              <a:cxnLst/>
              <a:rect l="l" t="t" r="r" b="b"/>
              <a:pathLst>
                <a:path w="174504" h="174503" extrusionOk="0">
                  <a:moveTo>
                    <a:pt x="87252" y="0"/>
                  </a:moveTo>
                  <a:cubicBezTo>
                    <a:pt x="63944" y="0"/>
                    <a:pt x="42033" y="9069"/>
                    <a:pt x="25564" y="25538"/>
                  </a:cubicBezTo>
                  <a:cubicBezTo>
                    <a:pt x="9069" y="42033"/>
                    <a:pt x="1" y="63944"/>
                    <a:pt x="1" y="87252"/>
                  </a:cubicBezTo>
                  <a:cubicBezTo>
                    <a:pt x="1" y="102766"/>
                    <a:pt x="4118" y="118010"/>
                    <a:pt x="11937" y="131343"/>
                  </a:cubicBezTo>
                  <a:lnTo>
                    <a:pt x="14584" y="135828"/>
                  </a:lnTo>
                  <a:lnTo>
                    <a:pt x="6594" y="164332"/>
                  </a:lnTo>
                  <a:cubicBezTo>
                    <a:pt x="6202" y="165753"/>
                    <a:pt x="6594" y="167273"/>
                    <a:pt x="7623" y="168302"/>
                  </a:cubicBezTo>
                  <a:cubicBezTo>
                    <a:pt x="8396" y="169094"/>
                    <a:pt x="9446" y="169526"/>
                    <a:pt x="10523" y="169526"/>
                  </a:cubicBezTo>
                  <a:cubicBezTo>
                    <a:pt x="10880" y="169526"/>
                    <a:pt x="11240" y="169478"/>
                    <a:pt x="11594" y="169380"/>
                  </a:cubicBezTo>
                  <a:lnTo>
                    <a:pt x="41004" y="161415"/>
                  </a:lnTo>
                  <a:lnTo>
                    <a:pt x="45342" y="163792"/>
                  </a:lnTo>
                  <a:cubicBezTo>
                    <a:pt x="58111" y="170802"/>
                    <a:pt x="72596" y="174503"/>
                    <a:pt x="87252" y="174503"/>
                  </a:cubicBezTo>
                  <a:cubicBezTo>
                    <a:pt x="104580" y="174503"/>
                    <a:pt x="121295" y="169454"/>
                    <a:pt x="135632" y="159871"/>
                  </a:cubicBezTo>
                  <a:cubicBezTo>
                    <a:pt x="137520" y="158621"/>
                    <a:pt x="138034" y="156097"/>
                    <a:pt x="136784" y="154210"/>
                  </a:cubicBezTo>
                  <a:cubicBezTo>
                    <a:pt x="135985" y="153026"/>
                    <a:pt x="134694" y="152392"/>
                    <a:pt x="133377" y="152392"/>
                  </a:cubicBezTo>
                  <a:cubicBezTo>
                    <a:pt x="132594" y="152392"/>
                    <a:pt x="131802" y="152616"/>
                    <a:pt x="131098" y="153082"/>
                  </a:cubicBezTo>
                  <a:cubicBezTo>
                    <a:pt x="118109" y="161758"/>
                    <a:pt x="102938" y="166341"/>
                    <a:pt x="87252" y="166341"/>
                  </a:cubicBezTo>
                  <a:cubicBezTo>
                    <a:pt x="73968" y="166341"/>
                    <a:pt x="60832" y="162984"/>
                    <a:pt x="49264" y="156636"/>
                  </a:cubicBezTo>
                  <a:lnTo>
                    <a:pt x="43504" y="153474"/>
                  </a:lnTo>
                  <a:cubicBezTo>
                    <a:pt x="42893" y="153137"/>
                    <a:pt x="42218" y="152968"/>
                    <a:pt x="41536" y="152968"/>
                  </a:cubicBezTo>
                  <a:cubicBezTo>
                    <a:pt x="41178" y="152968"/>
                    <a:pt x="40819" y="153014"/>
                    <a:pt x="40465" y="153107"/>
                  </a:cubicBezTo>
                  <a:lnTo>
                    <a:pt x="16397" y="159626"/>
                  </a:lnTo>
                  <a:lnTo>
                    <a:pt x="16397" y="159626"/>
                  </a:lnTo>
                  <a:lnTo>
                    <a:pt x="22917" y="136367"/>
                  </a:lnTo>
                  <a:cubicBezTo>
                    <a:pt x="23211" y="135289"/>
                    <a:pt x="23064" y="134161"/>
                    <a:pt x="22500" y="133206"/>
                  </a:cubicBezTo>
                  <a:lnTo>
                    <a:pt x="18995" y="127201"/>
                  </a:lnTo>
                  <a:cubicBezTo>
                    <a:pt x="11912" y="115143"/>
                    <a:pt x="8162" y="101320"/>
                    <a:pt x="8162" y="87252"/>
                  </a:cubicBezTo>
                  <a:cubicBezTo>
                    <a:pt x="8162" y="43650"/>
                    <a:pt x="43651" y="8162"/>
                    <a:pt x="87252" y="8162"/>
                  </a:cubicBezTo>
                  <a:cubicBezTo>
                    <a:pt x="130878" y="8162"/>
                    <a:pt x="166342" y="43650"/>
                    <a:pt x="166342" y="87252"/>
                  </a:cubicBezTo>
                  <a:cubicBezTo>
                    <a:pt x="166342" y="102937"/>
                    <a:pt x="161759" y="118108"/>
                    <a:pt x="153083" y="131098"/>
                  </a:cubicBezTo>
                  <a:cubicBezTo>
                    <a:pt x="151833" y="132985"/>
                    <a:pt x="152347" y="135509"/>
                    <a:pt x="154210" y="136759"/>
                  </a:cubicBezTo>
                  <a:cubicBezTo>
                    <a:pt x="154914" y="137225"/>
                    <a:pt x="155706" y="137449"/>
                    <a:pt x="156488" y="137449"/>
                  </a:cubicBezTo>
                  <a:cubicBezTo>
                    <a:pt x="157803" y="137449"/>
                    <a:pt x="159088" y="136815"/>
                    <a:pt x="159872" y="135632"/>
                  </a:cubicBezTo>
                  <a:cubicBezTo>
                    <a:pt x="169455" y="121294"/>
                    <a:pt x="174503" y="104555"/>
                    <a:pt x="174503" y="87252"/>
                  </a:cubicBezTo>
                  <a:cubicBezTo>
                    <a:pt x="174503" y="63944"/>
                    <a:pt x="165435" y="42033"/>
                    <a:pt x="148965" y="25538"/>
                  </a:cubicBezTo>
                  <a:cubicBezTo>
                    <a:pt x="132471" y="9069"/>
                    <a:pt x="110560" y="0"/>
                    <a:pt x="8725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 name="Google Shape;1350;p55"/>
            <p:cNvSpPr/>
            <p:nvPr/>
          </p:nvSpPr>
          <p:spPr>
            <a:xfrm>
              <a:off x="2430750" y="1598375"/>
              <a:ext cx="2754200" cy="2533600"/>
            </a:xfrm>
            <a:custGeom>
              <a:avLst/>
              <a:gdLst/>
              <a:ahLst/>
              <a:cxnLst/>
              <a:rect l="l" t="t" r="r" b="b"/>
              <a:pathLst>
                <a:path w="110168" h="101344" extrusionOk="0">
                  <a:moveTo>
                    <a:pt x="22090" y="8171"/>
                  </a:moveTo>
                  <a:cubicBezTo>
                    <a:pt x="22803" y="8171"/>
                    <a:pt x="23739" y="8181"/>
                    <a:pt x="24951" y="8210"/>
                  </a:cubicBezTo>
                  <a:cubicBezTo>
                    <a:pt x="25931" y="8210"/>
                    <a:pt x="26397" y="8480"/>
                    <a:pt x="26544" y="8627"/>
                  </a:cubicBezTo>
                  <a:cubicBezTo>
                    <a:pt x="26740" y="9092"/>
                    <a:pt x="32499" y="22253"/>
                    <a:pt x="34656" y="27278"/>
                  </a:cubicBezTo>
                  <a:cubicBezTo>
                    <a:pt x="35735" y="29802"/>
                    <a:pt x="35073" y="30537"/>
                    <a:pt x="34754" y="30905"/>
                  </a:cubicBezTo>
                  <a:cubicBezTo>
                    <a:pt x="34705" y="30954"/>
                    <a:pt x="34656" y="31003"/>
                    <a:pt x="34607" y="31052"/>
                  </a:cubicBezTo>
                  <a:lnTo>
                    <a:pt x="34362" y="31346"/>
                  </a:lnTo>
                  <a:cubicBezTo>
                    <a:pt x="32009" y="34116"/>
                    <a:pt x="30343" y="35978"/>
                    <a:pt x="29436" y="36934"/>
                  </a:cubicBezTo>
                  <a:cubicBezTo>
                    <a:pt x="26421" y="40022"/>
                    <a:pt x="26715" y="44311"/>
                    <a:pt x="28259" y="46983"/>
                  </a:cubicBezTo>
                  <a:cubicBezTo>
                    <a:pt x="32181" y="53796"/>
                    <a:pt x="38994" y="61492"/>
                    <a:pt x="45587" y="66614"/>
                  </a:cubicBezTo>
                  <a:cubicBezTo>
                    <a:pt x="48332" y="68722"/>
                    <a:pt x="53650" y="72643"/>
                    <a:pt x="58822" y="75266"/>
                  </a:cubicBezTo>
                  <a:cubicBezTo>
                    <a:pt x="60442" y="76100"/>
                    <a:pt x="64290" y="78049"/>
                    <a:pt x="68033" y="78049"/>
                  </a:cubicBezTo>
                  <a:cubicBezTo>
                    <a:pt x="69897" y="78049"/>
                    <a:pt x="71734" y="77566"/>
                    <a:pt x="73257" y="76222"/>
                  </a:cubicBezTo>
                  <a:cubicBezTo>
                    <a:pt x="74532" y="75094"/>
                    <a:pt x="76321" y="72742"/>
                    <a:pt x="78723" y="69531"/>
                  </a:cubicBezTo>
                  <a:cubicBezTo>
                    <a:pt x="79409" y="68624"/>
                    <a:pt x="80267" y="67472"/>
                    <a:pt x="80586" y="67080"/>
                  </a:cubicBezTo>
                  <a:cubicBezTo>
                    <a:pt x="80806" y="66884"/>
                    <a:pt x="80978" y="66712"/>
                    <a:pt x="81125" y="66516"/>
                  </a:cubicBezTo>
                  <a:cubicBezTo>
                    <a:pt x="81574" y="66037"/>
                    <a:pt x="81877" y="65713"/>
                    <a:pt x="82420" y="65713"/>
                  </a:cubicBezTo>
                  <a:cubicBezTo>
                    <a:pt x="82765" y="65713"/>
                    <a:pt x="83207" y="65844"/>
                    <a:pt x="83845" y="66149"/>
                  </a:cubicBezTo>
                  <a:cubicBezTo>
                    <a:pt x="88772" y="68551"/>
                    <a:pt x="101050" y="74629"/>
                    <a:pt x="101492" y="74849"/>
                  </a:cubicBezTo>
                  <a:cubicBezTo>
                    <a:pt x="101639" y="74996"/>
                    <a:pt x="101859" y="75486"/>
                    <a:pt x="101835" y="76467"/>
                  </a:cubicBezTo>
                  <a:cubicBezTo>
                    <a:pt x="101761" y="79874"/>
                    <a:pt x="101614" y="81099"/>
                    <a:pt x="101590" y="81320"/>
                  </a:cubicBezTo>
                  <a:cubicBezTo>
                    <a:pt x="101565" y="81393"/>
                    <a:pt x="101590" y="81344"/>
                    <a:pt x="101565" y="81442"/>
                  </a:cubicBezTo>
                  <a:cubicBezTo>
                    <a:pt x="101516" y="81712"/>
                    <a:pt x="101001" y="84457"/>
                    <a:pt x="98771" y="87153"/>
                  </a:cubicBezTo>
                  <a:cubicBezTo>
                    <a:pt x="95585" y="90952"/>
                    <a:pt x="90487" y="92961"/>
                    <a:pt x="83625" y="93157"/>
                  </a:cubicBezTo>
                  <a:cubicBezTo>
                    <a:pt x="83327" y="93167"/>
                    <a:pt x="83029" y="93172"/>
                    <a:pt x="82729" y="93172"/>
                  </a:cubicBezTo>
                  <a:cubicBezTo>
                    <a:pt x="73756" y="93172"/>
                    <a:pt x="63662" y="88994"/>
                    <a:pt x="56690" y="85413"/>
                  </a:cubicBezTo>
                  <a:cubicBezTo>
                    <a:pt x="41984" y="77937"/>
                    <a:pt x="32499" y="69849"/>
                    <a:pt x="21617" y="55585"/>
                  </a:cubicBezTo>
                  <a:cubicBezTo>
                    <a:pt x="12647" y="43797"/>
                    <a:pt x="8383" y="33429"/>
                    <a:pt x="9290" y="25562"/>
                  </a:cubicBezTo>
                  <a:cubicBezTo>
                    <a:pt x="10981" y="10783"/>
                    <a:pt x="19093" y="8455"/>
                    <a:pt x="20196" y="8210"/>
                  </a:cubicBezTo>
                  <a:cubicBezTo>
                    <a:pt x="20419" y="8195"/>
                    <a:pt x="20987" y="8171"/>
                    <a:pt x="22090" y="8171"/>
                  </a:cubicBezTo>
                  <a:close/>
                  <a:moveTo>
                    <a:pt x="22665" y="1"/>
                  </a:moveTo>
                  <a:cubicBezTo>
                    <a:pt x="20305" y="1"/>
                    <a:pt x="19408" y="79"/>
                    <a:pt x="19142" y="98"/>
                  </a:cubicBezTo>
                  <a:cubicBezTo>
                    <a:pt x="19118" y="98"/>
                    <a:pt x="19093" y="122"/>
                    <a:pt x="19044" y="122"/>
                  </a:cubicBezTo>
                  <a:cubicBezTo>
                    <a:pt x="18431" y="220"/>
                    <a:pt x="3726" y="2597"/>
                    <a:pt x="1177" y="24631"/>
                  </a:cubicBezTo>
                  <a:cubicBezTo>
                    <a:pt x="1" y="34777"/>
                    <a:pt x="4706" y="46860"/>
                    <a:pt x="15123" y="60536"/>
                  </a:cubicBezTo>
                  <a:cubicBezTo>
                    <a:pt x="26666" y="75683"/>
                    <a:pt x="37279" y="84702"/>
                    <a:pt x="52964" y="92692"/>
                  </a:cubicBezTo>
                  <a:cubicBezTo>
                    <a:pt x="60783" y="96687"/>
                    <a:pt x="72204" y="101343"/>
                    <a:pt x="82816" y="101343"/>
                  </a:cubicBezTo>
                  <a:lnTo>
                    <a:pt x="83845" y="101343"/>
                  </a:lnTo>
                  <a:cubicBezTo>
                    <a:pt x="95781" y="100976"/>
                    <a:pt x="102153" y="96025"/>
                    <a:pt x="105413" y="91932"/>
                  </a:cubicBezTo>
                  <a:cubicBezTo>
                    <a:pt x="108844" y="87569"/>
                    <a:pt x="109579" y="83280"/>
                    <a:pt x="109678" y="82545"/>
                  </a:cubicBezTo>
                  <a:cubicBezTo>
                    <a:pt x="109751" y="82079"/>
                    <a:pt x="109898" y="80584"/>
                    <a:pt x="110021" y="76712"/>
                  </a:cubicBezTo>
                  <a:cubicBezTo>
                    <a:pt x="110168" y="71271"/>
                    <a:pt x="107055" y="68403"/>
                    <a:pt x="105045" y="67497"/>
                  </a:cubicBezTo>
                  <a:cubicBezTo>
                    <a:pt x="103893" y="66933"/>
                    <a:pt x="92203" y="61124"/>
                    <a:pt x="87399" y="58821"/>
                  </a:cubicBezTo>
                  <a:cubicBezTo>
                    <a:pt x="85957" y="58110"/>
                    <a:pt x="84213" y="57541"/>
                    <a:pt x="82343" y="57541"/>
                  </a:cubicBezTo>
                  <a:cubicBezTo>
                    <a:pt x="80017" y="57541"/>
                    <a:pt x="77497" y="58421"/>
                    <a:pt x="75120" y="61002"/>
                  </a:cubicBezTo>
                  <a:cubicBezTo>
                    <a:pt x="75096" y="61026"/>
                    <a:pt x="75096" y="61026"/>
                    <a:pt x="75071" y="61051"/>
                  </a:cubicBezTo>
                  <a:cubicBezTo>
                    <a:pt x="74483" y="61566"/>
                    <a:pt x="73919" y="62325"/>
                    <a:pt x="72179" y="64654"/>
                  </a:cubicBezTo>
                  <a:cubicBezTo>
                    <a:pt x="71101" y="66075"/>
                    <a:pt x="68968" y="68943"/>
                    <a:pt x="68062" y="69898"/>
                  </a:cubicBezTo>
                  <a:cubicBezTo>
                    <a:pt x="68014" y="69902"/>
                    <a:pt x="67964" y="69904"/>
                    <a:pt x="67911" y="69904"/>
                  </a:cubicBezTo>
                  <a:cubicBezTo>
                    <a:pt x="65810" y="69904"/>
                    <a:pt x="59482" y="67030"/>
                    <a:pt x="50611" y="60169"/>
                  </a:cubicBezTo>
                  <a:cubicBezTo>
                    <a:pt x="44852" y="55708"/>
                    <a:pt x="38725" y="48796"/>
                    <a:pt x="35342" y="42939"/>
                  </a:cubicBezTo>
                  <a:cubicBezTo>
                    <a:pt x="35318" y="42841"/>
                    <a:pt x="35293" y="42694"/>
                    <a:pt x="35293" y="42620"/>
                  </a:cubicBezTo>
                  <a:cubicBezTo>
                    <a:pt x="36690" y="41174"/>
                    <a:pt x="38994" y="38527"/>
                    <a:pt x="40587" y="36640"/>
                  </a:cubicBezTo>
                  <a:lnTo>
                    <a:pt x="40857" y="36321"/>
                  </a:lnTo>
                  <a:cubicBezTo>
                    <a:pt x="44509" y="32229"/>
                    <a:pt x="43602" y="27400"/>
                    <a:pt x="42180" y="24067"/>
                  </a:cubicBezTo>
                  <a:cubicBezTo>
                    <a:pt x="40073" y="19165"/>
                    <a:pt x="34583" y="6617"/>
                    <a:pt x="34068" y="5440"/>
                  </a:cubicBezTo>
                  <a:cubicBezTo>
                    <a:pt x="33259" y="3382"/>
                    <a:pt x="30563" y="147"/>
                    <a:pt x="25122" y="24"/>
                  </a:cubicBezTo>
                  <a:cubicBezTo>
                    <a:pt x="24165" y="7"/>
                    <a:pt x="23353" y="1"/>
                    <a:pt x="22665"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 name="Google Shape;1351;p55"/>
            <p:cNvSpPr/>
            <p:nvPr/>
          </p:nvSpPr>
          <p:spPr>
            <a:xfrm>
              <a:off x="1946100" y="966975"/>
              <a:ext cx="226725" cy="204325"/>
            </a:xfrm>
            <a:custGeom>
              <a:avLst/>
              <a:gdLst/>
              <a:ahLst/>
              <a:cxnLst/>
              <a:rect l="l" t="t" r="r" b="b"/>
              <a:pathLst>
                <a:path w="9069" h="8173" extrusionOk="0">
                  <a:moveTo>
                    <a:pt x="4532" y="1"/>
                  </a:moveTo>
                  <a:cubicBezTo>
                    <a:pt x="3553" y="1"/>
                    <a:pt x="2572" y="352"/>
                    <a:pt x="1789" y="1065"/>
                  </a:cubicBezTo>
                  <a:cubicBezTo>
                    <a:pt x="123" y="2585"/>
                    <a:pt x="0" y="5158"/>
                    <a:pt x="1520" y="6825"/>
                  </a:cubicBezTo>
                  <a:cubicBezTo>
                    <a:pt x="2329" y="7707"/>
                    <a:pt x="3432" y="8173"/>
                    <a:pt x="4534" y="8173"/>
                  </a:cubicBezTo>
                  <a:cubicBezTo>
                    <a:pt x="5515" y="8173"/>
                    <a:pt x="6495" y="7805"/>
                    <a:pt x="7279" y="7094"/>
                  </a:cubicBezTo>
                  <a:cubicBezTo>
                    <a:pt x="8946" y="5575"/>
                    <a:pt x="9069" y="3002"/>
                    <a:pt x="7549" y="1335"/>
                  </a:cubicBezTo>
                  <a:cubicBezTo>
                    <a:pt x="6743" y="450"/>
                    <a:pt x="5639" y="1"/>
                    <a:pt x="453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 name="Google Shape;1352;p55"/>
            <p:cNvSpPr/>
            <p:nvPr/>
          </p:nvSpPr>
          <p:spPr>
            <a:xfrm>
              <a:off x="5175750" y="4196075"/>
              <a:ext cx="226725" cy="204275"/>
            </a:xfrm>
            <a:custGeom>
              <a:avLst/>
              <a:gdLst/>
              <a:ahLst/>
              <a:cxnLst/>
              <a:rect l="l" t="t" r="r" b="b"/>
              <a:pathLst>
                <a:path w="9069" h="8171" extrusionOk="0">
                  <a:moveTo>
                    <a:pt x="4538" y="1"/>
                  </a:moveTo>
                  <a:cubicBezTo>
                    <a:pt x="3424" y="1"/>
                    <a:pt x="2316" y="456"/>
                    <a:pt x="1520" y="1357"/>
                  </a:cubicBezTo>
                  <a:lnTo>
                    <a:pt x="1495" y="1357"/>
                  </a:lnTo>
                  <a:cubicBezTo>
                    <a:pt x="0" y="3023"/>
                    <a:pt x="123" y="5597"/>
                    <a:pt x="1789" y="7116"/>
                  </a:cubicBezTo>
                  <a:cubicBezTo>
                    <a:pt x="2573" y="7827"/>
                    <a:pt x="3554" y="8170"/>
                    <a:pt x="4534" y="8170"/>
                  </a:cubicBezTo>
                  <a:cubicBezTo>
                    <a:pt x="5637" y="8170"/>
                    <a:pt x="6740" y="7729"/>
                    <a:pt x="7549" y="6847"/>
                  </a:cubicBezTo>
                  <a:cubicBezTo>
                    <a:pt x="9068" y="5180"/>
                    <a:pt x="8946" y="2582"/>
                    <a:pt x="7279" y="1063"/>
                  </a:cubicBezTo>
                  <a:cubicBezTo>
                    <a:pt x="6500" y="352"/>
                    <a:pt x="5517" y="1"/>
                    <a:pt x="453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53" name="Google Shape;1353;p55"/>
          <p:cNvGrpSpPr/>
          <p:nvPr/>
        </p:nvGrpSpPr>
        <p:grpSpPr>
          <a:xfrm>
            <a:off x="1045717" y="1677605"/>
            <a:ext cx="312085" cy="254532"/>
            <a:chOff x="1180800" y="717250"/>
            <a:chExt cx="5236325" cy="4270675"/>
          </a:xfrm>
        </p:grpSpPr>
        <p:sp>
          <p:nvSpPr>
            <p:cNvPr id="1354" name="Google Shape;1354;p55"/>
            <p:cNvSpPr/>
            <p:nvPr/>
          </p:nvSpPr>
          <p:spPr>
            <a:xfrm>
              <a:off x="1180800" y="904475"/>
              <a:ext cx="2879825" cy="4083450"/>
            </a:xfrm>
            <a:custGeom>
              <a:avLst/>
              <a:gdLst/>
              <a:ahLst/>
              <a:cxnLst/>
              <a:rect l="l" t="t" r="r" b="b"/>
              <a:pathLst>
                <a:path w="115193" h="163338" extrusionOk="0">
                  <a:moveTo>
                    <a:pt x="18003" y="0"/>
                  </a:moveTo>
                  <a:cubicBezTo>
                    <a:pt x="17902" y="0"/>
                    <a:pt x="17799" y="4"/>
                    <a:pt x="17696" y="12"/>
                  </a:cubicBezTo>
                  <a:cubicBezTo>
                    <a:pt x="16397" y="110"/>
                    <a:pt x="15221" y="820"/>
                    <a:pt x="14535" y="1948"/>
                  </a:cubicBezTo>
                  <a:cubicBezTo>
                    <a:pt x="14314" y="2291"/>
                    <a:pt x="9339" y="10501"/>
                    <a:pt x="8456" y="21947"/>
                  </a:cubicBezTo>
                  <a:cubicBezTo>
                    <a:pt x="7844" y="30010"/>
                    <a:pt x="9241" y="40868"/>
                    <a:pt x="17500" y="51553"/>
                  </a:cubicBezTo>
                  <a:cubicBezTo>
                    <a:pt x="16471" y="51088"/>
                    <a:pt x="15441" y="50549"/>
                    <a:pt x="14437" y="49936"/>
                  </a:cubicBezTo>
                  <a:cubicBezTo>
                    <a:pt x="13784" y="49523"/>
                    <a:pt x="13038" y="49313"/>
                    <a:pt x="12288" y="49313"/>
                  </a:cubicBezTo>
                  <a:cubicBezTo>
                    <a:pt x="11658" y="49313"/>
                    <a:pt x="11024" y="49462"/>
                    <a:pt x="10442" y="49764"/>
                  </a:cubicBezTo>
                  <a:cubicBezTo>
                    <a:pt x="9167" y="50402"/>
                    <a:pt x="8334" y="51652"/>
                    <a:pt x="8211" y="53073"/>
                  </a:cubicBezTo>
                  <a:cubicBezTo>
                    <a:pt x="8187" y="53441"/>
                    <a:pt x="7550" y="62117"/>
                    <a:pt x="11643" y="71969"/>
                  </a:cubicBezTo>
                  <a:cubicBezTo>
                    <a:pt x="14142" y="77974"/>
                    <a:pt x="18775" y="85204"/>
                    <a:pt x="27328" y="90817"/>
                  </a:cubicBezTo>
                  <a:cubicBezTo>
                    <a:pt x="27181" y="90817"/>
                    <a:pt x="27059" y="90792"/>
                    <a:pt x="26911" y="90792"/>
                  </a:cubicBezTo>
                  <a:cubicBezTo>
                    <a:pt x="26760" y="90775"/>
                    <a:pt x="26608" y="90767"/>
                    <a:pt x="26458" y="90767"/>
                  </a:cubicBezTo>
                  <a:cubicBezTo>
                    <a:pt x="25272" y="90767"/>
                    <a:pt x="24144" y="91275"/>
                    <a:pt x="23382" y="92189"/>
                  </a:cubicBezTo>
                  <a:cubicBezTo>
                    <a:pt x="22500" y="93218"/>
                    <a:pt x="22181" y="94591"/>
                    <a:pt x="22524" y="95890"/>
                  </a:cubicBezTo>
                  <a:cubicBezTo>
                    <a:pt x="22622" y="96208"/>
                    <a:pt x="24681" y="103659"/>
                    <a:pt x="30857" y="111208"/>
                  </a:cubicBezTo>
                  <a:cubicBezTo>
                    <a:pt x="35293" y="116600"/>
                    <a:pt x="42524" y="122874"/>
                    <a:pt x="53602" y="125742"/>
                  </a:cubicBezTo>
                  <a:cubicBezTo>
                    <a:pt x="45331" y="130336"/>
                    <a:pt x="31359" y="136086"/>
                    <a:pt x="13147" y="136086"/>
                  </a:cubicBezTo>
                  <a:cubicBezTo>
                    <a:pt x="10473" y="136086"/>
                    <a:pt x="7707" y="135962"/>
                    <a:pt x="4854" y="135692"/>
                  </a:cubicBezTo>
                  <a:cubicBezTo>
                    <a:pt x="4728" y="135681"/>
                    <a:pt x="4604" y="135675"/>
                    <a:pt x="4480" y="135675"/>
                  </a:cubicBezTo>
                  <a:cubicBezTo>
                    <a:pt x="2762" y="135675"/>
                    <a:pt x="1208" y="136767"/>
                    <a:pt x="614" y="138413"/>
                  </a:cubicBezTo>
                  <a:cubicBezTo>
                    <a:pt x="1" y="140177"/>
                    <a:pt x="663" y="142138"/>
                    <a:pt x="2231" y="143167"/>
                  </a:cubicBezTo>
                  <a:cubicBezTo>
                    <a:pt x="22573" y="156549"/>
                    <a:pt x="45318" y="163338"/>
                    <a:pt x="68184" y="163338"/>
                  </a:cubicBezTo>
                  <a:cubicBezTo>
                    <a:pt x="82988" y="163338"/>
                    <a:pt x="97840" y="160495"/>
                    <a:pt x="112104" y="154711"/>
                  </a:cubicBezTo>
                  <a:cubicBezTo>
                    <a:pt x="114187" y="153878"/>
                    <a:pt x="115192" y="151500"/>
                    <a:pt x="114334" y="149417"/>
                  </a:cubicBezTo>
                  <a:cubicBezTo>
                    <a:pt x="113700" y="147830"/>
                    <a:pt x="112169" y="146869"/>
                    <a:pt x="110556" y="146869"/>
                  </a:cubicBezTo>
                  <a:cubicBezTo>
                    <a:pt x="110050" y="146869"/>
                    <a:pt x="109537" y="146964"/>
                    <a:pt x="109040" y="147162"/>
                  </a:cubicBezTo>
                  <a:cubicBezTo>
                    <a:pt x="95768" y="152523"/>
                    <a:pt x="81959" y="155175"/>
                    <a:pt x="68188" y="155175"/>
                  </a:cubicBezTo>
                  <a:cubicBezTo>
                    <a:pt x="51799" y="155175"/>
                    <a:pt x="35463" y="151419"/>
                    <a:pt x="20147" y="144001"/>
                  </a:cubicBezTo>
                  <a:cubicBezTo>
                    <a:pt x="49116" y="141868"/>
                    <a:pt x="66591" y="127016"/>
                    <a:pt x="67424" y="126281"/>
                  </a:cubicBezTo>
                  <a:cubicBezTo>
                    <a:pt x="68699" y="125202"/>
                    <a:pt x="69165" y="123438"/>
                    <a:pt x="68601" y="121845"/>
                  </a:cubicBezTo>
                  <a:cubicBezTo>
                    <a:pt x="68037" y="120276"/>
                    <a:pt x="66567" y="119198"/>
                    <a:pt x="64900" y="119124"/>
                  </a:cubicBezTo>
                  <a:cubicBezTo>
                    <a:pt x="53405" y="118757"/>
                    <a:pt x="44166" y="114418"/>
                    <a:pt x="37377" y="106282"/>
                  </a:cubicBezTo>
                  <a:cubicBezTo>
                    <a:pt x="35293" y="103806"/>
                    <a:pt x="33774" y="101306"/>
                    <a:pt x="32696" y="99223"/>
                  </a:cubicBezTo>
                  <a:cubicBezTo>
                    <a:pt x="39999" y="99174"/>
                    <a:pt x="45514" y="97900"/>
                    <a:pt x="45808" y="97826"/>
                  </a:cubicBezTo>
                  <a:cubicBezTo>
                    <a:pt x="47646" y="97385"/>
                    <a:pt x="48945" y="95743"/>
                    <a:pt x="48945" y="93856"/>
                  </a:cubicBezTo>
                  <a:cubicBezTo>
                    <a:pt x="48945" y="91993"/>
                    <a:pt x="47670" y="90351"/>
                    <a:pt x="45832" y="89885"/>
                  </a:cubicBezTo>
                  <a:cubicBezTo>
                    <a:pt x="23505" y="84420"/>
                    <a:pt x="17990" y="68857"/>
                    <a:pt x="16691" y="60034"/>
                  </a:cubicBezTo>
                  <a:lnTo>
                    <a:pt x="16691" y="60034"/>
                  </a:lnTo>
                  <a:cubicBezTo>
                    <a:pt x="23300" y="62449"/>
                    <a:pt x="29104" y="62534"/>
                    <a:pt x="30142" y="62534"/>
                  </a:cubicBezTo>
                  <a:cubicBezTo>
                    <a:pt x="30220" y="62534"/>
                    <a:pt x="30271" y="62533"/>
                    <a:pt x="30294" y="62533"/>
                  </a:cubicBezTo>
                  <a:cubicBezTo>
                    <a:pt x="32034" y="62484"/>
                    <a:pt x="33553" y="61382"/>
                    <a:pt x="34093" y="59739"/>
                  </a:cubicBezTo>
                  <a:cubicBezTo>
                    <a:pt x="34632" y="58097"/>
                    <a:pt x="34093" y="56284"/>
                    <a:pt x="32720" y="55230"/>
                  </a:cubicBezTo>
                  <a:cubicBezTo>
                    <a:pt x="12108" y="39201"/>
                    <a:pt x="15686" y="20329"/>
                    <a:pt x="19044" y="11384"/>
                  </a:cubicBezTo>
                  <a:lnTo>
                    <a:pt x="19044" y="11384"/>
                  </a:lnTo>
                  <a:cubicBezTo>
                    <a:pt x="21863" y="14349"/>
                    <a:pt x="24975" y="17315"/>
                    <a:pt x="28333" y="20207"/>
                  </a:cubicBezTo>
                  <a:cubicBezTo>
                    <a:pt x="29112" y="20874"/>
                    <a:pt x="30067" y="21203"/>
                    <a:pt x="31016" y="21203"/>
                  </a:cubicBezTo>
                  <a:cubicBezTo>
                    <a:pt x="32158" y="21203"/>
                    <a:pt x="33290" y="20727"/>
                    <a:pt x="34093" y="19790"/>
                  </a:cubicBezTo>
                  <a:cubicBezTo>
                    <a:pt x="35563" y="18099"/>
                    <a:pt x="35367" y="15526"/>
                    <a:pt x="33676" y="14055"/>
                  </a:cubicBezTo>
                  <a:cubicBezTo>
                    <a:pt x="28872" y="9889"/>
                    <a:pt x="24657" y="5649"/>
                    <a:pt x="21127" y="1458"/>
                  </a:cubicBezTo>
                  <a:cubicBezTo>
                    <a:pt x="20336" y="531"/>
                    <a:pt x="19212" y="0"/>
                    <a:pt x="1800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 name="Google Shape;1355;p55"/>
            <p:cNvSpPr/>
            <p:nvPr/>
          </p:nvSpPr>
          <p:spPr>
            <a:xfrm>
              <a:off x="2513475" y="717250"/>
              <a:ext cx="3903650" cy="3653675"/>
            </a:xfrm>
            <a:custGeom>
              <a:avLst/>
              <a:gdLst/>
              <a:ahLst/>
              <a:cxnLst/>
              <a:rect l="l" t="t" r="r" b="b"/>
              <a:pathLst>
                <a:path w="156146" h="146147" extrusionOk="0">
                  <a:moveTo>
                    <a:pt x="90144" y="1"/>
                  </a:moveTo>
                  <a:cubicBezTo>
                    <a:pt x="65292" y="1"/>
                    <a:pt x="45072" y="20221"/>
                    <a:pt x="45072" y="45048"/>
                  </a:cubicBezTo>
                  <a:cubicBezTo>
                    <a:pt x="45072" y="46788"/>
                    <a:pt x="45170" y="48504"/>
                    <a:pt x="45366" y="50219"/>
                  </a:cubicBezTo>
                  <a:cubicBezTo>
                    <a:pt x="45047" y="50225"/>
                    <a:pt x="44729" y="50228"/>
                    <a:pt x="44410" y="50228"/>
                  </a:cubicBezTo>
                  <a:cubicBezTo>
                    <a:pt x="30410" y="50228"/>
                    <a:pt x="16345" y="44515"/>
                    <a:pt x="6544" y="39386"/>
                  </a:cubicBezTo>
                  <a:cubicBezTo>
                    <a:pt x="5936" y="39068"/>
                    <a:pt x="5288" y="38917"/>
                    <a:pt x="4650" y="38917"/>
                  </a:cubicBezTo>
                  <a:cubicBezTo>
                    <a:pt x="3179" y="38917"/>
                    <a:pt x="1765" y="39717"/>
                    <a:pt x="1030" y="41102"/>
                  </a:cubicBezTo>
                  <a:cubicBezTo>
                    <a:pt x="0" y="43087"/>
                    <a:pt x="760" y="45563"/>
                    <a:pt x="2745" y="46617"/>
                  </a:cubicBezTo>
                  <a:cubicBezTo>
                    <a:pt x="13409" y="52187"/>
                    <a:pt x="28768" y="58370"/>
                    <a:pt x="44434" y="58370"/>
                  </a:cubicBezTo>
                  <a:cubicBezTo>
                    <a:pt x="46483" y="58370"/>
                    <a:pt x="48537" y="58264"/>
                    <a:pt x="50587" y="58038"/>
                  </a:cubicBezTo>
                  <a:cubicBezTo>
                    <a:pt x="51738" y="57915"/>
                    <a:pt x="52768" y="57302"/>
                    <a:pt x="53454" y="56371"/>
                  </a:cubicBezTo>
                  <a:cubicBezTo>
                    <a:pt x="54116" y="55415"/>
                    <a:pt x="54361" y="54239"/>
                    <a:pt x="54116" y="53111"/>
                  </a:cubicBezTo>
                  <a:cubicBezTo>
                    <a:pt x="53528" y="50464"/>
                    <a:pt x="53233" y="47768"/>
                    <a:pt x="53233" y="45048"/>
                  </a:cubicBezTo>
                  <a:cubicBezTo>
                    <a:pt x="53233" y="24706"/>
                    <a:pt x="69777" y="8138"/>
                    <a:pt x="90144" y="8138"/>
                  </a:cubicBezTo>
                  <a:cubicBezTo>
                    <a:pt x="100364" y="8138"/>
                    <a:pt x="109873" y="12231"/>
                    <a:pt x="116907" y="19657"/>
                  </a:cubicBezTo>
                  <a:cubicBezTo>
                    <a:pt x="117687" y="20481"/>
                    <a:pt x="118769" y="20920"/>
                    <a:pt x="119862" y="20920"/>
                  </a:cubicBezTo>
                  <a:cubicBezTo>
                    <a:pt x="119972" y="20920"/>
                    <a:pt x="120082" y="20916"/>
                    <a:pt x="120191" y="20907"/>
                  </a:cubicBezTo>
                  <a:cubicBezTo>
                    <a:pt x="122887" y="20735"/>
                    <a:pt x="129995" y="19338"/>
                    <a:pt x="137666" y="16152"/>
                  </a:cubicBezTo>
                  <a:lnTo>
                    <a:pt x="137666" y="16152"/>
                  </a:lnTo>
                  <a:cubicBezTo>
                    <a:pt x="135338" y="19142"/>
                    <a:pt x="131931" y="22573"/>
                    <a:pt x="126858" y="26152"/>
                  </a:cubicBezTo>
                  <a:cubicBezTo>
                    <a:pt x="125363" y="27206"/>
                    <a:pt x="124750" y="29142"/>
                    <a:pt x="125387" y="30857"/>
                  </a:cubicBezTo>
                  <a:cubicBezTo>
                    <a:pt x="125963" y="32494"/>
                    <a:pt x="127493" y="33566"/>
                    <a:pt x="129202" y="33566"/>
                  </a:cubicBezTo>
                  <a:cubicBezTo>
                    <a:pt x="129310" y="33566"/>
                    <a:pt x="129420" y="33562"/>
                    <a:pt x="129529" y="33553"/>
                  </a:cubicBezTo>
                  <a:cubicBezTo>
                    <a:pt x="129799" y="33529"/>
                    <a:pt x="134284" y="33161"/>
                    <a:pt x="140730" y="31495"/>
                  </a:cubicBezTo>
                  <a:lnTo>
                    <a:pt x="140730" y="31495"/>
                  </a:lnTo>
                  <a:cubicBezTo>
                    <a:pt x="137176" y="35367"/>
                    <a:pt x="133010" y="38970"/>
                    <a:pt x="128892" y="41641"/>
                  </a:cubicBezTo>
                  <a:cubicBezTo>
                    <a:pt x="127740" y="42401"/>
                    <a:pt x="127054" y="43675"/>
                    <a:pt x="127054" y="45048"/>
                  </a:cubicBezTo>
                  <a:cubicBezTo>
                    <a:pt x="127054" y="82644"/>
                    <a:pt x="110976" y="116859"/>
                    <a:pt x="82963" y="138868"/>
                  </a:cubicBezTo>
                  <a:cubicBezTo>
                    <a:pt x="81173" y="140240"/>
                    <a:pt x="80879" y="142813"/>
                    <a:pt x="82276" y="144578"/>
                  </a:cubicBezTo>
                  <a:cubicBezTo>
                    <a:pt x="83061" y="145607"/>
                    <a:pt x="84262" y="146147"/>
                    <a:pt x="85463" y="146147"/>
                  </a:cubicBezTo>
                  <a:cubicBezTo>
                    <a:pt x="86345" y="146147"/>
                    <a:pt x="87252" y="145853"/>
                    <a:pt x="87987" y="145264"/>
                  </a:cubicBezTo>
                  <a:cubicBezTo>
                    <a:pt x="102300" y="134039"/>
                    <a:pt x="114113" y="119408"/>
                    <a:pt x="122152" y="102962"/>
                  </a:cubicBezTo>
                  <a:cubicBezTo>
                    <a:pt x="130510" y="85880"/>
                    <a:pt x="134872" y="67155"/>
                    <a:pt x="135191" y="47229"/>
                  </a:cubicBezTo>
                  <a:cubicBezTo>
                    <a:pt x="143328" y="41494"/>
                    <a:pt x="151097" y="33088"/>
                    <a:pt x="155313" y="25343"/>
                  </a:cubicBezTo>
                  <a:cubicBezTo>
                    <a:pt x="156146" y="23799"/>
                    <a:pt x="155925" y="21912"/>
                    <a:pt x="154749" y="20613"/>
                  </a:cubicBezTo>
                  <a:cubicBezTo>
                    <a:pt x="153965" y="19763"/>
                    <a:pt x="152864" y="19306"/>
                    <a:pt x="151746" y="19306"/>
                  </a:cubicBezTo>
                  <a:cubicBezTo>
                    <a:pt x="151187" y="19306"/>
                    <a:pt x="150623" y="19420"/>
                    <a:pt x="150092" y="19657"/>
                  </a:cubicBezTo>
                  <a:cubicBezTo>
                    <a:pt x="147739" y="20686"/>
                    <a:pt x="145435" y="21544"/>
                    <a:pt x="143254" y="22255"/>
                  </a:cubicBezTo>
                  <a:cubicBezTo>
                    <a:pt x="149970" y="14191"/>
                    <a:pt x="150509" y="7893"/>
                    <a:pt x="150558" y="6961"/>
                  </a:cubicBezTo>
                  <a:cubicBezTo>
                    <a:pt x="150631" y="5417"/>
                    <a:pt x="149823" y="3947"/>
                    <a:pt x="148450" y="3187"/>
                  </a:cubicBezTo>
                  <a:cubicBezTo>
                    <a:pt x="147842" y="2855"/>
                    <a:pt x="147163" y="2688"/>
                    <a:pt x="146485" y="2688"/>
                  </a:cubicBezTo>
                  <a:cubicBezTo>
                    <a:pt x="145660" y="2688"/>
                    <a:pt x="144836" y="2935"/>
                    <a:pt x="144137" y="3432"/>
                  </a:cubicBezTo>
                  <a:cubicBezTo>
                    <a:pt x="136073" y="9094"/>
                    <a:pt x="125804" y="11814"/>
                    <a:pt x="121343" y="12549"/>
                  </a:cubicBezTo>
                  <a:cubicBezTo>
                    <a:pt x="112912" y="4437"/>
                    <a:pt x="101908" y="1"/>
                    <a:pt x="9014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 name="Google Shape;1356;p55"/>
            <p:cNvSpPr/>
            <p:nvPr/>
          </p:nvSpPr>
          <p:spPr>
            <a:xfrm>
              <a:off x="4195400" y="4396600"/>
              <a:ext cx="232850" cy="204100"/>
            </a:xfrm>
            <a:custGeom>
              <a:avLst/>
              <a:gdLst/>
              <a:ahLst/>
              <a:cxnLst/>
              <a:rect l="l" t="t" r="r" b="b"/>
              <a:pathLst>
                <a:path w="9314" h="8164" extrusionOk="0">
                  <a:moveTo>
                    <a:pt x="4660" y="0"/>
                  </a:moveTo>
                  <a:cubicBezTo>
                    <a:pt x="4010" y="0"/>
                    <a:pt x="3353" y="158"/>
                    <a:pt x="2745" y="492"/>
                  </a:cubicBezTo>
                  <a:cubicBezTo>
                    <a:pt x="760" y="1546"/>
                    <a:pt x="0" y="4021"/>
                    <a:pt x="1078" y="6007"/>
                  </a:cubicBezTo>
                  <a:cubicBezTo>
                    <a:pt x="1814" y="7379"/>
                    <a:pt x="3211" y="8163"/>
                    <a:pt x="4681" y="8163"/>
                  </a:cubicBezTo>
                  <a:cubicBezTo>
                    <a:pt x="5318" y="8163"/>
                    <a:pt x="5980" y="7992"/>
                    <a:pt x="6593" y="7673"/>
                  </a:cubicBezTo>
                  <a:cubicBezTo>
                    <a:pt x="8578" y="6595"/>
                    <a:pt x="9313" y="4120"/>
                    <a:pt x="8259" y="2134"/>
                  </a:cubicBezTo>
                  <a:cubicBezTo>
                    <a:pt x="7515" y="781"/>
                    <a:pt x="6106" y="0"/>
                    <a:pt x="466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 name="Google Shape;1357;p55"/>
            <p:cNvSpPr/>
            <p:nvPr/>
          </p:nvSpPr>
          <p:spPr>
            <a:xfrm>
              <a:off x="2163600" y="1479450"/>
              <a:ext cx="231650" cy="204100"/>
            </a:xfrm>
            <a:custGeom>
              <a:avLst/>
              <a:gdLst/>
              <a:ahLst/>
              <a:cxnLst/>
              <a:rect l="l" t="t" r="r" b="b"/>
              <a:pathLst>
                <a:path w="9266" h="8164" extrusionOk="0">
                  <a:moveTo>
                    <a:pt x="4634" y="0"/>
                  </a:moveTo>
                  <a:cubicBezTo>
                    <a:pt x="3343" y="0"/>
                    <a:pt x="2076" y="618"/>
                    <a:pt x="1275" y="1766"/>
                  </a:cubicBezTo>
                  <a:cubicBezTo>
                    <a:pt x="1" y="3605"/>
                    <a:pt x="467" y="6153"/>
                    <a:pt x="2329" y="7428"/>
                  </a:cubicBezTo>
                  <a:cubicBezTo>
                    <a:pt x="3016" y="7918"/>
                    <a:pt x="3824" y="8163"/>
                    <a:pt x="4633" y="8163"/>
                  </a:cubicBezTo>
                  <a:cubicBezTo>
                    <a:pt x="5932" y="8163"/>
                    <a:pt x="7207" y="7550"/>
                    <a:pt x="7991" y="6399"/>
                  </a:cubicBezTo>
                  <a:cubicBezTo>
                    <a:pt x="9265" y="4536"/>
                    <a:pt x="8800" y="2011"/>
                    <a:pt x="6961" y="737"/>
                  </a:cubicBezTo>
                  <a:cubicBezTo>
                    <a:pt x="6247" y="239"/>
                    <a:pt x="5436" y="0"/>
                    <a:pt x="463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58" name="Google Shape;1358;p55"/>
          <p:cNvSpPr txBox="1">
            <a:spLocks noGrp="1"/>
          </p:cNvSpPr>
          <p:nvPr>
            <p:ph type="ctrTitle" idx="4294967295"/>
          </p:nvPr>
        </p:nvSpPr>
        <p:spPr>
          <a:xfrm>
            <a:off x="7455291" y="3187196"/>
            <a:ext cx="968700" cy="397829"/>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smtClean="0">
                <a:cs typeface="B Titr" panose="00000700000000000000" pitchFamily="2" charset="-78"/>
              </a:rPr>
              <a:t>80%</a:t>
            </a:r>
            <a:endParaRPr sz="1600" dirty="0">
              <a:solidFill>
                <a:srgbClr val="FFFFFF"/>
              </a:solidFill>
              <a:cs typeface="B Titr" panose="00000700000000000000" pitchFamily="2" charset="-78"/>
            </a:endParaRPr>
          </a:p>
        </p:txBody>
      </p:sp>
      <p:sp>
        <p:nvSpPr>
          <p:cNvPr id="1359" name="Google Shape;1359;p55"/>
          <p:cNvSpPr txBox="1">
            <a:spLocks noGrp="1"/>
          </p:cNvSpPr>
          <p:nvPr>
            <p:ph type="ctrTitle" idx="4294967295"/>
          </p:nvPr>
        </p:nvSpPr>
        <p:spPr>
          <a:xfrm>
            <a:off x="7455292" y="2121101"/>
            <a:ext cx="968700" cy="397829"/>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smtClean="0">
                <a:solidFill>
                  <a:srgbClr val="FFFFFF"/>
                </a:solidFill>
                <a:cs typeface="B Titr" panose="00000700000000000000" pitchFamily="2" charset="-78"/>
              </a:rPr>
              <a:t>20000</a:t>
            </a:r>
            <a:endParaRPr sz="1600" dirty="0">
              <a:solidFill>
                <a:srgbClr val="FFFFFF"/>
              </a:solidFill>
              <a:cs typeface="B Titr" panose="00000700000000000000" pitchFamily="2" charset="-78"/>
            </a:endParaRPr>
          </a:p>
        </p:txBody>
      </p:sp>
      <p:sp>
        <p:nvSpPr>
          <p:cNvPr id="1360" name="Google Shape;1360;p55"/>
          <p:cNvSpPr txBox="1">
            <a:spLocks noGrp="1"/>
          </p:cNvSpPr>
          <p:nvPr>
            <p:ph type="ctrTitle" idx="4294967295"/>
          </p:nvPr>
        </p:nvSpPr>
        <p:spPr>
          <a:xfrm>
            <a:off x="7455290" y="1051026"/>
            <a:ext cx="968700" cy="397829"/>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smtClean="0">
                <a:solidFill>
                  <a:srgbClr val="FFFFFF"/>
                </a:solidFill>
                <a:cs typeface="B Titr" panose="00000700000000000000" pitchFamily="2" charset="-78"/>
              </a:rPr>
              <a:t>4000</a:t>
            </a:r>
            <a:endParaRPr sz="1600" dirty="0">
              <a:solidFill>
                <a:srgbClr val="FFFFFF"/>
              </a:solidFill>
              <a:cs typeface="B Titr" panose="00000700000000000000" pitchFamily="2" charset="-78"/>
            </a:endParaRPr>
          </a:p>
        </p:txBody>
      </p:sp>
      <p:sp>
        <p:nvSpPr>
          <p:cNvPr id="1361" name="Google Shape;1361;p55"/>
          <p:cNvSpPr txBox="1">
            <a:spLocks noGrp="1"/>
          </p:cNvSpPr>
          <p:nvPr>
            <p:ph type="ctrTitle" idx="4294967295"/>
          </p:nvPr>
        </p:nvSpPr>
        <p:spPr>
          <a:xfrm>
            <a:off x="7455279" y="4257271"/>
            <a:ext cx="968700" cy="397829"/>
          </a:xfrm>
          <a:prstGeom prst="rect">
            <a:avLst/>
          </a:prstGeom>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smtClean="0">
                <a:cs typeface="B Titr" panose="00000700000000000000" pitchFamily="2" charset="-78"/>
              </a:rPr>
              <a:t>54000</a:t>
            </a:r>
            <a:endParaRPr sz="1600" dirty="0">
              <a:solidFill>
                <a:srgbClr val="FFFFFF"/>
              </a:solidFill>
              <a:cs typeface="B Titr" panose="00000700000000000000" pitchFamily="2" charset="-78"/>
            </a:endParaRPr>
          </a:p>
        </p:txBody>
      </p:sp>
      <p:sp>
        <p:nvSpPr>
          <p:cNvPr id="1362" name="Google Shape;1362;p55"/>
          <p:cNvSpPr/>
          <p:nvPr/>
        </p:nvSpPr>
        <p:spPr>
          <a:xfrm>
            <a:off x="7671290" y="466440"/>
            <a:ext cx="536700" cy="5367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363" name="Google Shape;1363;p55"/>
          <p:cNvSpPr/>
          <p:nvPr/>
        </p:nvSpPr>
        <p:spPr>
          <a:xfrm>
            <a:off x="7671292" y="1536515"/>
            <a:ext cx="536700" cy="5367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364" name="Google Shape;1364;p55"/>
          <p:cNvSpPr/>
          <p:nvPr/>
        </p:nvSpPr>
        <p:spPr>
          <a:xfrm>
            <a:off x="7671291" y="2606590"/>
            <a:ext cx="536700" cy="5367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sp>
        <p:nvSpPr>
          <p:cNvPr id="1365" name="Google Shape;1365;p55"/>
          <p:cNvSpPr/>
          <p:nvPr/>
        </p:nvSpPr>
        <p:spPr>
          <a:xfrm>
            <a:off x="7671279" y="3676665"/>
            <a:ext cx="536700" cy="536700"/>
          </a:xfrm>
          <a:prstGeom prst="ellipse">
            <a:avLst/>
          </a:prstGeom>
          <a:solidFill>
            <a:srgbClr val="FFFFFF">
              <a:alpha val="6078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dirty="0">
              <a:solidFill>
                <a:srgbClr val="00C3B1"/>
              </a:solidFill>
              <a:latin typeface="Calibri"/>
              <a:ea typeface="Calibri"/>
              <a:cs typeface="Calibri"/>
              <a:sym typeface="Calibri"/>
            </a:endParaRPr>
          </a:p>
        </p:txBody>
      </p:sp>
      <p:grpSp>
        <p:nvGrpSpPr>
          <p:cNvPr id="1367" name="Google Shape;1367;p55"/>
          <p:cNvGrpSpPr/>
          <p:nvPr/>
        </p:nvGrpSpPr>
        <p:grpSpPr>
          <a:xfrm>
            <a:off x="7786210" y="1640443"/>
            <a:ext cx="319937" cy="329853"/>
            <a:chOff x="1190625" y="238125"/>
            <a:chExt cx="5219200" cy="5219200"/>
          </a:xfrm>
        </p:grpSpPr>
        <p:sp>
          <p:nvSpPr>
            <p:cNvPr id="1368" name="Google Shape;1368;p55"/>
            <p:cNvSpPr/>
            <p:nvPr/>
          </p:nvSpPr>
          <p:spPr>
            <a:xfrm>
              <a:off x="1958000" y="5037200"/>
              <a:ext cx="384925" cy="420125"/>
            </a:xfrm>
            <a:custGeom>
              <a:avLst/>
              <a:gdLst/>
              <a:ahLst/>
              <a:cxnLst/>
              <a:rect l="l" t="t" r="r" b="b"/>
              <a:pathLst>
                <a:path w="15397" h="16805" extrusionOk="0">
                  <a:moveTo>
                    <a:pt x="4627" y="0"/>
                  </a:moveTo>
                  <a:cubicBezTo>
                    <a:pt x="3807" y="0"/>
                    <a:pt x="2977" y="246"/>
                    <a:pt x="2251" y="755"/>
                  </a:cubicBezTo>
                  <a:cubicBezTo>
                    <a:pt x="424" y="2060"/>
                    <a:pt x="0" y="4604"/>
                    <a:pt x="1305" y="6431"/>
                  </a:cubicBezTo>
                  <a:lnTo>
                    <a:pt x="7438" y="15075"/>
                  </a:lnTo>
                  <a:cubicBezTo>
                    <a:pt x="8221" y="16217"/>
                    <a:pt x="9493" y="16804"/>
                    <a:pt x="10765" y="16804"/>
                  </a:cubicBezTo>
                  <a:cubicBezTo>
                    <a:pt x="11580" y="16804"/>
                    <a:pt x="12396" y="16543"/>
                    <a:pt x="13113" y="16054"/>
                  </a:cubicBezTo>
                  <a:cubicBezTo>
                    <a:pt x="14973" y="14749"/>
                    <a:pt x="15397" y="12205"/>
                    <a:pt x="14092" y="10378"/>
                  </a:cubicBezTo>
                  <a:lnTo>
                    <a:pt x="7960" y="1734"/>
                  </a:lnTo>
                  <a:cubicBezTo>
                    <a:pt x="7164" y="600"/>
                    <a:pt x="5908" y="0"/>
                    <a:pt x="462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 name="Google Shape;1369;p55"/>
            <p:cNvSpPr/>
            <p:nvPr/>
          </p:nvSpPr>
          <p:spPr>
            <a:xfrm>
              <a:off x="1190625" y="1833025"/>
              <a:ext cx="2307050" cy="3624300"/>
            </a:xfrm>
            <a:custGeom>
              <a:avLst/>
              <a:gdLst/>
              <a:ahLst/>
              <a:cxnLst/>
              <a:rect l="l" t="t" r="r" b="b"/>
              <a:pathLst>
                <a:path w="92282" h="144972" extrusionOk="0">
                  <a:moveTo>
                    <a:pt x="13611" y="0"/>
                  </a:moveTo>
                  <a:cubicBezTo>
                    <a:pt x="10551" y="0"/>
                    <a:pt x="7558" y="1041"/>
                    <a:pt x="5121" y="3009"/>
                  </a:cubicBezTo>
                  <a:cubicBezTo>
                    <a:pt x="1859" y="5619"/>
                    <a:pt x="0" y="9501"/>
                    <a:pt x="0" y="13644"/>
                  </a:cubicBezTo>
                  <a:lnTo>
                    <a:pt x="0" y="76861"/>
                  </a:lnTo>
                  <a:cubicBezTo>
                    <a:pt x="0" y="85146"/>
                    <a:pt x="2544" y="93106"/>
                    <a:pt x="7339" y="99858"/>
                  </a:cubicBezTo>
                  <a:lnTo>
                    <a:pt x="14614" y="110100"/>
                  </a:lnTo>
                  <a:cubicBezTo>
                    <a:pt x="15397" y="111210"/>
                    <a:pt x="16669" y="111829"/>
                    <a:pt x="17941" y="111829"/>
                  </a:cubicBezTo>
                  <a:cubicBezTo>
                    <a:pt x="18756" y="111829"/>
                    <a:pt x="19572" y="111568"/>
                    <a:pt x="20290" y="111079"/>
                  </a:cubicBezTo>
                  <a:cubicBezTo>
                    <a:pt x="22116" y="109774"/>
                    <a:pt x="22540" y="107230"/>
                    <a:pt x="21236" y="105371"/>
                  </a:cubicBezTo>
                  <a:lnTo>
                    <a:pt x="13994" y="95128"/>
                  </a:lnTo>
                  <a:cubicBezTo>
                    <a:pt x="10177" y="89778"/>
                    <a:pt x="8155" y="83450"/>
                    <a:pt x="8155" y="76861"/>
                  </a:cubicBezTo>
                  <a:lnTo>
                    <a:pt x="8155" y="13644"/>
                  </a:lnTo>
                  <a:cubicBezTo>
                    <a:pt x="8155" y="11980"/>
                    <a:pt x="8905" y="10414"/>
                    <a:pt x="10210" y="9370"/>
                  </a:cubicBezTo>
                  <a:cubicBezTo>
                    <a:pt x="11198" y="8580"/>
                    <a:pt x="12410" y="8164"/>
                    <a:pt x="13648" y="8164"/>
                  </a:cubicBezTo>
                  <a:cubicBezTo>
                    <a:pt x="14046" y="8164"/>
                    <a:pt x="14446" y="8207"/>
                    <a:pt x="14842" y="8294"/>
                  </a:cubicBezTo>
                  <a:cubicBezTo>
                    <a:pt x="17386" y="8848"/>
                    <a:pt x="19148" y="11067"/>
                    <a:pt x="19148" y="13644"/>
                  </a:cubicBezTo>
                  <a:lnTo>
                    <a:pt x="19148" y="63813"/>
                  </a:lnTo>
                  <a:cubicBezTo>
                    <a:pt x="19148" y="70924"/>
                    <a:pt x="21757" y="77676"/>
                    <a:pt x="26487" y="82928"/>
                  </a:cubicBezTo>
                  <a:cubicBezTo>
                    <a:pt x="26683" y="83189"/>
                    <a:pt x="26911" y="83417"/>
                    <a:pt x="27140" y="83646"/>
                  </a:cubicBezTo>
                  <a:cubicBezTo>
                    <a:pt x="29847" y="86516"/>
                    <a:pt x="33011" y="89909"/>
                    <a:pt x="36012" y="93106"/>
                  </a:cubicBezTo>
                  <a:lnTo>
                    <a:pt x="40220" y="97574"/>
                  </a:lnTo>
                  <a:cubicBezTo>
                    <a:pt x="40220" y="97574"/>
                    <a:pt x="40253" y="97574"/>
                    <a:pt x="40253" y="97607"/>
                  </a:cubicBezTo>
                  <a:cubicBezTo>
                    <a:pt x="43841" y="101424"/>
                    <a:pt x="46483" y="104229"/>
                    <a:pt x="46549" y="104294"/>
                  </a:cubicBezTo>
                  <a:cubicBezTo>
                    <a:pt x="47346" y="105160"/>
                    <a:pt x="48427" y="105593"/>
                    <a:pt x="49514" y="105593"/>
                  </a:cubicBezTo>
                  <a:cubicBezTo>
                    <a:pt x="50516" y="105593"/>
                    <a:pt x="51524" y="105225"/>
                    <a:pt x="52322" y="104490"/>
                  </a:cubicBezTo>
                  <a:cubicBezTo>
                    <a:pt x="53953" y="102957"/>
                    <a:pt x="54051" y="100347"/>
                    <a:pt x="52485" y="98716"/>
                  </a:cubicBezTo>
                  <a:cubicBezTo>
                    <a:pt x="52420" y="98651"/>
                    <a:pt x="47658" y="93562"/>
                    <a:pt x="42210" y="87756"/>
                  </a:cubicBezTo>
                  <a:lnTo>
                    <a:pt x="32848" y="77807"/>
                  </a:lnTo>
                  <a:cubicBezTo>
                    <a:pt x="32816" y="77774"/>
                    <a:pt x="32816" y="77774"/>
                    <a:pt x="32783" y="77742"/>
                  </a:cubicBezTo>
                  <a:cubicBezTo>
                    <a:pt x="30597" y="75099"/>
                    <a:pt x="30597" y="71315"/>
                    <a:pt x="32913" y="68706"/>
                  </a:cubicBezTo>
                  <a:cubicBezTo>
                    <a:pt x="34106" y="67360"/>
                    <a:pt x="35797" y="66660"/>
                    <a:pt x="37506" y="66660"/>
                  </a:cubicBezTo>
                  <a:cubicBezTo>
                    <a:pt x="38696" y="66660"/>
                    <a:pt x="39894" y="66999"/>
                    <a:pt x="40938" y="67695"/>
                  </a:cubicBezTo>
                  <a:lnTo>
                    <a:pt x="55193" y="77285"/>
                  </a:lnTo>
                  <a:cubicBezTo>
                    <a:pt x="66545" y="84918"/>
                    <a:pt x="74341" y="96498"/>
                    <a:pt x="77179" y="109905"/>
                  </a:cubicBezTo>
                  <a:lnTo>
                    <a:pt x="83833" y="141742"/>
                  </a:lnTo>
                  <a:cubicBezTo>
                    <a:pt x="84257" y="143666"/>
                    <a:pt x="85953" y="144971"/>
                    <a:pt x="87845" y="144971"/>
                  </a:cubicBezTo>
                  <a:cubicBezTo>
                    <a:pt x="88106" y="144971"/>
                    <a:pt x="88400" y="144939"/>
                    <a:pt x="88661" y="144873"/>
                  </a:cubicBezTo>
                  <a:cubicBezTo>
                    <a:pt x="90879" y="144417"/>
                    <a:pt x="92282" y="142264"/>
                    <a:pt x="91825" y="140046"/>
                  </a:cubicBezTo>
                  <a:lnTo>
                    <a:pt x="85138" y="108209"/>
                  </a:lnTo>
                  <a:cubicBezTo>
                    <a:pt x="81908" y="92747"/>
                    <a:pt x="72873" y="79340"/>
                    <a:pt x="59760" y="70533"/>
                  </a:cubicBezTo>
                  <a:lnTo>
                    <a:pt x="45472" y="60942"/>
                  </a:lnTo>
                  <a:cubicBezTo>
                    <a:pt x="43048" y="59308"/>
                    <a:pt x="40266" y="58515"/>
                    <a:pt x="37502" y="58515"/>
                  </a:cubicBezTo>
                  <a:cubicBezTo>
                    <a:pt x="33756" y="58515"/>
                    <a:pt x="30043" y="59972"/>
                    <a:pt x="27303" y="62769"/>
                  </a:cubicBezTo>
                  <a:lnTo>
                    <a:pt x="27303" y="13644"/>
                  </a:lnTo>
                  <a:cubicBezTo>
                    <a:pt x="27303" y="7217"/>
                    <a:pt x="22899" y="1737"/>
                    <a:pt x="16604" y="335"/>
                  </a:cubicBezTo>
                  <a:cubicBezTo>
                    <a:pt x="15610" y="110"/>
                    <a:pt x="14607" y="0"/>
                    <a:pt x="13611"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 name="Google Shape;1370;p55"/>
            <p:cNvSpPr/>
            <p:nvPr/>
          </p:nvSpPr>
          <p:spPr>
            <a:xfrm>
              <a:off x="1746775" y="4739475"/>
              <a:ext cx="231625" cy="204900"/>
            </a:xfrm>
            <a:custGeom>
              <a:avLst/>
              <a:gdLst/>
              <a:ahLst/>
              <a:cxnLst/>
              <a:rect l="l" t="t" r="r" b="b"/>
              <a:pathLst>
                <a:path w="9265" h="8196" extrusionOk="0">
                  <a:moveTo>
                    <a:pt x="4612" y="1"/>
                  </a:moveTo>
                  <a:cubicBezTo>
                    <a:pt x="3793" y="1"/>
                    <a:pt x="2967" y="247"/>
                    <a:pt x="2252" y="758"/>
                  </a:cubicBezTo>
                  <a:cubicBezTo>
                    <a:pt x="425" y="2063"/>
                    <a:pt x="1" y="4607"/>
                    <a:pt x="1306" y="6434"/>
                  </a:cubicBezTo>
                  <a:lnTo>
                    <a:pt x="1338" y="6466"/>
                  </a:lnTo>
                  <a:cubicBezTo>
                    <a:pt x="2121" y="7608"/>
                    <a:pt x="3361" y="8195"/>
                    <a:pt x="4633" y="8195"/>
                  </a:cubicBezTo>
                  <a:cubicBezTo>
                    <a:pt x="5481" y="8195"/>
                    <a:pt x="6296" y="7934"/>
                    <a:pt x="7014" y="7445"/>
                  </a:cubicBezTo>
                  <a:cubicBezTo>
                    <a:pt x="8841" y="6108"/>
                    <a:pt x="9265" y="3563"/>
                    <a:pt x="7960" y="1737"/>
                  </a:cubicBezTo>
                  <a:lnTo>
                    <a:pt x="7927" y="1704"/>
                  </a:lnTo>
                  <a:cubicBezTo>
                    <a:pt x="7134" y="593"/>
                    <a:pt x="5882" y="1"/>
                    <a:pt x="461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 name="Google Shape;1371;p55"/>
            <p:cNvSpPr/>
            <p:nvPr/>
          </p:nvSpPr>
          <p:spPr>
            <a:xfrm>
              <a:off x="4102750" y="1833025"/>
              <a:ext cx="2307075" cy="3624300"/>
            </a:xfrm>
            <a:custGeom>
              <a:avLst/>
              <a:gdLst/>
              <a:ahLst/>
              <a:cxnLst/>
              <a:rect l="l" t="t" r="r" b="b"/>
              <a:pathLst>
                <a:path w="92283" h="144972" extrusionOk="0">
                  <a:moveTo>
                    <a:pt x="78671" y="0"/>
                  </a:moveTo>
                  <a:cubicBezTo>
                    <a:pt x="77675" y="0"/>
                    <a:pt x="76672" y="110"/>
                    <a:pt x="75679" y="335"/>
                  </a:cubicBezTo>
                  <a:cubicBezTo>
                    <a:pt x="69383" y="1737"/>
                    <a:pt x="64979" y="7217"/>
                    <a:pt x="64979" y="13644"/>
                  </a:cubicBezTo>
                  <a:lnTo>
                    <a:pt x="64979" y="62769"/>
                  </a:lnTo>
                  <a:cubicBezTo>
                    <a:pt x="62239" y="59972"/>
                    <a:pt x="58526" y="58515"/>
                    <a:pt x="54780" y="58515"/>
                  </a:cubicBezTo>
                  <a:cubicBezTo>
                    <a:pt x="52016" y="58515"/>
                    <a:pt x="49234" y="59308"/>
                    <a:pt x="46810" y="60942"/>
                  </a:cubicBezTo>
                  <a:lnTo>
                    <a:pt x="32523" y="70533"/>
                  </a:lnTo>
                  <a:cubicBezTo>
                    <a:pt x="19409" y="79340"/>
                    <a:pt x="10374" y="92747"/>
                    <a:pt x="7144" y="108209"/>
                  </a:cubicBezTo>
                  <a:lnTo>
                    <a:pt x="457" y="140046"/>
                  </a:lnTo>
                  <a:cubicBezTo>
                    <a:pt x="1" y="142264"/>
                    <a:pt x="1403" y="144417"/>
                    <a:pt x="3621" y="144873"/>
                  </a:cubicBezTo>
                  <a:cubicBezTo>
                    <a:pt x="3882" y="144939"/>
                    <a:pt x="4176" y="144971"/>
                    <a:pt x="4437" y="144971"/>
                  </a:cubicBezTo>
                  <a:cubicBezTo>
                    <a:pt x="6329" y="144971"/>
                    <a:pt x="8025" y="143666"/>
                    <a:pt x="8449" y="141742"/>
                  </a:cubicBezTo>
                  <a:lnTo>
                    <a:pt x="15104" y="109905"/>
                  </a:lnTo>
                  <a:cubicBezTo>
                    <a:pt x="17941" y="96498"/>
                    <a:pt x="25738" y="84918"/>
                    <a:pt x="37089" y="77285"/>
                  </a:cubicBezTo>
                  <a:lnTo>
                    <a:pt x="51344" y="67695"/>
                  </a:lnTo>
                  <a:cubicBezTo>
                    <a:pt x="52388" y="66999"/>
                    <a:pt x="53586" y="66660"/>
                    <a:pt x="54776" y="66660"/>
                  </a:cubicBezTo>
                  <a:cubicBezTo>
                    <a:pt x="56485" y="66660"/>
                    <a:pt x="58176" y="67360"/>
                    <a:pt x="59369" y="68706"/>
                  </a:cubicBezTo>
                  <a:cubicBezTo>
                    <a:pt x="61652" y="71315"/>
                    <a:pt x="61685" y="75099"/>
                    <a:pt x="59499" y="77742"/>
                  </a:cubicBezTo>
                  <a:cubicBezTo>
                    <a:pt x="59499" y="77742"/>
                    <a:pt x="59467" y="77774"/>
                    <a:pt x="59434" y="77807"/>
                  </a:cubicBezTo>
                  <a:cubicBezTo>
                    <a:pt x="59434" y="77807"/>
                    <a:pt x="39862" y="98651"/>
                    <a:pt x="39797" y="98716"/>
                  </a:cubicBezTo>
                  <a:cubicBezTo>
                    <a:pt x="38231" y="100347"/>
                    <a:pt x="38329" y="102924"/>
                    <a:pt x="39960" y="104490"/>
                  </a:cubicBezTo>
                  <a:cubicBezTo>
                    <a:pt x="40758" y="105225"/>
                    <a:pt x="41766" y="105593"/>
                    <a:pt x="42768" y="105593"/>
                  </a:cubicBezTo>
                  <a:cubicBezTo>
                    <a:pt x="43855" y="105593"/>
                    <a:pt x="44936" y="105160"/>
                    <a:pt x="45734" y="104294"/>
                  </a:cubicBezTo>
                  <a:cubicBezTo>
                    <a:pt x="45799" y="104229"/>
                    <a:pt x="62435" y="86516"/>
                    <a:pt x="65142" y="83646"/>
                  </a:cubicBezTo>
                  <a:cubicBezTo>
                    <a:pt x="65371" y="83417"/>
                    <a:pt x="65599" y="83189"/>
                    <a:pt x="65795" y="82928"/>
                  </a:cubicBezTo>
                  <a:cubicBezTo>
                    <a:pt x="70525" y="77676"/>
                    <a:pt x="73134" y="70924"/>
                    <a:pt x="73134" y="63813"/>
                  </a:cubicBezTo>
                  <a:lnTo>
                    <a:pt x="73134" y="13644"/>
                  </a:lnTo>
                  <a:cubicBezTo>
                    <a:pt x="73134" y="11067"/>
                    <a:pt x="74896" y="8848"/>
                    <a:pt x="77440" y="8294"/>
                  </a:cubicBezTo>
                  <a:cubicBezTo>
                    <a:pt x="77836" y="8207"/>
                    <a:pt x="78237" y="8164"/>
                    <a:pt x="78634" y="8164"/>
                  </a:cubicBezTo>
                  <a:cubicBezTo>
                    <a:pt x="79872" y="8164"/>
                    <a:pt x="81084" y="8580"/>
                    <a:pt x="82072" y="9370"/>
                  </a:cubicBezTo>
                  <a:cubicBezTo>
                    <a:pt x="83377" y="10414"/>
                    <a:pt x="84127" y="11980"/>
                    <a:pt x="84127" y="13644"/>
                  </a:cubicBezTo>
                  <a:lnTo>
                    <a:pt x="84127" y="76861"/>
                  </a:lnTo>
                  <a:cubicBezTo>
                    <a:pt x="84127" y="83450"/>
                    <a:pt x="82105" y="89778"/>
                    <a:pt x="78288" y="95128"/>
                  </a:cubicBezTo>
                  <a:lnTo>
                    <a:pt x="47495" y="138545"/>
                  </a:lnTo>
                  <a:cubicBezTo>
                    <a:pt x="46190" y="140372"/>
                    <a:pt x="46614" y="142916"/>
                    <a:pt x="48474" y="144221"/>
                  </a:cubicBezTo>
                  <a:cubicBezTo>
                    <a:pt x="49191" y="144743"/>
                    <a:pt x="50007" y="144971"/>
                    <a:pt x="50822" y="144971"/>
                  </a:cubicBezTo>
                  <a:cubicBezTo>
                    <a:pt x="52094" y="144971"/>
                    <a:pt x="53367" y="144384"/>
                    <a:pt x="54150" y="143242"/>
                  </a:cubicBezTo>
                  <a:lnTo>
                    <a:pt x="84943" y="99858"/>
                  </a:lnTo>
                  <a:cubicBezTo>
                    <a:pt x="89738" y="93106"/>
                    <a:pt x="92282" y="85146"/>
                    <a:pt x="92282" y="76861"/>
                  </a:cubicBezTo>
                  <a:lnTo>
                    <a:pt x="92282" y="13644"/>
                  </a:lnTo>
                  <a:cubicBezTo>
                    <a:pt x="92282" y="9501"/>
                    <a:pt x="90423" y="5619"/>
                    <a:pt x="87161" y="3009"/>
                  </a:cubicBezTo>
                  <a:cubicBezTo>
                    <a:pt x="84724" y="1041"/>
                    <a:pt x="81731" y="0"/>
                    <a:pt x="78671"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 name="Google Shape;1372;p55"/>
            <p:cNvSpPr/>
            <p:nvPr/>
          </p:nvSpPr>
          <p:spPr>
            <a:xfrm>
              <a:off x="2142300" y="788575"/>
              <a:ext cx="3316650" cy="2667500"/>
            </a:xfrm>
            <a:custGeom>
              <a:avLst/>
              <a:gdLst/>
              <a:ahLst/>
              <a:cxnLst/>
              <a:rect l="l" t="t" r="r" b="b"/>
              <a:pathLst>
                <a:path w="132666" h="106700" extrusionOk="0">
                  <a:moveTo>
                    <a:pt x="66382" y="8155"/>
                  </a:moveTo>
                  <a:cubicBezTo>
                    <a:pt x="74145" y="8155"/>
                    <a:pt x="80637" y="13864"/>
                    <a:pt x="81844" y="21334"/>
                  </a:cubicBezTo>
                  <a:lnTo>
                    <a:pt x="74961" y="17289"/>
                  </a:lnTo>
                  <a:cubicBezTo>
                    <a:pt x="74327" y="16911"/>
                    <a:pt x="73621" y="16729"/>
                    <a:pt x="72919" y="16729"/>
                  </a:cubicBezTo>
                  <a:cubicBezTo>
                    <a:pt x="71740" y="16729"/>
                    <a:pt x="70571" y="17242"/>
                    <a:pt x="69774" y="18202"/>
                  </a:cubicBezTo>
                  <a:cubicBezTo>
                    <a:pt x="66414" y="22182"/>
                    <a:pt x="61489" y="24498"/>
                    <a:pt x="56270" y="24498"/>
                  </a:cubicBezTo>
                  <a:lnTo>
                    <a:pt x="50692" y="24498"/>
                  </a:lnTo>
                  <a:lnTo>
                    <a:pt x="50692" y="23813"/>
                  </a:lnTo>
                  <a:cubicBezTo>
                    <a:pt x="50692" y="15169"/>
                    <a:pt x="57738" y="8155"/>
                    <a:pt x="66382" y="8155"/>
                  </a:cubicBezTo>
                  <a:close/>
                  <a:moveTo>
                    <a:pt x="32425" y="18626"/>
                  </a:moveTo>
                  <a:cubicBezTo>
                    <a:pt x="36567" y="18626"/>
                    <a:pt x="40123" y="21138"/>
                    <a:pt x="41689" y="24726"/>
                  </a:cubicBezTo>
                  <a:cubicBezTo>
                    <a:pt x="37481" y="26912"/>
                    <a:pt x="32783" y="28053"/>
                    <a:pt x="28021" y="28053"/>
                  </a:cubicBezTo>
                  <a:lnTo>
                    <a:pt x="22345" y="28053"/>
                  </a:lnTo>
                  <a:cubicBezTo>
                    <a:pt x="22704" y="22802"/>
                    <a:pt x="27075" y="18626"/>
                    <a:pt x="32425" y="18626"/>
                  </a:cubicBezTo>
                  <a:close/>
                  <a:moveTo>
                    <a:pt x="100274" y="18626"/>
                  </a:moveTo>
                  <a:cubicBezTo>
                    <a:pt x="105591" y="18626"/>
                    <a:pt x="109995" y="22802"/>
                    <a:pt x="110321" y="28053"/>
                  </a:cubicBezTo>
                  <a:lnTo>
                    <a:pt x="104678" y="28053"/>
                  </a:lnTo>
                  <a:cubicBezTo>
                    <a:pt x="99915" y="28053"/>
                    <a:pt x="95218" y="26912"/>
                    <a:pt x="91010" y="24726"/>
                  </a:cubicBezTo>
                  <a:cubicBezTo>
                    <a:pt x="92543" y="21138"/>
                    <a:pt x="96131" y="18626"/>
                    <a:pt x="100274" y="18626"/>
                  </a:cubicBezTo>
                  <a:close/>
                  <a:moveTo>
                    <a:pt x="42504" y="33305"/>
                  </a:moveTo>
                  <a:lnTo>
                    <a:pt x="42504" y="38133"/>
                  </a:lnTo>
                  <a:cubicBezTo>
                    <a:pt x="42504" y="43711"/>
                    <a:pt x="38003" y="48245"/>
                    <a:pt x="32425" y="48245"/>
                  </a:cubicBezTo>
                  <a:cubicBezTo>
                    <a:pt x="26847" y="48245"/>
                    <a:pt x="22312" y="43711"/>
                    <a:pt x="22312" y="38133"/>
                  </a:cubicBezTo>
                  <a:lnTo>
                    <a:pt x="22312" y="36208"/>
                  </a:lnTo>
                  <a:lnTo>
                    <a:pt x="28021" y="36208"/>
                  </a:lnTo>
                  <a:cubicBezTo>
                    <a:pt x="33012" y="36208"/>
                    <a:pt x="37937" y="35197"/>
                    <a:pt x="42504" y="33305"/>
                  </a:cubicBezTo>
                  <a:close/>
                  <a:moveTo>
                    <a:pt x="90194" y="33305"/>
                  </a:moveTo>
                  <a:cubicBezTo>
                    <a:pt x="94761" y="35230"/>
                    <a:pt x="99687" y="36208"/>
                    <a:pt x="104678" y="36208"/>
                  </a:cubicBezTo>
                  <a:lnTo>
                    <a:pt x="110353" y="36208"/>
                  </a:lnTo>
                  <a:lnTo>
                    <a:pt x="110353" y="38133"/>
                  </a:lnTo>
                  <a:cubicBezTo>
                    <a:pt x="110353" y="43711"/>
                    <a:pt x="105819" y="48245"/>
                    <a:pt x="100274" y="48245"/>
                  </a:cubicBezTo>
                  <a:cubicBezTo>
                    <a:pt x="94696" y="48245"/>
                    <a:pt x="90162" y="43711"/>
                    <a:pt x="90162" y="38133"/>
                  </a:cubicBezTo>
                  <a:lnTo>
                    <a:pt x="90162" y="37546"/>
                  </a:lnTo>
                  <a:cubicBezTo>
                    <a:pt x="90162" y="37350"/>
                    <a:pt x="90194" y="37154"/>
                    <a:pt x="90194" y="36959"/>
                  </a:cubicBezTo>
                  <a:lnTo>
                    <a:pt x="90194" y="33305"/>
                  </a:lnTo>
                  <a:close/>
                  <a:moveTo>
                    <a:pt x="73591" y="25966"/>
                  </a:moveTo>
                  <a:lnTo>
                    <a:pt x="82007" y="30891"/>
                  </a:lnTo>
                  <a:lnTo>
                    <a:pt x="82007" y="37546"/>
                  </a:lnTo>
                  <a:cubicBezTo>
                    <a:pt x="81713" y="45897"/>
                    <a:pt x="74798" y="52616"/>
                    <a:pt x="66382" y="52616"/>
                  </a:cubicBezTo>
                  <a:cubicBezTo>
                    <a:pt x="57738" y="52616"/>
                    <a:pt x="50692" y="45603"/>
                    <a:pt x="50692" y="36959"/>
                  </a:cubicBezTo>
                  <a:lnTo>
                    <a:pt x="50692" y="32653"/>
                  </a:lnTo>
                  <a:lnTo>
                    <a:pt x="56270" y="32653"/>
                  </a:lnTo>
                  <a:cubicBezTo>
                    <a:pt x="62761" y="32653"/>
                    <a:pt x="68894" y="30239"/>
                    <a:pt x="73591" y="25966"/>
                  </a:cubicBezTo>
                  <a:close/>
                  <a:moveTo>
                    <a:pt x="46386" y="49876"/>
                  </a:moveTo>
                  <a:cubicBezTo>
                    <a:pt x="48213" y="52681"/>
                    <a:pt x="50594" y="55095"/>
                    <a:pt x="53399" y="56922"/>
                  </a:cubicBezTo>
                  <a:lnTo>
                    <a:pt x="53399" y="57216"/>
                  </a:lnTo>
                  <a:cubicBezTo>
                    <a:pt x="52355" y="56759"/>
                    <a:pt x="51246" y="56400"/>
                    <a:pt x="50137" y="56139"/>
                  </a:cubicBezTo>
                  <a:lnTo>
                    <a:pt x="42863" y="54378"/>
                  </a:lnTo>
                  <a:lnTo>
                    <a:pt x="42863" y="53106"/>
                  </a:lnTo>
                  <a:cubicBezTo>
                    <a:pt x="44168" y="52192"/>
                    <a:pt x="45342" y="51116"/>
                    <a:pt x="46386" y="49876"/>
                  </a:cubicBezTo>
                  <a:close/>
                  <a:moveTo>
                    <a:pt x="86345" y="49909"/>
                  </a:moveTo>
                  <a:cubicBezTo>
                    <a:pt x="87356" y="51116"/>
                    <a:pt x="88531" y="52192"/>
                    <a:pt x="89835" y="53106"/>
                  </a:cubicBezTo>
                  <a:lnTo>
                    <a:pt x="89835" y="54378"/>
                  </a:lnTo>
                  <a:lnTo>
                    <a:pt x="82561" y="56139"/>
                  </a:lnTo>
                  <a:cubicBezTo>
                    <a:pt x="81420" y="56400"/>
                    <a:pt x="80310" y="56759"/>
                    <a:pt x="79267" y="57248"/>
                  </a:cubicBezTo>
                  <a:lnTo>
                    <a:pt x="79267" y="56955"/>
                  </a:lnTo>
                  <a:cubicBezTo>
                    <a:pt x="82072" y="55128"/>
                    <a:pt x="84486" y="52747"/>
                    <a:pt x="86345" y="49909"/>
                  </a:cubicBezTo>
                  <a:close/>
                  <a:moveTo>
                    <a:pt x="71112" y="60282"/>
                  </a:moveTo>
                  <a:lnTo>
                    <a:pt x="71112" y="63218"/>
                  </a:lnTo>
                  <a:lnTo>
                    <a:pt x="66349" y="74080"/>
                  </a:lnTo>
                  <a:lnTo>
                    <a:pt x="61554" y="63185"/>
                  </a:lnTo>
                  <a:lnTo>
                    <a:pt x="61554" y="60282"/>
                  </a:lnTo>
                  <a:cubicBezTo>
                    <a:pt x="63120" y="60608"/>
                    <a:pt x="64718" y="60771"/>
                    <a:pt x="66382" y="60771"/>
                  </a:cubicBezTo>
                  <a:cubicBezTo>
                    <a:pt x="67980" y="60771"/>
                    <a:pt x="69579" y="60608"/>
                    <a:pt x="71112" y="60282"/>
                  </a:cubicBezTo>
                  <a:close/>
                  <a:moveTo>
                    <a:pt x="34708" y="56237"/>
                  </a:moveTo>
                  <a:lnTo>
                    <a:pt x="34708" y="57411"/>
                  </a:lnTo>
                  <a:cubicBezTo>
                    <a:pt x="34675" y="57477"/>
                    <a:pt x="34675" y="57542"/>
                    <a:pt x="34675" y="57607"/>
                  </a:cubicBezTo>
                  <a:cubicBezTo>
                    <a:pt x="34675" y="58945"/>
                    <a:pt x="35360" y="60249"/>
                    <a:pt x="36567" y="61032"/>
                  </a:cubicBezTo>
                  <a:cubicBezTo>
                    <a:pt x="36991" y="61326"/>
                    <a:pt x="37513" y="61521"/>
                    <a:pt x="38003" y="61619"/>
                  </a:cubicBezTo>
                  <a:lnTo>
                    <a:pt x="44070" y="63055"/>
                  </a:lnTo>
                  <a:lnTo>
                    <a:pt x="42015" y="63544"/>
                  </a:lnTo>
                  <a:cubicBezTo>
                    <a:pt x="33990" y="65468"/>
                    <a:pt x="27695" y="71079"/>
                    <a:pt x="24694" y="78321"/>
                  </a:cubicBezTo>
                  <a:lnTo>
                    <a:pt x="8155" y="78321"/>
                  </a:lnTo>
                  <a:lnTo>
                    <a:pt x="8155" y="74765"/>
                  </a:lnTo>
                  <a:cubicBezTo>
                    <a:pt x="8155" y="69644"/>
                    <a:pt x="11646" y="65240"/>
                    <a:pt x="16604" y="64066"/>
                  </a:cubicBezTo>
                  <a:lnTo>
                    <a:pt x="27010" y="61587"/>
                  </a:lnTo>
                  <a:cubicBezTo>
                    <a:pt x="28836" y="61130"/>
                    <a:pt x="30141" y="59499"/>
                    <a:pt x="30141" y="57607"/>
                  </a:cubicBezTo>
                  <a:lnTo>
                    <a:pt x="30141" y="56237"/>
                  </a:lnTo>
                  <a:cubicBezTo>
                    <a:pt x="30891" y="56335"/>
                    <a:pt x="31642" y="56400"/>
                    <a:pt x="32425" y="56400"/>
                  </a:cubicBezTo>
                  <a:cubicBezTo>
                    <a:pt x="33175" y="56400"/>
                    <a:pt x="33958" y="56335"/>
                    <a:pt x="34708" y="56237"/>
                  </a:cubicBezTo>
                  <a:close/>
                  <a:moveTo>
                    <a:pt x="102557" y="56237"/>
                  </a:moveTo>
                  <a:lnTo>
                    <a:pt x="102557" y="57607"/>
                  </a:lnTo>
                  <a:cubicBezTo>
                    <a:pt x="102557" y="59499"/>
                    <a:pt x="103862" y="61130"/>
                    <a:pt x="105689" y="61587"/>
                  </a:cubicBezTo>
                  <a:lnTo>
                    <a:pt x="116062" y="64066"/>
                  </a:lnTo>
                  <a:cubicBezTo>
                    <a:pt x="121053" y="65240"/>
                    <a:pt x="124510" y="69644"/>
                    <a:pt x="124510" y="74765"/>
                  </a:cubicBezTo>
                  <a:lnTo>
                    <a:pt x="124510" y="78321"/>
                  </a:lnTo>
                  <a:lnTo>
                    <a:pt x="107940" y="78321"/>
                  </a:lnTo>
                  <a:cubicBezTo>
                    <a:pt x="104938" y="71079"/>
                    <a:pt x="98610" y="65468"/>
                    <a:pt x="90586" y="63577"/>
                  </a:cubicBezTo>
                  <a:lnTo>
                    <a:pt x="88563" y="63087"/>
                  </a:lnTo>
                  <a:lnTo>
                    <a:pt x="94663" y="61619"/>
                  </a:lnTo>
                  <a:cubicBezTo>
                    <a:pt x="95185" y="61521"/>
                    <a:pt x="95674" y="61326"/>
                    <a:pt x="96131" y="61032"/>
                  </a:cubicBezTo>
                  <a:cubicBezTo>
                    <a:pt x="97338" y="60249"/>
                    <a:pt x="97990" y="58945"/>
                    <a:pt x="97990" y="57607"/>
                  </a:cubicBezTo>
                  <a:cubicBezTo>
                    <a:pt x="97990" y="57574"/>
                    <a:pt x="97990" y="57542"/>
                    <a:pt x="97990" y="57509"/>
                  </a:cubicBezTo>
                  <a:lnTo>
                    <a:pt x="97990" y="56237"/>
                  </a:lnTo>
                  <a:cubicBezTo>
                    <a:pt x="98741" y="56335"/>
                    <a:pt x="99491" y="56400"/>
                    <a:pt x="100274" y="56400"/>
                  </a:cubicBezTo>
                  <a:cubicBezTo>
                    <a:pt x="101024" y="56400"/>
                    <a:pt x="101807" y="56335"/>
                    <a:pt x="102557" y="56237"/>
                  </a:cubicBezTo>
                  <a:close/>
                  <a:moveTo>
                    <a:pt x="66382" y="0"/>
                  </a:moveTo>
                  <a:cubicBezTo>
                    <a:pt x="56400" y="0"/>
                    <a:pt x="47854" y="6166"/>
                    <a:pt x="44298" y="14875"/>
                  </a:cubicBezTo>
                  <a:cubicBezTo>
                    <a:pt x="41101" y="12135"/>
                    <a:pt x="36959" y="10471"/>
                    <a:pt x="32425" y="10471"/>
                  </a:cubicBezTo>
                  <a:cubicBezTo>
                    <a:pt x="22345" y="10471"/>
                    <a:pt x="14157" y="18659"/>
                    <a:pt x="14157" y="28706"/>
                  </a:cubicBezTo>
                  <a:lnTo>
                    <a:pt x="14157" y="29326"/>
                  </a:lnTo>
                  <a:lnTo>
                    <a:pt x="14157" y="38133"/>
                  </a:lnTo>
                  <a:cubicBezTo>
                    <a:pt x="14157" y="44331"/>
                    <a:pt x="17256" y="49778"/>
                    <a:pt x="21986" y="53106"/>
                  </a:cubicBezTo>
                  <a:lnTo>
                    <a:pt x="21986" y="54410"/>
                  </a:lnTo>
                  <a:lnTo>
                    <a:pt x="14712" y="56139"/>
                  </a:lnTo>
                  <a:cubicBezTo>
                    <a:pt x="6068" y="58194"/>
                    <a:pt x="0" y="65860"/>
                    <a:pt x="0" y="74765"/>
                  </a:cubicBezTo>
                  <a:lnTo>
                    <a:pt x="0" y="82398"/>
                  </a:lnTo>
                  <a:cubicBezTo>
                    <a:pt x="0" y="84649"/>
                    <a:pt x="1827" y="86476"/>
                    <a:pt x="4078" y="86476"/>
                  </a:cubicBezTo>
                  <a:lnTo>
                    <a:pt x="22834" y="86476"/>
                  </a:lnTo>
                  <a:cubicBezTo>
                    <a:pt x="22802" y="86965"/>
                    <a:pt x="22769" y="87454"/>
                    <a:pt x="22769" y="87944"/>
                  </a:cubicBezTo>
                  <a:lnTo>
                    <a:pt x="22769" y="102623"/>
                  </a:lnTo>
                  <a:cubicBezTo>
                    <a:pt x="22769" y="104873"/>
                    <a:pt x="24596" y="106700"/>
                    <a:pt x="26847" y="106700"/>
                  </a:cubicBezTo>
                  <a:lnTo>
                    <a:pt x="51377" y="106700"/>
                  </a:lnTo>
                  <a:cubicBezTo>
                    <a:pt x="53627" y="106700"/>
                    <a:pt x="55454" y="104873"/>
                    <a:pt x="55454" y="102623"/>
                  </a:cubicBezTo>
                  <a:cubicBezTo>
                    <a:pt x="55454" y="100372"/>
                    <a:pt x="53627" y="98545"/>
                    <a:pt x="51377" y="98545"/>
                  </a:cubicBezTo>
                  <a:lnTo>
                    <a:pt x="47169" y="98545"/>
                  </a:lnTo>
                  <a:lnTo>
                    <a:pt x="47169" y="90129"/>
                  </a:lnTo>
                  <a:cubicBezTo>
                    <a:pt x="47169" y="87846"/>
                    <a:pt x="45342" y="86052"/>
                    <a:pt x="43091" y="86052"/>
                  </a:cubicBezTo>
                  <a:cubicBezTo>
                    <a:pt x="40808" y="86052"/>
                    <a:pt x="39014" y="87846"/>
                    <a:pt x="39014" y="90129"/>
                  </a:cubicBezTo>
                  <a:lnTo>
                    <a:pt x="39014" y="98545"/>
                  </a:lnTo>
                  <a:lnTo>
                    <a:pt x="30924" y="98545"/>
                  </a:lnTo>
                  <a:lnTo>
                    <a:pt x="30924" y="87944"/>
                  </a:lnTo>
                  <a:cubicBezTo>
                    <a:pt x="30924" y="80082"/>
                    <a:pt x="36274" y="73330"/>
                    <a:pt x="43907" y="71471"/>
                  </a:cubicBezTo>
                  <a:lnTo>
                    <a:pt x="55095" y="68796"/>
                  </a:lnTo>
                  <a:lnTo>
                    <a:pt x="62598" y="85856"/>
                  </a:lnTo>
                  <a:cubicBezTo>
                    <a:pt x="63250" y="87324"/>
                    <a:pt x="64718" y="88270"/>
                    <a:pt x="66317" y="88270"/>
                  </a:cubicBezTo>
                  <a:cubicBezTo>
                    <a:pt x="67948" y="88270"/>
                    <a:pt x="69415" y="87324"/>
                    <a:pt x="70068" y="85856"/>
                  </a:cubicBezTo>
                  <a:lnTo>
                    <a:pt x="77538" y="68828"/>
                  </a:lnTo>
                  <a:lnTo>
                    <a:pt x="88694" y="71503"/>
                  </a:lnTo>
                  <a:cubicBezTo>
                    <a:pt x="96359" y="73330"/>
                    <a:pt x="101709" y="80082"/>
                    <a:pt x="101709" y="87976"/>
                  </a:cubicBezTo>
                  <a:lnTo>
                    <a:pt x="101709" y="98545"/>
                  </a:lnTo>
                  <a:lnTo>
                    <a:pt x="93619" y="98545"/>
                  </a:lnTo>
                  <a:lnTo>
                    <a:pt x="93619" y="90129"/>
                  </a:lnTo>
                  <a:cubicBezTo>
                    <a:pt x="93619" y="87846"/>
                    <a:pt x="91825" y="86052"/>
                    <a:pt x="89542" y="86052"/>
                  </a:cubicBezTo>
                  <a:cubicBezTo>
                    <a:pt x="87291" y="86052"/>
                    <a:pt x="85464" y="87846"/>
                    <a:pt x="85464" y="90129"/>
                  </a:cubicBezTo>
                  <a:lnTo>
                    <a:pt x="85464" y="98545"/>
                  </a:lnTo>
                  <a:lnTo>
                    <a:pt x="80865" y="98545"/>
                  </a:lnTo>
                  <a:cubicBezTo>
                    <a:pt x="78614" y="98545"/>
                    <a:pt x="76788" y="100372"/>
                    <a:pt x="76788" y="102623"/>
                  </a:cubicBezTo>
                  <a:cubicBezTo>
                    <a:pt x="76788" y="104873"/>
                    <a:pt x="78614" y="106700"/>
                    <a:pt x="80865" y="106700"/>
                  </a:cubicBezTo>
                  <a:lnTo>
                    <a:pt x="105787" y="106700"/>
                  </a:lnTo>
                  <a:cubicBezTo>
                    <a:pt x="108037" y="106700"/>
                    <a:pt x="109864" y="104873"/>
                    <a:pt x="109864" y="102623"/>
                  </a:cubicBezTo>
                  <a:lnTo>
                    <a:pt x="109864" y="87976"/>
                  </a:lnTo>
                  <a:cubicBezTo>
                    <a:pt x="109864" y="87454"/>
                    <a:pt x="109831" y="86965"/>
                    <a:pt x="109799" y="86476"/>
                  </a:cubicBezTo>
                  <a:lnTo>
                    <a:pt x="128588" y="86476"/>
                  </a:lnTo>
                  <a:cubicBezTo>
                    <a:pt x="130839" y="86476"/>
                    <a:pt x="132665" y="84649"/>
                    <a:pt x="132665" y="82398"/>
                  </a:cubicBezTo>
                  <a:lnTo>
                    <a:pt x="132665" y="74765"/>
                  </a:lnTo>
                  <a:cubicBezTo>
                    <a:pt x="132665" y="65860"/>
                    <a:pt x="126631" y="58194"/>
                    <a:pt x="117954" y="56139"/>
                  </a:cubicBezTo>
                  <a:lnTo>
                    <a:pt x="110712" y="54410"/>
                  </a:lnTo>
                  <a:lnTo>
                    <a:pt x="110712" y="53106"/>
                  </a:lnTo>
                  <a:cubicBezTo>
                    <a:pt x="115409" y="49811"/>
                    <a:pt x="118508" y="44331"/>
                    <a:pt x="118508" y="38133"/>
                  </a:cubicBezTo>
                  <a:lnTo>
                    <a:pt x="118508" y="28706"/>
                  </a:lnTo>
                  <a:cubicBezTo>
                    <a:pt x="118508" y="18659"/>
                    <a:pt x="110321" y="10471"/>
                    <a:pt x="100274" y="10471"/>
                  </a:cubicBezTo>
                  <a:cubicBezTo>
                    <a:pt x="95740" y="10471"/>
                    <a:pt x="91630" y="12102"/>
                    <a:pt x="88433" y="14842"/>
                  </a:cubicBezTo>
                  <a:cubicBezTo>
                    <a:pt x="84877" y="6133"/>
                    <a:pt x="76331" y="0"/>
                    <a:pt x="6638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 name="Google Shape;1373;p55"/>
            <p:cNvSpPr/>
            <p:nvPr/>
          </p:nvSpPr>
          <p:spPr>
            <a:xfrm>
              <a:off x="3698275" y="3252200"/>
              <a:ext cx="203900" cy="203875"/>
            </a:xfrm>
            <a:custGeom>
              <a:avLst/>
              <a:gdLst/>
              <a:ahLst/>
              <a:cxnLst/>
              <a:rect l="l" t="t" r="r" b="b"/>
              <a:pathLst>
                <a:path w="8156" h="8155" extrusionOk="0">
                  <a:moveTo>
                    <a:pt x="4078" y="0"/>
                  </a:moveTo>
                  <a:cubicBezTo>
                    <a:pt x="3001" y="0"/>
                    <a:pt x="1957" y="424"/>
                    <a:pt x="1207" y="1174"/>
                  </a:cubicBezTo>
                  <a:cubicBezTo>
                    <a:pt x="424" y="1957"/>
                    <a:pt x="0" y="3001"/>
                    <a:pt x="0" y="4078"/>
                  </a:cubicBezTo>
                  <a:cubicBezTo>
                    <a:pt x="0" y="5154"/>
                    <a:pt x="424" y="6198"/>
                    <a:pt x="1207" y="6948"/>
                  </a:cubicBezTo>
                  <a:cubicBezTo>
                    <a:pt x="1957" y="7698"/>
                    <a:pt x="3001" y="8155"/>
                    <a:pt x="4078" y="8155"/>
                  </a:cubicBezTo>
                  <a:cubicBezTo>
                    <a:pt x="5154" y="8155"/>
                    <a:pt x="6198" y="7698"/>
                    <a:pt x="6948" y="6948"/>
                  </a:cubicBezTo>
                  <a:cubicBezTo>
                    <a:pt x="7731" y="6198"/>
                    <a:pt x="8155" y="5154"/>
                    <a:pt x="8155" y="4078"/>
                  </a:cubicBezTo>
                  <a:cubicBezTo>
                    <a:pt x="8155" y="3001"/>
                    <a:pt x="7731" y="1957"/>
                    <a:pt x="6948" y="1174"/>
                  </a:cubicBezTo>
                  <a:cubicBezTo>
                    <a:pt x="6198" y="424"/>
                    <a:pt x="5154"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 name="Google Shape;1374;p55"/>
            <p:cNvSpPr/>
            <p:nvPr/>
          </p:nvSpPr>
          <p:spPr>
            <a:xfrm>
              <a:off x="3698275" y="238125"/>
              <a:ext cx="203900" cy="356375"/>
            </a:xfrm>
            <a:custGeom>
              <a:avLst/>
              <a:gdLst/>
              <a:ahLst/>
              <a:cxnLst/>
              <a:rect l="l" t="t" r="r" b="b"/>
              <a:pathLst>
                <a:path w="8156" h="14255" extrusionOk="0">
                  <a:moveTo>
                    <a:pt x="4078" y="0"/>
                  </a:moveTo>
                  <a:cubicBezTo>
                    <a:pt x="1827" y="0"/>
                    <a:pt x="0" y="1827"/>
                    <a:pt x="0" y="4077"/>
                  </a:cubicBezTo>
                  <a:lnTo>
                    <a:pt x="0" y="10177"/>
                  </a:lnTo>
                  <a:cubicBezTo>
                    <a:pt x="0" y="12428"/>
                    <a:pt x="1827" y="14255"/>
                    <a:pt x="4078" y="14255"/>
                  </a:cubicBezTo>
                  <a:cubicBezTo>
                    <a:pt x="6328" y="14255"/>
                    <a:pt x="8155" y="12428"/>
                    <a:pt x="8155" y="10177"/>
                  </a:cubicBezTo>
                  <a:lnTo>
                    <a:pt x="8155" y="4077"/>
                  </a:lnTo>
                  <a:cubicBezTo>
                    <a:pt x="8155" y="1827"/>
                    <a:pt x="6328" y="0"/>
                    <a:pt x="407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 name="Google Shape;1375;p55"/>
            <p:cNvSpPr/>
            <p:nvPr/>
          </p:nvSpPr>
          <p:spPr>
            <a:xfrm>
              <a:off x="3133950" y="434025"/>
              <a:ext cx="330300" cy="310525"/>
            </a:xfrm>
            <a:custGeom>
              <a:avLst/>
              <a:gdLst/>
              <a:ahLst/>
              <a:cxnLst/>
              <a:rect l="l" t="t" r="r" b="b"/>
              <a:pathLst>
                <a:path w="13212" h="12421" extrusionOk="0">
                  <a:moveTo>
                    <a:pt x="4469" y="1"/>
                  </a:moveTo>
                  <a:cubicBezTo>
                    <a:pt x="3425" y="1"/>
                    <a:pt x="2381" y="401"/>
                    <a:pt x="1599" y="1200"/>
                  </a:cubicBezTo>
                  <a:cubicBezTo>
                    <a:pt x="0" y="2798"/>
                    <a:pt x="0" y="5375"/>
                    <a:pt x="1599" y="6973"/>
                  </a:cubicBezTo>
                  <a:lnTo>
                    <a:pt x="5872" y="11247"/>
                  </a:lnTo>
                  <a:cubicBezTo>
                    <a:pt x="6655" y="12029"/>
                    <a:pt x="7698" y="12421"/>
                    <a:pt x="8742" y="12421"/>
                  </a:cubicBezTo>
                  <a:cubicBezTo>
                    <a:pt x="9786" y="12421"/>
                    <a:pt x="10830" y="12029"/>
                    <a:pt x="11645" y="11247"/>
                  </a:cubicBezTo>
                  <a:cubicBezTo>
                    <a:pt x="13211" y="9648"/>
                    <a:pt x="13211" y="7071"/>
                    <a:pt x="11613" y="5473"/>
                  </a:cubicBezTo>
                  <a:lnTo>
                    <a:pt x="7340" y="1200"/>
                  </a:lnTo>
                  <a:cubicBezTo>
                    <a:pt x="6557" y="401"/>
                    <a:pt x="5513" y="1"/>
                    <a:pt x="446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 name="Google Shape;1376;p55"/>
            <p:cNvSpPr/>
            <p:nvPr/>
          </p:nvSpPr>
          <p:spPr>
            <a:xfrm>
              <a:off x="4134550" y="436475"/>
              <a:ext cx="329500" cy="310525"/>
            </a:xfrm>
            <a:custGeom>
              <a:avLst/>
              <a:gdLst/>
              <a:ahLst/>
              <a:cxnLst/>
              <a:rect l="l" t="t" r="r" b="b"/>
              <a:pathLst>
                <a:path w="13180" h="12421" extrusionOk="0">
                  <a:moveTo>
                    <a:pt x="8698" y="1"/>
                  </a:moveTo>
                  <a:cubicBezTo>
                    <a:pt x="7658" y="1"/>
                    <a:pt x="6623" y="400"/>
                    <a:pt x="5840" y="1200"/>
                  </a:cubicBezTo>
                  <a:lnTo>
                    <a:pt x="1566" y="5440"/>
                  </a:lnTo>
                  <a:cubicBezTo>
                    <a:pt x="1" y="7039"/>
                    <a:pt x="1" y="9615"/>
                    <a:pt x="1566" y="11214"/>
                  </a:cubicBezTo>
                  <a:cubicBezTo>
                    <a:pt x="2382" y="11997"/>
                    <a:pt x="3426" y="12421"/>
                    <a:pt x="4470" y="12421"/>
                  </a:cubicBezTo>
                  <a:cubicBezTo>
                    <a:pt x="5513" y="12421"/>
                    <a:pt x="6557" y="11997"/>
                    <a:pt x="7340" y="11214"/>
                  </a:cubicBezTo>
                  <a:lnTo>
                    <a:pt x="11581" y="6973"/>
                  </a:lnTo>
                  <a:cubicBezTo>
                    <a:pt x="13179" y="5375"/>
                    <a:pt x="13179" y="2798"/>
                    <a:pt x="11581" y="1200"/>
                  </a:cubicBezTo>
                  <a:cubicBezTo>
                    <a:pt x="10782" y="400"/>
                    <a:pt x="9738" y="1"/>
                    <a:pt x="869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77" name="Google Shape;1377;p55"/>
          <p:cNvGrpSpPr/>
          <p:nvPr/>
        </p:nvGrpSpPr>
        <p:grpSpPr>
          <a:xfrm>
            <a:off x="7779627" y="572766"/>
            <a:ext cx="320009" cy="324083"/>
            <a:chOff x="1282525" y="237950"/>
            <a:chExt cx="5153125" cy="5218725"/>
          </a:xfrm>
        </p:grpSpPr>
        <p:sp>
          <p:nvSpPr>
            <p:cNvPr id="1378" name="Google Shape;1378;p55"/>
            <p:cNvSpPr/>
            <p:nvPr/>
          </p:nvSpPr>
          <p:spPr>
            <a:xfrm>
              <a:off x="4103475" y="237950"/>
              <a:ext cx="2332175" cy="1805400"/>
            </a:xfrm>
            <a:custGeom>
              <a:avLst/>
              <a:gdLst/>
              <a:ahLst/>
              <a:cxnLst/>
              <a:rect l="l" t="t" r="r" b="b"/>
              <a:pathLst>
                <a:path w="93287" h="72216" extrusionOk="0">
                  <a:moveTo>
                    <a:pt x="30735" y="6796"/>
                  </a:moveTo>
                  <a:cubicBezTo>
                    <a:pt x="26299" y="10007"/>
                    <a:pt x="22622" y="14198"/>
                    <a:pt x="20024" y="19026"/>
                  </a:cubicBezTo>
                  <a:cubicBezTo>
                    <a:pt x="19814" y="18994"/>
                    <a:pt x="19757" y="18985"/>
                    <a:pt x="19168" y="18985"/>
                  </a:cubicBezTo>
                  <a:cubicBezTo>
                    <a:pt x="18383" y="18985"/>
                    <a:pt x="16653" y="19001"/>
                    <a:pt x="12353" y="19001"/>
                  </a:cubicBezTo>
                  <a:cubicBezTo>
                    <a:pt x="16618" y="12874"/>
                    <a:pt x="23137" y="8414"/>
                    <a:pt x="30735" y="6796"/>
                  </a:cubicBezTo>
                  <a:close/>
                  <a:moveTo>
                    <a:pt x="17451" y="25128"/>
                  </a:moveTo>
                  <a:cubicBezTo>
                    <a:pt x="16593" y="27873"/>
                    <a:pt x="16029" y="30741"/>
                    <a:pt x="15858" y="33707"/>
                  </a:cubicBezTo>
                  <a:lnTo>
                    <a:pt x="7059" y="33707"/>
                  </a:lnTo>
                  <a:cubicBezTo>
                    <a:pt x="7304" y="30716"/>
                    <a:pt x="7991" y="27849"/>
                    <a:pt x="9069" y="25128"/>
                  </a:cubicBezTo>
                  <a:close/>
                  <a:moveTo>
                    <a:pt x="15956" y="39858"/>
                  </a:moveTo>
                  <a:cubicBezTo>
                    <a:pt x="16275" y="42971"/>
                    <a:pt x="17010" y="45985"/>
                    <a:pt x="18064" y="48804"/>
                  </a:cubicBezTo>
                  <a:lnTo>
                    <a:pt x="9780" y="48804"/>
                  </a:lnTo>
                  <a:cubicBezTo>
                    <a:pt x="8456" y="45985"/>
                    <a:pt x="7598" y="42995"/>
                    <a:pt x="7206" y="39858"/>
                  </a:cubicBezTo>
                  <a:close/>
                  <a:moveTo>
                    <a:pt x="20980" y="54858"/>
                  </a:moveTo>
                  <a:cubicBezTo>
                    <a:pt x="23505" y="59000"/>
                    <a:pt x="26838" y="62602"/>
                    <a:pt x="30735" y="65421"/>
                  </a:cubicBezTo>
                  <a:cubicBezTo>
                    <a:pt x="23750" y="63975"/>
                    <a:pt x="17819" y="60103"/>
                    <a:pt x="13628" y="54956"/>
                  </a:cubicBezTo>
                  <a:cubicBezTo>
                    <a:pt x="15355" y="54943"/>
                    <a:pt x="16639" y="54940"/>
                    <a:pt x="17603" y="54940"/>
                  </a:cubicBezTo>
                  <a:cubicBezTo>
                    <a:pt x="18566" y="54940"/>
                    <a:pt x="19209" y="54943"/>
                    <a:pt x="19657" y="54943"/>
                  </a:cubicBezTo>
                  <a:cubicBezTo>
                    <a:pt x="20551" y="54943"/>
                    <a:pt x="20662" y="54931"/>
                    <a:pt x="20980" y="54858"/>
                  </a:cubicBezTo>
                  <a:close/>
                  <a:moveTo>
                    <a:pt x="51938" y="1"/>
                  </a:moveTo>
                  <a:cubicBezTo>
                    <a:pt x="51434" y="1"/>
                    <a:pt x="50926" y="11"/>
                    <a:pt x="50415" y="32"/>
                  </a:cubicBezTo>
                  <a:lnTo>
                    <a:pt x="35391" y="32"/>
                  </a:lnTo>
                  <a:cubicBezTo>
                    <a:pt x="15490" y="889"/>
                    <a:pt x="1" y="17751"/>
                    <a:pt x="859" y="37652"/>
                  </a:cubicBezTo>
                  <a:cubicBezTo>
                    <a:pt x="1671" y="56915"/>
                    <a:pt x="17608" y="72215"/>
                    <a:pt x="36920" y="72215"/>
                  </a:cubicBezTo>
                  <a:cubicBezTo>
                    <a:pt x="37413" y="72215"/>
                    <a:pt x="37909" y="72205"/>
                    <a:pt x="38406" y="72185"/>
                  </a:cubicBezTo>
                  <a:cubicBezTo>
                    <a:pt x="46384" y="72198"/>
                    <a:pt x="49986" y="72204"/>
                    <a:pt x="51668" y="72204"/>
                  </a:cubicBezTo>
                  <a:cubicBezTo>
                    <a:pt x="53350" y="72204"/>
                    <a:pt x="53111" y="72198"/>
                    <a:pt x="53405" y="72185"/>
                  </a:cubicBezTo>
                  <a:cubicBezTo>
                    <a:pt x="64042" y="71720"/>
                    <a:pt x="73870" y="66622"/>
                    <a:pt x="80414" y="58215"/>
                  </a:cubicBezTo>
                  <a:cubicBezTo>
                    <a:pt x="81443" y="56867"/>
                    <a:pt x="81198" y="54931"/>
                    <a:pt x="79850" y="53902"/>
                  </a:cubicBezTo>
                  <a:cubicBezTo>
                    <a:pt x="79298" y="53472"/>
                    <a:pt x="78639" y="53265"/>
                    <a:pt x="77984" y="53265"/>
                  </a:cubicBezTo>
                  <a:cubicBezTo>
                    <a:pt x="77069" y="53265"/>
                    <a:pt x="76161" y="53670"/>
                    <a:pt x="75561" y="54441"/>
                  </a:cubicBezTo>
                  <a:cubicBezTo>
                    <a:pt x="69350" y="62449"/>
                    <a:pt x="60698" y="66057"/>
                    <a:pt x="52152" y="66057"/>
                  </a:cubicBezTo>
                  <a:cubicBezTo>
                    <a:pt x="37263" y="66057"/>
                    <a:pt x="22699" y="55103"/>
                    <a:pt x="21936" y="37383"/>
                  </a:cubicBezTo>
                  <a:cubicBezTo>
                    <a:pt x="21201" y="20300"/>
                    <a:pt x="34779" y="6159"/>
                    <a:pt x="51886" y="6159"/>
                  </a:cubicBezTo>
                  <a:cubicBezTo>
                    <a:pt x="72253" y="6159"/>
                    <a:pt x="86149" y="25766"/>
                    <a:pt x="80610" y="44588"/>
                  </a:cubicBezTo>
                  <a:cubicBezTo>
                    <a:pt x="80120" y="46206"/>
                    <a:pt x="81051" y="47922"/>
                    <a:pt x="82693" y="48412"/>
                  </a:cubicBezTo>
                  <a:cubicBezTo>
                    <a:pt x="82975" y="48493"/>
                    <a:pt x="83261" y="48532"/>
                    <a:pt x="83541" y="48532"/>
                  </a:cubicBezTo>
                  <a:cubicBezTo>
                    <a:pt x="84871" y="48532"/>
                    <a:pt x="86108" y="47664"/>
                    <a:pt x="86492" y="46329"/>
                  </a:cubicBezTo>
                  <a:cubicBezTo>
                    <a:pt x="93286" y="23329"/>
                    <a:pt x="76117" y="1"/>
                    <a:pt x="5193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 name="Google Shape;1379;p55"/>
            <p:cNvSpPr/>
            <p:nvPr/>
          </p:nvSpPr>
          <p:spPr>
            <a:xfrm>
              <a:off x="5119975" y="595325"/>
              <a:ext cx="560050" cy="1090675"/>
            </a:xfrm>
            <a:custGeom>
              <a:avLst/>
              <a:gdLst/>
              <a:ahLst/>
              <a:cxnLst/>
              <a:rect l="l" t="t" r="r" b="b"/>
              <a:pathLst>
                <a:path w="22402" h="43627" extrusionOk="0">
                  <a:moveTo>
                    <a:pt x="11201" y="1"/>
                  </a:moveTo>
                  <a:cubicBezTo>
                    <a:pt x="8922" y="1"/>
                    <a:pt x="7059" y="1863"/>
                    <a:pt x="7059" y="4143"/>
                  </a:cubicBezTo>
                  <a:lnTo>
                    <a:pt x="7059" y="4927"/>
                  </a:lnTo>
                  <a:cubicBezTo>
                    <a:pt x="3015" y="6397"/>
                    <a:pt x="736" y="9731"/>
                    <a:pt x="736" y="14240"/>
                  </a:cubicBezTo>
                  <a:cubicBezTo>
                    <a:pt x="736" y="21225"/>
                    <a:pt x="5809" y="23112"/>
                    <a:pt x="9510" y="24509"/>
                  </a:cubicBezTo>
                  <a:cubicBezTo>
                    <a:pt x="13039" y="25833"/>
                    <a:pt x="14265" y="26421"/>
                    <a:pt x="14265" y="28823"/>
                  </a:cubicBezTo>
                  <a:cubicBezTo>
                    <a:pt x="14265" y="30318"/>
                    <a:pt x="13848" y="31715"/>
                    <a:pt x="10907" y="31715"/>
                  </a:cubicBezTo>
                  <a:cubicBezTo>
                    <a:pt x="6643" y="31715"/>
                    <a:pt x="7157" y="28333"/>
                    <a:pt x="3947" y="28333"/>
                  </a:cubicBezTo>
                  <a:cubicBezTo>
                    <a:pt x="1692" y="28333"/>
                    <a:pt x="1" y="30563"/>
                    <a:pt x="1" y="32573"/>
                  </a:cubicBezTo>
                  <a:cubicBezTo>
                    <a:pt x="1" y="35391"/>
                    <a:pt x="2942" y="38087"/>
                    <a:pt x="7059" y="39166"/>
                  </a:cubicBezTo>
                  <a:lnTo>
                    <a:pt x="7059" y="39484"/>
                  </a:lnTo>
                  <a:cubicBezTo>
                    <a:pt x="7059" y="41764"/>
                    <a:pt x="8922" y="43626"/>
                    <a:pt x="11201" y="43626"/>
                  </a:cubicBezTo>
                  <a:cubicBezTo>
                    <a:pt x="13481" y="43626"/>
                    <a:pt x="15343" y="41764"/>
                    <a:pt x="15343" y="39484"/>
                  </a:cubicBezTo>
                  <a:lnTo>
                    <a:pt x="15343" y="39068"/>
                  </a:lnTo>
                  <a:cubicBezTo>
                    <a:pt x="19804" y="37646"/>
                    <a:pt x="22402" y="33823"/>
                    <a:pt x="22402" y="28578"/>
                  </a:cubicBezTo>
                  <a:cubicBezTo>
                    <a:pt x="22402" y="15858"/>
                    <a:pt x="8873" y="18137"/>
                    <a:pt x="8873" y="13995"/>
                  </a:cubicBezTo>
                  <a:cubicBezTo>
                    <a:pt x="8873" y="12966"/>
                    <a:pt x="9265" y="12672"/>
                    <a:pt x="9608" y="12476"/>
                  </a:cubicBezTo>
                  <a:cubicBezTo>
                    <a:pt x="10172" y="12157"/>
                    <a:pt x="11030" y="12010"/>
                    <a:pt x="12059" y="12010"/>
                  </a:cubicBezTo>
                  <a:cubicBezTo>
                    <a:pt x="15245" y="12010"/>
                    <a:pt x="15735" y="13554"/>
                    <a:pt x="17770" y="13554"/>
                  </a:cubicBezTo>
                  <a:cubicBezTo>
                    <a:pt x="20098" y="13554"/>
                    <a:pt x="21667" y="11348"/>
                    <a:pt x="21667" y="9314"/>
                  </a:cubicBezTo>
                  <a:cubicBezTo>
                    <a:pt x="21667" y="6814"/>
                    <a:pt x="19436" y="5098"/>
                    <a:pt x="15343" y="4388"/>
                  </a:cubicBezTo>
                  <a:lnTo>
                    <a:pt x="15343" y="4143"/>
                  </a:lnTo>
                  <a:cubicBezTo>
                    <a:pt x="15343" y="1863"/>
                    <a:pt x="13481" y="1"/>
                    <a:pt x="1120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 name="Google Shape;1380;p55"/>
            <p:cNvSpPr/>
            <p:nvPr/>
          </p:nvSpPr>
          <p:spPr>
            <a:xfrm>
              <a:off x="2299025" y="1184150"/>
              <a:ext cx="559425" cy="1090675"/>
            </a:xfrm>
            <a:custGeom>
              <a:avLst/>
              <a:gdLst/>
              <a:ahLst/>
              <a:cxnLst/>
              <a:rect l="l" t="t" r="r" b="b"/>
              <a:pathLst>
                <a:path w="22377" h="43627" extrusionOk="0">
                  <a:moveTo>
                    <a:pt x="11176" y="1"/>
                  </a:moveTo>
                  <a:cubicBezTo>
                    <a:pt x="8897" y="1"/>
                    <a:pt x="7034" y="1839"/>
                    <a:pt x="7034" y="4143"/>
                  </a:cubicBezTo>
                  <a:lnTo>
                    <a:pt x="7034" y="4927"/>
                  </a:lnTo>
                  <a:cubicBezTo>
                    <a:pt x="3015" y="6373"/>
                    <a:pt x="736" y="9706"/>
                    <a:pt x="736" y="14240"/>
                  </a:cubicBezTo>
                  <a:cubicBezTo>
                    <a:pt x="736" y="21201"/>
                    <a:pt x="5784" y="23112"/>
                    <a:pt x="9485" y="24509"/>
                  </a:cubicBezTo>
                  <a:cubicBezTo>
                    <a:pt x="13015" y="25833"/>
                    <a:pt x="14240" y="26421"/>
                    <a:pt x="14240" y="28823"/>
                  </a:cubicBezTo>
                  <a:cubicBezTo>
                    <a:pt x="14240" y="30318"/>
                    <a:pt x="13848" y="31690"/>
                    <a:pt x="10907" y="31690"/>
                  </a:cubicBezTo>
                  <a:cubicBezTo>
                    <a:pt x="6618" y="31690"/>
                    <a:pt x="7132" y="28333"/>
                    <a:pt x="3946" y="28333"/>
                  </a:cubicBezTo>
                  <a:cubicBezTo>
                    <a:pt x="1691" y="28333"/>
                    <a:pt x="0" y="30563"/>
                    <a:pt x="0" y="32548"/>
                  </a:cubicBezTo>
                  <a:cubicBezTo>
                    <a:pt x="0" y="35391"/>
                    <a:pt x="2941" y="38087"/>
                    <a:pt x="7034" y="39166"/>
                  </a:cubicBezTo>
                  <a:lnTo>
                    <a:pt x="7034" y="39484"/>
                  </a:lnTo>
                  <a:cubicBezTo>
                    <a:pt x="7034" y="41763"/>
                    <a:pt x="8897" y="43626"/>
                    <a:pt x="11176" y="43626"/>
                  </a:cubicBezTo>
                  <a:cubicBezTo>
                    <a:pt x="13480" y="43626"/>
                    <a:pt x="15343" y="41763"/>
                    <a:pt x="15343" y="39484"/>
                  </a:cubicBezTo>
                  <a:lnTo>
                    <a:pt x="15343" y="39068"/>
                  </a:lnTo>
                  <a:cubicBezTo>
                    <a:pt x="19779" y="37646"/>
                    <a:pt x="22377" y="33798"/>
                    <a:pt x="22377" y="28578"/>
                  </a:cubicBezTo>
                  <a:cubicBezTo>
                    <a:pt x="22377" y="15858"/>
                    <a:pt x="8873" y="18113"/>
                    <a:pt x="8873" y="13995"/>
                  </a:cubicBezTo>
                  <a:cubicBezTo>
                    <a:pt x="8873" y="12966"/>
                    <a:pt x="9240" y="12672"/>
                    <a:pt x="9608" y="12476"/>
                  </a:cubicBezTo>
                  <a:cubicBezTo>
                    <a:pt x="10147" y="12157"/>
                    <a:pt x="11029" y="11985"/>
                    <a:pt x="12034" y="11985"/>
                  </a:cubicBezTo>
                  <a:cubicBezTo>
                    <a:pt x="15245" y="11985"/>
                    <a:pt x="15735" y="13554"/>
                    <a:pt x="17745" y="13554"/>
                  </a:cubicBezTo>
                  <a:cubicBezTo>
                    <a:pt x="20073" y="13554"/>
                    <a:pt x="21666" y="11348"/>
                    <a:pt x="21666" y="9314"/>
                  </a:cubicBezTo>
                  <a:cubicBezTo>
                    <a:pt x="21666" y="6814"/>
                    <a:pt x="19436" y="5098"/>
                    <a:pt x="15343" y="4388"/>
                  </a:cubicBezTo>
                  <a:lnTo>
                    <a:pt x="15343" y="4143"/>
                  </a:lnTo>
                  <a:cubicBezTo>
                    <a:pt x="15343" y="1839"/>
                    <a:pt x="13480" y="1"/>
                    <a:pt x="11176"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 name="Google Shape;1381;p55"/>
            <p:cNvSpPr/>
            <p:nvPr/>
          </p:nvSpPr>
          <p:spPr>
            <a:xfrm>
              <a:off x="1319275" y="3899650"/>
              <a:ext cx="2088800" cy="1557025"/>
            </a:xfrm>
            <a:custGeom>
              <a:avLst/>
              <a:gdLst/>
              <a:ahLst/>
              <a:cxnLst/>
              <a:rect l="l" t="t" r="r" b="b"/>
              <a:pathLst>
                <a:path w="83552" h="62281" extrusionOk="0">
                  <a:moveTo>
                    <a:pt x="17671" y="1"/>
                  </a:moveTo>
                  <a:cubicBezTo>
                    <a:pt x="16382" y="1"/>
                    <a:pt x="15151" y="761"/>
                    <a:pt x="14633" y="2038"/>
                  </a:cubicBezTo>
                  <a:cubicBezTo>
                    <a:pt x="12941" y="6057"/>
                    <a:pt x="11103" y="10518"/>
                    <a:pt x="8799" y="16620"/>
                  </a:cubicBezTo>
                  <a:cubicBezTo>
                    <a:pt x="1" y="38678"/>
                    <a:pt x="16373" y="62280"/>
                    <a:pt x="39730" y="62280"/>
                  </a:cubicBezTo>
                  <a:lnTo>
                    <a:pt x="80267" y="62280"/>
                  </a:lnTo>
                  <a:cubicBezTo>
                    <a:pt x="82081" y="62280"/>
                    <a:pt x="83551" y="60810"/>
                    <a:pt x="83551" y="58996"/>
                  </a:cubicBezTo>
                  <a:cubicBezTo>
                    <a:pt x="83551" y="57182"/>
                    <a:pt x="82081" y="55712"/>
                    <a:pt x="80267" y="55712"/>
                  </a:cubicBezTo>
                  <a:lnTo>
                    <a:pt x="39730" y="55712"/>
                  </a:lnTo>
                  <a:cubicBezTo>
                    <a:pt x="21054" y="55712"/>
                    <a:pt x="7770" y="36865"/>
                    <a:pt x="14927" y="18973"/>
                  </a:cubicBezTo>
                  <a:cubicBezTo>
                    <a:pt x="17206" y="12944"/>
                    <a:pt x="19020" y="8532"/>
                    <a:pt x="20686" y="4538"/>
                  </a:cubicBezTo>
                  <a:cubicBezTo>
                    <a:pt x="21372" y="2871"/>
                    <a:pt x="20588" y="959"/>
                    <a:pt x="18922" y="249"/>
                  </a:cubicBezTo>
                  <a:cubicBezTo>
                    <a:pt x="18514" y="81"/>
                    <a:pt x="18089" y="1"/>
                    <a:pt x="17671"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 name="Google Shape;1382;p55"/>
            <p:cNvSpPr/>
            <p:nvPr/>
          </p:nvSpPr>
          <p:spPr>
            <a:xfrm>
              <a:off x="1282525" y="825925"/>
              <a:ext cx="4714900" cy="4630750"/>
            </a:xfrm>
            <a:custGeom>
              <a:avLst/>
              <a:gdLst/>
              <a:ahLst/>
              <a:cxnLst/>
              <a:rect l="l" t="t" r="r" b="b"/>
              <a:pathLst>
                <a:path w="188596" h="185230" extrusionOk="0">
                  <a:moveTo>
                    <a:pt x="30783" y="6830"/>
                  </a:moveTo>
                  <a:cubicBezTo>
                    <a:pt x="28798" y="8251"/>
                    <a:pt x="26935" y="9893"/>
                    <a:pt x="25244" y="11732"/>
                  </a:cubicBezTo>
                  <a:cubicBezTo>
                    <a:pt x="22107" y="15138"/>
                    <a:pt x="20808" y="17810"/>
                    <a:pt x="20024" y="19060"/>
                  </a:cubicBezTo>
                  <a:cubicBezTo>
                    <a:pt x="19814" y="19028"/>
                    <a:pt x="19761" y="19019"/>
                    <a:pt x="19176" y="19019"/>
                  </a:cubicBezTo>
                  <a:cubicBezTo>
                    <a:pt x="18395" y="19019"/>
                    <a:pt x="16666" y="19035"/>
                    <a:pt x="12353" y="19035"/>
                  </a:cubicBezTo>
                  <a:cubicBezTo>
                    <a:pt x="16617" y="12884"/>
                    <a:pt x="23137" y="8423"/>
                    <a:pt x="30783" y="6830"/>
                  </a:cubicBezTo>
                  <a:close/>
                  <a:moveTo>
                    <a:pt x="17451" y="25162"/>
                  </a:moveTo>
                  <a:cubicBezTo>
                    <a:pt x="16078" y="29451"/>
                    <a:pt x="16005" y="32368"/>
                    <a:pt x="15833" y="33740"/>
                  </a:cubicBezTo>
                  <a:lnTo>
                    <a:pt x="7059" y="33740"/>
                  </a:lnTo>
                  <a:cubicBezTo>
                    <a:pt x="7304" y="30750"/>
                    <a:pt x="7966" y="27858"/>
                    <a:pt x="9044" y="25162"/>
                  </a:cubicBezTo>
                  <a:close/>
                  <a:moveTo>
                    <a:pt x="15956" y="39892"/>
                  </a:moveTo>
                  <a:cubicBezTo>
                    <a:pt x="16421" y="44598"/>
                    <a:pt x="17598" y="47367"/>
                    <a:pt x="18039" y="48838"/>
                  </a:cubicBezTo>
                  <a:lnTo>
                    <a:pt x="9779" y="48838"/>
                  </a:lnTo>
                  <a:cubicBezTo>
                    <a:pt x="8480" y="46068"/>
                    <a:pt x="7598" y="43054"/>
                    <a:pt x="7206" y="39892"/>
                  </a:cubicBezTo>
                  <a:close/>
                  <a:moveTo>
                    <a:pt x="20980" y="54892"/>
                  </a:moveTo>
                  <a:cubicBezTo>
                    <a:pt x="23578" y="59156"/>
                    <a:pt x="26984" y="62710"/>
                    <a:pt x="30783" y="65455"/>
                  </a:cubicBezTo>
                  <a:cubicBezTo>
                    <a:pt x="23945" y="64033"/>
                    <a:pt x="17916" y="60259"/>
                    <a:pt x="13627" y="54965"/>
                  </a:cubicBezTo>
                  <a:cubicBezTo>
                    <a:pt x="14474" y="54962"/>
                    <a:pt x="15214" y="54961"/>
                    <a:pt x="15862" y="54961"/>
                  </a:cubicBezTo>
                  <a:cubicBezTo>
                    <a:pt x="18092" y="54961"/>
                    <a:pt x="19232" y="54975"/>
                    <a:pt x="19876" y="54975"/>
                  </a:cubicBezTo>
                  <a:cubicBezTo>
                    <a:pt x="20572" y="54975"/>
                    <a:pt x="20689" y="54959"/>
                    <a:pt x="20980" y="54892"/>
                  </a:cubicBezTo>
                  <a:close/>
                  <a:moveTo>
                    <a:pt x="83708" y="45032"/>
                  </a:moveTo>
                  <a:cubicBezTo>
                    <a:pt x="86002" y="45032"/>
                    <a:pt x="88352" y="45683"/>
                    <a:pt x="90511" y="47122"/>
                  </a:cubicBezTo>
                  <a:cubicBezTo>
                    <a:pt x="96957" y="51411"/>
                    <a:pt x="97913" y="60382"/>
                    <a:pt x="92742" y="65896"/>
                  </a:cubicBezTo>
                  <a:lnTo>
                    <a:pt x="74581" y="65896"/>
                  </a:lnTo>
                  <a:cubicBezTo>
                    <a:pt x="72399" y="63568"/>
                    <a:pt x="71247" y="60529"/>
                    <a:pt x="71247" y="57440"/>
                  </a:cubicBezTo>
                  <a:cubicBezTo>
                    <a:pt x="71247" y="50189"/>
                    <a:pt x="77252" y="45032"/>
                    <a:pt x="83708" y="45032"/>
                  </a:cubicBezTo>
                  <a:close/>
                  <a:moveTo>
                    <a:pt x="106393" y="45039"/>
                  </a:moveTo>
                  <a:cubicBezTo>
                    <a:pt x="117201" y="45039"/>
                    <a:pt x="122838" y="58004"/>
                    <a:pt x="115486" y="65896"/>
                  </a:cubicBezTo>
                  <a:lnTo>
                    <a:pt x="100633" y="65896"/>
                  </a:lnTo>
                  <a:cubicBezTo>
                    <a:pt x="103574" y="59965"/>
                    <a:pt x="103256" y="52808"/>
                    <a:pt x="99555" y="47122"/>
                  </a:cubicBezTo>
                  <a:cubicBezTo>
                    <a:pt x="101516" y="45799"/>
                    <a:pt x="103868" y="45039"/>
                    <a:pt x="106393" y="45039"/>
                  </a:cubicBezTo>
                  <a:close/>
                  <a:moveTo>
                    <a:pt x="51861" y="6168"/>
                  </a:moveTo>
                  <a:cubicBezTo>
                    <a:pt x="67792" y="6168"/>
                    <a:pt x="81100" y="18790"/>
                    <a:pt x="81786" y="34868"/>
                  </a:cubicBezTo>
                  <a:cubicBezTo>
                    <a:pt x="81835" y="36118"/>
                    <a:pt x="81811" y="37368"/>
                    <a:pt x="81713" y="38593"/>
                  </a:cubicBezTo>
                  <a:cubicBezTo>
                    <a:pt x="70071" y="39794"/>
                    <a:pt x="62081" y="51313"/>
                    <a:pt x="65488" y="62832"/>
                  </a:cubicBezTo>
                  <a:cubicBezTo>
                    <a:pt x="61103" y="65072"/>
                    <a:pt x="56491" y="66108"/>
                    <a:pt x="51974" y="66108"/>
                  </a:cubicBezTo>
                  <a:cubicBezTo>
                    <a:pt x="36771" y="66108"/>
                    <a:pt x="22648" y="54384"/>
                    <a:pt x="21911" y="37417"/>
                  </a:cubicBezTo>
                  <a:cubicBezTo>
                    <a:pt x="21200" y="20408"/>
                    <a:pt x="34754" y="6168"/>
                    <a:pt x="51861" y="6168"/>
                  </a:cubicBezTo>
                  <a:close/>
                  <a:moveTo>
                    <a:pt x="171366" y="72440"/>
                  </a:moveTo>
                  <a:cubicBezTo>
                    <a:pt x="174993" y="72440"/>
                    <a:pt x="177934" y="75381"/>
                    <a:pt x="177934" y="79008"/>
                  </a:cubicBezTo>
                  <a:cubicBezTo>
                    <a:pt x="177934" y="82611"/>
                    <a:pt x="174993" y="85552"/>
                    <a:pt x="171366" y="85552"/>
                  </a:cubicBezTo>
                  <a:lnTo>
                    <a:pt x="18701" y="85552"/>
                  </a:lnTo>
                  <a:cubicBezTo>
                    <a:pt x="15073" y="85552"/>
                    <a:pt x="12132" y="82611"/>
                    <a:pt x="12132" y="79008"/>
                  </a:cubicBezTo>
                  <a:cubicBezTo>
                    <a:pt x="12132" y="75381"/>
                    <a:pt x="15073" y="72440"/>
                    <a:pt x="18701" y="72440"/>
                  </a:cubicBezTo>
                  <a:close/>
                  <a:moveTo>
                    <a:pt x="52426" y="1"/>
                  </a:moveTo>
                  <a:cubicBezTo>
                    <a:pt x="51742" y="1"/>
                    <a:pt x="51055" y="22"/>
                    <a:pt x="50366" y="65"/>
                  </a:cubicBezTo>
                  <a:cubicBezTo>
                    <a:pt x="37066" y="65"/>
                    <a:pt x="35366" y="44"/>
                    <a:pt x="35356" y="44"/>
                  </a:cubicBezTo>
                  <a:cubicBezTo>
                    <a:pt x="35350" y="44"/>
                    <a:pt x="35767" y="49"/>
                    <a:pt x="35366" y="65"/>
                  </a:cubicBezTo>
                  <a:cubicBezTo>
                    <a:pt x="15490" y="923"/>
                    <a:pt x="0" y="17785"/>
                    <a:pt x="834" y="37686"/>
                  </a:cubicBezTo>
                  <a:cubicBezTo>
                    <a:pt x="1348" y="49549"/>
                    <a:pt x="7574" y="59842"/>
                    <a:pt x="16715" y="66043"/>
                  </a:cubicBezTo>
                  <a:cubicBezTo>
                    <a:pt x="10392" y="66999"/>
                    <a:pt x="5588" y="72464"/>
                    <a:pt x="5588" y="79008"/>
                  </a:cubicBezTo>
                  <a:cubicBezTo>
                    <a:pt x="5588" y="86214"/>
                    <a:pt x="11470" y="92096"/>
                    <a:pt x="18701" y="92096"/>
                  </a:cubicBezTo>
                  <a:lnTo>
                    <a:pt x="20367" y="92096"/>
                  </a:lnTo>
                  <a:cubicBezTo>
                    <a:pt x="20269" y="110134"/>
                    <a:pt x="20612" y="111090"/>
                    <a:pt x="20024" y="114080"/>
                  </a:cubicBezTo>
                  <a:cubicBezTo>
                    <a:pt x="19656" y="116065"/>
                    <a:pt x="21151" y="117977"/>
                    <a:pt x="23259" y="117977"/>
                  </a:cubicBezTo>
                  <a:cubicBezTo>
                    <a:pt x="24803" y="117977"/>
                    <a:pt x="26176" y="116899"/>
                    <a:pt x="26470" y="115330"/>
                  </a:cubicBezTo>
                  <a:cubicBezTo>
                    <a:pt x="27230" y="111384"/>
                    <a:pt x="26813" y="109669"/>
                    <a:pt x="26935" y="92096"/>
                  </a:cubicBezTo>
                  <a:lnTo>
                    <a:pt x="163229" y="92096"/>
                  </a:lnTo>
                  <a:cubicBezTo>
                    <a:pt x="163180" y="109056"/>
                    <a:pt x="162371" y="113688"/>
                    <a:pt x="165116" y="120600"/>
                  </a:cubicBezTo>
                  <a:cubicBezTo>
                    <a:pt x="172469" y="140133"/>
                    <a:pt x="175630" y="143760"/>
                    <a:pt x="175630" y="151946"/>
                  </a:cubicBezTo>
                  <a:cubicBezTo>
                    <a:pt x="175630" y="166676"/>
                    <a:pt x="163621" y="178661"/>
                    <a:pt x="148867" y="178661"/>
                  </a:cubicBezTo>
                  <a:lnTo>
                    <a:pt x="94040" y="178661"/>
                  </a:lnTo>
                  <a:cubicBezTo>
                    <a:pt x="92227" y="178661"/>
                    <a:pt x="90781" y="180131"/>
                    <a:pt x="90781" y="181945"/>
                  </a:cubicBezTo>
                  <a:cubicBezTo>
                    <a:pt x="90781" y="183759"/>
                    <a:pt x="92227" y="185229"/>
                    <a:pt x="94040" y="185229"/>
                  </a:cubicBezTo>
                  <a:lnTo>
                    <a:pt x="148867" y="185229"/>
                  </a:lnTo>
                  <a:cubicBezTo>
                    <a:pt x="172199" y="185229"/>
                    <a:pt x="188595" y="161652"/>
                    <a:pt x="179772" y="139545"/>
                  </a:cubicBezTo>
                  <a:cubicBezTo>
                    <a:pt x="167836" y="108076"/>
                    <a:pt x="169724" y="121850"/>
                    <a:pt x="169773" y="92096"/>
                  </a:cubicBezTo>
                  <a:lnTo>
                    <a:pt x="171366" y="92096"/>
                  </a:lnTo>
                  <a:cubicBezTo>
                    <a:pt x="178596" y="92096"/>
                    <a:pt x="184478" y="86214"/>
                    <a:pt x="184478" y="79008"/>
                  </a:cubicBezTo>
                  <a:cubicBezTo>
                    <a:pt x="184478" y="71778"/>
                    <a:pt x="178596" y="65896"/>
                    <a:pt x="171366" y="65896"/>
                  </a:cubicBezTo>
                  <a:lnTo>
                    <a:pt x="123377" y="65896"/>
                  </a:lnTo>
                  <a:cubicBezTo>
                    <a:pt x="124652" y="63347"/>
                    <a:pt x="125363" y="60480"/>
                    <a:pt x="125363" y="57440"/>
                  </a:cubicBezTo>
                  <a:cubicBezTo>
                    <a:pt x="125363" y="47000"/>
                    <a:pt x="116858" y="38495"/>
                    <a:pt x="106393" y="38495"/>
                  </a:cubicBezTo>
                  <a:cubicBezTo>
                    <a:pt x="102128" y="38495"/>
                    <a:pt x="98207" y="39917"/>
                    <a:pt x="95021" y="42294"/>
                  </a:cubicBezTo>
                  <a:cubicBezTo>
                    <a:pt x="92938" y="40701"/>
                    <a:pt x="90487" y="39549"/>
                    <a:pt x="87840" y="38961"/>
                  </a:cubicBezTo>
                  <a:cubicBezTo>
                    <a:pt x="89497" y="17319"/>
                    <a:pt x="71939" y="1"/>
                    <a:pt x="52426"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3" name="Google Shape;1383;p55"/>
          <p:cNvGrpSpPr/>
          <p:nvPr/>
        </p:nvGrpSpPr>
        <p:grpSpPr>
          <a:xfrm>
            <a:off x="7783535" y="2720978"/>
            <a:ext cx="312174" cy="307949"/>
            <a:chOff x="1691325" y="760200"/>
            <a:chExt cx="4230000" cy="4172750"/>
          </a:xfrm>
        </p:grpSpPr>
        <p:sp>
          <p:nvSpPr>
            <p:cNvPr id="1384" name="Google Shape;1384;p55"/>
            <p:cNvSpPr/>
            <p:nvPr/>
          </p:nvSpPr>
          <p:spPr>
            <a:xfrm>
              <a:off x="2497850" y="1414050"/>
              <a:ext cx="2691975" cy="2561500"/>
            </a:xfrm>
            <a:custGeom>
              <a:avLst/>
              <a:gdLst/>
              <a:ahLst/>
              <a:cxnLst/>
              <a:rect l="l" t="t" r="r" b="b"/>
              <a:pathLst>
                <a:path w="107679" h="102460" extrusionOk="0">
                  <a:moveTo>
                    <a:pt x="71373" y="6525"/>
                  </a:moveTo>
                  <a:cubicBezTo>
                    <a:pt x="73200" y="6557"/>
                    <a:pt x="74439" y="7471"/>
                    <a:pt x="75124" y="8254"/>
                  </a:cubicBezTo>
                  <a:cubicBezTo>
                    <a:pt x="76299" y="9624"/>
                    <a:pt x="76886" y="11548"/>
                    <a:pt x="76690" y="13440"/>
                  </a:cubicBezTo>
                  <a:cubicBezTo>
                    <a:pt x="75972" y="19932"/>
                    <a:pt x="70786" y="27956"/>
                    <a:pt x="63446" y="33893"/>
                  </a:cubicBezTo>
                  <a:cubicBezTo>
                    <a:pt x="62370" y="34774"/>
                    <a:pt x="61978" y="36209"/>
                    <a:pt x="62435" y="37514"/>
                  </a:cubicBezTo>
                  <a:cubicBezTo>
                    <a:pt x="62892" y="38818"/>
                    <a:pt x="64131" y="39699"/>
                    <a:pt x="65534" y="39699"/>
                  </a:cubicBezTo>
                  <a:lnTo>
                    <a:pt x="95707" y="39699"/>
                  </a:lnTo>
                  <a:cubicBezTo>
                    <a:pt x="98708" y="39699"/>
                    <a:pt x="101155" y="42146"/>
                    <a:pt x="101155" y="45147"/>
                  </a:cubicBezTo>
                  <a:cubicBezTo>
                    <a:pt x="101155" y="48148"/>
                    <a:pt x="98708" y="50594"/>
                    <a:pt x="95707" y="50594"/>
                  </a:cubicBezTo>
                  <a:lnTo>
                    <a:pt x="93946" y="50594"/>
                  </a:lnTo>
                  <a:cubicBezTo>
                    <a:pt x="92152" y="50594"/>
                    <a:pt x="90684" y="52062"/>
                    <a:pt x="90684" y="53856"/>
                  </a:cubicBezTo>
                  <a:cubicBezTo>
                    <a:pt x="90684" y="55650"/>
                    <a:pt x="92152" y="57118"/>
                    <a:pt x="93946" y="57118"/>
                  </a:cubicBezTo>
                  <a:cubicBezTo>
                    <a:pt x="96001" y="57118"/>
                    <a:pt x="97665" y="58782"/>
                    <a:pt x="97665" y="60837"/>
                  </a:cubicBezTo>
                  <a:cubicBezTo>
                    <a:pt x="97665" y="62892"/>
                    <a:pt x="96001" y="64523"/>
                    <a:pt x="93946" y="64523"/>
                  </a:cubicBezTo>
                  <a:lnTo>
                    <a:pt x="90456" y="64523"/>
                  </a:lnTo>
                  <a:cubicBezTo>
                    <a:pt x="88661" y="64523"/>
                    <a:pt x="87194" y="65991"/>
                    <a:pt x="87194" y="67818"/>
                  </a:cubicBezTo>
                  <a:cubicBezTo>
                    <a:pt x="87194" y="69612"/>
                    <a:pt x="88661" y="71080"/>
                    <a:pt x="90456" y="71080"/>
                  </a:cubicBezTo>
                  <a:cubicBezTo>
                    <a:pt x="92511" y="71080"/>
                    <a:pt x="94174" y="72743"/>
                    <a:pt x="94174" y="74766"/>
                  </a:cubicBezTo>
                  <a:cubicBezTo>
                    <a:pt x="94174" y="76821"/>
                    <a:pt x="92511" y="78484"/>
                    <a:pt x="90456" y="78484"/>
                  </a:cubicBezTo>
                  <a:lnTo>
                    <a:pt x="86965" y="78484"/>
                  </a:lnTo>
                  <a:cubicBezTo>
                    <a:pt x="85171" y="78484"/>
                    <a:pt x="83703" y="79952"/>
                    <a:pt x="83703" y="81746"/>
                  </a:cubicBezTo>
                  <a:cubicBezTo>
                    <a:pt x="83703" y="83573"/>
                    <a:pt x="85171" y="85008"/>
                    <a:pt x="86965" y="85008"/>
                  </a:cubicBezTo>
                  <a:cubicBezTo>
                    <a:pt x="89020" y="85008"/>
                    <a:pt x="90684" y="86672"/>
                    <a:pt x="90684" y="88727"/>
                  </a:cubicBezTo>
                  <a:cubicBezTo>
                    <a:pt x="90684" y="90782"/>
                    <a:pt x="89020" y="92446"/>
                    <a:pt x="86965" y="92446"/>
                  </a:cubicBezTo>
                  <a:lnTo>
                    <a:pt x="34447" y="92446"/>
                  </a:lnTo>
                  <a:lnTo>
                    <a:pt x="34447" y="60837"/>
                  </a:lnTo>
                  <a:cubicBezTo>
                    <a:pt x="34447" y="59043"/>
                    <a:pt x="32979" y="57575"/>
                    <a:pt x="31185" y="57575"/>
                  </a:cubicBezTo>
                  <a:cubicBezTo>
                    <a:pt x="29359" y="57575"/>
                    <a:pt x="27891" y="59043"/>
                    <a:pt x="27891" y="60837"/>
                  </a:cubicBezTo>
                  <a:lnTo>
                    <a:pt x="27891" y="95708"/>
                  </a:lnTo>
                  <a:cubicBezTo>
                    <a:pt x="27891" y="95838"/>
                    <a:pt x="27793" y="95936"/>
                    <a:pt x="27695" y="95936"/>
                  </a:cubicBezTo>
                  <a:lnTo>
                    <a:pt x="6753" y="95936"/>
                  </a:lnTo>
                  <a:cubicBezTo>
                    <a:pt x="6655" y="95936"/>
                    <a:pt x="6557" y="95838"/>
                    <a:pt x="6557" y="95708"/>
                  </a:cubicBezTo>
                  <a:lnTo>
                    <a:pt x="6557" y="39928"/>
                  </a:lnTo>
                  <a:cubicBezTo>
                    <a:pt x="6557" y="39797"/>
                    <a:pt x="6655" y="39699"/>
                    <a:pt x="6753" y="39699"/>
                  </a:cubicBezTo>
                  <a:lnTo>
                    <a:pt x="27695" y="39699"/>
                  </a:lnTo>
                  <a:cubicBezTo>
                    <a:pt x="27793" y="39699"/>
                    <a:pt x="27891" y="39797"/>
                    <a:pt x="27891" y="39928"/>
                  </a:cubicBezTo>
                  <a:lnTo>
                    <a:pt x="27891" y="46876"/>
                  </a:lnTo>
                  <a:cubicBezTo>
                    <a:pt x="27891" y="48702"/>
                    <a:pt x="29359" y="50170"/>
                    <a:pt x="31185" y="50170"/>
                  </a:cubicBezTo>
                  <a:cubicBezTo>
                    <a:pt x="32979" y="50170"/>
                    <a:pt x="34447" y="48702"/>
                    <a:pt x="34447" y="46876"/>
                  </a:cubicBezTo>
                  <a:lnTo>
                    <a:pt x="34447" y="39928"/>
                  </a:lnTo>
                  <a:cubicBezTo>
                    <a:pt x="34447" y="39764"/>
                    <a:pt x="34415" y="39601"/>
                    <a:pt x="34415" y="39438"/>
                  </a:cubicBezTo>
                  <a:cubicBezTo>
                    <a:pt x="36861" y="37546"/>
                    <a:pt x="38818" y="35622"/>
                    <a:pt x="40123" y="34252"/>
                  </a:cubicBezTo>
                  <a:cubicBezTo>
                    <a:pt x="41330" y="32980"/>
                    <a:pt x="42635" y="32099"/>
                    <a:pt x="44037" y="31642"/>
                  </a:cubicBezTo>
                  <a:cubicBezTo>
                    <a:pt x="51736" y="29130"/>
                    <a:pt x="56922" y="25118"/>
                    <a:pt x="59891" y="22182"/>
                  </a:cubicBezTo>
                  <a:cubicBezTo>
                    <a:pt x="63642" y="18496"/>
                    <a:pt x="65893" y="14680"/>
                    <a:pt x="65893" y="11940"/>
                  </a:cubicBezTo>
                  <a:cubicBezTo>
                    <a:pt x="65893" y="10472"/>
                    <a:pt x="66447" y="9134"/>
                    <a:pt x="67491" y="8091"/>
                  </a:cubicBezTo>
                  <a:cubicBezTo>
                    <a:pt x="68502" y="7079"/>
                    <a:pt x="69905" y="6525"/>
                    <a:pt x="71373" y="6525"/>
                  </a:cubicBezTo>
                  <a:close/>
                  <a:moveTo>
                    <a:pt x="71340" y="1"/>
                  </a:moveTo>
                  <a:cubicBezTo>
                    <a:pt x="68144" y="1"/>
                    <a:pt x="65143" y="1208"/>
                    <a:pt x="62859" y="3459"/>
                  </a:cubicBezTo>
                  <a:cubicBezTo>
                    <a:pt x="60608" y="5709"/>
                    <a:pt x="59369" y="8678"/>
                    <a:pt x="59336" y="11874"/>
                  </a:cubicBezTo>
                  <a:cubicBezTo>
                    <a:pt x="59238" y="12559"/>
                    <a:pt x="57999" y="14973"/>
                    <a:pt x="54998" y="17844"/>
                  </a:cubicBezTo>
                  <a:cubicBezTo>
                    <a:pt x="52551" y="20160"/>
                    <a:pt x="48278" y="23389"/>
                    <a:pt x="42015" y="25412"/>
                  </a:cubicBezTo>
                  <a:cubicBezTo>
                    <a:pt x="39569" y="26227"/>
                    <a:pt x="37318" y="27695"/>
                    <a:pt x="35328" y="29783"/>
                  </a:cubicBezTo>
                  <a:cubicBezTo>
                    <a:pt x="34317" y="30892"/>
                    <a:pt x="32751" y="32425"/>
                    <a:pt x="30826" y="33958"/>
                  </a:cubicBezTo>
                  <a:cubicBezTo>
                    <a:pt x="29913" y="33436"/>
                    <a:pt x="28837" y="33143"/>
                    <a:pt x="27695" y="33143"/>
                  </a:cubicBezTo>
                  <a:lnTo>
                    <a:pt x="6753" y="33143"/>
                  </a:lnTo>
                  <a:cubicBezTo>
                    <a:pt x="3034" y="33143"/>
                    <a:pt x="1" y="36176"/>
                    <a:pt x="1" y="39928"/>
                  </a:cubicBezTo>
                  <a:lnTo>
                    <a:pt x="1" y="95708"/>
                  </a:lnTo>
                  <a:cubicBezTo>
                    <a:pt x="1" y="99426"/>
                    <a:pt x="3034" y="102460"/>
                    <a:pt x="6753" y="102460"/>
                  </a:cubicBezTo>
                  <a:lnTo>
                    <a:pt x="27695" y="102460"/>
                  </a:lnTo>
                  <a:cubicBezTo>
                    <a:pt x="30239" y="102460"/>
                    <a:pt x="32457" y="101057"/>
                    <a:pt x="33599" y="98970"/>
                  </a:cubicBezTo>
                  <a:lnTo>
                    <a:pt x="86965" y="98970"/>
                  </a:lnTo>
                  <a:cubicBezTo>
                    <a:pt x="92641" y="98970"/>
                    <a:pt x="97208" y="94370"/>
                    <a:pt x="97208" y="88727"/>
                  </a:cubicBezTo>
                  <a:cubicBezTo>
                    <a:pt x="97208" y="86835"/>
                    <a:pt x="96719" y="85041"/>
                    <a:pt x="95805" y="83508"/>
                  </a:cubicBezTo>
                  <a:cubicBezTo>
                    <a:pt x="98741" y="81714"/>
                    <a:pt x="100698" y="78484"/>
                    <a:pt x="100698" y="74766"/>
                  </a:cubicBezTo>
                  <a:cubicBezTo>
                    <a:pt x="100698" y="72874"/>
                    <a:pt x="100176" y="71112"/>
                    <a:pt x="99296" y="69579"/>
                  </a:cubicBezTo>
                  <a:cubicBezTo>
                    <a:pt x="102231" y="67785"/>
                    <a:pt x="104188" y="64523"/>
                    <a:pt x="104188" y="60837"/>
                  </a:cubicBezTo>
                  <a:cubicBezTo>
                    <a:pt x="104188" y="58684"/>
                    <a:pt x="103536" y="56694"/>
                    <a:pt x="102427" y="55063"/>
                  </a:cubicBezTo>
                  <a:cubicBezTo>
                    <a:pt x="105591" y="52910"/>
                    <a:pt x="107679" y="49257"/>
                    <a:pt x="107679" y="45147"/>
                  </a:cubicBezTo>
                  <a:cubicBezTo>
                    <a:pt x="107679" y="38525"/>
                    <a:pt x="102297" y="33143"/>
                    <a:pt x="95707" y="33143"/>
                  </a:cubicBezTo>
                  <a:lnTo>
                    <a:pt x="73656" y="33143"/>
                  </a:lnTo>
                  <a:cubicBezTo>
                    <a:pt x="79006" y="27141"/>
                    <a:pt x="82529" y="20290"/>
                    <a:pt x="83181" y="14158"/>
                  </a:cubicBezTo>
                  <a:cubicBezTo>
                    <a:pt x="83605" y="10407"/>
                    <a:pt x="82431" y="6655"/>
                    <a:pt x="80017" y="3915"/>
                  </a:cubicBezTo>
                  <a:cubicBezTo>
                    <a:pt x="77799" y="1403"/>
                    <a:pt x="74733" y="33"/>
                    <a:pt x="7143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 name="Google Shape;1385;p55"/>
            <p:cNvSpPr/>
            <p:nvPr/>
          </p:nvSpPr>
          <p:spPr>
            <a:xfrm>
              <a:off x="2846075" y="3462575"/>
              <a:ext cx="164750" cy="163950"/>
            </a:xfrm>
            <a:custGeom>
              <a:avLst/>
              <a:gdLst/>
              <a:ahLst/>
              <a:cxnLst/>
              <a:rect l="l" t="t" r="r" b="b"/>
              <a:pathLst>
                <a:path w="6590" h="6558" extrusionOk="0">
                  <a:moveTo>
                    <a:pt x="3295" y="1"/>
                  </a:moveTo>
                  <a:cubicBezTo>
                    <a:pt x="1501" y="1"/>
                    <a:pt x="0" y="1469"/>
                    <a:pt x="0" y="3296"/>
                  </a:cubicBezTo>
                  <a:cubicBezTo>
                    <a:pt x="0" y="5090"/>
                    <a:pt x="1501" y="6558"/>
                    <a:pt x="3295" y="6558"/>
                  </a:cubicBezTo>
                  <a:cubicBezTo>
                    <a:pt x="5089" y="6558"/>
                    <a:pt x="6590" y="5090"/>
                    <a:pt x="6590" y="3296"/>
                  </a:cubicBezTo>
                  <a:cubicBezTo>
                    <a:pt x="6590" y="1469"/>
                    <a:pt x="5089" y="1"/>
                    <a:pt x="3295"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 name="Google Shape;1386;p55"/>
            <p:cNvSpPr/>
            <p:nvPr/>
          </p:nvSpPr>
          <p:spPr>
            <a:xfrm>
              <a:off x="5061775" y="1287075"/>
              <a:ext cx="304200" cy="286850"/>
            </a:xfrm>
            <a:custGeom>
              <a:avLst/>
              <a:gdLst/>
              <a:ahLst/>
              <a:cxnLst/>
              <a:rect l="l" t="t" r="r" b="b"/>
              <a:pathLst>
                <a:path w="12168" h="11474" extrusionOk="0">
                  <a:moveTo>
                    <a:pt x="3630" y="0"/>
                  </a:moveTo>
                  <a:cubicBezTo>
                    <a:pt x="2745" y="0"/>
                    <a:pt x="1862" y="361"/>
                    <a:pt x="1207" y="1068"/>
                  </a:cubicBezTo>
                  <a:cubicBezTo>
                    <a:pt x="0" y="2372"/>
                    <a:pt x="66" y="4460"/>
                    <a:pt x="1403" y="5667"/>
                  </a:cubicBezTo>
                  <a:cubicBezTo>
                    <a:pt x="2219" y="6417"/>
                    <a:pt x="3034" y="7200"/>
                    <a:pt x="3817" y="7983"/>
                  </a:cubicBezTo>
                  <a:cubicBezTo>
                    <a:pt x="4600" y="8766"/>
                    <a:pt x="5383" y="9581"/>
                    <a:pt x="6133" y="10397"/>
                  </a:cubicBezTo>
                  <a:cubicBezTo>
                    <a:pt x="6785" y="11115"/>
                    <a:pt x="7666" y="11473"/>
                    <a:pt x="8547" y="11473"/>
                  </a:cubicBezTo>
                  <a:cubicBezTo>
                    <a:pt x="9330" y="11473"/>
                    <a:pt x="10145" y="11180"/>
                    <a:pt x="10765" y="10593"/>
                  </a:cubicBezTo>
                  <a:cubicBezTo>
                    <a:pt x="12102" y="9386"/>
                    <a:pt x="12168" y="7298"/>
                    <a:pt x="10961" y="5993"/>
                  </a:cubicBezTo>
                  <a:cubicBezTo>
                    <a:pt x="10145" y="5112"/>
                    <a:pt x="9297" y="4232"/>
                    <a:pt x="8449" y="3351"/>
                  </a:cubicBezTo>
                  <a:cubicBezTo>
                    <a:pt x="7601" y="2503"/>
                    <a:pt x="6720" y="1655"/>
                    <a:pt x="5839" y="872"/>
                  </a:cubicBezTo>
                  <a:cubicBezTo>
                    <a:pt x="5209" y="287"/>
                    <a:pt x="4419" y="0"/>
                    <a:pt x="363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 name="Google Shape;1387;p55"/>
            <p:cNvSpPr/>
            <p:nvPr/>
          </p:nvSpPr>
          <p:spPr>
            <a:xfrm>
              <a:off x="1691325" y="760200"/>
              <a:ext cx="3275050" cy="3457550"/>
            </a:xfrm>
            <a:custGeom>
              <a:avLst/>
              <a:gdLst/>
              <a:ahLst/>
              <a:cxnLst/>
              <a:rect l="l" t="t" r="r" b="b"/>
              <a:pathLst>
                <a:path w="131002" h="138302" extrusionOk="0">
                  <a:moveTo>
                    <a:pt x="84248" y="0"/>
                  </a:moveTo>
                  <a:cubicBezTo>
                    <a:pt x="81372" y="0"/>
                    <a:pt x="78489" y="149"/>
                    <a:pt x="75613" y="450"/>
                  </a:cubicBezTo>
                  <a:cubicBezTo>
                    <a:pt x="56629" y="2408"/>
                    <a:pt x="38753" y="10921"/>
                    <a:pt x="25248" y="24426"/>
                  </a:cubicBezTo>
                  <a:cubicBezTo>
                    <a:pt x="10374" y="39301"/>
                    <a:pt x="1697" y="59068"/>
                    <a:pt x="849" y="80075"/>
                  </a:cubicBezTo>
                  <a:cubicBezTo>
                    <a:pt x="1" y="100920"/>
                    <a:pt x="6916" y="121209"/>
                    <a:pt x="20323" y="137128"/>
                  </a:cubicBezTo>
                  <a:cubicBezTo>
                    <a:pt x="20975" y="137878"/>
                    <a:pt x="21889" y="138302"/>
                    <a:pt x="22835" y="138302"/>
                  </a:cubicBezTo>
                  <a:cubicBezTo>
                    <a:pt x="23585" y="138302"/>
                    <a:pt x="24302" y="138041"/>
                    <a:pt x="24922" y="137519"/>
                  </a:cubicBezTo>
                  <a:cubicBezTo>
                    <a:pt x="26325" y="136345"/>
                    <a:pt x="26488" y="134290"/>
                    <a:pt x="25314" y="132920"/>
                  </a:cubicBezTo>
                  <a:cubicBezTo>
                    <a:pt x="12983" y="118241"/>
                    <a:pt x="6622" y="99550"/>
                    <a:pt x="7373" y="80336"/>
                  </a:cubicBezTo>
                  <a:cubicBezTo>
                    <a:pt x="8156" y="60960"/>
                    <a:pt x="16147" y="42758"/>
                    <a:pt x="29848" y="29058"/>
                  </a:cubicBezTo>
                  <a:cubicBezTo>
                    <a:pt x="42309" y="16597"/>
                    <a:pt x="58782" y="8768"/>
                    <a:pt x="76266" y="6942"/>
                  </a:cubicBezTo>
                  <a:cubicBezTo>
                    <a:pt x="78913" y="6666"/>
                    <a:pt x="81566" y="6530"/>
                    <a:pt x="84213" y="6530"/>
                  </a:cubicBezTo>
                  <a:cubicBezTo>
                    <a:pt x="98817" y="6530"/>
                    <a:pt x="113233" y="10679"/>
                    <a:pt x="125522" y="18522"/>
                  </a:cubicBezTo>
                  <a:cubicBezTo>
                    <a:pt x="126069" y="18871"/>
                    <a:pt x="126678" y="19037"/>
                    <a:pt x="127280" y="19037"/>
                  </a:cubicBezTo>
                  <a:cubicBezTo>
                    <a:pt x="128365" y="19037"/>
                    <a:pt x="129427" y="18497"/>
                    <a:pt x="130056" y="17511"/>
                  </a:cubicBezTo>
                  <a:cubicBezTo>
                    <a:pt x="131002" y="16010"/>
                    <a:pt x="130578" y="13988"/>
                    <a:pt x="129045" y="13009"/>
                  </a:cubicBezTo>
                  <a:cubicBezTo>
                    <a:pt x="115713" y="4508"/>
                    <a:pt x="100070" y="0"/>
                    <a:pt x="84248"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 name="Google Shape;1388;p55"/>
            <p:cNvSpPr/>
            <p:nvPr/>
          </p:nvSpPr>
          <p:spPr>
            <a:xfrm>
              <a:off x="2417125" y="1689050"/>
              <a:ext cx="3504200" cy="3243900"/>
            </a:xfrm>
            <a:custGeom>
              <a:avLst/>
              <a:gdLst/>
              <a:ahLst/>
              <a:cxnLst/>
              <a:rect l="l" t="t" r="r" b="b"/>
              <a:pathLst>
                <a:path w="140168" h="129756" extrusionOk="0">
                  <a:moveTo>
                    <a:pt x="122907" y="0"/>
                  </a:moveTo>
                  <a:cubicBezTo>
                    <a:pt x="122307" y="0"/>
                    <a:pt x="121698" y="166"/>
                    <a:pt x="121150" y="516"/>
                  </a:cubicBezTo>
                  <a:cubicBezTo>
                    <a:pt x="119617" y="1494"/>
                    <a:pt x="119193" y="3517"/>
                    <a:pt x="120139" y="5017"/>
                  </a:cubicBezTo>
                  <a:cubicBezTo>
                    <a:pt x="129403" y="19533"/>
                    <a:pt x="133513" y="37050"/>
                    <a:pt x="131719" y="54273"/>
                  </a:cubicBezTo>
                  <a:cubicBezTo>
                    <a:pt x="129925" y="71757"/>
                    <a:pt x="122064" y="88230"/>
                    <a:pt x="109603" y="100691"/>
                  </a:cubicBezTo>
                  <a:cubicBezTo>
                    <a:pt x="95903" y="114392"/>
                    <a:pt x="77701" y="122383"/>
                    <a:pt x="58357" y="123166"/>
                  </a:cubicBezTo>
                  <a:cubicBezTo>
                    <a:pt x="57298" y="123209"/>
                    <a:pt x="56240" y="123231"/>
                    <a:pt x="55185" y="123231"/>
                  </a:cubicBezTo>
                  <a:cubicBezTo>
                    <a:pt x="37066" y="123231"/>
                    <a:pt x="19614" y="116908"/>
                    <a:pt x="5774" y="105225"/>
                  </a:cubicBezTo>
                  <a:cubicBezTo>
                    <a:pt x="5153" y="104706"/>
                    <a:pt x="4405" y="104454"/>
                    <a:pt x="3661" y="104454"/>
                  </a:cubicBezTo>
                  <a:cubicBezTo>
                    <a:pt x="2725" y="104454"/>
                    <a:pt x="1797" y="104853"/>
                    <a:pt x="1142" y="105617"/>
                  </a:cubicBezTo>
                  <a:cubicBezTo>
                    <a:pt x="0" y="107020"/>
                    <a:pt x="163" y="109075"/>
                    <a:pt x="1566" y="110216"/>
                  </a:cubicBezTo>
                  <a:cubicBezTo>
                    <a:pt x="16604" y="122905"/>
                    <a:pt x="35523" y="129756"/>
                    <a:pt x="55193" y="129756"/>
                  </a:cubicBezTo>
                  <a:cubicBezTo>
                    <a:pt x="56335" y="129756"/>
                    <a:pt x="57476" y="129756"/>
                    <a:pt x="58618" y="129690"/>
                  </a:cubicBezTo>
                  <a:cubicBezTo>
                    <a:pt x="79625" y="128842"/>
                    <a:pt x="99360" y="120198"/>
                    <a:pt x="114235" y="105323"/>
                  </a:cubicBezTo>
                  <a:cubicBezTo>
                    <a:pt x="127740" y="91819"/>
                    <a:pt x="136286" y="73910"/>
                    <a:pt x="138243" y="54958"/>
                  </a:cubicBezTo>
                  <a:cubicBezTo>
                    <a:pt x="140168" y="36267"/>
                    <a:pt x="135699" y="17282"/>
                    <a:pt x="125652" y="1527"/>
                  </a:cubicBezTo>
                  <a:cubicBezTo>
                    <a:pt x="125044" y="541"/>
                    <a:pt x="123990" y="0"/>
                    <a:pt x="12290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9" name="Google Shape;1389;p55"/>
          <p:cNvGrpSpPr/>
          <p:nvPr/>
        </p:nvGrpSpPr>
        <p:grpSpPr>
          <a:xfrm flipH="1">
            <a:off x="7785960" y="3817401"/>
            <a:ext cx="307302" cy="303757"/>
            <a:chOff x="1243625" y="238125"/>
            <a:chExt cx="5113175" cy="5219200"/>
          </a:xfrm>
        </p:grpSpPr>
        <p:sp>
          <p:nvSpPr>
            <p:cNvPr id="1390" name="Google Shape;1390;p55"/>
            <p:cNvSpPr/>
            <p:nvPr/>
          </p:nvSpPr>
          <p:spPr>
            <a:xfrm>
              <a:off x="1243625" y="238125"/>
              <a:ext cx="5113175" cy="5219200"/>
            </a:xfrm>
            <a:custGeom>
              <a:avLst/>
              <a:gdLst/>
              <a:ahLst/>
              <a:cxnLst/>
              <a:rect l="l" t="t" r="r" b="b"/>
              <a:pathLst>
                <a:path w="204527" h="208768" extrusionOk="0">
                  <a:moveTo>
                    <a:pt x="40351" y="0"/>
                  </a:moveTo>
                  <a:cubicBezTo>
                    <a:pt x="31642" y="0"/>
                    <a:pt x="23356" y="2740"/>
                    <a:pt x="16343" y="7894"/>
                  </a:cubicBezTo>
                  <a:cubicBezTo>
                    <a:pt x="15005" y="8905"/>
                    <a:pt x="14712" y="10830"/>
                    <a:pt x="15723" y="12200"/>
                  </a:cubicBezTo>
                  <a:cubicBezTo>
                    <a:pt x="16328" y="13020"/>
                    <a:pt x="17260" y="13454"/>
                    <a:pt x="18198" y="13454"/>
                  </a:cubicBezTo>
                  <a:cubicBezTo>
                    <a:pt x="18827" y="13454"/>
                    <a:pt x="19459" y="13258"/>
                    <a:pt x="19996" y="12852"/>
                  </a:cubicBezTo>
                  <a:cubicBezTo>
                    <a:pt x="25933" y="8449"/>
                    <a:pt x="32979" y="6133"/>
                    <a:pt x="40351" y="6133"/>
                  </a:cubicBezTo>
                  <a:lnTo>
                    <a:pt x="164176" y="6133"/>
                  </a:lnTo>
                  <a:cubicBezTo>
                    <a:pt x="183030" y="6133"/>
                    <a:pt x="198394" y="21496"/>
                    <a:pt x="198394" y="40383"/>
                  </a:cubicBezTo>
                  <a:lnTo>
                    <a:pt x="198394" y="121574"/>
                  </a:lnTo>
                  <a:cubicBezTo>
                    <a:pt x="198394" y="140461"/>
                    <a:pt x="183030" y="155792"/>
                    <a:pt x="164176" y="155792"/>
                  </a:cubicBezTo>
                  <a:lnTo>
                    <a:pt x="111854" y="155792"/>
                  </a:lnTo>
                  <a:cubicBezTo>
                    <a:pt x="110582" y="155792"/>
                    <a:pt x="109342" y="156347"/>
                    <a:pt x="108494" y="157260"/>
                  </a:cubicBezTo>
                  <a:lnTo>
                    <a:pt x="66447" y="201950"/>
                  </a:lnTo>
                  <a:cubicBezTo>
                    <a:pt x="65951" y="202483"/>
                    <a:pt x="65392" y="202632"/>
                    <a:pt x="64929" y="202632"/>
                  </a:cubicBezTo>
                  <a:cubicBezTo>
                    <a:pt x="64570" y="202632"/>
                    <a:pt x="64269" y="202543"/>
                    <a:pt x="64098" y="202471"/>
                  </a:cubicBezTo>
                  <a:cubicBezTo>
                    <a:pt x="63674" y="202308"/>
                    <a:pt x="62728" y="201786"/>
                    <a:pt x="62728" y="200449"/>
                  </a:cubicBezTo>
                  <a:lnTo>
                    <a:pt x="62728" y="160424"/>
                  </a:lnTo>
                  <a:cubicBezTo>
                    <a:pt x="62728" y="157880"/>
                    <a:pt x="60673" y="155825"/>
                    <a:pt x="58129" y="155825"/>
                  </a:cubicBezTo>
                  <a:lnTo>
                    <a:pt x="40351" y="155825"/>
                  </a:lnTo>
                  <a:cubicBezTo>
                    <a:pt x="21497" y="155825"/>
                    <a:pt x="6133" y="140461"/>
                    <a:pt x="6133" y="121574"/>
                  </a:cubicBezTo>
                  <a:lnTo>
                    <a:pt x="6133" y="40383"/>
                  </a:lnTo>
                  <a:cubicBezTo>
                    <a:pt x="6133" y="33435"/>
                    <a:pt x="8188" y="26748"/>
                    <a:pt x="12102" y="21040"/>
                  </a:cubicBezTo>
                  <a:cubicBezTo>
                    <a:pt x="13048" y="19637"/>
                    <a:pt x="12722" y="17745"/>
                    <a:pt x="11319" y="16767"/>
                  </a:cubicBezTo>
                  <a:cubicBezTo>
                    <a:pt x="10791" y="16410"/>
                    <a:pt x="10189" y="16239"/>
                    <a:pt x="9592" y="16239"/>
                  </a:cubicBezTo>
                  <a:cubicBezTo>
                    <a:pt x="8606" y="16239"/>
                    <a:pt x="7636" y="16708"/>
                    <a:pt x="7046" y="17582"/>
                  </a:cubicBezTo>
                  <a:cubicBezTo>
                    <a:pt x="2414" y="24302"/>
                    <a:pt x="0" y="32196"/>
                    <a:pt x="0" y="40383"/>
                  </a:cubicBezTo>
                  <a:lnTo>
                    <a:pt x="0" y="121574"/>
                  </a:lnTo>
                  <a:cubicBezTo>
                    <a:pt x="0" y="143821"/>
                    <a:pt x="18104" y="161958"/>
                    <a:pt x="40351" y="161958"/>
                  </a:cubicBezTo>
                  <a:lnTo>
                    <a:pt x="56596" y="161958"/>
                  </a:lnTo>
                  <a:lnTo>
                    <a:pt x="56596" y="200449"/>
                  </a:lnTo>
                  <a:cubicBezTo>
                    <a:pt x="56596" y="203874"/>
                    <a:pt x="58651" y="206908"/>
                    <a:pt x="61815" y="208180"/>
                  </a:cubicBezTo>
                  <a:cubicBezTo>
                    <a:pt x="62826" y="208571"/>
                    <a:pt x="63870" y="208767"/>
                    <a:pt x="64914" y="208767"/>
                  </a:cubicBezTo>
                  <a:cubicBezTo>
                    <a:pt x="67132" y="208767"/>
                    <a:pt x="69318" y="207854"/>
                    <a:pt x="70948" y="206158"/>
                  </a:cubicBezTo>
                  <a:lnTo>
                    <a:pt x="112506" y="161958"/>
                  </a:lnTo>
                  <a:lnTo>
                    <a:pt x="164176" y="161958"/>
                  </a:lnTo>
                  <a:cubicBezTo>
                    <a:pt x="186423" y="161958"/>
                    <a:pt x="204527" y="143821"/>
                    <a:pt x="204527" y="121574"/>
                  </a:cubicBezTo>
                  <a:lnTo>
                    <a:pt x="204527" y="40383"/>
                  </a:lnTo>
                  <a:cubicBezTo>
                    <a:pt x="204527" y="18104"/>
                    <a:pt x="186423" y="0"/>
                    <a:pt x="16417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 name="Google Shape;1391;p55"/>
            <p:cNvSpPr/>
            <p:nvPr/>
          </p:nvSpPr>
          <p:spPr>
            <a:xfrm>
              <a:off x="2431800" y="1271150"/>
              <a:ext cx="2736825" cy="2203700"/>
            </a:xfrm>
            <a:custGeom>
              <a:avLst/>
              <a:gdLst/>
              <a:ahLst/>
              <a:cxnLst/>
              <a:rect l="l" t="t" r="r" b="b"/>
              <a:pathLst>
                <a:path w="109473" h="88148" extrusionOk="0">
                  <a:moveTo>
                    <a:pt x="79507" y="0"/>
                  </a:moveTo>
                  <a:cubicBezTo>
                    <a:pt x="72514" y="0"/>
                    <a:pt x="65517" y="2667"/>
                    <a:pt x="60184" y="8000"/>
                  </a:cubicBezTo>
                  <a:lnTo>
                    <a:pt x="54834" y="13350"/>
                  </a:lnTo>
                  <a:cubicBezTo>
                    <a:pt x="54834" y="13350"/>
                    <a:pt x="54769" y="13383"/>
                    <a:pt x="54704" y="13383"/>
                  </a:cubicBezTo>
                  <a:cubicBezTo>
                    <a:pt x="54606" y="13383"/>
                    <a:pt x="54573" y="13350"/>
                    <a:pt x="54541" y="13350"/>
                  </a:cubicBezTo>
                  <a:lnTo>
                    <a:pt x="49289" y="8065"/>
                  </a:lnTo>
                  <a:cubicBezTo>
                    <a:pt x="43956" y="2748"/>
                    <a:pt x="36959" y="90"/>
                    <a:pt x="29966" y="90"/>
                  </a:cubicBezTo>
                  <a:cubicBezTo>
                    <a:pt x="22973" y="90"/>
                    <a:pt x="15984" y="2748"/>
                    <a:pt x="10667" y="8065"/>
                  </a:cubicBezTo>
                  <a:cubicBezTo>
                    <a:pt x="0" y="18732"/>
                    <a:pt x="0" y="36053"/>
                    <a:pt x="10667" y="46720"/>
                  </a:cubicBezTo>
                  <a:lnTo>
                    <a:pt x="50202" y="86288"/>
                  </a:lnTo>
                  <a:cubicBezTo>
                    <a:pt x="51409" y="87462"/>
                    <a:pt x="53008" y="88147"/>
                    <a:pt x="54704" y="88147"/>
                  </a:cubicBezTo>
                  <a:cubicBezTo>
                    <a:pt x="56400" y="88147"/>
                    <a:pt x="57966" y="87462"/>
                    <a:pt x="59173" y="86288"/>
                  </a:cubicBezTo>
                  <a:lnTo>
                    <a:pt x="80930" y="64530"/>
                  </a:lnTo>
                  <a:cubicBezTo>
                    <a:pt x="82105" y="63324"/>
                    <a:pt x="82105" y="61399"/>
                    <a:pt x="80930" y="60192"/>
                  </a:cubicBezTo>
                  <a:cubicBezTo>
                    <a:pt x="80327" y="59589"/>
                    <a:pt x="79536" y="59287"/>
                    <a:pt x="78749" y="59287"/>
                  </a:cubicBezTo>
                  <a:cubicBezTo>
                    <a:pt x="77962" y="59287"/>
                    <a:pt x="77179" y="59589"/>
                    <a:pt x="76592" y="60192"/>
                  </a:cubicBezTo>
                  <a:lnTo>
                    <a:pt x="54834" y="81949"/>
                  </a:lnTo>
                  <a:cubicBezTo>
                    <a:pt x="54834" y="81949"/>
                    <a:pt x="54769" y="81982"/>
                    <a:pt x="54704" y="81982"/>
                  </a:cubicBezTo>
                  <a:cubicBezTo>
                    <a:pt x="54606" y="81982"/>
                    <a:pt x="54573" y="81949"/>
                    <a:pt x="54573" y="81949"/>
                  </a:cubicBezTo>
                  <a:lnTo>
                    <a:pt x="15006" y="42382"/>
                  </a:lnTo>
                  <a:cubicBezTo>
                    <a:pt x="6720" y="34129"/>
                    <a:pt x="6720" y="20689"/>
                    <a:pt x="15006" y="12404"/>
                  </a:cubicBezTo>
                  <a:cubicBezTo>
                    <a:pt x="19132" y="8278"/>
                    <a:pt x="24555" y="6214"/>
                    <a:pt x="29978" y="6214"/>
                  </a:cubicBezTo>
                  <a:cubicBezTo>
                    <a:pt x="35401" y="6214"/>
                    <a:pt x="40824" y="8278"/>
                    <a:pt x="44951" y="12404"/>
                  </a:cubicBezTo>
                  <a:lnTo>
                    <a:pt x="50202" y="17688"/>
                  </a:lnTo>
                  <a:cubicBezTo>
                    <a:pt x="51409" y="18863"/>
                    <a:pt x="53008" y="19548"/>
                    <a:pt x="54704" y="19548"/>
                  </a:cubicBezTo>
                  <a:cubicBezTo>
                    <a:pt x="56400" y="19548"/>
                    <a:pt x="57966" y="18863"/>
                    <a:pt x="59173" y="17688"/>
                  </a:cubicBezTo>
                  <a:lnTo>
                    <a:pt x="64523" y="12339"/>
                  </a:lnTo>
                  <a:cubicBezTo>
                    <a:pt x="68649" y="8212"/>
                    <a:pt x="74072" y="6149"/>
                    <a:pt x="79495" y="6149"/>
                  </a:cubicBezTo>
                  <a:cubicBezTo>
                    <a:pt x="84918" y="6149"/>
                    <a:pt x="90341" y="8212"/>
                    <a:pt x="94468" y="12339"/>
                  </a:cubicBezTo>
                  <a:cubicBezTo>
                    <a:pt x="102753" y="20592"/>
                    <a:pt x="102753" y="34031"/>
                    <a:pt x="94468" y="42284"/>
                  </a:cubicBezTo>
                  <a:lnTo>
                    <a:pt x="85334" y="51450"/>
                  </a:lnTo>
                  <a:cubicBezTo>
                    <a:pt x="84127" y="52657"/>
                    <a:pt x="84127" y="54581"/>
                    <a:pt x="85334" y="55788"/>
                  </a:cubicBezTo>
                  <a:cubicBezTo>
                    <a:pt x="85921" y="56392"/>
                    <a:pt x="86704" y="56694"/>
                    <a:pt x="87491" y="56694"/>
                  </a:cubicBezTo>
                  <a:cubicBezTo>
                    <a:pt x="88278" y="56694"/>
                    <a:pt x="89069" y="56392"/>
                    <a:pt x="89672" y="55788"/>
                  </a:cubicBezTo>
                  <a:lnTo>
                    <a:pt x="98839" y="46622"/>
                  </a:lnTo>
                  <a:cubicBezTo>
                    <a:pt x="109473" y="35988"/>
                    <a:pt x="109473" y="18634"/>
                    <a:pt x="98806" y="8000"/>
                  </a:cubicBezTo>
                  <a:cubicBezTo>
                    <a:pt x="93489" y="2667"/>
                    <a:pt x="86500" y="0"/>
                    <a:pt x="7950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pic>
        <p:nvPicPr>
          <p:cNvPr id="2" name="Picture 1"/>
          <p:cNvPicPr>
            <a:picLocks noChangeAspect="1"/>
          </p:cNvPicPr>
          <p:nvPr/>
        </p:nvPicPr>
        <p:blipFill rotWithShape="1">
          <a:blip r:embed="rId3"/>
          <a:srcRect l="10986"/>
          <a:stretch/>
        </p:blipFill>
        <p:spPr>
          <a:xfrm>
            <a:off x="2325108" y="806130"/>
            <a:ext cx="4493742" cy="3114264"/>
          </a:xfrm>
          <a:prstGeom prst="rect">
            <a:avLst/>
          </a:prstGeom>
        </p:spPr>
      </p:pic>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95"/>
        <p:cNvGrpSpPr/>
        <p:nvPr/>
      </p:nvGrpSpPr>
      <p:grpSpPr>
        <a:xfrm>
          <a:off x="0" y="0"/>
          <a:ext cx="0" cy="0"/>
          <a:chOff x="0" y="0"/>
          <a:chExt cx="0" cy="0"/>
        </a:xfrm>
      </p:grpSpPr>
      <p:pic>
        <p:nvPicPr>
          <p:cNvPr id="1396" name="Google Shape;1396;p56"/>
          <p:cNvPicPr preferRelativeResize="0"/>
          <p:nvPr/>
        </p:nvPicPr>
        <p:blipFill>
          <a:blip r:embed="rId4">
            <a:alphaModFix/>
          </a:blip>
          <a:stretch>
            <a:fillRect/>
          </a:stretch>
        </p:blipFill>
        <p:spPr>
          <a:xfrm>
            <a:off x="2097388" y="268275"/>
            <a:ext cx="5167030" cy="2906454"/>
          </a:xfrm>
          <a:prstGeom prst="rect">
            <a:avLst/>
          </a:prstGeom>
          <a:noFill/>
          <a:ln>
            <a:noFill/>
          </a:ln>
        </p:spPr>
      </p:pic>
      <p:sp>
        <p:nvSpPr>
          <p:cNvPr id="1397" name="Google Shape;1397;p56"/>
          <p:cNvSpPr txBox="1">
            <a:spLocks noGrp="1"/>
          </p:cNvSpPr>
          <p:nvPr>
            <p:ph type="ctrTitle" idx="4294967295"/>
          </p:nvPr>
        </p:nvSpPr>
        <p:spPr>
          <a:xfrm>
            <a:off x="3275238" y="252771"/>
            <a:ext cx="2558004" cy="698677"/>
          </a:xfrm>
          <a:prstGeom prst="rect">
            <a:avLst/>
          </a:prstGeom>
        </p:spPr>
        <p:txBody>
          <a:bodyPr spcFirstLastPara="1" wrap="square" lIns="91425" tIns="91425" rIns="91425" bIns="91425" anchor="t" anchorCtr="0">
            <a:noAutofit/>
          </a:bodyPr>
          <a:lstStyle/>
          <a:p>
            <a:pPr marL="0" lvl="0" indent="0" algn="ctr" rtl="1"/>
            <a:r>
              <a:rPr lang="fa-IR" b="1" dirty="0" smtClean="0">
                <a:latin typeface="Shabnam" panose="020B0603030804020204" pitchFamily="34" charset="-78"/>
                <a:cs typeface="Shabnam" panose="020B0603030804020204" pitchFamily="34" charset="-78"/>
              </a:rPr>
              <a:t>تمرین و مسئله</a:t>
            </a:r>
            <a:endParaRPr lang="fa-IR" b="1" dirty="0">
              <a:latin typeface="Shabnam" panose="020B0603030804020204" pitchFamily="34" charset="-78"/>
              <a:cs typeface="Shabnam" panose="020B0603030804020204" pitchFamily="34" charset="-78"/>
            </a:endParaRPr>
          </a:p>
        </p:txBody>
      </p:sp>
      <p:sp>
        <p:nvSpPr>
          <p:cNvPr id="1398" name="Google Shape;1398;p56"/>
          <p:cNvSpPr txBox="1">
            <a:spLocks noGrp="1"/>
          </p:cNvSpPr>
          <p:nvPr>
            <p:ph type="subTitle" idx="1"/>
          </p:nvPr>
        </p:nvSpPr>
        <p:spPr>
          <a:xfrm>
            <a:off x="874583" y="2606489"/>
            <a:ext cx="1993500" cy="568239"/>
          </a:xfrm>
          <a:prstGeom prst="rect">
            <a:avLst/>
          </a:prstGeom>
        </p:spPr>
        <p:txBody>
          <a:bodyPr spcFirstLastPara="1" wrap="square" lIns="91425" tIns="91425" rIns="91425" bIns="91425" anchor="t" anchorCtr="0">
            <a:noAutofit/>
          </a:bodyPr>
          <a:lstStyle/>
          <a:p>
            <a:pPr marL="0" lvl="0" indent="0" algn="ctr" rtl="1"/>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sp>
        <p:nvSpPr>
          <p:cNvPr id="1399" name="Google Shape;1399;p56"/>
          <p:cNvSpPr txBox="1">
            <a:spLocks noGrp="1"/>
          </p:cNvSpPr>
          <p:nvPr>
            <p:ph type="subTitle" idx="2"/>
          </p:nvPr>
        </p:nvSpPr>
        <p:spPr>
          <a:xfrm>
            <a:off x="874583" y="2349995"/>
            <a:ext cx="1993500" cy="408600"/>
          </a:xfrm>
          <a:prstGeom prst="rect">
            <a:avLst/>
          </a:prstGeom>
        </p:spPr>
        <p:txBody>
          <a:bodyPr spcFirstLastPara="1" wrap="square" lIns="91425" tIns="91425" rIns="91425" bIns="91425" anchor="b" anchorCtr="0">
            <a:noAutofit/>
          </a:bodyPr>
          <a:lstStyle/>
          <a:p>
            <a:pPr marL="0" lvl="0" indent="0" algn="ctr" rtl="1"/>
            <a:r>
              <a:rPr lang="fa-IR" sz="2000" b="1" dirty="0" smtClean="0">
                <a:latin typeface="Shabnam" panose="020B0603030804020204" pitchFamily="34" charset="-78"/>
                <a:cs typeface="Shabnam" panose="020B0603030804020204" pitchFamily="34" charset="-78"/>
              </a:rPr>
              <a:t>سارا</a:t>
            </a:r>
            <a:endParaRPr lang="fa-IR" sz="2000" b="1" dirty="0">
              <a:latin typeface="Shabnam" panose="020B0603030804020204" pitchFamily="34" charset="-78"/>
              <a:cs typeface="Shabnam" panose="020B0603030804020204" pitchFamily="34" charset="-78"/>
            </a:endParaRPr>
          </a:p>
        </p:txBody>
      </p:sp>
      <p:sp>
        <p:nvSpPr>
          <p:cNvPr id="1400" name="Google Shape;1400;p56"/>
          <p:cNvSpPr txBox="1">
            <a:spLocks noGrp="1"/>
          </p:cNvSpPr>
          <p:nvPr>
            <p:ph type="subTitle" idx="3"/>
          </p:nvPr>
        </p:nvSpPr>
        <p:spPr>
          <a:xfrm flipH="1">
            <a:off x="6275920" y="2606489"/>
            <a:ext cx="1993500" cy="568239"/>
          </a:xfrm>
          <a:prstGeom prst="rect">
            <a:avLst/>
          </a:prstGeom>
        </p:spPr>
        <p:txBody>
          <a:bodyPr spcFirstLastPara="1" wrap="square" lIns="91425" tIns="91425" rIns="91425" bIns="91425" anchor="t" anchorCtr="0">
            <a:noAutofit/>
          </a:bodyPr>
          <a:lstStyle/>
          <a:p>
            <a:pPr marL="0" lvl="0" indent="0" algn="ctr" rtl="1"/>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sp>
        <p:nvSpPr>
          <p:cNvPr id="1401" name="Google Shape;1401;p56"/>
          <p:cNvSpPr txBox="1">
            <a:spLocks noGrp="1"/>
          </p:cNvSpPr>
          <p:nvPr>
            <p:ph type="subTitle" idx="4"/>
          </p:nvPr>
        </p:nvSpPr>
        <p:spPr>
          <a:xfrm flipH="1">
            <a:off x="6275920" y="2349995"/>
            <a:ext cx="1993500" cy="408600"/>
          </a:xfrm>
          <a:prstGeom prst="rect">
            <a:avLst/>
          </a:prstGeom>
        </p:spPr>
        <p:txBody>
          <a:bodyPr spcFirstLastPara="1" wrap="square" lIns="91425" tIns="91425" rIns="91425" bIns="91425" anchor="b" anchorCtr="0">
            <a:noAutofit/>
          </a:bodyPr>
          <a:lstStyle/>
          <a:p>
            <a:pPr marL="0" lvl="0" indent="0" algn="ctr" rtl="1"/>
            <a:r>
              <a:rPr lang="fa-IR" sz="2000" b="1" dirty="0" smtClean="0">
                <a:latin typeface="Shabnam" panose="020B0603030804020204" pitchFamily="34" charset="-78"/>
                <a:cs typeface="Shabnam" panose="020B0603030804020204" pitchFamily="34" charset="-78"/>
              </a:rPr>
              <a:t>سعید</a:t>
            </a:r>
            <a:endParaRPr lang="fa-IR" sz="2000" b="1" dirty="0">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05"/>
        <p:cNvGrpSpPr/>
        <p:nvPr/>
      </p:nvGrpSpPr>
      <p:grpSpPr>
        <a:xfrm>
          <a:off x="0" y="0"/>
          <a:ext cx="0" cy="0"/>
          <a:chOff x="0" y="0"/>
          <a:chExt cx="0" cy="0"/>
        </a:xfrm>
      </p:grpSpPr>
      <p:sp>
        <p:nvSpPr>
          <p:cNvPr id="1406" name="Google Shape;1406;p57"/>
          <p:cNvSpPr txBox="1">
            <a:spLocks noGrp="1"/>
          </p:cNvSpPr>
          <p:nvPr>
            <p:ph type="subTitle" idx="1"/>
          </p:nvPr>
        </p:nvSpPr>
        <p:spPr>
          <a:xfrm flipH="1">
            <a:off x="5897899" y="2672440"/>
            <a:ext cx="2616900" cy="3064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fa-IR" sz="1400" dirty="0" smtClean="0">
                <a:solidFill>
                  <a:srgbClr val="645CA7"/>
                </a:solidFill>
                <a:latin typeface="Shabnam" panose="020B0603030804020204" pitchFamily="34" charset="-78"/>
                <a:cs typeface="Shabnam" panose="020B0603030804020204" pitchFamily="34" charset="-78"/>
              </a:rPr>
              <a:t>آیا سوالی دارید؟</a:t>
            </a:r>
            <a:endParaRPr sz="1400" dirty="0">
              <a:solidFill>
                <a:srgbClr val="645CA7"/>
              </a:solidFill>
              <a:latin typeface="Shabnam" panose="020B0603030804020204" pitchFamily="34" charset="-78"/>
              <a:cs typeface="Shabnam" panose="020B0603030804020204" pitchFamily="34" charset="-78"/>
            </a:endParaRPr>
          </a:p>
        </p:txBody>
      </p:sp>
      <p:sp>
        <p:nvSpPr>
          <p:cNvPr id="1407" name="Google Shape;1407;p57"/>
          <p:cNvSpPr txBox="1">
            <a:spLocks noGrp="1"/>
          </p:cNvSpPr>
          <p:nvPr>
            <p:ph type="ctrTitle"/>
          </p:nvPr>
        </p:nvSpPr>
        <p:spPr>
          <a:xfrm flipH="1">
            <a:off x="5806210" y="1691057"/>
            <a:ext cx="2800277" cy="1095884"/>
          </a:xfrm>
          <a:prstGeom prst="rect">
            <a:avLst/>
          </a:prstGeom>
        </p:spPr>
        <p:txBody>
          <a:bodyPr spcFirstLastPara="1" wrap="square" lIns="91425" tIns="91425" rIns="91425" bIns="91425" anchor="b" anchorCtr="0">
            <a:noAutofit/>
          </a:bodyPr>
          <a:lstStyle/>
          <a:p>
            <a:pPr lvl="0"/>
            <a:r>
              <a:rPr lang="fa-IR" b="1" dirty="0" smtClean="0">
                <a:latin typeface="Shabnam" panose="020B0603030804020204" pitchFamily="34" charset="-78"/>
                <a:cs typeface="Shabnam" panose="020B0603030804020204" pitchFamily="34" charset="-78"/>
              </a:rPr>
              <a:t>با تشکر</a:t>
            </a:r>
            <a:endParaRPr dirty="0">
              <a:solidFill>
                <a:srgbClr val="645CA7"/>
              </a:solidFill>
            </a:endParaRPr>
          </a:p>
        </p:txBody>
      </p:sp>
      <p:grpSp>
        <p:nvGrpSpPr>
          <p:cNvPr id="1408" name="Google Shape;1408;p57"/>
          <p:cNvGrpSpPr/>
          <p:nvPr/>
        </p:nvGrpSpPr>
        <p:grpSpPr>
          <a:xfrm>
            <a:off x="6470261" y="3698364"/>
            <a:ext cx="225865" cy="225865"/>
            <a:chOff x="1190625" y="238125"/>
            <a:chExt cx="5228350" cy="5228350"/>
          </a:xfrm>
        </p:grpSpPr>
        <p:sp>
          <p:nvSpPr>
            <p:cNvPr id="1409" name="Google Shape;1409;p57"/>
            <p:cNvSpPr/>
            <p:nvPr/>
          </p:nvSpPr>
          <p:spPr>
            <a:xfrm>
              <a:off x="1190625" y="238125"/>
              <a:ext cx="4461225" cy="5228350"/>
            </a:xfrm>
            <a:custGeom>
              <a:avLst/>
              <a:gdLst/>
              <a:ahLst/>
              <a:cxnLst/>
              <a:rect l="l" t="t" r="r" b="b"/>
              <a:pathLst>
                <a:path w="178449" h="209134" extrusionOk="0">
                  <a:moveTo>
                    <a:pt x="12254" y="0"/>
                  </a:moveTo>
                  <a:cubicBezTo>
                    <a:pt x="5490" y="0"/>
                    <a:pt x="0" y="5490"/>
                    <a:pt x="0" y="12254"/>
                  </a:cubicBezTo>
                  <a:lnTo>
                    <a:pt x="0" y="196879"/>
                  </a:lnTo>
                  <a:cubicBezTo>
                    <a:pt x="0" y="203643"/>
                    <a:pt x="5490" y="209133"/>
                    <a:pt x="12254" y="209133"/>
                  </a:cubicBezTo>
                  <a:lnTo>
                    <a:pt x="112005" y="209133"/>
                  </a:lnTo>
                  <a:cubicBezTo>
                    <a:pt x="114260" y="209133"/>
                    <a:pt x="116098" y="207320"/>
                    <a:pt x="116098" y="205065"/>
                  </a:cubicBezTo>
                  <a:lnTo>
                    <a:pt x="116098" y="128352"/>
                  </a:lnTo>
                  <a:cubicBezTo>
                    <a:pt x="116098" y="126098"/>
                    <a:pt x="114260" y="124259"/>
                    <a:pt x="112005" y="124259"/>
                  </a:cubicBezTo>
                  <a:lnTo>
                    <a:pt x="90266" y="124259"/>
                  </a:lnTo>
                  <a:lnTo>
                    <a:pt x="90266" y="101001"/>
                  </a:lnTo>
                  <a:lnTo>
                    <a:pt x="112005" y="101001"/>
                  </a:lnTo>
                  <a:cubicBezTo>
                    <a:pt x="114260" y="101001"/>
                    <a:pt x="116098" y="99187"/>
                    <a:pt x="116098" y="96908"/>
                  </a:cubicBezTo>
                  <a:lnTo>
                    <a:pt x="116098" y="69629"/>
                  </a:lnTo>
                  <a:cubicBezTo>
                    <a:pt x="116098" y="52718"/>
                    <a:pt x="129847" y="38969"/>
                    <a:pt x="146759" y="38969"/>
                  </a:cubicBezTo>
                  <a:lnTo>
                    <a:pt x="170164" y="38969"/>
                  </a:lnTo>
                  <a:lnTo>
                    <a:pt x="170164" y="62228"/>
                  </a:lnTo>
                  <a:lnTo>
                    <a:pt x="146759" y="62228"/>
                  </a:lnTo>
                  <a:cubicBezTo>
                    <a:pt x="142739" y="62228"/>
                    <a:pt x="139357" y="65610"/>
                    <a:pt x="139357" y="69629"/>
                  </a:cubicBezTo>
                  <a:lnTo>
                    <a:pt x="139357" y="96908"/>
                  </a:lnTo>
                  <a:cubicBezTo>
                    <a:pt x="139357" y="99187"/>
                    <a:pt x="141195" y="101001"/>
                    <a:pt x="143450" y="101001"/>
                  </a:cubicBezTo>
                  <a:lnTo>
                    <a:pt x="169601" y="101001"/>
                  </a:lnTo>
                  <a:lnTo>
                    <a:pt x="166537" y="124259"/>
                  </a:lnTo>
                  <a:lnTo>
                    <a:pt x="143450" y="124259"/>
                  </a:lnTo>
                  <a:cubicBezTo>
                    <a:pt x="141195" y="124259"/>
                    <a:pt x="139357" y="126098"/>
                    <a:pt x="139357" y="128352"/>
                  </a:cubicBezTo>
                  <a:lnTo>
                    <a:pt x="139357" y="205065"/>
                  </a:lnTo>
                  <a:cubicBezTo>
                    <a:pt x="139357" y="207320"/>
                    <a:pt x="141195" y="209133"/>
                    <a:pt x="143450" y="209133"/>
                  </a:cubicBezTo>
                  <a:lnTo>
                    <a:pt x="156047" y="209133"/>
                  </a:lnTo>
                  <a:cubicBezTo>
                    <a:pt x="158302" y="209133"/>
                    <a:pt x="160116" y="207320"/>
                    <a:pt x="160116" y="205065"/>
                  </a:cubicBezTo>
                  <a:cubicBezTo>
                    <a:pt x="160116" y="202810"/>
                    <a:pt x="158302" y="200972"/>
                    <a:pt x="156047" y="200972"/>
                  </a:cubicBezTo>
                  <a:lnTo>
                    <a:pt x="147518" y="200972"/>
                  </a:lnTo>
                  <a:lnTo>
                    <a:pt x="147518" y="132445"/>
                  </a:lnTo>
                  <a:lnTo>
                    <a:pt x="170115" y="132445"/>
                  </a:lnTo>
                  <a:cubicBezTo>
                    <a:pt x="172174" y="132445"/>
                    <a:pt x="173890" y="130901"/>
                    <a:pt x="174159" y="128892"/>
                  </a:cubicBezTo>
                  <a:lnTo>
                    <a:pt x="178301" y="97447"/>
                  </a:lnTo>
                  <a:cubicBezTo>
                    <a:pt x="178448" y="96295"/>
                    <a:pt x="178105" y="95119"/>
                    <a:pt x="177321" y="94236"/>
                  </a:cubicBezTo>
                  <a:cubicBezTo>
                    <a:pt x="176537" y="93354"/>
                    <a:pt x="175434" y="92839"/>
                    <a:pt x="174257" y="92839"/>
                  </a:cubicBezTo>
                  <a:lnTo>
                    <a:pt x="147518" y="92839"/>
                  </a:lnTo>
                  <a:lnTo>
                    <a:pt x="147518" y="70414"/>
                  </a:lnTo>
                  <a:lnTo>
                    <a:pt x="174257" y="70414"/>
                  </a:lnTo>
                  <a:cubicBezTo>
                    <a:pt x="176512" y="70414"/>
                    <a:pt x="178326" y="68576"/>
                    <a:pt x="178326" y="66321"/>
                  </a:cubicBezTo>
                  <a:lnTo>
                    <a:pt x="178326" y="34900"/>
                  </a:lnTo>
                  <a:cubicBezTo>
                    <a:pt x="178326" y="32646"/>
                    <a:pt x="176512" y="30808"/>
                    <a:pt x="174257" y="30808"/>
                  </a:cubicBezTo>
                  <a:lnTo>
                    <a:pt x="146759" y="30808"/>
                  </a:lnTo>
                  <a:cubicBezTo>
                    <a:pt x="125338" y="30808"/>
                    <a:pt x="107937" y="48233"/>
                    <a:pt x="107937" y="69629"/>
                  </a:cubicBezTo>
                  <a:lnTo>
                    <a:pt x="107937" y="92839"/>
                  </a:lnTo>
                  <a:lnTo>
                    <a:pt x="86173" y="92839"/>
                  </a:lnTo>
                  <a:cubicBezTo>
                    <a:pt x="83918" y="92839"/>
                    <a:pt x="82080" y="94677"/>
                    <a:pt x="82080" y="96932"/>
                  </a:cubicBezTo>
                  <a:lnTo>
                    <a:pt x="82080" y="128352"/>
                  </a:lnTo>
                  <a:cubicBezTo>
                    <a:pt x="82080" y="130607"/>
                    <a:pt x="83918" y="132445"/>
                    <a:pt x="86173" y="132445"/>
                  </a:cubicBezTo>
                  <a:lnTo>
                    <a:pt x="107937" y="132445"/>
                  </a:lnTo>
                  <a:lnTo>
                    <a:pt x="107937" y="200972"/>
                  </a:lnTo>
                  <a:lnTo>
                    <a:pt x="12254" y="200972"/>
                  </a:lnTo>
                  <a:cubicBezTo>
                    <a:pt x="10000" y="200972"/>
                    <a:pt x="8161" y="199134"/>
                    <a:pt x="8161" y="196879"/>
                  </a:cubicBezTo>
                  <a:lnTo>
                    <a:pt x="8161" y="12254"/>
                  </a:lnTo>
                  <a:cubicBezTo>
                    <a:pt x="8161" y="10000"/>
                    <a:pt x="10000" y="8161"/>
                    <a:pt x="12254" y="8161"/>
                  </a:cubicBezTo>
                  <a:lnTo>
                    <a:pt x="20416" y="8161"/>
                  </a:lnTo>
                  <a:cubicBezTo>
                    <a:pt x="22671" y="8161"/>
                    <a:pt x="24509" y="6348"/>
                    <a:pt x="24509" y="4093"/>
                  </a:cubicBezTo>
                  <a:cubicBezTo>
                    <a:pt x="24509" y="1838"/>
                    <a:pt x="22671" y="0"/>
                    <a:pt x="20416"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 name="Google Shape;1410;p57"/>
            <p:cNvSpPr/>
            <p:nvPr/>
          </p:nvSpPr>
          <p:spPr>
            <a:xfrm>
              <a:off x="2416050" y="238125"/>
              <a:ext cx="4002925" cy="5228350"/>
            </a:xfrm>
            <a:custGeom>
              <a:avLst/>
              <a:gdLst/>
              <a:ahLst/>
              <a:cxnLst/>
              <a:rect l="l" t="t" r="r" b="b"/>
              <a:pathLst>
                <a:path w="160117" h="209134" extrusionOk="0">
                  <a:moveTo>
                    <a:pt x="4094" y="0"/>
                  </a:moveTo>
                  <a:cubicBezTo>
                    <a:pt x="1839" y="0"/>
                    <a:pt x="1" y="1838"/>
                    <a:pt x="1" y="4093"/>
                  </a:cubicBezTo>
                  <a:cubicBezTo>
                    <a:pt x="1" y="6348"/>
                    <a:pt x="1839" y="8161"/>
                    <a:pt x="4094" y="8161"/>
                  </a:cubicBezTo>
                  <a:lnTo>
                    <a:pt x="147862" y="8161"/>
                  </a:lnTo>
                  <a:cubicBezTo>
                    <a:pt x="150117" y="8161"/>
                    <a:pt x="151955" y="10000"/>
                    <a:pt x="151955" y="12254"/>
                  </a:cubicBezTo>
                  <a:lnTo>
                    <a:pt x="151955" y="196879"/>
                  </a:lnTo>
                  <a:cubicBezTo>
                    <a:pt x="151955" y="199134"/>
                    <a:pt x="150117" y="200972"/>
                    <a:pt x="147862" y="200972"/>
                  </a:cubicBezTo>
                  <a:lnTo>
                    <a:pt x="139701" y="200972"/>
                  </a:lnTo>
                  <a:cubicBezTo>
                    <a:pt x="137446" y="200972"/>
                    <a:pt x="135608" y="202810"/>
                    <a:pt x="135608" y="205065"/>
                  </a:cubicBezTo>
                  <a:cubicBezTo>
                    <a:pt x="135608" y="207320"/>
                    <a:pt x="137446" y="209133"/>
                    <a:pt x="139701" y="209133"/>
                  </a:cubicBezTo>
                  <a:lnTo>
                    <a:pt x="147862" y="209133"/>
                  </a:lnTo>
                  <a:cubicBezTo>
                    <a:pt x="154626" y="209133"/>
                    <a:pt x="160116" y="203643"/>
                    <a:pt x="160116" y="196879"/>
                  </a:cubicBezTo>
                  <a:lnTo>
                    <a:pt x="160116" y="12254"/>
                  </a:lnTo>
                  <a:cubicBezTo>
                    <a:pt x="160116" y="5490"/>
                    <a:pt x="154626" y="0"/>
                    <a:pt x="14786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 name="Google Shape;1411;p57"/>
            <p:cNvSpPr/>
            <p:nvPr/>
          </p:nvSpPr>
          <p:spPr>
            <a:xfrm>
              <a:off x="5398150" y="5262400"/>
              <a:ext cx="204075" cy="204075"/>
            </a:xfrm>
            <a:custGeom>
              <a:avLst/>
              <a:gdLst/>
              <a:ahLst/>
              <a:cxnLst/>
              <a:rect l="l" t="t" r="r" b="b"/>
              <a:pathLst>
                <a:path w="8163" h="8163" extrusionOk="0">
                  <a:moveTo>
                    <a:pt x="4069" y="1"/>
                  </a:moveTo>
                  <a:cubicBezTo>
                    <a:pt x="1814" y="1"/>
                    <a:pt x="1" y="1839"/>
                    <a:pt x="1" y="4094"/>
                  </a:cubicBezTo>
                  <a:cubicBezTo>
                    <a:pt x="1" y="6349"/>
                    <a:pt x="1814" y="8162"/>
                    <a:pt x="4069" y="8162"/>
                  </a:cubicBezTo>
                  <a:cubicBezTo>
                    <a:pt x="6324" y="8162"/>
                    <a:pt x="8162" y="6349"/>
                    <a:pt x="8162" y="4094"/>
                  </a:cubicBezTo>
                  <a:cubicBezTo>
                    <a:pt x="8162" y="1839"/>
                    <a:pt x="6324" y="1"/>
                    <a:pt x="4069"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 name="Google Shape;1412;p57"/>
            <p:cNvSpPr/>
            <p:nvPr/>
          </p:nvSpPr>
          <p:spPr>
            <a:xfrm>
              <a:off x="2007375" y="238125"/>
              <a:ext cx="204675" cy="204050"/>
            </a:xfrm>
            <a:custGeom>
              <a:avLst/>
              <a:gdLst/>
              <a:ahLst/>
              <a:cxnLst/>
              <a:rect l="l" t="t" r="r" b="b"/>
              <a:pathLst>
                <a:path w="8187" h="8162" extrusionOk="0">
                  <a:moveTo>
                    <a:pt x="4093" y="0"/>
                  </a:moveTo>
                  <a:cubicBezTo>
                    <a:pt x="1838" y="0"/>
                    <a:pt x="0" y="1838"/>
                    <a:pt x="0" y="4093"/>
                  </a:cubicBezTo>
                  <a:cubicBezTo>
                    <a:pt x="0" y="6348"/>
                    <a:pt x="1838" y="8161"/>
                    <a:pt x="4093" y="8161"/>
                  </a:cubicBezTo>
                  <a:cubicBezTo>
                    <a:pt x="6348" y="8161"/>
                    <a:pt x="8186" y="6348"/>
                    <a:pt x="8186" y="4093"/>
                  </a:cubicBezTo>
                  <a:cubicBezTo>
                    <a:pt x="8186"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13" name="Google Shape;1413;p57"/>
          <p:cNvGrpSpPr/>
          <p:nvPr/>
        </p:nvGrpSpPr>
        <p:grpSpPr>
          <a:xfrm>
            <a:off x="7716732" y="3698518"/>
            <a:ext cx="225865" cy="225865"/>
            <a:chOff x="1190625" y="238125"/>
            <a:chExt cx="5228350" cy="5228350"/>
          </a:xfrm>
        </p:grpSpPr>
        <p:sp>
          <p:nvSpPr>
            <p:cNvPr id="1414" name="Google Shape;1414;p57"/>
            <p:cNvSpPr/>
            <p:nvPr/>
          </p:nvSpPr>
          <p:spPr>
            <a:xfrm>
              <a:off x="1190625" y="238125"/>
              <a:ext cx="5228350" cy="5228350"/>
            </a:xfrm>
            <a:custGeom>
              <a:avLst/>
              <a:gdLst/>
              <a:ahLst/>
              <a:cxnLst/>
              <a:rect l="l" t="t" r="r" b="b"/>
              <a:pathLst>
                <a:path w="209134" h="209134" extrusionOk="0">
                  <a:moveTo>
                    <a:pt x="53111" y="0"/>
                  </a:moveTo>
                  <a:cubicBezTo>
                    <a:pt x="23823" y="0"/>
                    <a:pt x="0" y="23823"/>
                    <a:pt x="0" y="53111"/>
                  </a:cubicBezTo>
                  <a:lnTo>
                    <a:pt x="0" y="156047"/>
                  </a:lnTo>
                  <a:cubicBezTo>
                    <a:pt x="0" y="185311"/>
                    <a:pt x="23823" y="209133"/>
                    <a:pt x="53111" y="209133"/>
                  </a:cubicBezTo>
                  <a:lnTo>
                    <a:pt x="156047" y="209133"/>
                  </a:lnTo>
                  <a:cubicBezTo>
                    <a:pt x="185311" y="209133"/>
                    <a:pt x="209133" y="185311"/>
                    <a:pt x="209133" y="156047"/>
                  </a:cubicBezTo>
                  <a:lnTo>
                    <a:pt x="209133" y="53111"/>
                  </a:lnTo>
                  <a:cubicBezTo>
                    <a:pt x="209133" y="23823"/>
                    <a:pt x="185311" y="0"/>
                    <a:pt x="156047" y="0"/>
                  </a:cubicBezTo>
                  <a:lnTo>
                    <a:pt x="96393" y="0"/>
                  </a:lnTo>
                  <a:cubicBezTo>
                    <a:pt x="94138" y="0"/>
                    <a:pt x="92325" y="1838"/>
                    <a:pt x="92325" y="4093"/>
                  </a:cubicBezTo>
                  <a:cubicBezTo>
                    <a:pt x="92325" y="6348"/>
                    <a:pt x="94138" y="8161"/>
                    <a:pt x="96393" y="8161"/>
                  </a:cubicBezTo>
                  <a:lnTo>
                    <a:pt x="156047" y="8161"/>
                  </a:lnTo>
                  <a:cubicBezTo>
                    <a:pt x="180826" y="8161"/>
                    <a:pt x="200972" y="28332"/>
                    <a:pt x="200972" y="53111"/>
                  </a:cubicBezTo>
                  <a:lnTo>
                    <a:pt x="200972" y="156047"/>
                  </a:lnTo>
                  <a:cubicBezTo>
                    <a:pt x="200972" y="180826"/>
                    <a:pt x="180826" y="200972"/>
                    <a:pt x="156047" y="200972"/>
                  </a:cubicBezTo>
                  <a:lnTo>
                    <a:pt x="53111" y="200972"/>
                  </a:lnTo>
                  <a:cubicBezTo>
                    <a:pt x="28332" y="200972"/>
                    <a:pt x="8161" y="180826"/>
                    <a:pt x="8161" y="156047"/>
                  </a:cubicBezTo>
                  <a:lnTo>
                    <a:pt x="8161" y="53111"/>
                  </a:lnTo>
                  <a:cubicBezTo>
                    <a:pt x="8161" y="28332"/>
                    <a:pt x="28332" y="8161"/>
                    <a:pt x="53111" y="8161"/>
                  </a:cubicBezTo>
                  <a:lnTo>
                    <a:pt x="63723" y="8161"/>
                  </a:lnTo>
                  <a:cubicBezTo>
                    <a:pt x="65978" y="8161"/>
                    <a:pt x="67816" y="6348"/>
                    <a:pt x="67816" y="4093"/>
                  </a:cubicBezTo>
                  <a:cubicBezTo>
                    <a:pt x="67816" y="1838"/>
                    <a:pt x="65978" y="0"/>
                    <a:pt x="6372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 name="Google Shape;1415;p57"/>
            <p:cNvSpPr/>
            <p:nvPr/>
          </p:nvSpPr>
          <p:spPr>
            <a:xfrm>
              <a:off x="1599300" y="646800"/>
              <a:ext cx="4411600" cy="4411600"/>
            </a:xfrm>
            <a:custGeom>
              <a:avLst/>
              <a:gdLst/>
              <a:ahLst/>
              <a:cxnLst/>
              <a:rect l="l" t="t" r="r" b="b"/>
              <a:pathLst>
                <a:path w="176464" h="176464" extrusionOk="0">
                  <a:moveTo>
                    <a:pt x="36764" y="0"/>
                  </a:moveTo>
                  <a:cubicBezTo>
                    <a:pt x="16495" y="0"/>
                    <a:pt x="0" y="16495"/>
                    <a:pt x="0" y="36764"/>
                  </a:cubicBezTo>
                  <a:lnTo>
                    <a:pt x="0" y="139700"/>
                  </a:lnTo>
                  <a:cubicBezTo>
                    <a:pt x="0" y="159969"/>
                    <a:pt x="16495" y="176464"/>
                    <a:pt x="36764" y="176464"/>
                  </a:cubicBezTo>
                  <a:lnTo>
                    <a:pt x="96393" y="176464"/>
                  </a:lnTo>
                  <a:cubicBezTo>
                    <a:pt x="98648" y="176464"/>
                    <a:pt x="100486" y="174625"/>
                    <a:pt x="100486" y="172371"/>
                  </a:cubicBezTo>
                  <a:cubicBezTo>
                    <a:pt x="100486" y="170116"/>
                    <a:pt x="98648" y="168278"/>
                    <a:pt x="96393" y="168278"/>
                  </a:cubicBezTo>
                  <a:lnTo>
                    <a:pt x="36764" y="168278"/>
                  </a:lnTo>
                  <a:cubicBezTo>
                    <a:pt x="20980" y="168278"/>
                    <a:pt x="8162" y="155459"/>
                    <a:pt x="8162" y="139700"/>
                  </a:cubicBezTo>
                  <a:lnTo>
                    <a:pt x="8162" y="36764"/>
                  </a:lnTo>
                  <a:cubicBezTo>
                    <a:pt x="8162" y="20980"/>
                    <a:pt x="20980" y="8162"/>
                    <a:pt x="36764" y="8162"/>
                  </a:cubicBezTo>
                  <a:lnTo>
                    <a:pt x="139700" y="8162"/>
                  </a:lnTo>
                  <a:cubicBezTo>
                    <a:pt x="155459" y="8162"/>
                    <a:pt x="168278" y="20980"/>
                    <a:pt x="168278" y="36764"/>
                  </a:cubicBezTo>
                  <a:lnTo>
                    <a:pt x="168278" y="139700"/>
                  </a:lnTo>
                  <a:cubicBezTo>
                    <a:pt x="168278" y="155459"/>
                    <a:pt x="155459" y="168278"/>
                    <a:pt x="139700" y="168278"/>
                  </a:cubicBezTo>
                  <a:lnTo>
                    <a:pt x="129064" y="168278"/>
                  </a:lnTo>
                  <a:cubicBezTo>
                    <a:pt x="126809" y="168278"/>
                    <a:pt x="124995" y="170116"/>
                    <a:pt x="124995" y="172371"/>
                  </a:cubicBezTo>
                  <a:cubicBezTo>
                    <a:pt x="124995" y="174625"/>
                    <a:pt x="126809" y="176464"/>
                    <a:pt x="129064" y="176464"/>
                  </a:cubicBezTo>
                  <a:lnTo>
                    <a:pt x="139700" y="176464"/>
                  </a:lnTo>
                  <a:cubicBezTo>
                    <a:pt x="159969" y="176464"/>
                    <a:pt x="176464" y="159969"/>
                    <a:pt x="176464" y="139700"/>
                  </a:cubicBezTo>
                  <a:lnTo>
                    <a:pt x="176464" y="36764"/>
                  </a:lnTo>
                  <a:cubicBezTo>
                    <a:pt x="176464" y="16495"/>
                    <a:pt x="159969" y="0"/>
                    <a:pt x="13970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 name="Google Shape;1416;p57"/>
            <p:cNvSpPr/>
            <p:nvPr/>
          </p:nvSpPr>
          <p:spPr>
            <a:xfrm>
              <a:off x="2681350" y="1728850"/>
              <a:ext cx="2246875" cy="2246875"/>
            </a:xfrm>
            <a:custGeom>
              <a:avLst/>
              <a:gdLst/>
              <a:ahLst/>
              <a:cxnLst/>
              <a:rect l="l" t="t" r="r" b="b"/>
              <a:pathLst>
                <a:path w="89875" h="89875" extrusionOk="0">
                  <a:moveTo>
                    <a:pt x="44950" y="8187"/>
                  </a:moveTo>
                  <a:cubicBezTo>
                    <a:pt x="65219" y="8187"/>
                    <a:pt x="81713" y="24681"/>
                    <a:pt x="81713" y="44950"/>
                  </a:cubicBezTo>
                  <a:cubicBezTo>
                    <a:pt x="81713" y="65219"/>
                    <a:pt x="65219" y="81713"/>
                    <a:pt x="44950" y="81713"/>
                  </a:cubicBezTo>
                  <a:cubicBezTo>
                    <a:pt x="24681" y="81713"/>
                    <a:pt x="8187" y="65219"/>
                    <a:pt x="8187" y="44950"/>
                  </a:cubicBezTo>
                  <a:cubicBezTo>
                    <a:pt x="8187" y="24681"/>
                    <a:pt x="24681" y="8187"/>
                    <a:pt x="44950" y="8187"/>
                  </a:cubicBezTo>
                  <a:close/>
                  <a:moveTo>
                    <a:pt x="44950" y="1"/>
                  </a:moveTo>
                  <a:cubicBezTo>
                    <a:pt x="20172" y="1"/>
                    <a:pt x="1" y="20172"/>
                    <a:pt x="1" y="44950"/>
                  </a:cubicBezTo>
                  <a:cubicBezTo>
                    <a:pt x="1" y="69728"/>
                    <a:pt x="20172" y="89875"/>
                    <a:pt x="44950" y="89875"/>
                  </a:cubicBezTo>
                  <a:cubicBezTo>
                    <a:pt x="69728" y="89875"/>
                    <a:pt x="89875" y="69728"/>
                    <a:pt x="89875" y="44950"/>
                  </a:cubicBezTo>
                  <a:cubicBezTo>
                    <a:pt x="89875" y="20172"/>
                    <a:pt x="69728" y="1"/>
                    <a:pt x="44950"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 name="Google Shape;1417;p57"/>
            <p:cNvSpPr/>
            <p:nvPr/>
          </p:nvSpPr>
          <p:spPr>
            <a:xfrm>
              <a:off x="3090050" y="2137550"/>
              <a:ext cx="1429500" cy="1429500"/>
            </a:xfrm>
            <a:custGeom>
              <a:avLst/>
              <a:gdLst/>
              <a:ahLst/>
              <a:cxnLst/>
              <a:rect l="l" t="t" r="r" b="b"/>
              <a:pathLst>
                <a:path w="57180" h="57180" extrusionOk="0">
                  <a:moveTo>
                    <a:pt x="28602" y="8162"/>
                  </a:moveTo>
                  <a:cubicBezTo>
                    <a:pt x="39851" y="8162"/>
                    <a:pt x="49018" y="17328"/>
                    <a:pt x="49018" y="28602"/>
                  </a:cubicBezTo>
                  <a:cubicBezTo>
                    <a:pt x="49018" y="39851"/>
                    <a:pt x="39851" y="49018"/>
                    <a:pt x="28602" y="49018"/>
                  </a:cubicBezTo>
                  <a:cubicBezTo>
                    <a:pt x="17328" y="49018"/>
                    <a:pt x="8162" y="39851"/>
                    <a:pt x="8162" y="28602"/>
                  </a:cubicBezTo>
                  <a:cubicBezTo>
                    <a:pt x="8162" y="17328"/>
                    <a:pt x="17328" y="8162"/>
                    <a:pt x="28602" y="8162"/>
                  </a:cubicBezTo>
                  <a:close/>
                  <a:moveTo>
                    <a:pt x="28602" y="0"/>
                  </a:moveTo>
                  <a:cubicBezTo>
                    <a:pt x="12818" y="0"/>
                    <a:pt x="0" y="12818"/>
                    <a:pt x="0" y="28602"/>
                  </a:cubicBezTo>
                  <a:cubicBezTo>
                    <a:pt x="0" y="44361"/>
                    <a:pt x="12818" y="57179"/>
                    <a:pt x="28602" y="57179"/>
                  </a:cubicBezTo>
                  <a:cubicBezTo>
                    <a:pt x="44361" y="57179"/>
                    <a:pt x="57179" y="44361"/>
                    <a:pt x="57179" y="28602"/>
                  </a:cubicBezTo>
                  <a:cubicBezTo>
                    <a:pt x="57179" y="12818"/>
                    <a:pt x="44361" y="0"/>
                    <a:pt x="2860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 name="Google Shape;1418;p57"/>
            <p:cNvSpPr/>
            <p:nvPr/>
          </p:nvSpPr>
          <p:spPr>
            <a:xfrm>
              <a:off x="4683125" y="1157200"/>
              <a:ext cx="816775" cy="816775"/>
            </a:xfrm>
            <a:custGeom>
              <a:avLst/>
              <a:gdLst/>
              <a:ahLst/>
              <a:cxnLst/>
              <a:rect l="l" t="t" r="r" b="b"/>
              <a:pathLst>
                <a:path w="32671" h="32671" extrusionOk="0">
                  <a:moveTo>
                    <a:pt x="16347" y="8162"/>
                  </a:moveTo>
                  <a:cubicBezTo>
                    <a:pt x="20832" y="8162"/>
                    <a:pt x="24509" y="11838"/>
                    <a:pt x="24509" y="16348"/>
                  </a:cubicBezTo>
                  <a:cubicBezTo>
                    <a:pt x="24509" y="20857"/>
                    <a:pt x="20832" y="24509"/>
                    <a:pt x="16347" y="24509"/>
                  </a:cubicBezTo>
                  <a:cubicBezTo>
                    <a:pt x="11838" y="24509"/>
                    <a:pt x="8161" y="20857"/>
                    <a:pt x="8161" y="16348"/>
                  </a:cubicBezTo>
                  <a:cubicBezTo>
                    <a:pt x="8161" y="11838"/>
                    <a:pt x="11838" y="8162"/>
                    <a:pt x="16347" y="8162"/>
                  </a:cubicBezTo>
                  <a:close/>
                  <a:moveTo>
                    <a:pt x="16347" y="0"/>
                  </a:moveTo>
                  <a:cubicBezTo>
                    <a:pt x="7328" y="0"/>
                    <a:pt x="0" y="7328"/>
                    <a:pt x="0" y="16348"/>
                  </a:cubicBezTo>
                  <a:cubicBezTo>
                    <a:pt x="0" y="25342"/>
                    <a:pt x="7328" y="32670"/>
                    <a:pt x="16347" y="32670"/>
                  </a:cubicBezTo>
                  <a:cubicBezTo>
                    <a:pt x="25342" y="32670"/>
                    <a:pt x="32670" y="25342"/>
                    <a:pt x="32670" y="16348"/>
                  </a:cubicBezTo>
                  <a:cubicBezTo>
                    <a:pt x="32670" y="7328"/>
                    <a:pt x="25342" y="0"/>
                    <a:pt x="16347"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 name="Google Shape;1419;p57"/>
            <p:cNvSpPr/>
            <p:nvPr/>
          </p:nvSpPr>
          <p:spPr>
            <a:xfrm>
              <a:off x="3090050" y="238125"/>
              <a:ext cx="204050" cy="204050"/>
            </a:xfrm>
            <a:custGeom>
              <a:avLst/>
              <a:gdLst/>
              <a:ahLst/>
              <a:cxnLst/>
              <a:rect l="l" t="t" r="r" b="b"/>
              <a:pathLst>
                <a:path w="8162" h="8162" extrusionOk="0">
                  <a:moveTo>
                    <a:pt x="4093" y="0"/>
                  </a:moveTo>
                  <a:cubicBezTo>
                    <a:pt x="1838" y="0"/>
                    <a:pt x="0" y="1838"/>
                    <a:pt x="0" y="4093"/>
                  </a:cubicBezTo>
                  <a:cubicBezTo>
                    <a:pt x="0" y="6348"/>
                    <a:pt x="1838" y="8161"/>
                    <a:pt x="4093" y="8161"/>
                  </a:cubicBezTo>
                  <a:cubicBezTo>
                    <a:pt x="6348" y="8161"/>
                    <a:pt x="8162" y="6348"/>
                    <a:pt x="8162" y="4093"/>
                  </a:cubicBezTo>
                  <a:cubicBezTo>
                    <a:pt x="8162" y="1838"/>
                    <a:pt x="6348" y="0"/>
                    <a:pt x="409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 name="Google Shape;1420;p57"/>
            <p:cNvSpPr/>
            <p:nvPr/>
          </p:nvSpPr>
          <p:spPr>
            <a:xfrm>
              <a:off x="4315475" y="4853725"/>
              <a:ext cx="204075" cy="204675"/>
            </a:xfrm>
            <a:custGeom>
              <a:avLst/>
              <a:gdLst/>
              <a:ahLst/>
              <a:cxnLst/>
              <a:rect l="l" t="t" r="r" b="b"/>
              <a:pathLst>
                <a:path w="8163" h="8187" extrusionOk="0">
                  <a:moveTo>
                    <a:pt x="4094" y="1"/>
                  </a:moveTo>
                  <a:cubicBezTo>
                    <a:pt x="1839" y="1"/>
                    <a:pt x="1" y="1839"/>
                    <a:pt x="1" y="4094"/>
                  </a:cubicBezTo>
                  <a:cubicBezTo>
                    <a:pt x="1" y="6348"/>
                    <a:pt x="1839" y="8187"/>
                    <a:pt x="4094" y="8187"/>
                  </a:cubicBezTo>
                  <a:cubicBezTo>
                    <a:pt x="6349" y="8187"/>
                    <a:pt x="8162" y="6348"/>
                    <a:pt x="8162" y="4094"/>
                  </a:cubicBezTo>
                  <a:cubicBezTo>
                    <a:pt x="8162" y="1839"/>
                    <a:pt x="6349" y="1"/>
                    <a:pt x="409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21" name="Google Shape;1421;p57"/>
          <p:cNvGrpSpPr/>
          <p:nvPr/>
        </p:nvGrpSpPr>
        <p:grpSpPr>
          <a:xfrm>
            <a:off x="7302055" y="3698533"/>
            <a:ext cx="224806" cy="225865"/>
            <a:chOff x="1204700" y="238125"/>
            <a:chExt cx="5203850" cy="5228350"/>
          </a:xfrm>
        </p:grpSpPr>
        <p:sp>
          <p:nvSpPr>
            <p:cNvPr id="1422" name="Google Shape;1422;p57"/>
            <p:cNvSpPr/>
            <p:nvPr/>
          </p:nvSpPr>
          <p:spPr>
            <a:xfrm>
              <a:off x="1204700" y="238125"/>
              <a:ext cx="5203850" cy="5228350"/>
            </a:xfrm>
            <a:custGeom>
              <a:avLst/>
              <a:gdLst/>
              <a:ahLst/>
              <a:cxnLst/>
              <a:rect l="l" t="t" r="r" b="b"/>
              <a:pathLst>
                <a:path w="208154" h="209134" extrusionOk="0">
                  <a:moveTo>
                    <a:pt x="104555" y="0"/>
                  </a:moveTo>
                  <a:cubicBezTo>
                    <a:pt x="82791" y="0"/>
                    <a:pt x="61959" y="6666"/>
                    <a:pt x="44313" y="19313"/>
                  </a:cubicBezTo>
                  <a:cubicBezTo>
                    <a:pt x="42474" y="20612"/>
                    <a:pt x="42058" y="23185"/>
                    <a:pt x="43381" y="24999"/>
                  </a:cubicBezTo>
                  <a:cubicBezTo>
                    <a:pt x="44171" y="26117"/>
                    <a:pt x="45433" y="26709"/>
                    <a:pt x="46708" y="26709"/>
                  </a:cubicBezTo>
                  <a:cubicBezTo>
                    <a:pt x="47530" y="26709"/>
                    <a:pt x="48357" y="26464"/>
                    <a:pt x="49067" y="25955"/>
                  </a:cubicBezTo>
                  <a:cubicBezTo>
                    <a:pt x="65317" y="14313"/>
                    <a:pt x="84507" y="8161"/>
                    <a:pt x="104555" y="8161"/>
                  </a:cubicBezTo>
                  <a:cubicBezTo>
                    <a:pt x="157175" y="8161"/>
                    <a:pt x="199992" y="50978"/>
                    <a:pt x="199992" y="103599"/>
                  </a:cubicBezTo>
                  <a:cubicBezTo>
                    <a:pt x="199992" y="156219"/>
                    <a:pt x="157175" y="199036"/>
                    <a:pt x="104555" y="199036"/>
                  </a:cubicBezTo>
                  <a:cubicBezTo>
                    <a:pt x="88526" y="199036"/>
                    <a:pt x="72669" y="194967"/>
                    <a:pt x="58724" y="187321"/>
                  </a:cubicBezTo>
                  <a:cubicBezTo>
                    <a:pt x="58113" y="186983"/>
                    <a:pt x="57438" y="186814"/>
                    <a:pt x="56756" y="186814"/>
                  </a:cubicBezTo>
                  <a:cubicBezTo>
                    <a:pt x="56398" y="186814"/>
                    <a:pt x="56038" y="186860"/>
                    <a:pt x="55685" y="186953"/>
                  </a:cubicBezTo>
                  <a:lnTo>
                    <a:pt x="10221" y="199232"/>
                  </a:lnTo>
                  <a:lnTo>
                    <a:pt x="22622" y="154993"/>
                  </a:lnTo>
                  <a:cubicBezTo>
                    <a:pt x="22916" y="153915"/>
                    <a:pt x="22769" y="152788"/>
                    <a:pt x="22206" y="151832"/>
                  </a:cubicBezTo>
                  <a:cubicBezTo>
                    <a:pt x="13652" y="137249"/>
                    <a:pt x="9142" y="120583"/>
                    <a:pt x="9142" y="103599"/>
                  </a:cubicBezTo>
                  <a:cubicBezTo>
                    <a:pt x="9142" y="83550"/>
                    <a:pt x="15270" y="64360"/>
                    <a:pt x="26911" y="48111"/>
                  </a:cubicBezTo>
                  <a:cubicBezTo>
                    <a:pt x="28235" y="46273"/>
                    <a:pt x="27794" y="43724"/>
                    <a:pt x="25980" y="42425"/>
                  </a:cubicBezTo>
                  <a:cubicBezTo>
                    <a:pt x="25255" y="41903"/>
                    <a:pt x="24419" y="41651"/>
                    <a:pt x="23591" y="41651"/>
                  </a:cubicBezTo>
                  <a:cubicBezTo>
                    <a:pt x="22321" y="41651"/>
                    <a:pt x="21071" y="42243"/>
                    <a:pt x="20269" y="43356"/>
                  </a:cubicBezTo>
                  <a:cubicBezTo>
                    <a:pt x="7647" y="61002"/>
                    <a:pt x="957" y="81835"/>
                    <a:pt x="957" y="103599"/>
                  </a:cubicBezTo>
                  <a:cubicBezTo>
                    <a:pt x="957" y="121441"/>
                    <a:pt x="5564" y="138989"/>
                    <a:pt x="14289" y="154430"/>
                  </a:cubicBezTo>
                  <a:lnTo>
                    <a:pt x="417" y="203962"/>
                  </a:lnTo>
                  <a:cubicBezTo>
                    <a:pt x="1" y="205359"/>
                    <a:pt x="393" y="206879"/>
                    <a:pt x="1447" y="207932"/>
                  </a:cubicBezTo>
                  <a:cubicBezTo>
                    <a:pt x="2206" y="208717"/>
                    <a:pt x="3260" y="209133"/>
                    <a:pt x="4339" y="209133"/>
                  </a:cubicBezTo>
                  <a:cubicBezTo>
                    <a:pt x="4706" y="209133"/>
                    <a:pt x="5050" y="209084"/>
                    <a:pt x="5393" y="209011"/>
                  </a:cubicBezTo>
                  <a:lnTo>
                    <a:pt x="56248" y="195261"/>
                  </a:lnTo>
                  <a:cubicBezTo>
                    <a:pt x="71052" y="203080"/>
                    <a:pt x="87718" y="207197"/>
                    <a:pt x="104555" y="207197"/>
                  </a:cubicBezTo>
                  <a:cubicBezTo>
                    <a:pt x="132226" y="207197"/>
                    <a:pt x="158254" y="196413"/>
                    <a:pt x="177812" y="176855"/>
                  </a:cubicBezTo>
                  <a:cubicBezTo>
                    <a:pt x="197370" y="157297"/>
                    <a:pt x="208154" y="131269"/>
                    <a:pt x="208154" y="103599"/>
                  </a:cubicBezTo>
                  <a:cubicBezTo>
                    <a:pt x="208154" y="75928"/>
                    <a:pt x="197370" y="49900"/>
                    <a:pt x="177812" y="30342"/>
                  </a:cubicBezTo>
                  <a:cubicBezTo>
                    <a:pt x="158254" y="10784"/>
                    <a:pt x="132226" y="0"/>
                    <a:pt x="104555"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 name="Google Shape;1423;p57"/>
            <p:cNvSpPr/>
            <p:nvPr/>
          </p:nvSpPr>
          <p:spPr>
            <a:xfrm>
              <a:off x="1637275" y="646800"/>
              <a:ext cx="4362600" cy="4362575"/>
            </a:xfrm>
            <a:custGeom>
              <a:avLst/>
              <a:gdLst/>
              <a:ahLst/>
              <a:cxnLst/>
              <a:rect l="l" t="t" r="r" b="b"/>
              <a:pathLst>
                <a:path w="174504" h="174503" extrusionOk="0">
                  <a:moveTo>
                    <a:pt x="87252" y="0"/>
                  </a:moveTo>
                  <a:cubicBezTo>
                    <a:pt x="63944" y="0"/>
                    <a:pt x="42033" y="9069"/>
                    <a:pt x="25564" y="25538"/>
                  </a:cubicBezTo>
                  <a:cubicBezTo>
                    <a:pt x="9069" y="42033"/>
                    <a:pt x="1" y="63944"/>
                    <a:pt x="1" y="87252"/>
                  </a:cubicBezTo>
                  <a:cubicBezTo>
                    <a:pt x="1" y="102766"/>
                    <a:pt x="4118" y="118010"/>
                    <a:pt x="11937" y="131343"/>
                  </a:cubicBezTo>
                  <a:lnTo>
                    <a:pt x="14584" y="135828"/>
                  </a:lnTo>
                  <a:lnTo>
                    <a:pt x="6594" y="164332"/>
                  </a:lnTo>
                  <a:cubicBezTo>
                    <a:pt x="6202" y="165753"/>
                    <a:pt x="6594" y="167273"/>
                    <a:pt x="7623" y="168302"/>
                  </a:cubicBezTo>
                  <a:cubicBezTo>
                    <a:pt x="8396" y="169094"/>
                    <a:pt x="9446" y="169526"/>
                    <a:pt x="10523" y="169526"/>
                  </a:cubicBezTo>
                  <a:cubicBezTo>
                    <a:pt x="10880" y="169526"/>
                    <a:pt x="11240" y="169478"/>
                    <a:pt x="11594" y="169380"/>
                  </a:cubicBezTo>
                  <a:lnTo>
                    <a:pt x="41004" y="161415"/>
                  </a:lnTo>
                  <a:lnTo>
                    <a:pt x="45342" y="163792"/>
                  </a:lnTo>
                  <a:cubicBezTo>
                    <a:pt x="58111" y="170802"/>
                    <a:pt x="72596" y="174503"/>
                    <a:pt x="87252" y="174503"/>
                  </a:cubicBezTo>
                  <a:cubicBezTo>
                    <a:pt x="104580" y="174503"/>
                    <a:pt x="121295" y="169454"/>
                    <a:pt x="135632" y="159871"/>
                  </a:cubicBezTo>
                  <a:cubicBezTo>
                    <a:pt x="137520" y="158621"/>
                    <a:pt x="138034" y="156097"/>
                    <a:pt x="136784" y="154210"/>
                  </a:cubicBezTo>
                  <a:cubicBezTo>
                    <a:pt x="135985" y="153026"/>
                    <a:pt x="134694" y="152392"/>
                    <a:pt x="133377" y="152392"/>
                  </a:cubicBezTo>
                  <a:cubicBezTo>
                    <a:pt x="132594" y="152392"/>
                    <a:pt x="131802" y="152616"/>
                    <a:pt x="131098" y="153082"/>
                  </a:cubicBezTo>
                  <a:cubicBezTo>
                    <a:pt x="118109" y="161758"/>
                    <a:pt x="102938" y="166341"/>
                    <a:pt x="87252" y="166341"/>
                  </a:cubicBezTo>
                  <a:cubicBezTo>
                    <a:pt x="73968" y="166341"/>
                    <a:pt x="60832" y="162984"/>
                    <a:pt x="49264" y="156636"/>
                  </a:cubicBezTo>
                  <a:lnTo>
                    <a:pt x="43504" y="153474"/>
                  </a:lnTo>
                  <a:cubicBezTo>
                    <a:pt x="42893" y="153137"/>
                    <a:pt x="42218" y="152968"/>
                    <a:pt x="41536" y="152968"/>
                  </a:cubicBezTo>
                  <a:cubicBezTo>
                    <a:pt x="41178" y="152968"/>
                    <a:pt x="40819" y="153014"/>
                    <a:pt x="40465" y="153107"/>
                  </a:cubicBezTo>
                  <a:lnTo>
                    <a:pt x="16397" y="159626"/>
                  </a:lnTo>
                  <a:lnTo>
                    <a:pt x="16397" y="159626"/>
                  </a:lnTo>
                  <a:lnTo>
                    <a:pt x="22917" y="136367"/>
                  </a:lnTo>
                  <a:cubicBezTo>
                    <a:pt x="23211" y="135289"/>
                    <a:pt x="23064" y="134161"/>
                    <a:pt x="22500" y="133206"/>
                  </a:cubicBezTo>
                  <a:lnTo>
                    <a:pt x="18995" y="127201"/>
                  </a:lnTo>
                  <a:cubicBezTo>
                    <a:pt x="11912" y="115143"/>
                    <a:pt x="8162" y="101320"/>
                    <a:pt x="8162" y="87252"/>
                  </a:cubicBezTo>
                  <a:cubicBezTo>
                    <a:pt x="8162" y="43650"/>
                    <a:pt x="43651" y="8162"/>
                    <a:pt x="87252" y="8162"/>
                  </a:cubicBezTo>
                  <a:cubicBezTo>
                    <a:pt x="130878" y="8162"/>
                    <a:pt x="166342" y="43650"/>
                    <a:pt x="166342" y="87252"/>
                  </a:cubicBezTo>
                  <a:cubicBezTo>
                    <a:pt x="166342" y="102937"/>
                    <a:pt x="161759" y="118108"/>
                    <a:pt x="153083" y="131098"/>
                  </a:cubicBezTo>
                  <a:cubicBezTo>
                    <a:pt x="151833" y="132985"/>
                    <a:pt x="152347" y="135509"/>
                    <a:pt x="154210" y="136759"/>
                  </a:cubicBezTo>
                  <a:cubicBezTo>
                    <a:pt x="154914" y="137225"/>
                    <a:pt x="155706" y="137449"/>
                    <a:pt x="156488" y="137449"/>
                  </a:cubicBezTo>
                  <a:cubicBezTo>
                    <a:pt x="157803" y="137449"/>
                    <a:pt x="159088" y="136815"/>
                    <a:pt x="159872" y="135632"/>
                  </a:cubicBezTo>
                  <a:cubicBezTo>
                    <a:pt x="169455" y="121294"/>
                    <a:pt x="174503" y="104555"/>
                    <a:pt x="174503" y="87252"/>
                  </a:cubicBezTo>
                  <a:cubicBezTo>
                    <a:pt x="174503" y="63944"/>
                    <a:pt x="165435" y="42033"/>
                    <a:pt x="148965" y="25538"/>
                  </a:cubicBezTo>
                  <a:cubicBezTo>
                    <a:pt x="132471" y="9069"/>
                    <a:pt x="110560" y="0"/>
                    <a:pt x="87252"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4" name="Google Shape;1424;p57"/>
            <p:cNvSpPr/>
            <p:nvPr/>
          </p:nvSpPr>
          <p:spPr>
            <a:xfrm>
              <a:off x="2430750" y="1598375"/>
              <a:ext cx="2754200" cy="2533600"/>
            </a:xfrm>
            <a:custGeom>
              <a:avLst/>
              <a:gdLst/>
              <a:ahLst/>
              <a:cxnLst/>
              <a:rect l="l" t="t" r="r" b="b"/>
              <a:pathLst>
                <a:path w="110168" h="101344" extrusionOk="0">
                  <a:moveTo>
                    <a:pt x="22090" y="8171"/>
                  </a:moveTo>
                  <a:cubicBezTo>
                    <a:pt x="22803" y="8171"/>
                    <a:pt x="23739" y="8181"/>
                    <a:pt x="24951" y="8210"/>
                  </a:cubicBezTo>
                  <a:cubicBezTo>
                    <a:pt x="25931" y="8210"/>
                    <a:pt x="26397" y="8480"/>
                    <a:pt x="26544" y="8627"/>
                  </a:cubicBezTo>
                  <a:cubicBezTo>
                    <a:pt x="26740" y="9092"/>
                    <a:pt x="32499" y="22253"/>
                    <a:pt x="34656" y="27278"/>
                  </a:cubicBezTo>
                  <a:cubicBezTo>
                    <a:pt x="35735" y="29802"/>
                    <a:pt x="35073" y="30537"/>
                    <a:pt x="34754" y="30905"/>
                  </a:cubicBezTo>
                  <a:cubicBezTo>
                    <a:pt x="34705" y="30954"/>
                    <a:pt x="34656" y="31003"/>
                    <a:pt x="34607" y="31052"/>
                  </a:cubicBezTo>
                  <a:lnTo>
                    <a:pt x="34362" y="31346"/>
                  </a:lnTo>
                  <a:cubicBezTo>
                    <a:pt x="32009" y="34116"/>
                    <a:pt x="30343" y="35978"/>
                    <a:pt x="29436" y="36934"/>
                  </a:cubicBezTo>
                  <a:cubicBezTo>
                    <a:pt x="26421" y="40022"/>
                    <a:pt x="26715" y="44311"/>
                    <a:pt x="28259" y="46983"/>
                  </a:cubicBezTo>
                  <a:cubicBezTo>
                    <a:pt x="32181" y="53796"/>
                    <a:pt x="38994" y="61492"/>
                    <a:pt x="45587" y="66614"/>
                  </a:cubicBezTo>
                  <a:cubicBezTo>
                    <a:pt x="48332" y="68722"/>
                    <a:pt x="53650" y="72643"/>
                    <a:pt x="58822" y="75266"/>
                  </a:cubicBezTo>
                  <a:cubicBezTo>
                    <a:pt x="60442" y="76100"/>
                    <a:pt x="64290" y="78049"/>
                    <a:pt x="68033" y="78049"/>
                  </a:cubicBezTo>
                  <a:cubicBezTo>
                    <a:pt x="69897" y="78049"/>
                    <a:pt x="71734" y="77566"/>
                    <a:pt x="73257" y="76222"/>
                  </a:cubicBezTo>
                  <a:cubicBezTo>
                    <a:pt x="74532" y="75094"/>
                    <a:pt x="76321" y="72742"/>
                    <a:pt x="78723" y="69531"/>
                  </a:cubicBezTo>
                  <a:cubicBezTo>
                    <a:pt x="79409" y="68624"/>
                    <a:pt x="80267" y="67472"/>
                    <a:pt x="80586" y="67080"/>
                  </a:cubicBezTo>
                  <a:cubicBezTo>
                    <a:pt x="80806" y="66884"/>
                    <a:pt x="80978" y="66712"/>
                    <a:pt x="81125" y="66516"/>
                  </a:cubicBezTo>
                  <a:cubicBezTo>
                    <a:pt x="81574" y="66037"/>
                    <a:pt x="81877" y="65713"/>
                    <a:pt x="82420" y="65713"/>
                  </a:cubicBezTo>
                  <a:cubicBezTo>
                    <a:pt x="82765" y="65713"/>
                    <a:pt x="83207" y="65844"/>
                    <a:pt x="83845" y="66149"/>
                  </a:cubicBezTo>
                  <a:cubicBezTo>
                    <a:pt x="88772" y="68551"/>
                    <a:pt x="101050" y="74629"/>
                    <a:pt x="101492" y="74849"/>
                  </a:cubicBezTo>
                  <a:cubicBezTo>
                    <a:pt x="101639" y="74996"/>
                    <a:pt x="101859" y="75486"/>
                    <a:pt x="101835" y="76467"/>
                  </a:cubicBezTo>
                  <a:cubicBezTo>
                    <a:pt x="101761" y="79874"/>
                    <a:pt x="101614" y="81099"/>
                    <a:pt x="101590" y="81320"/>
                  </a:cubicBezTo>
                  <a:cubicBezTo>
                    <a:pt x="101565" y="81393"/>
                    <a:pt x="101590" y="81344"/>
                    <a:pt x="101565" y="81442"/>
                  </a:cubicBezTo>
                  <a:cubicBezTo>
                    <a:pt x="101516" y="81712"/>
                    <a:pt x="101001" y="84457"/>
                    <a:pt x="98771" y="87153"/>
                  </a:cubicBezTo>
                  <a:cubicBezTo>
                    <a:pt x="95585" y="90952"/>
                    <a:pt x="90487" y="92961"/>
                    <a:pt x="83625" y="93157"/>
                  </a:cubicBezTo>
                  <a:cubicBezTo>
                    <a:pt x="83327" y="93167"/>
                    <a:pt x="83029" y="93172"/>
                    <a:pt x="82729" y="93172"/>
                  </a:cubicBezTo>
                  <a:cubicBezTo>
                    <a:pt x="73756" y="93172"/>
                    <a:pt x="63662" y="88994"/>
                    <a:pt x="56690" y="85413"/>
                  </a:cubicBezTo>
                  <a:cubicBezTo>
                    <a:pt x="41984" y="77937"/>
                    <a:pt x="32499" y="69849"/>
                    <a:pt x="21617" y="55585"/>
                  </a:cubicBezTo>
                  <a:cubicBezTo>
                    <a:pt x="12647" y="43797"/>
                    <a:pt x="8383" y="33429"/>
                    <a:pt x="9290" y="25562"/>
                  </a:cubicBezTo>
                  <a:cubicBezTo>
                    <a:pt x="10981" y="10783"/>
                    <a:pt x="19093" y="8455"/>
                    <a:pt x="20196" y="8210"/>
                  </a:cubicBezTo>
                  <a:cubicBezTo>
                    <a:pt x="20419" y="8195"/>
                    <a:pt x="20987" y="8171"/>
                    <a:pt x="22090" y="8171"/>
                  </a:cubicBezTo>
                  <a:close/>
                  <a:moveTo>
                    <a:pt x="22665" y="1"/>
                  </a:moveTo>
                  <a:cubicBezTo>
                    <a:pt x="20305" y="1"/>
                    <a:pt x="19408" y="79"/>
                    <a:pt x="19142" y="98"/>
                  </a:cubicBezTo>
                  <a:cubicBezTo>
                    <a:pt x="19118" y="98"/>
                    <a:pt x="19093" y="122"/>
                    <a:pt x="19044" y="122"/>
                  </a:cubicBezTo>
                  <a:cubicBezTo>
                    <a:pt x="18431" y="220"/>
                    <a:pt x="3726" y="2597"/>
                    <a:pt x="1177" y="24631"/>
                  </a:cubicBezTo>
                  <a:cubicBezTo>
                    <a:pt x="1" y="34777"/>
                    <a:pt x="4706" y="46860"/>
                    <a:pt x="15123" y="60536"/>
                  </a:cubicBezTo>
                  <a:cubicBezTo>
                    <a:pt x="26666" y="75683"/>
                    <a:pt x="37279" y="84702"/>
                    <a:pt x="52964" y="92692"/>
                  </a:cubicBezTo>
                  <a:cubicBezTo>
                    <a:pt x="60783" y="96687"/>
                    <a:pt x="72204" y="101343"/>
                    <a:pt x="82816" y="101343"/>
                  </a:cubicBezTo>
                  <a:lnTo>
                    <a:pt x="83845" y="101343"/>
                  </a:lnTo>
                  <a:cubicBezTo>
                    <a:pt x="95781" y="100976"/>
                    <a:pt x="102153" y="96025"/>
                    <a:pt x="105413" y="91932"/>
                  </a:cubicBezTo>
                  <a:cubicBezTo>
                    <a:pt x="108844" y="87569"/>
                    <a:pt x="109579" y="83280"/>
                    <a:pt x="109678" y="82545"/>
                  </a:cubicBezTo>
                  <a:cubicBezTo>
                    <a:pt x="109751" y="82079"/>
                    <a:pt x="109898" y="80584"/>
                    <a:pt x="110021" y="76712"/>
                  </a:cubicBezTo>
                  <a:cubicBezTo>
                    <a:pt x="110168" y="71271"/>
                    <a:pt x="107055" y="68403"/>
                    <a:pt x="105045" y="67497"/>
                  </a:cubicBezTo>
                  <a:cubicBezTo>
                    <a:pt x="103893" y="66933"/>
                    <a:pt x="92203" y="61124"/>
                    <a:pt x="87399" y="58821"/>
                  </a:cubicBezTo>
                  <a:cubicBezTo>
                    <a:pt x="85957" y="58110"/>
                    <a:pt x="84213" y="57541"/>
                    <a:pt x="82343" y="57541"/>
                  </a:cubicBezTo>
                  <a:cubicBezTo>
                    <a:pt x="80017" y="57541"/>
                    <a:pt x="77497" y="58421"/>
                    <a:pt x="75120" y="61002"/>
                  </a:cubicBezTo>
                  <a:cubicBezTo>
                    <a:pt x="75096" y="61026"/>
                    <a:pt x="75096" y="61026"/>
                    <a:pt x="75071" y="61051"/>
                  </a:cubicBezTo>
                  <a:cubicBezTo>
                    <a:pt x="74483" y="61566"/>
                    <a:pt x="73919" y="62325"/>
                    <a:pt x="72179" y="64654"/>
                  </a:cubicBezTo>
                  <a:cubicBezTo>
                    <a:pt x="71101" y="66075"/>
                    <a:pt x="68968" y="68943"/>
                    <a:pt x="68062" y="69898"/>
                  </a:cubicBezTo>
                  <a:cubicBezTo>
                    <a:pt x="68014" y="69902"/>
                    <a:pt x="67964" y="69904"/>
                    <a:pt x="67911" y="69904"/>
                  </a:cubicBezTo>
                  <a:cubicBezTo>
                    <a:pt x="65810" y="69904"/>
                    <a:pt x="59482" y="67030"/>
                    <a:pt x="50611" y="60169"/>
                  </a:cubicBezTo>
                  <a:cubicBezTo>
                    <a:pt x="44852" y="55708"/>
                    <a:pt x="38725" y="48796"/>
                    <a:pt x="35342" y="42939"/>
                  </a:cubicBezTo>
                  <a:cubicBezTo>
                    <a:pt x="35318" y="42841"/>
                    <a:pt x="35293" y="42694"/>
                    <a:pt x="35293" y="42620"/>
                  </a:cubicBezTo>
                  <a:cubicBezTo>
                    <a:pt x="36690" y="41174"/>
                    <a:pt x="38994" y="38527"/>
                    <a:pt x="40587" y="36640"/>
                  </a:cubicBezTo>
                  <a:lnTo>
                    <a:pt x="40857" y="36321"/>
                  </a:lnTo>
                  <a:cubicBezTo>
                    <a:pt x="44509" y="32229"/>
                    <a:pt x="43602" y="27400"/>
                    <a:pt x="42180" y="24067"/>
                  </a:cubicBezTo>
                  <a:cubicBezTo>
                    <a:pt x="40073" y="19165"/>
                    <a:pt x="34583" y="6617"/>
                    <a:pt x="34068" y="5440"/>
                  </a:cubicBezTo>
                  <a:cubicBezTo>
                    <a:pt x="33259" y="3382"/>
                    <a:pt x="30563" y="147"/>
                    <a:pt x="25122" y="24"/>
                  </a:cubicBezTo>
                  <a:cubicBezTo>
                    <a:pt x="24165" y="7"/>
                    <a:pt x="23353" y="1"/>
                    <a:pt x="22665"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 name="Google Shape;1425;p57"/>
            <p:cNvSpPr/>
            <p:nvPr/>
          </p:nvSpPr>
          <p:spPr>
            <a:xfrm>
              <a:off x="1946100" y="966975"/>
              <a:ext cx="226725" cy="204325"/>
            </a:xfrm>
            <a:custGeom>
              <a:avLst/>
              <a:gdLst/>
              <a:ahLst/>
              <a:cxnLst/>
              <a:rect l="l" t="t" r="r" b="b"/>
              <a:pathLst>
                <a:path w="9069" h="8173" extrusionOk="0">
                  <a:moveTo>
                    <a:pt x="4532" y="1"/>
                  </a:moveTo>
                  <a:cubicBezTo>
                    <a:pt x="3553" y="1"/>
                    <a:pt x="2572" y="352"/>
                    <a:pt x="1789" y="1065"/>
                  </a:cubicBezTo>
                  <a:cubicBezTo>
                    <a:pt x="123" y="2585"/>
                    <a:pt x="0" y="5158"/>
                    <a:pt x="1520" y="6825"/>
                  </a:cubicBezTo>
                  <a:cubicBezTo>
                    <a:pt x="2329" y="7707"/>
                    <a:pt x="3432" y="8173"/>
                    <a:pt x="4534" y="8173"/>
                  </a:cubicBezTo>
                  <a:cubicBezTo>
                    <a:pt x="5515" y="8173"/>
                    <a:pt x="6495" y="7805"/>
                    <a:pt x="7279" y="7094"/>
                  </a:cubicBezTo>
                  <a:cubicBezTo>
                    <a:pt x="8946" y="5575"/>
                    <a:pt x="9069" y="3002"/>
                    <a:pt x="7549" y="1335"/>
                  </a:cubicBezTo>
                  <a:cubicBezTo>
                    <a:pt x="6743" y="450"/>
                    <a:pt x="5639" y="1"/>
                    <a:pt x="4532"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 name="Google Shape;1426;p57"/>
            <p:cNvSpPr/>
            <p:nvPr/>
          </p:nvSpPr>
          <p:spPr>
            <a:xfrm>
              <a:off x="5175750" y="4196075"/>
              <a:ext cx="226725" cy="204275"/>
            </a:xfrm>
            <a:custGeom>
              <a:avLst/>
              <a:gdLst/>
              <a:ahLst/>
              <a:cxnLst/>
              <a:rect l="l" t="t" r="r" b="b"/>
              <a:pathLst>
                <a:path w="9069" h="8171" extrusionOk="0">
                  <a:moveTo>
                    <a:pt x="4538" y="1"/>
                  </a:moveTo>
                  <a:cubicBezTo>
                    <a:pt x="3424" y="1"/>
                    <a:pt x="2316" y="456"/>
                    <a:pt x="1520" y="1357"/>
                  </a:cubicBezTo>
                  <a:lnTo>
                    <a:pt x="1495" y="1357"/>
                  </a:lnTo>
                  <a:cubicBezTo>
                    <a:pt x="0" y="3023"/>
                    <a:pt x="123" y="5597"/>
                    <a:pt x="1789" y="7116"/>
                  </a:cubicBezTo>
                  <a:cubicBezTo>
                    <a:pt x="2573" y="7827"/>
                    <a:pt x="3554" y="8170"/>
                    <a:pt x="4534" y="8170"/>
                  </a:cubicBezTo>
                  <a:cubicBezTo>
                    <a:pt x="5637" y="8170"/>
                    <a:pt x="6740" y="7729"/>
                    <a:pt x="7549" y="6847"/>
                  </a:cubicBezTo>
                  <a:cubicBezTo>
                    <a:pt x="9068" y="5180"/>
                    <a:pt x="8946" y="2582"/>
                    <a:pt x="7279" y="1063"/>
                  </a:cubicBezTo>
                  <a:cubicBezTo>
                    <a:pt x="6500" y="352"/>
                    <a:pt x="5517" y="1"/>
                    <a:pt x="4538"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27" name="Google Shape;1427;p57"/>
          <p:cNvGrpSpPr/>
          <p:nvPr/>
        </p:nvGrpSpPr>
        <p:grpSpPr>
          <a:xfrm>
            <a:off x="6886006" y="3719206"/>
            <a:ext cx="226209" cy="184493"/>
            <a:chOff x="1180800" y="717250"/>
            <a:chExt cx="5236325" cy="4270675"/>
          </a:xfrm>
        </p:grpSpPr>
        <p:sp>
          <p:nvSpPr>
            <p:cNvPr id="1428" name="Google Shape;1428;p57"/>
            <p:cNvSpPr/>
            <p:nvPr/>
          </p:nvSpPr>
          <p:spPr>
            <a:xfrm>
              <a:off x="1180800" y="904475"/>
              <a:ext cx="2879825" cy="4083450"/>
            </a:xfrm>
            <a:custGeom>
              <a:avLst/>
              <a:gdLst/>
              <a:ahLst/>
              <a:cxnLst/>
              <a:rect l="l" t="t" r="r" b="b"/>
              <a:pathLst>
                <a:path w="115193" h="163338" extrusionOk="0">
                  <a:moveTo>
                    <a:pt x="18003" y="0"/>
                  </a:moveTo>
                  <a:cubicBezTo>
                    <a:pt x="17902" y="0"/>
                    <a:pt x="17799" y="4"/>
                    <a:pt x="17696" y="12"/>
                  </a:cubicBezTo>
                  <a:cubicBezTo>
                    <a:pt x="16397" y="110"/>
                    <a:pt x="15221" y="820"/>
                    <a:pt x="14535" y="1948"/>
                  </a:cubicBezTo>
                  <a:cubicBezTo>
                    <a:pt x="14314" y="2291"/>
                    <a:pt x="9339" y="10501"/>
                    <a:pt x="8456" y="21947"/>
                  </a:cubicBezTo>
                  <a:cubicBezTo>
                    <a:pt x="7844" y="30010"/>
                    <a:pt x="9241" y="40868"/>
                    <a:pt x="17500" y="51553"/>
                  </a:cubicBezTo>
                  <a:cubicBezTo>
                    <a:pt x="16471" y="51088"/>
                    <a:pt x="15441" y="50549"/>
                    <a:pt x="14437" y="49936"/>
                  </a:cubicBezTo>
                  <a:cubicBezTo>
                    <a:pt x="13784" y="49523"/>
                    <a:pt x="13038" y="49313"/>
                    <a:pt x="12288" y="49313"/>
                  </a:cubicBezTo>
                  <a:cubicBezTo>
                    <a:pt x="11658" y="49313"/>
                    <a:pt x="11024" y="49462"/>
                    <a:pt x="10442" y="49764"/>
                  </a:cubicBezTo>
                  <a:cubicBezTo>
                    <a:pt x="9167" y="50402"/>
                    <a:pt x="8334" y="51652"/>
                    <a:pt x="8211" y="53073"/>
                  </a:cubicBezTo>
                  <a:cubicBezTo>
                    <a:pt x="8187" y="53441"/>
                    <a:pt x="7550" y="62117"/>
                    <a:pt x="11643" y="71969"/>
                  </a:cubicBezTo>
                  <a:cubicBezTo>
                    <a:pt x="14142" y="77974"/>
                    <a:pt x="18775" y="85204"/>
                    <a:pt x="27328" y="90817"/>
                  </a:cubicBezTo>
                  <a:cubicBezTo>
                    <a:pt x="27181" y="90817"/>
                    <a:pt x="27059" y="90792"/>
                    <a:pt x="26911" y="90792"/>
                  </a:cubicBezTo>
                  <a:cubicBezTo>
                    <a:pt x="26760" y="90775"/>
                    <a:pt x="26608" y="90767"/>
                    <a:pt x="26458" y="90767"/>
                  </a:cubicBezTo>
                  <a:cubicBezTo>
                    <a:pt x="25272" y="90767"/>
                    <a:pt x="24144" y="91275"/>
                    <a:pt x="23382" y="92189"/>
                  </a:cubicBezTo>
                  <a:cubicBezTo>
                    <a:pt x="22500" y="93218"/>
                    <a:pt x="22181" y="94591"/>
                    <a:pt x="22524" y="95890"/>
                  </a:cubicBezTo>
                  <a:cubicBezTo>
                    <a:pt x="22622" y="96208"/>
                    <a:pt x="24681" y="103659"/>
                    <a:pt x="30857" y="111208"/>
                  </a:cubicBezTo>
                  <a:cubicBezTo>
                    <a:pt x="35293" y="116600"/>
                    <a:pt x="42524" y="122874"/>
                    <a:pt x="53602" y="125742"/>
                  </a:cubicBezTo>
                  <a:cubicBezTo>
                    <a:pt x="45331" y="130336"/>
                    <a:pt x="31359" y="136086"/>
                    <a:pt x="13147" y="136086"/>
                  </a:cubicBezTo>
                  <a:cubicBezTo>
                    <a:pt x="10473" y="136086"/>
                    <a:pt x="7707" y="135962"/>
                    <a:pt x="4854" y="135692"/>
                  </a:cubicBezTo>
                  <a:cubicBezTo>
                    <a:pt x="4728" y="135681"/>
                    <a:pt x="4604" y="135675"/>
                    <a:pt x="4480" y="135675"/>
                  </a:cubicBezTo>
                  <a:cubicBezTo>
                    <a:pt x="2762" y="135675"/>
                    <a:pt x="1208" y="136767"/>
                    <a:pt x="614" y="138413"/>
                  </a:cubicBezTo>
                  <a:cubicBezTo>
                    <a:pt x="1" y="140177"/>
                    <a:pt x="663" y="142138"/>
                    <a:pt x="2231" y="143167"/>
                  </a:cubicBezTo>
                  <a:cubicBezTo>
                    <a:pt x="22573" y="156549"/>
                    <a:pt x="45318" y="163338"/>
                    <a:pt x="68184" y="163338"/>
                  </a:cubicBezTo>
                  <a:cubicBezTo>
                    <a:pt x="82988" y="163338"/>
                    <a:pt x="97840" y="160495"/>
                    <a:pt x="112104" y="154711"/>
                  </a:cubicBezTo>
                  <a:cubicBezTo>
                    <a:pt x="114187" y="153878"/>
                    <a:pt x="115192" y="151500"/>
                    <a:pt x="114334" y="149417"/>
                  </a:cubicBezTo>
                  <a:cubicBezTo>
                    <a:pt x="113700" y="147830"/>
                    <a:pt x="112169" y="146869"/>
                    <a:pt x="110556" y="146869"/>
                  </a:cubicBezTo>
                  <a:cubicBezTo>
                    <a:pt x="110050" y="146869"/>
                    <a:pt x="109537" y="146964"/>
                    <a:pt x="109040" y="147162"/>
                  </a:cubicBezTo>
                  <a:cubicBezTo>
                    <a:pt x="95768" y="152523"/>
                    <a:pt x="81959" y="155175"/>
                    <a:pt x="68188" y="155175"/>
                  </a:cubicBezTo>
                  <a:cubicBezTo>
                    <a:pt x="51799" y="155175"/>
                    <a:pt x="35463" y="151419"/>
                    <a:pt x="20147" y="144001"/>
                  </a:cubicBezTo>
                  <a:cubicBezTo>
                    <a:pt x="49116" y="141868"/>
                    <a:pt x="66591" y="127016"/>
                    <a:pt x="67424" y="126281"/>
                  </a:cubicBezTo>
                  <a:cubicBezTo>
                    <a:pt x="68699" y="125202"/>
                    <a:pt x="69165" y="123438"/>
                    <a:pt x="68601" y="121845"/>
                  </a:cubicBezTo>
                  <a:cubicBezTo>
                    <a:pt x="68037" y="120276"/>
                    <a:pt x="66567" y="119198"/>
                    <a:pt x="64900" y="119124"/>
                  </a:cubicBezTo>
                  <a:cubicBezTo>
                    <a:pt x="53405" y="118757"/>
                    <a:pt x="44166" y="114418"/>
                    <a:pt x="37377" y="106282"/>
                  </a:cubicBezTo>
                  <a:cubicBezTo>
                    <a:pt x="35293" y="103806"/>
                    <a:pt x="33774" y="101306"/>
                    <a:pt x="32696" y="99223"/>
                  </a:cubicBezTo>
                  <a:cubicBezTo>
                    <a:pt x="39999" y="99174"/>
                    <a:pt x="45514" y="97900"/>
                    <a:pt x="45808" y="97826"/>
                  </a:cubicBezTo>
                  <a:cubicBezTo>
                    <a:pt x="47646" y="97385"/>
                    <a:pt x="48945" y="95743"/>
                    <a:pt x="48945" y="93856"/>
                  </a:cubicBezTo>
                  <a:cubicBezTo>
                    <a:pt x="48945" y="91993"/>
                    <a:pt x="47670" y="90351"/>
                    <a:pt x="45832" y="89885"/>
                  </a:cubicBezTo>
                  <a:cubicBezTo>
                    <a:pt x="23505" y="84420"/>
                    <a:pt x="17990" y="68857"/>
                    <a:pt x="16691" y="60034"/>
                  </a:cubicBezTo>
                  <a:lnTo>
                    <a:pt x="16691" y="60034"/>
                  </a:lnTo>
                  <a:cubicBezTo>
                    <a:pt x="23300" y="62449"/>
                    <a:pt x="29104" y="62534"/>
                    <a:pt x="30142" y="62534"/>
                  </a:cubicBezTo>
                  <a:cubicBezTo>
                    <a:pt x="30220" y="62534"/>
                    <a:pt x="30271" y="62533"/>
                    <a:pt x="30294" y="62533"/>
                  </a:cubicBezTo>
                  <a:cubicBezTo>
                    <a:pt x="32034" y="62484"/>
                    <a:pt x="33553" y="61382"/>
                    <a:pt x="34093" y="59739"/>
                  </a:cubicBezTo>
                  <a:cubicBezTo>
                    <a:pt x="34632" y="58097"/>
                    <a:pt x="34093" y="56284"/>
                    <a:pt x="32720" y="55230"/>
                  </a:cubicBezTo>
                  <a:cubicBezTo>
                    <a:pt x="12108" y="39201"/>
                    <a:pt x="15686" y="20329"/>
                    <a:pt x="19044" y="11384"/>
                  </a:cubicBezTo>
                  <a:lnTo>
                    <a:pt x="19044" y="11384"/>
                  </a:lnTo>
                  <a:cubicBezTo>
                    <a:pt x="21863" y="14349"/>
                    <a:pt x="24975" y="17315"/>
                    <a:pt x="28333" y="20207"/>
                  </a:cubicBezTo>
                  <a:cubicBezTo>
                    <a:pt x="29112" y="20874"/>
                    <a:pt x="30067" y="21203"/>
                    <a:pt x="31016" y="21203"/>
                  </a:cubicBezTo>
                  <a:cubicBezTo>
                    <a:pt x="32158" y="21203"/>
                    <a:pt x="33290" y="20727"/>
                    <a:pt x="34093" y="19790"/>
                  </a:cubicBezTo>
                  <a:cubicBezTo>
                    <a:pt x="35563" y="18099"/>
                    <a:pt x="35367" y="15526"/>
                    <a:pt x="33676" y="14055"/>
                  </a:cubicBezTo>
                  <a:cubicBezTo>
                    <a:pt x="28872" y="9889"/>
                    <a:pt x="24657" y="5649"/>
                    <a:pt x="21127" y="1458"/>
                  </a:cubicBezTo>
                  <a:cubicBezTo>
                    <a:pt x="20336" y="531"/>
                    <a:pt x="19212" y="0"/>
                    <a:pt x="18003"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 name="Google Shape;1429;p57"/>
            <p:cNvSpPr/>
            <p:nvPr/>
          </p:nvSpPr>
          <p:spPr>
            <a:xfrm>
              <a:off x="2513475" y="717250"/>
              <a:ext cx="3903650" cy="3653675"/>
            </a:xfrm>
            <a:custGeom>
              <a:avLst/>
              <a:gdLst/>
              <a:ahLst/>
              <a:cxnLst/>
              <a:rect l="l" t="t" r="r" b="b"/>
              <a:pathLst>
                <a:path w="156146" h="146147" extrusionOk="0">
                  <a:moveTo>
                    <a:pt x="90144" y="1"/>
                  </a:moveTo>
                  <a:cubicBezTo>
                    <a:pt x="65292" y="1"/>
                    <a:pt x="45072" y="20221"/>
                    <a:pt x="45072" y="45048"/>
                  </a:cubicBezTo>
                  <a:cubicBezTo>
                    <a:pt x="45072" y="46788"/>
                    <a:pt x="45170" y="48504"/>
                    <a:pt x="45366" y="50219"/>
                  </a:cubicBezTo>
                  <a:cubicBezTo>
                    <a:pt x="45047" y="50225"/>
                    <a:pt x="44729" y="50228"/>
                    <a:pt x="44410" y="50228"/>
                  </a:cubicBezTo>
                  <a:cubicBezTo>
                    <a:pt x="30410" y="50228"/>
                    <a:pt x="16345" y="44515"/>
                    <a:pt x="6544" y="39386"/>
                  </a:cubicBezTo>
                  <a:cubicBezTo>
                    <a:pt x="5936" y="39068"/>
                    <a:pt x="5288" y="38917"/>
                    <a:pt x="4650" y="38917"/>
                  </a:cubicBezTo>
                  <a:cubicBezTo>
                    <a:pt x="3179" y="38917"/>
                    <a:pt x="1765" y="39717"/>
                    <a:pt x="1030" y="41102"/>
                  </a:cubicBezTo>
                  <a:cubicBezTo>
                    <a:pt x="0" y="43087"/>
                    <a:pt x="760" y="45563"/>
                    <a:pt x="2745" y="46617"/>
                  </a:cubicBezTo>
                  <a:cubicBezTo>
                    <a:pt x="13409" y="52187"/>
                    <a:pt x="28768" y="58370"/>
                    <a:pt x="44434" y="58370"/>
                  </a:cubicBezTo>
                  <a:cubicBezTo>
                    <a:pt x="46483" y="58370"/>
                    <a:pt x="48537" y="58264"/>
                    <a:pt x="50587" y="58038"/>
                  </a:cubicBezTo>
                  <a:cubicBezTo>
                    <a:pt x="51738" y="57915"/>
                    <a:pt x="52768" y="57302"/>
                    <a:pt x="53454" y="56371"/>
                  </a:cubicBezTo>
                  <a:cubicBezTo>
                    <a:pt x="54116" y="55415"/>
                    <a:pt x="54361" y="54239"/>
                    <a:pt x="54116" y="53111"/>
                  </a:cubicBezTo>
                  <a:cubicBezTo>
                    <a:pt x="53528" y="50464"/>
                    <a:pt x="53233" y="47768"/>
                    <a:pt x="53233" y="45048"/>
                  </a:cubicBezTo>
                  <a:cubicBezTo>
                    <a:pt x="53233" y="24706"/>
                    <a:pt x="69777" y="8138"/>
                    <a:pt x="90144" y="8138"/>
                  </a:cubicBezTo>
                  <a:cubicBezTo>
                    <a:pt x="100364" y="8138"/>
                    <a:pt x="109873" y="12231"/>
                    <a:pt x="116907" y="19657"/>
                  </a:cubicBezTo>
                  <a:cubicBezTo>
                    <a:pt x="117687" y="20481"/>
                    <a:pt x="118769" y="20920"/>
                    <a:pt x="119862" y="20920"/>
                  </a:cubicBezTo>
                  <a:cubicBezTo>
                    <a:pt x="119972" y="20920"/>
                    <a:pt x="120082" y="20916"/>
                    <a:pt x="120191" y="20907"/>
                  </a:cubicBezTo>
                  <a:cubicBezTo>
                    <a:pt x="122887" y="20735"/>
                    <a:pt x="129995" y="19338"/>
                    <a:pt x="137666" y="16152"/>
                  </a:cubicBezTo>
                  <a:lnTo>
                    <a:pt x="137666" y="16152"/>
                  </a:lnTo>
                  <a:cubicBezTo>
                    <a:pt x="135338" y="19142"/>
                    <a:pt x="131931" y="22573"/>
                    <a:pt x="126858" y="26152"/>
                  </a:cubicBezTo>
                  <a:cubicBezTo>
                    <a:pt x="125363" y="27206"/>
                    <a:pt x="124750" y="29142"/>
                    <a:pt x="125387" y="30857"/>
                  </a:cubicBezTo>
                  <a:cubicBezTo>
                    <a:pt x="125963" y="32494"/>
                    <a:pt x="127493" y="33566"/>
                    <a:pt x="129202" y="33566"/>
                  </a:cubicBezTo>
                  <a:cubicBezTo>
                    <a:pt x="129310" y="33566"/>
                    <a:pt x="129420" y="33562"/>
                    <a:pt x="129529" y="33553"/>
                  </a:cubicBezTo>
                  <a:cubicBezTo>
                    <a:pt x="129799" y="33529"/>
                    <a:pt x="134284" y="33161"/>
                    <a:pt x="140730" y="31495"/>
                  </a:cubicBezTo>
                  <a:lnTo>
                    <a:pt x="140730" y="31495"/>
                  </a:lnTo>
                  <a:cubicBezTo>
                    <a:pt x="137176" y="35367"/>
                    <a:pt x="133010" y="38970"/>
                    <a:pt x="128892" y="41641"/>
                  </a:cubicBezTo>
                  <a:cubicBezTo>
                    <a:pt x="127740" y="42401"/>
                    <a:pt x="127054" y="43675"/>
                    <a:pt x="127054" y="45048"/>
                  </a:cubicBezTo>
                  <a:cubicBezTo>
                    <a:pt x="127054" y="82644"/>
                    <a:pt x="110976" y="116859"/>
                    <a:pt x="82963" y="138868"/>
                  </a:cubicBezTo>
                  <a:cubicBezTo>
                    <a:pt x="81173" y="140240"/>
                    <a:pt x="80879" y="142813"/>
                    <a:pt x="82276" y="144578"/>
                  </a:cubicBezTo>
                  <a:cubicBezTo>
                    <a:pt x="83061" y="145607"/>
                    <a:pt x="84262" y="146147"/>
                    <a:pt x="85463" y="146147"/>
                  </a:cubicBezTo>
                  <a:cubicBezTo>
                    <a:pt x="86345" y="146147"/>
                    <a:pt x="87252" y="145853"/>
                    <a:pt x="87987" y="145264"/>
                  </a:cubicBezTo>
                  <a:cubicBezTo>
                    <a:pt x="102300" y="134039"/>
                    <a:pt x="114113" y="119408"/>
                    <a:pt x="122152" y="102962"/>
                  </a:cubicBezTo>
                  <a:cubicBezTo>
                    <a:pt x="130510" y="85880"/>
                    <a:pt x="134872" y="67155"/>
                    <a:pt x="135191" y="47229"/>
                  </a:cubicBezTo>
                  <a:cubicBezTo>
                    <a:pt x="143328" y="41494"/>
                    <a:pt x="151097" y="33088"/>
                    <a:pt x="155313" y="25343"/>
                  </a:cubicBezTo>
                  <a:cubicBezTo>
                    <a:pt x="156146" y="23799"/>
                    <a:pt x="155925" y="21912"/>
                    <a:pt x="154749" y="20613"/>
                  </a:cubicBezTo>
                  <a:cubicBezTo>
                    <a:pt x="153965" y="19763"/>
                    <a:pt x="152864" y="19306"/>
                    <a:pt x="151746" y="19306"/>
                  </a:cubicBezTo>
                  <a:cubicBezTo>
                    <a:pt x="151187" y="19306"/>
                    <a:pt x="150623" y="19420"/>
                    <a:pt x="150092" y="19657"/>
                  </a:cubicBezTo>
                  <a:cubicBezTo>
                    <a:pt x="147739" y="20686"/>
                    <a:pt x="145435" y="21544"/>
                    <a:pt x="143254" y="22255"/>
                  </a:cubicBezTo>
                  <a:cubicBezTo>
                    <a:pt x="149970" y="14191"/>
                    <a:pt x="150509" y="7893"/>
                    <a:pt x="150558" y="6961"/>
                  </a:cubicBezTo>
                  <a:cubicBezTo>
                    <a:pt x="150631" y="5417"/>
                    <a:pt x="149823" y="3947"/>
                    <a:pt x="148450" y="3187"/>
                  </a:cubicBezTo>
                  <a:cubicBezTo>
                    <a:pt x="147842" y="2855"/>
                    <a:pt x="147163" y="2688"/>
                    <a:pt x="146485" y="2688"/>
                  </a:cubicBezTo>
                  <a:cubicBezTo>
                    <a:pt x="145660" y="2688"/>
                    <a:pt x="144836" y="2935"/>
                    <a:pt x="144137" y="3432"/>
                  </a:cubicBezTo>
                  <a:cubicBezTo>
                    <a:pt x="136073" y="9094"/>
                    <a:pt x="125804" y="11814"/>
                    <a:pt x="121343" y="12549"/>
                  </a:cubicBezTo>
                  <a:cubicBezTo>
                    <a:pt x="112912" y="4437"/>
                    <a:pt x="101908" y="1"/>
                    <a:pt x="90144" y="1"/>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 name="Google Shape;1430;p57"/>
            <p:cNvSpPr/>
            <p:nvPr/>
          </p:nvSpPr>
          <p:spPr>
            <a:xfrm>
              <a:off x="4195400" y="4396600"/>
              <a:ext cx="232850" cy="204100"/>
            </a:xfrm>
            <a:custGeom>
              <a:avLst/>
              <a:gdLst/>
              <a:ahLst/>
              <a:cxnLst/>
              <a:rect l="l" t="t" r="r" b="b"/>
              <a:pathLst>
                <a:path w="9314" h="8164" extrusionOk="0">
                  <a:moveTo>
                    <a:pt x="4660" y="0"/>
                  </a:moveTo>
                  <a:cubicBezTo>
                    <a:pt x="4010" y="0"/>
                    <a:pt x="3353" y="158"/>
                    <a:pt x="2745" y="492"/>
                  </a:cubicBezTo>
                  <a:cubicBezTo>
                    <a:pt x="760" y="1546"/>
                    <a:pt x="0" y="4021"/>
                    <a:pt x="1078" y="6007"/>
                  </a:cubicBezTo>
                  <a:cubicBezTo>
                    <a:pt x="1814" y="7379"/>
                    <a:pt x="3211" y="8163"/>
                    <a:pt x="4681" y="8163"/>
                  </a:cubicBezTo>
                  <a:cubicBezTo>
                    <a:pt x="5318" y="8163"/>
                    <a:pt x="5980" y="7992"/>
                    <a:pt x="6593" y="7673"/>
                  </a:cubicBezTo>
                  <a:cubicBezTo>
                    <a:pt x="8578" y="6595"/>
                    <a:pt x="9313" y="4120"/>
                    <a:pt x="8259" y="2134"/>
                  </a:cubicBezTo>
                  <a:cubicBezTo>
                    <a:pt x="7515" y="781"/>
                    <a:pt x="6106" y="0"/>
                    <a:pt x="4660"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 name="Google Shape;1431;p57"/>
            <p:cNvSpPr/>
            <p:nvPr/>
          </p:nvSpPr>
          <p:spPr>
            <a:xfrm>
              <a:off x="2163600" y="1479450"/>
              <a:ext cx="231650" cy="204100"/>
            </a:xfrm>
            <a:custGeom>
              <a:avLst/>
              <a:gdLst/>
              <a:ahLst/>
              <a:cxnLst/>
              <a:rect l="l" t="t" r="r" b="b"/>
              <a:pathLst>
                <a:path w="9266" h="8164" extrusionOk="0">
                  <a:moveTo>
                    <a:pt x="4634" y="0"/>
                  </a:moveTo>
                  <a:cubicBezTo>
                    <a:pt x="3343" y="0"/>
                    <a:pt x="2076" y="618"/>
                    <a:pt x="1275" y="1766"/>
                  </a:cubicBezTo>
                  <a:cubicBezTo>
                    <a:pt x="1" y="3605"/>
                    <a:pt x="467" y="6153"/>
                    <a:pt x="2329" y="7428"/>
                  </a:cubicBezTo>
                  <a:cubicBezTo>
                    <a:pt x="3016" y="7918"/>
                    <a:pt x="3824" y="8163"/>
                    <a:pt x="4633" y="8163"/>
                  </a:cubicBezTo>
                  <a:cubicBezTo>
                    <a:pt x="5932" y="8163"/>
                    <a:pt x="7207" y="7550"/>
                    <a:pt x="7991" y="6399"/>
                  </a:cubicBezTo>
                  <a:cubicBezTo>
                    <a:pt x="9265" y="4536"/>
                    <a:pt x="8800" y="2011"/>
                    <a:pt x="6961" y="737"/>
                  </a:cubicBezTo>
                  <a:cubicBezTo>
                    <a:pt x="6247" y="239"/>
                    <a:pt x="5436" y="0"/>
                    <a:pt x="4634" y="0"/>
                  </a:cubicBezTo>
                  <a:close/>
                </a:path>
              </a:pathLst>
            </a:custGeom>
            <a:gradFill>
              <a:gsLst>
                <a:gs pos="0">
                  <a:srgbClr val="645CA7"/>
                </a:gs>
                <a:gs pos="100000">
                  <a:srgbClr val="D77EAD"/>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8" name="Google Shape;1406;p57"/>
          <p:cNvSpPr txBox="1">
            <a:spLocks/>
          </p:cNvSpPr>
          <p:nvPr/>
        </p:nvSpPr>
        <p:spPr>
          <a:xfrm flipH="1">
            <a:off x="5943743" y="2978272"/>
            <a:ext cx="2616900" cy="67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292100" algn="ctr" rtl="0">
              <a:lnSpc>
                <a:spcPct val="100000"/>
              </a:lnSpc>
              <a:spcBef>
                <a:spcPts val="0"/>
              </a:spcBef>
              <a:spcAft>
                <a:spcPts val="0"/>
              </a:spcAft>
              <a:buClr>
                <a:srgbClr val="645CA7"/>
              </a:buClr>
              <a:buSzPts val="1200"/>
              <a:buFont typeface="Zilla Slab Light"/>
              <a:buNone/>
              <a:defRPr sz="1200" b="0" i="0" u="none" strike="noStrike" cap="none">
                <a:solidFill>
                  <a:srgbClr val="645CA7"/>
                </a:solidFill>
                <a:latin typeface="Zilla Slab Light"/>
                <a:ea typeface="Zilla Slab Light"/>
                <a:cs typeface="Zilla Slab Light"/>
                <a:sym typeface="Zilla Slab Light"/>
              </a:defRPr>
            </a:lvl1pPr>
            <a:lvl2pPr marL="914400" marR="0" lvl="1" indent="-292100" algn="ctr" rtl="0">
              <a:lnSpc>
                <a:spcPct val="100000"/>
              </a:lnSpc>
              <a:spcBef>
                <a:spcPts val="0"/>
              </a:spcBef>
              <a:spcAft>
                <a:spcPts val="0"/>
              </a:spcAft>
              <a:buClr>
                <a:srgbClr val="645CA7"/>
              </a:buClr>
              <a:buSzPts val="1200"/>
              <a:buFont typeface="Zilla Slab Light"/>
              <a:buNone/>
              <a:defRPr sz="1200" b="0" i="0" u="none" strike="noStrike" cap="none">
                <a:solidFill>
                  <a:srgbClr val="645CA7"/>
                </a:solidFill>
                <a:latin typeface="Zilla Slab Light"/>
                <a:ea typeface="Zilla Slab Light"/>
                <a:cs typeface="Zilla Slab Light"/>
                <a:sym typeface="Zilla Slab Light"/>
              </a:defRPr>
            </a:lvl2pPr>
            <a:lvl3pPr marL="1371600" marR="0" lvl="2" indent="-292100" algn="ctr" rtl="0">
              <a:lnSpc>
                <a:spcPct val="100000"/>
              </a:lnSpc>
              <a:spcBef>
                <a:spcPts val="0"/>
              </a:spcBef>
              <a:spcAft>
                <a:spcPts val="0"/>
              </a:spcAft>
              <a:buClr>
                <a:srgbClr val="645CA7"/>
              </a:buClr>
              <a:buSzPts val="1200"/>
              <a:buFont typeface="Zilla Slab Light"/>
              <a:buNone/>
              <a:defRPr sz="1200" b="0" i="0" u="none" strike="noStrike" cap="none">
                <a:solidFill>
                  <a:srgbClr val="645CA7"/>
                </a:solidFill>
                <a:latin typeface="Zilla Slab Light"/>
                <a:ea typeface="Zilla Slab Light"/>
                <a:cs typeface="Zilla Slab Light"/>
                <a:sym typeface="Zilla Slab Light"/>
              </a:defRPr>
            </a:lvl3pPr>
            <a:lvl4pPr marL="1828800" marR="0" lvl="3" indent="-292100" algn="ctr" rtl="0">
              <a:lnSpc>
                <a:spcPct val="100000"/>
              </a:lnSpc>
              <a:spcBef>
                <a:spcPts val="0"/>
              </a:spcBef>
              <a:spcAft>
                <a:spcPts val="0"/>
              </a:spcAft>
              <a:buClr>
                <a:srgbClr val="645CA7"/>
              </a:buClr>
              <a:buSzPts val="1200"/>
              <a:buFont typeface="Zilla Slab Light"/>
              <a:buNone/>
              <a:defRPr sz="1200" b="0" i="0" u="none" strike="noStrike" cap="none">
                <a:solidFill>
                  <a:srgbClr val="645CA7"/>
                </a:solidFill>
                <a:latin typeface="Zilla Slab Light"/>
                <a:ea typeface="Zilla Slab Light"/>
                <a:cs typeface="Zilla Slab Light"/>
                <a:sym typeface="Zilla Slab Light"/>
              </a:defRPr>
            </a:lvl4pPr>
            <a:lvl5pPr marL="2286000" marR="0" lvl="4" indent="-292100" algn="ctr" rtl="0">
              <a:lnSpc>
                <a:spcPct val="100000"/>
              </a:lnSpc>
              <a:spcBef>
                <a:spcPts val="0"/>
              </a:spcBef>
              <a:spcAft>
                <a:spcPts val="0"/>
              </a:spcAft>
              <a:buClr>
                <a:srgbClr val="645CA7"/>
              </a:buClr>
              <a:buSzPts val="1200"/>
              <a:buFont typeface="Zilla Slab Light"/>
              <a:buNone/>
              <a:defRPr sz="1200" b="0" i="0" u="none" strike="noStrike" cap="none">
                <a:solidFill>
                  <a:srgbClr val="645CA7"/>
                </a:solidFill>
                <a:latin typeface="Zilla Slab Light"/>
                <a:ea typeface="Zilla Slab Light"/>
                <a:cs typeface="Zilla Slab Light"/>
                <a:sym typeface="Zilla Slab Light"/>
              </a:defRPr>
            </a:lvl5pPr>
            <a:lvl6pPr marL="2743200" marR="0" lvl="5" indent="-292100" algn="ctr" rtl="0">
              <a:lnSpc>
                <a:spcPct val="100000"/>
              </a:lnSpc>
              <a:spcBef>
                <a:spcPts val="0"/>
              </a:spcBef>
              <a:spcAft>
                <a:spcPts val="0"/>
              </a:spcAft>
              <a:buClr>
                <a:srgbClr val="645CA7"/>
              </a:buClr>
              <a:buSzPts val="1200"/>
              <a:buFont typeface="Zilla Slab Light"/>
              <a:buNone/>
              <a:defRPr sz="1200" b="0" i="0" u="none" strike="noStrike" cap="none">
                <a:solidFill>
                  <a:srgbClr val="645CA7"/>
                </a:solidFill>
                <a:latin typeface="Zilla Slab Light"/>
                <a:ea typeface="Zilla Slab Light"/>
                <a:cs typeface="Zilla Slab Light"/>
                <a:sym typeface="Zilla Slab Light"/>
              </a:defRPr>
            </a:lvl6pPr>
            <a:lvl7pPr marL="3200400" marR="0" lvl="6" indent="-292100" algn="ctr" rtl="0">
              <a:lnSpc>
                <a:spcPct val="100000"/>
              </a:lnSpc>
              <a:spcBef>
                <a:spcPts val="0"/>
              </a:spcBef>
              <a:spcAft>
                <a:spcPts val="0"/>
              </a:spcAft>
              <a:buClr>
                <a:srgbClr val="645CA7"/>
              </a:buClr>
              <a:buSzPts val="1200"/>
              <a:buFont typeface="Zilla Slab Light"/>
              <a:buNone/>
              <a:defRPr sz="1200" b="0" i="0" u="none" strike="noStrike" cap="none">
                <a:solidFill>
                  <a:srgbClr val="645CA7"/>
                </a:solidFill>
                <a:latin typeface="Zilla Slab Light"/>
                <a:ea typeface="Zilla Slab Light"/>
                <a:cs typeface="Zilla Slab Light"/>
                <a:sym typeface="Zilla Slab Light"/>
              </a:defRPr>
            </a:lvl7pPr>
            <a:lvl8pPr marL="3657600" marR="0" lvl="7" indent="-292100" algn="ctr" rtl="0">
              <a:lnSpc>
                <a:spcPct val="100000"/>
              </a:lnSpc>
              <a:spcBef>
                <a:spcPts val="0"/>
              </a:spcBef>
              <a:spcAft>
                <a:spcPts val="0"/>
              </a:spcAft>
              <a:buClr>
                <a:srgbClr val="645CA7"/>
              </a:buClr>
              <a:buSzPts val="1200"/>
              <a:buFont typeface="Zilla Slab Light"/>
              <a:buNone/>
              <a:defRPr sz="1200" b="0" i="0" u="none" strike="noStrike" cap="none">
                <a:solidFill>
                  <a:srgbClr val="645CA7"/>
                </a:solidFill>
                <a:latin typeface="Zilla Slab Light"/>
                <a:ea typeface="Zilla Slab Light"/>
                <a:cs typeface="Zilla Slab Light"/>
                <a:sym typeface="Zilla Slab Light"/>
              </a:defRPr>
            </a:lvl8pPr>
            <a:lvl9pPr marL="4114800" marR="0" lvl="8" indent="-292100" algn="ctr" rtl="0">
              <a:lnSpc>
                <a:spcPct val="100000"/>
              </a:lnSpc>
              <a:spcBef>
                <a:spcPts val="0"/>
              </a:spcBef>
              <a:spcAft>
                <a:spcPts val="0"/>
              </a:spcAft>
              <a:buClr>
                <a:srgbClr val="645CA7"/>
              </a:buClr>
              <a:buSzPts val="1200"/>
              <a:buFont typeface="Zilla Slab Light"/>
              <a:buNone/>
              <a:defRPr sz="1200" b="0" i="0" u="none" strike="noStrike" cap="none">
                <a:solidFill>
                  <a:srgbClr val="645CA7"/>
                </a:solidFill>
                <a:latin typeface="Zilla Slab Light"/>
                <a:ea typeface="Zilla Slab Light"/>
                <a:cs typeface="Zilla Slab Light"/>
                <a:sym typeface="Zilla Slab Light"/>
              </a:defRPr>
            </a:lvl9pPr>
          </a:lstStyle>
          <a:p>
            <a:pPr marL="0" indent="0">
              <a:buClr>
                <a:schemeClr val="dk1"/>
              </a:buClr>
              <a:buSzPts val="1100"/>
              <a:buFont typeface="Arial"/>
              <a:buNone/>
            </a:pPr>
            <a:r>
              <a:rPr lang="fa-IR" sz="1100" dirty="0" smtClean="0">
                <a:latin typeface="Shabnam" panose="020B0603030804020204" pitchFamily="34" charset="-78"/>
                <a:cs typeface="Shabnam" panose="020B0603030804020204" pitchFamily="34" charset="-78"/>
              </a:rPr>
              <a:t>تماس با من</a:t>
            </a:r>
          </a:p>
          <a:p>
            <a:pPr marL="0" indent="0">
              <a:buClr>
                <a:schemeClr val="dk1"/>
              </a:buClr>
              <a:buSzPts val="1100"/>
              <a:buFont typeface="Arial"/>
              <a:buNone/>
            </a:pPr>
            <a:r>
              <a:rPr lang="en-US" sz="1100" dirty="0" smtClean="0">
                <a:latin typeface="Shabnam" panose="020B0603030804020204" pitchFamily="34" charset="-78"/>
                <a:cs typeface="Shabnam" panose="020B0603030804020204" pitchFamily="34" charset="-78"/>
              </a:rPr>
              <a:t>+91  620 421 838 </a:t>
            </a:r>
          </a:p>
          <a:p>
            <a:pPr marL="0" indent="0"/>
            <a:r>
              <a:rPr lang="en-US" sz="1100" dirty="0" smtClean="0">
                <a:latin typeface="Shabnam" panose="020B0603030804020204" pitchFamily="34" charset="-78"/>
                <a:cs typeface="Shabnam" panose="020B0603030804020204" pitchFamily="34" charset="-78"/>
              </a:rPr>
              <a:t>mail@gmail.com</a:t>
            </a:r>
            <a:endParaRPr lang="en-US" sz="1100" dirty="0">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24"/>
        <p:cNvGrpSpPr/>
        <p:nvPr/>
      </p:nvGrpSpPr>
      <p:grpSpPr>
        <a:xfrm>
          <a:off x="0" y="0"/>
          <a:ext cx="0" cy="0"/>
          <a:chOff x="0" y="0"/>
          <a:chExt cx="0" cy="0"/>
        </a:xfrm>
      </p:grpSpPr>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5329" y="456070"/>
            <a:ext cx="2051367" cy="2051367"/>
          </a:xfrm>
          <a:prstGeom prst="rect">
            <a:avLst/>
          </a:prstGeom>
        </p:spPr>
      </p:pic>
      <p:pic>
        <p:nvPicPr>
          <p:cNvPr id="12" name="Pictur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01323" y="548566"/>
            <a:ext cx="1999387" cy="1999387"/>
          </a:xfrm>
          <a:prstGeom prst="rect">
            <a:avLst/>
          </a:prstGeom>
        </p:spPr>
      </p:pic>
      <p:pic>
        <p:nvPicPr>
          <p:cNvPr id="13" name="Picture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40972" y="681899"/>
            <a:ext cx="1732723" cy="1732723"/>
          </a:xfrm>
          <a:prstGeom prst="rect">
            <a:avLst/>
          </a:prstGeom>
        </p:spPr>
      </p:pic>
      <p:pic>
        <p:nvPicPr>
          <p:cNvPr id="14" name="Picture 1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021946" y="2763476"/>
            <a:ext cx="1866378" cy="1866378"/>
          </a:xfrm>
          <a:prstGeom prst="rect">
            <a:avLst/>
          </a:prstGeom>
        </p:spPr>
      </p:pic>
      <p:pic>
        <p:nvPicPr>
          <p:cNvPr id="15" name="Picture 1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840972" y="2991977"/>
            <a:ext cx="1865732" cy="1865732"/>
          </a:xfrm>
          <a:prstGeom prst="rect">
            <a:avLst/>
          </a:prstGeom>
        </p:spPr>
      </p:pic>
      <p:pic>
        <p:nvPicPr>
          <p:cNvPr id="16" name="Picture 1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659998" y="3052800"/>
            <a:ext cx="1682038" cy="1682038"/>
          </a:xfrm>
          <a:prstGeom prst="rect">
            <a:avLst/>
          </a:prstGeom>
        </p:spPr>
      </p:pic>
      <p:pic>
        <p:nvPicPr>
          <p:cNvPr id="17" name="Picture 1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11387" y="3001469"/>
            <a:ext cx="1733369" cy="1733369"/>
          </a:xfrm>
          <a:prstGeom prst="rect">
            <a:avLst/>
          </a:prstGeom>
        </p:spPr>
      </p:pic>
      <p:pic>
        <p:nvPicPr>
          <p:cNvPr id="18" name="Picture 17"/>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706704" y="601248"/>
            <a:ext cx="1761013" cy="1761013"/>
          </a:xfrm>
          <a:prstGeom prst="rect">
            <a:avLst/>
          </a:prstGeom>
        </p:spPr>
      </p:pic>
      <p:sp>
        <p:nvSpPr>
          <p:cNvPr id="86" name="Google Shape;1397;p56"/>
          <p:cNvSpPr txBox="1">
            <a:spLocks noGrp="1"/>
          </p:cNvSpPr>
          <p:nvPr>
            <p:ph type="ctrTitle" idx="4294967295"/>
          </p:nvPr>
        </p:nvSpPr>
        <p:spPr>
          <a:xfrm>
            <a:off x="3561970" y="43719"/>
            <a:ext cx="2558004" cy="698677"/>
          </a:xfrm>
          <a:prstGeom prst="rect">
            <a:avLst/>
          </a:prstGeom>
        </p:spPr>
        <p:txBody>
          <a:bodyPr spcFirstLastPara="1" wrap="square" lIns="91425" tIns="91425" rIns="91425" bIns="91425" anchor="t" anchorCtr="0">
            <a:noAutofit/>
          </a:bodyPr>
          <a:lstStyle/>
          <a:p>
            <a:pPr marL="0" lvl="0" indent="0" algn="ctr" rtl="1"/>
            <a:r>
              <a:rPr lang="fa-IR" b="1" dirty="0" smtClean="0">
                <a:latin typeface="Shabnam" panose="020B0603030804020204" pitchFamily="34" charset="-78"/>
                <a:cs typeface="Shabnam" panose="020B0603030804020204" pitchFamily="34" charset="-78"/>
              </a:rPr>
              <a:t>تصاویر اضافی</a:t>
            </a:r>
            <a:endParaRPr lang="fa-IR" b="1" dirty="0">
              <a:latin typeface="Shabnam" panose="020B0603030804020204" pitchFamily="34" charset="-78"/>
              <a:cs typeface="Shabnam" panose="020B0603030804020204" pitchFamily="34" charset="-78"/>
            </a:endParaRPr>
          </a:p>
        </p:txBody>
      </p:sp>
    </p:spTree>
    <p:extLst>
      <p:ext uri="{BB962C8B-B14F-4D97-AF65-F5344CB8AC3E}">
        <p14:creationId xmlns:p14="http://schemas.microsoft.com/office/powerpoint/2010/main" val="1632688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77"/>
        <p:cNvGrpSpPr/>
        <p:nvPr/>
      </p:nvGrpSpPr>
      <p:grpSpPr>
        <a:xfrm>
          <a:off x="0" y="0"/>
          <a:ext cx="0" cy="0"/>
          <a:chOff x="0" y="0"/>
          <a:chExt cx="0" cy="0"/>
        </a:xfrm>
      </p:grpSpPr>
      <p:sp>
        <p:nvSpPr>
          <p:cNvPr id="178" name="Google Shape;178;p32"/>
          <p:cNvSpPr txBox="1">
            <a:spLocks noGrp="1"/>
          </p:cNvSpPr>
          <p:nvPr>
            <p:ph type="ctrTitle" idx="2"/>
          </p:nvPr>
        </p:nvSpPr>
        <p:spPr>
          <a:xfrm>
            <a:off x="441435" y="2863175"/>
            <a:ext cx="3128471" cy="1067694"/>
          </a:xfrm>
          <a:prstGeom prst="rect">
            <a:avLst/>
          </a:prstGeom>
        </p:spPr>
        <p:txBody>
          <a:bodyPr spcFirstLastPara="1" wrap="square" lIns="91425" tIns="91425" rIns="91425" bIns="91425" anchor="t" anchorCtr="0">
            <a:noAutofit/>
          </a:bodyPr>
          <a:lstStyle/>
          <a:p>
            <a:pPr lvl="0" algn="ctr" rtl="1"/>
            <a:r>
              <a:rPr lang="fa-IR" sz="5400" dirty="0" smtClean="0">
                <a:cs typeface="B Titr" panose="00000700000000000000" pitchFamily="2" charset="-78"/>
              </a:rPr>
              <a:t>عنوان فصل</a:t>
            </a:r>
            <a:endParaRPr lang="fa-IR" sz="5400" dirty="0">
              <a:cs typeface="B Titr" panose="00000700000000000000" pitchFamily="2" charset="-78"/>
            </a:endParaRPr>
          </a:p>
        </p:txBody>
      </p:sp>
      <p:sp>
        <p:nvSpPr>
          <p:cNvPr id="179" name="Google Shape;179;p32"/>
          <p:cNvSpPr txBox="1">
            <a:spLocks noGrp="1"/>
          </p:cNvSpPr>
          <p:nvPr>
            <p:ph type="title"/>
          </p:nvPr>
        </p:nvSpPr>
        <p:spPr>
          <a:xfrm>
            <a:off x="740587" y="1939609"/>
            <a:ext cx="2051100" cy="952050"/>
          </a:xfrm>
          <a:prstGeom prst="rect">
            <a:avLst/>
          </a:prstGeom>
        </p:spPr>
        <p:txBody>
          <a:bodyPr spcFirstLastPara="1" wrap="square" lIns="91425" tIns="91425" rIns="91425" bIns="91425" anchor="t" anchorCtr="0">
            <a:noAutofit/>
          </a:bodyPr>
          <a:lstStyle/>
          <a:p>
            <a:pPr lvl="0" algn="ctr" rtl="1"/>
            <a:r>
              <a:rPr lang="fa-IR" sz="5400" dirty="0" smtClean="0">
                <a:solidFill>
                  <a:srgbClr val="FDC97A"/>
                </a:solidFill>
                <a:cs typeface="B Titr" panose="00000700000000000000" pitchFamily="2" charset="-78"/>
              </a:rPr>
              <a:t>بخش 1</a:t>
            </a:r>
            <a:endParaRPr lang="fa-IR" sz="5400" dirty="0">
              <a:solidFill>
                <a:srgbClr val="FDC97A"/>
              </a:solidFill>
              <a:cs typeface="B Titr" panose="00000700000000000000" pitchFamily="2" charset="-78"/>
            </a:endParaRPr>
          </a:p>
        </p:txBody>
      </p:sp>
      <p:sp>
        <p:nvSpPr>
          <p:cNvPr id="180" name="Google Shape;180;p32"/>
          <p:cNvSpPr txBox="1">
            <a:spLocks noGrp="1"/>
          </p:cNvSpPr>
          <p:nvPr>
            <p:ph type="subTitle" idx="1"/>
          </p:nvPr>
        </p:nvSpPr>
        <p:spPr>
          <a:xfrm flipH="1">
            <a:off x="145252" y="3815225"/>
            <a:ext cx="3699815" cy="447541"/>
          </a:xfrm>
          <a:prstGeom prst="rect">
            <a:avLst/>
          </a:prstGeom>
        </p:spPr>
        <p:txBody>
          <a:bodyPr spcFirstLastPara="1" wrap="square" lIns="91425" tIns="91425" rIns="91425" bIns="91425" anchor="b" anchorCtr="0">
            <a:noAutofit/>
          </a:bodyPr>
          <a:lstStyle/>
          <a:p>
            <a:pPr marL="0" lvl="0" indent="0" algn="r"/>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24"/>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18699" y="680320"/>
            <a:ext cx="1732723" cy="1732723"/>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92050" y="705588"/>
            <a:ext cx="1707455" cy="1707455"/>
          </a:xfrm>
          <a:prstGeom prst="rect">
            <a:avLst/>
          </a:prstGeom>
        </p:spPr>
      </p:pic>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992050" y="2932540"/>
            <a:ext cx="1865732" cy="1865732"/>
          </a:xfrm>
          <a:prstGeom prst="rect">
            <a:avLst/>
          </a:prstGeom>
        </p:spPr>
      </p:pic>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18699" y="2778422"/>
            <a:ext cx="1866378" cy="1866378"/>
          </a:xfrm>
          <a:prstGeom prst="rect">
            <a:avLst/>
          </a:prstGeom>
        </p:spPr>
      </p:pic>
      <p:pic>
        <p:nvPicPr>
          <p:cNvPr id="9" name="Picture 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0262" y="2678446"/>
            <a:ext cx="1865732" cy="1865732"/>
          </a:xfrm>
          <a:prstGeom prst="rect">
            <a:avLst/>
          </a:prstGeom>
        </p:spPr>
      </p:pic>
      <p:pic>
        <p:nvPicPr>
          <p:cNvPr id="10" name="Picture 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565985" y="2912077"/>
            <a:ext cx="1732723" cy="1732723"/>
          </a:xfrm>
          <a:prstGeom prst="rect">
            <a:avLst/>
          </a:prstGeom>
        </p:spPr>
      </p:pic>
      <p:pic>
        <p:nvPicPr>
          <p:cNvPr id="19" name="Picture 1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80262" y="680320"/>
            <a:ext cx="1648954" cy="1648954"/>
          </a:xfrm>
          <a:prstGeom prst="rect">
            <a:avLst/>
          </a:prstGeom>
        </p:spPr>
      </p:pic>
      <p:pic>
        <p:nvPicPr>
          <p:cNvPr id="2" name="Picture 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516028" y="751386"/>
            <a:ext cx="1615858" cy="1615858"/>
          </a:xfrm>
          <a:prstGeom prst="rect">
            <a:avLst/>
          </a:prstGeom>
        </p:spPr>
      </p:pic>
      <p:sp>
        <p:nvSpPr>
          <p:cNvPr id="20" name="Google Shape;1397;p56"/>
          <p:cNvSpPr txBox="1">
            <a:spLocks noGrp="1"/>
          </p:cNvSpPr>
          <p:nvPr>
            <p:ph type="ctrTitle" idx="4294967295"/>
          </p:nvPr>
        </p:nvSpPr>
        <p:spPr>
          <a:xfrm>
            <a:off x="3561970" y="43719"/>
            <a:ext cx="2558004" cy="698677"/>
          </a:xfrm>
          <a:prstGeom prst="rect">
            <a:avLst/>
          </a:prstGeom>
        </p:spPr>
        <p:txBody>
          <a:bodyPr spcFirstLastPara="1" wrap="square" lIns="91425" tIns="91425" rIns="91425" bIns="91425" anchor="t" anchorCtr="0">
            <a:noAutofit/>
          </a:bodyPr>
          <a:lstStyle/>
          <a:p>
            <a:pPr marL="0" lvl="0" indent="0" algn="ctr" rtl="1"/>
            <a:r>
              <a:rPr lang="fa-IR" b="1" dirty="0" smtClean="0">
                <a:latin typeface="Shabnam" panose="020B0603030804020204" pitchFamily="34" charset="-78"/>
                <a:cs typeface="Shabnam" panose="020B0603030804020204" pitchFamily="34" charset="-78"/>
              </a:rPr>
              <a:t>تصاویر اضافی</a:t>
            </a:r>
            <a:endParaRPr lang="fa-IR" b="1" dirty="0">
              <a:latin typeface="Shabnam" panose="020B0603030804020204" pitchFamily="34" charset="-78"/>
              <a:cs typeface="Shabnam" panose="020B0603030804020204" pitchFamily="34" charset="-78"/>
            </a:endParaRPr>
          </a:p>
        </p:txBody>
      </p:sp>
    </p:spTree>
    <p:extLst>
      <p:ext uri="{BB962C8B-B14F-4D97-AF65-F5344CB8AC3E}">
        <p14:creationId xmlns:p14="http://schemas.microsoft.com/office/powerpoint/2010/main" val="254863288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5"/>
        <p:cNvGrpSpPr/>
        <p:nvPr/>
      </p:nvGrpSpPr>
      <p:grpSpPr>
        <a:xfrm>
          <a:off x="0" y="0"/>
          <a:ext cx="0" cy="0"/>
          <a:chOff x="0" y="0"/>
          <a:chExt cx="0" cy="0"/>
        </a:xfrm>
      </p:grpSpPr>
      <p:grpSp>
        <p:nvGrpSpPr>
          <p:cNvPr id="1459" name="Google Shape;1459;p61"/>
          <p:cNvGrpSpPr/>
          <p:nvPr/>
        </p:nvGrpSpPr>
        <p:grpSpPr>
          <a:xfrm>
            <a:off x="3114463" y="3498875"/>
            <a:ext cx="2915050" cy="754200"/>
            <a:chOff x="2052655" y="3498875"/>
            <a:chExt cx="2915050" cy="754200"/>
          </a:xfrm>
        </p:grpSpPr>
        <p:sp>
          <p:nvSpPr>
            <p:cNvPr id="1460" name="Google Shape;1460;p61"/>
            <p:cNvSpPr/>
            <p:nvPr/>
          </p:nvSpPr>
          <p:spPr>
            <a:xfrm>
              <a:off x="3114480" y="3498875"/>
              <a:ext cx="791400" cy="754200"/>
            </a:xfrm>
            <a:prstGeom prst="roundRect">
              <a:avLst>
                <a:gd name="adj" fmla="val 16667"/>
              </a:avLst>
            </a:prstGeom>
            <a:solidFill>
              <a:srgbClr val="AFA8D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 name="Google Shape;1461;p61"/>
            <p:cNvSpPr/>
            <p:nvPr/>
          </p:nvSpPr>
          <p:spPr>
            <a:xfrm>
              <a:off x="4176300" y="3498875"/>
              <a:ext cx="791400" cy="754200"/>
            </a:xfrm>
            <a:prstGeom prst="roundRect">
              <a:avLst>
                <a:gd name="adj" fmla="val 16667"/>
              </a:avLst>
            </a:prstGeom>
            <a:solidFill>
              <a:srgbClr val="645CA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 name="Google Shape;1462;p61"/>
            <p:cNvSpPr/>
            <p:nvPr/>
          </p:nvSpPr>
          <p:spPr>
            <a:xfrm>
              <a:off x="2052655" y="3498875"/>
              <a:ext cx="791400" cy="754200"/>
            </a:xfrm>
            <a:prstGeom prst="roundRect">
              <a:avLst>
                <a:gd name="adj" fmla="val 16667"/>
              </a:avLst>
            </a:prstGeom>
            <a:solidFill>
              <a:srgbClr val="D77EA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 name="Google Shape;1463;p6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#afa8d0</a:t>
              </a:r>
              <a:endParaRPr sz="1000" dirty="0">
                <a:solidFill>
                  <a:srgbClr val="FFFFFF"/>
                </a:solidFill>
              </a:endParaRPr>
            </a:p>
          </p:txBody>
        </p:sp>
        <p:sp>
          <p:nvSpPr>
            <p:cNvPr id="1464" name="Google Shape;1464;p6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#645ca7</a:t>
              </a:r>
              <a:endParaRPr sz="1000" dirty="0">
                <a:solidFill>
                  <a:srgbClr val="FFFFFF"/>
                </a:solidFill>
              </a:endParaRPr>
            </a:p>
          </p:txBody>
        </p:sp>
        <p:sp>
          <p:nvSpPr>
            <p:cNvPr id="1465" name="Google Shape;1465;p6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#d77ead</a:t>
              </a:r>
              <a:endParaRPr sz="1000" dirty="0">
                <a:solidFill>
                  <a:srgbClr val="FFFFFF"/>
                </a:solidFill>
              </a:endParaRPr>
            </a:p>
          </p:txBody>
        </p:sp>
      </p:grpSp>
      <p:sp>
        <p:nvSpPr>
          <p:cNvPr id="12" name="Google Shape;1479;p65"/>
          <p:cNvSpPr txBox="1">
            <a:spLocks/>
          </p:cNvSpPr>
          <p:nvPr/>
        </p:nvSpPr>
        <p:spPr>
          <a:xfrm>
            <a:off x="1078091" y="767150"/>
            <a:ext cx="70473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20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فونت های به کار رفته در این قالب</a:t>
            </a:r>
            <a:endParaRPr kumimoji="0" lang="fa-IR" sz="2000" b="0" i="0" u="none" strike="noStrike" kern="0" cap="none" spc="0" normalizeH="0" baseline="0" noProof="0" dirty="0">
              <a:ln>
                <a:noFill/>
              </a:ln>
              <a:solidFill>
                <a:srgbClr val="000000"/>
              </a:solidFill>
              <a:effectLst/>
              <a:uLnTx/>
              <a:uFillTx/>
              <a:latin typeface="Shabnam" panose="020B0603030804020204" pitchFamily="34" charset="-78"/>
              <a:cs typeface="Shabnam" panose="020B0603030804020204" pitchFamily="34" charset="-78"/>
              <a:sym typeface="Arial"/>
            </a:endParaRPr>
          </a:p>
        </p:txBody>
      </p:sp>
      <p:sp>
        <p:nvSpPr>
          <p:cNvPr id="13" name="Google Shape;1479;p65"/>
          <p:cNvSpPr txBox="1">
            <a:spLocks/>
          </p:cNvSpPr>
          <p:nvPr/>
        </p:nvSpPr>
        <p:spPr>
          <a:xfrm>
            <a:off x="1059270" y="2740138"/>
            <a:ext cx="70473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20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رنگ های به کار رفته در این قالب</a:t>
            </a:r>
            <a:endParaRPr kumimoji="0" lang="fa-IR" sz="2000" b="0" i="0" u="none" strike="noStrike" kern="0" cap="none" spc="0" normalizeH="0" baseline="0" noProof="0" dirty="0">
              <a:ln>
                <a:noFill/>
              </a:ln>
              <a:solidFill>
                <a:srgbClr val="000000"/>
              </a:solidFill>
              <a:effectLst/>
              <a:uLnTx/>
              <a:uFillTx/>
              <a:latin typeface="Shabnam" panose="020B0603030804020204" pitchFamily="34" charset="-78"/>
              <a:cs typeface="Shabnam" panose="020B0603030804020204" pitchFamily="34" charset="-78"/>
              <a:sym typeface="Arial"/>
            </a:endParaRPr>
          </a:p>
        </p:txBody>
      </p:sp>
      <p:sp>
        <p:nvSpPr>
          <p:cNvPr id="14" name="Google Shape;1479;p65"/>
          <p:cNvSpPr txBox="1">
            <a:spLocks/>
          </p:cNvSpPr>
          <p:nvPr/>
        </p:nvSpPr>
        <p:spPr>
          <a:xfrm>
            <a:off x="982781" y="1562306"/>
            <a:ext cx="70473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R="0" lvl="0" algn="ctr" defTabSz="914400" rtl="1" eaLnBrk="1" fontAlgn="auto" latinLnBrk="0" hangingPunct="1">
              <a:lnSpc>
                <a:spcPct val="100000"/>
              </a:lnSpc>
              <a:spcBef>
                <a:spcPts val="0"/>
              </a:spcBef>
              <a:spcAft>
                <a:spcPts val="0"/>
              </a:spcAft>
              <a:buClr>
                <a:srgbClr val="000000"/>
              </a:buClr>
              <a:buSzTx/>
              <a:tabLst/>
              <a:defRPr/>
            </a:pPr>
            <a:r>
              <a:rPr kumimoji="0" lang="fa-IR" sz="20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فونت شبنم </a:t>
            </a:r>
            <a:r>
              <a:rPr kumimoji="0" lang="en-US" sz="2000" b="0" i="0" u="none" strike="noStrike" kern="0" cap="none" spc="0" normalizeH="0" baseline="0" noProof="0" dirty="0" err="1" smtClean="0">
                <a:ln>
                  <a:noFill/>
                </a:ln>
                <a:solidFill>
                  <a:srgbClr val="FFFFFF"/>
                </a:solidFill>
                <a:effectLst/>
                <a:uLnTx/>
                <a:uFillTx/>
                <a:latin typeface="Shabnam" panose="020B0603030804020204" pitchFamily="34" charset="-78"/>
                <a:cs typeface="Shabnam" panose="020B0603030804020204" pitchFamily="34" charset="-78"/>
                <a:sym typeface="Arial"/>
              </a:rPr>
              <a:t>Shabnam</a:t>
            </a:r>
            <a:endParaRPr kumimoji="0" lang="fa-IR" sz="2000" b="0" i="0" u="none" strike="noStrike" kern="0" cap="none" spc="0" normalizeH="0" baseline="0" noProof="0" dirty="0">
              <a:ln>
                <a:noFill/>
              </a:ln>
              <a:solidFill>
                <a:srgbClr val="000000"/>
              </a:solidFill>
              <a:effectLst/>
              <a:uLnTx/>
              <a:uFillTx/>
              <a:latin typeface="Shabnam" panose="020B0603030804020204" pitchFamily="34" charset="-78"/>
              <a:cs typeface="Shabnam" panose="020B0603030804020204" pitchFamily="34" charset="-78"/>
              <a:sym typeface="Arial"/>
            </a:endParaRPr>
          </a:p>
        </p:txBody>
      </p:sp>
      <p:sp>
        <p:nvSpPr>
          <p:cNvPr id="15" name="Google Shape;1479;p65"/>
          <p:cNvSpPr txBox="1">
            <a:spLocks/>
          </p:cNvSpPr>
          <p:nvPr/>
        </p:nvSpPr>
        <p:spPr>
          <a:xfrm>
            <a:off x="2867898" y="2079843"/>
            <a:ext cx="3467685"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R="0" lvl="0" algn="ctr" defTabSz="914400" rtl="1" eaLnBrk="1" fontAlgn="auto" latinLnBrk="0" hangingPunct="1">
              <a:lnSpc>
                <a:spcPct val="100000"/>
              </a:lnSpc>
              <a:spcBef>
                <a:spcPts val="0"/>
              </a:spcBef>
              <a:spcAft>
                <a:spcPts val="0"/>
              </a:spcAft>
              <a:buClr>
                <a:srgbClr val="000000"/>
              </a:buClr>
              <a:buSzTx/>
              <a:tabLst/>
              <a:defRPr/>
            </a:pPr>
            <a:r>
              <a:rPr kumimoji="0" lang="fa-IR" sz="2000" b="0" i="0" u="none" strike="noStrike" kern="0" cap="none" spc="0" normalizeH="0" baseline="0" noProof="0" dirty="0" smtClean="0">
                <a:ln>
                  <a:noFill/>
                </a:ln>
                <a:solidFill>
                  <a:srgbClr val="FFFFFF"/>
                </a:solidFill>
                <a:effectLst/>
                <a:uLnTx/>
                <a:uFillTx/>
                <a:latin typeface="Cinema" panose="01000500000000020002" pitchFamily="2" charset="-78"/>
                <a:cs typeface="B Titr" panose="00000700000000000000" pitchFamily="2" charset="-78"/>
                <a:sym typeface="Arial"/>
              </a:rPr>
              <a:t>فونت ب تیتر </a:t>
            </a:r>
            <a:r>
              <a:rPr lang="en-US" sz="2000" dirty="0" smtClean="0">
                <a:solidFill>
                  <a:srgbClr val="FFFFFF"/>
                </a:solidFill>
                <a:latin typeface="Shabnam" panose="020B0603030804020204" pitchFamily="34" charset="-78"/>
                <a:cs typeface="Shabnam" panose="020B0603030804020204" pitchFamily="34" charset="-78"/>
              </a:rPr>
              <a:t>B </a:t>
            </a:r>
            <a:r>
              <a:rPr lang="en-US" sz="2000" dirty="0" err="1" smtClean="0">
                <a:solidFill>
                  <a:srgbClr val="FFFFFF"/>
                </a:solidFill>
                <a:latin typeface="Shabnam" panose="020B0603030804020204" pitchFamily="34" charset="-78"/>
                <a:cs typeface="Shabnam" panose="020B0603030804020204" pitchFamily="34" charset="-78"/>
              </a:rPr>
              <a:t>Titr</a:t>
            </a:r>
            <a:r>
              <a:rPr kumimoji="0" lang="en-US" sz="20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 </a:t>
            </a:r>
            <a:endParaRPr kumimoji="0" lang="fa-IR" sz="2000" b="0" i="0" u="none" strike="noStrike" kern="0" cap="none" spc="0" normalizeH="0" baseline="0" noProof="0" dirty="0">
              <a:ln>
                <a:noFill/>
              </a:ln>
              <a:solidFill>
                <a:srgbClr val="000000"/>
              </a:solidFill>
              <a:effectLst/>
              <a:uLnTx/>
              <a:uFillTx/>
              <a:latin typeface="Shabnam" panose="020B0603030804020204" pitchFamily="34" charset="-78"/>
              <a:cs typeface="Shabnam" panose="020B0603030804020204" pitchFamily="34" charset="-78"/>
              <a:sym typeface="Arial"/>
            </a:endParaRPr>
          </a:p>
        </p:txBody>
      </p:sp>
      <p:sp>
        <p:nvSpPr>
          <p:cNvPr id="16" name="Rounded Rectangle 15"/>
          <p:cNvSpPr/>
          <p:nvPr/>
        </p:nvSpPr>
        <p:spPr>
          <a:xfrm>
            <a:off x="2715844" y="1466243"/>
            <a:ext cx="3581175" cy="1156927"/>
          </a:xfrm>
          <a:prstGeom prst="roundRect">
            <a:avLst/>
          </a:prstGeom>
          <a:noFill/>
          <a:ln>
            <a:solidFill>
              <a:schemeClr val="accent6">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ea typeface="+mn-ea"/>
              <a:cs typeface="+mn-cs"/>
              <a:sym typeface="Arial"/>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739"/>
        <p:cNvGrpSpPr/>
        <p:nvPr/>
      </p:nvGrpSpPr>
      <p:grpSpPr>
        <a:xfrm>
          <a:off x="0" y="0"/>
          <a:ext cx="0" cy="0"/>
          <a:chOff x="0" y="0"/>
          <a:chExt cx="0" cy="0"/>
        </a:xfrm>
      </p:grpSpPr>
      <p:grpSp>
        <p:nvGrpSpPr>
          <p:cNvPr id="3740" name="Google Shape;3740;p70"/>
          <p:cNvGrpSpPr/>
          <p:nvPr/>
        </p:nvGrpSpPr>
        <p:grpSpPr>
          <a:xfrm>
            <a:off x="5149336" y="2433632"/>
            <a:ext cx="442841" cy="514271"/>
            <a:chOff x="4727025" y="1332775"/>
            <a:chExt cx="59900" cy="69625"/>
          </a:xfrm>
        </p:grpSpPr>
        <p:sp>
          <p:nvSpPr>
            <p:cNvPr id="3741" name="Google Shape;3741;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42" name="Google Shape;3742;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743" name="Google Shape;3743;p70"/>
          <p:cNvGrpSpPr/>
          <p:nvPr/>
        </p:nvGrpSpPr>
        <p:grpSpPr>
          <a:xfrm>
            <a:off x="5824653" y="1681120"/>
            <a:ext cx="500909" cy="500899"/>
            <a:chOff x="4820425" y="1329900"/>
            <a:chExt cx="70175" cy="70350"/>
          </a:xfrm>
        </p:grpSpPr>
        <p:sp>
          <p:nvSpPr>
            <p:cNvPr id="3744" name="Google Shape;3744;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45" name="Google Shape;3745;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46" name="Google Shape;3746;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47" name="Google Shape;3747;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748" name="Google Shape;3748;p70"/>
          <p:cNvGrpSpPr/>
          <p:nvPr/>
        </p:nvGrpSpPr>
        <p:grpSpPr>
          <a:xfrm>
            <a:off x="6477276" y="1692910"/>
            <a:ext cx="538135" cy="493119"/>
            <a:chOff x="4903200" y="1331525"/>
            <a:chExt cx="73575" cy="67425"/>
          </a:xfrm>
        </p:grpSpPr>
        <p:sp>
          <p:nvSpPr>
            <p:cNvPr id="3749" name="Google Shape;3749;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50" name="Google Shape;3750;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751" name="Google Shape;3751;p70"/>
          <p:cNvGrpSpPr/>
          <p:nvPr/>
        </p:nvGrpSpPr>
        <p:grpSpPr>
          <a:xfrm>
            <a:off x="5737227" y="2434888"/>
            <a:ext cx="544563" cy="511895"/>
            <a:chOff x="4815575" y="1416800"/>
            <a:chExt cx="73750" cy="71400"/>
          </a:xfrm>
        </p:grpSpPr>
        <p:sp>
          <p:nvSpPr>
            <p:cNvPr id="3752" name="Google Shape;3752;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53" name="Google Shape;3753;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54" name="Google Shape;3754;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755" name="Google Shape;3755;p70"/>
          <p:cNvGrpSpPr/>
          <p:nvPr/>
        </p:nvGrpSpPr>
        <p:grpSpPr>
          <a:xfrm>
            <a:off x="6433852" y="2434594"/>
            <a:ext cx="602914" cy="512477"/>
            <a:chOff x="4902475" y="1418875"/>
            <a:chExt cx="74500" cy="63775"/>
          </a:xfrm>
        </p:grpSpPr>
        <p:sp>
          <p:nvSpPr>
            <p:cNvPr id="3756" name="Google Shape;3756;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57" name="Google Shape;3757;p70"/>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758" name="Google Shape;3758;p70"/>
          <p:cNvGrpSpPr/>
          <p:nvPr/>
        </p:nvGrpSpPr>
        <p:grpSpPr>
          <a:xfrm>
            <a:off x="5849724" y="3173833"/>
            <a:ext cx="515391" cy="525699"/>
            <a:chOff x="4818100" y="1507675"/>
            <a:chExt cx="71225" cy="71625"/>
          </a:xfrm>
        </p:grpSpPr>
        <p:sp>
          <p:nvSpPr>
            <p:cNvPr id="3759" name="Google Shape;3759;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60" name="Google Shape;3760;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61" name="Google Shape;3761;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62" name="Google Shape;3762;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763" name="Google Shape;3763;p70"/>
          <p:cNvGrpSpPr/>
          <p:nvPr/>
        </p:nvGrpSpPr>
        <p:grpSpPr>
          <a:xfrm>
            <a:off x="5187827" y="3195365"/>
            <a:ext cx="522956" cy="489869"/>
            <a:chOff x="4721450" y="1509475"/>
            <a:chExt cx="79350" cy="74325"/>
          </a:xfrm>
        </p:grpSpPr>
        <p:sp>
          <p:nvSpPr>
            <p:cNvPr id="3764" name="Google Shape;3764;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65" name="Google Shape;3765;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66" name="Google Shape;3766;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67" name="Google Shape;3767;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768" name="Google Shape;3768;p70"/>
          <p:cNvGrpSpPr/>
          <p:nvPr/>
        </p:nvGrpSpPr>
        <p:grpSpPr>
          <a:xfrm>
            <a:off x="6511069" y="3175117"/>
            <a:ext cx="525704" cy="535436"/>
            <a:chOff x="4906800" y="1507500"/>
            <a:chExt cx="70350" cy="71075"/>
          </a:xfrm>
        </p:grpSpPr>
        <p:sp>
          <p:nvSpPr>
            <p:cNvPr id="3769" name="Google Shape;3769;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70" name="Google Shape;3770;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71" name="Google Shape;3771;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72" name="Google Shape;3772;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73" name="Google Shape;3773;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774" name="Google Shape;3774;p70"/>
          <p:cNvGrpSpPr/>
          <p:nvPr/>
        </p:nvGrpSpPr>
        <p:grpSpPr>
          <a:xfrm>
            <a:off x="4543891" y="1681098"/>
            <a:ext cx="508054" cy="508095"/>
            <a:chOff x="3736598" y="2170606"/>
            <a:chExt cx="404889" cy="404889"/>
          </a:xfrm>
        </p:grpSpPr>
        <p:sp>
          <p:nvSpPr>
            <p:cNvPr id="3775" name="Google Shape;3775;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76" name="Google Shape;3776;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77" name="Google Shape;3777;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78" name="Google Shape;3778;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779" name="Google Shape;3779;p70"/>
          <p:cNvGrpSpPr/>
          <p:nvPr/>
        </p:nvGrpSpPr>
        <p:grpSpPr>
          <a:xfrm>
            <a:off x="3831931" y="1681193"/>
            <a:ext cx="575790" cy="507904"/>
            <a:chOff x="3161917" y="2170682"/>
            <a:chExt cx="458870" cy="404737"/>
          </a:xfrm>
        </p:grpSpPr>
        <p:sp>
          <p:nvSpPr>
            <p:cNvPr id="3780" name="Google Shape;3780;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81" name="Google Shape;3781;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82" name="Google Shape;3782;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783" name="Google Shape;3783;p70"/>
          <p:cNvGrpSpPr/>
          <p:nvPr/>
        </p:nvGrpSpPr>
        <p:grpSpPr>
          <a:xfrm>
            <a:off x="3859461" y="2441565"/>
            <a:ext cx="520730" cy="498567"/>
            <a:chOff x="3179914" y="2889488"/>
            <a:chExt cx="422876" cy="404911"/>
          </a:xfrm>
        </p:grpSpPr>
        <p:sp>
          <p:nvSpPr>
            <p:cNvPr id="3784" name="Google Shape;3784;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85" name="Google Shape;3785;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86" name="Google Shape;3786;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87" name="Google Shape;3787;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88" name="Google Shape;3788;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89" name="Google Shape;3789;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790" name="Google Shape;3790;p70"/>
          <p:cNvGrpSpPr/>
          <p:nvPr/>
        </p:nvGrpSpPr>
        <p:grpSpPr>
          <a:xfrm>
            <a:off x="4488141" y="2441525"/>
            <a:ext cx="516145" cy="498648"/>
            <a:chOff x="3729467" y="2889422"/>
            <a:chExt cx="419153" cy="404977"/>
          </a:xfrm>
        </p:grpSpPr>
        <p:sp>
          <p:nvSpPr>
            <p:cNvPr id="3791" name="Google Shape;3791;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92" name="Google Shape;3792;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93" name="Google Shape;3793;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94" name="Google Shape;3794;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95" name="Google Shape;3795;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96" name="Google Shape;3796;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97" name="Google Shape;3797;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3798" name="Google Shape;3798;p70"/>
          <p:cNvSpPr/>
          <p:nvPr/>
        </p:nvSpPr>
        <p:spPr>
          <a:xfrm>
            <a:off x="7506366" y="1688520"/>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799" name="Google Shape;3799;p70"/>
          <p:cNvSpPr/>
          <p:nvPr/>
        </p:nvSpPr>
        <p:spPr>
          <a:xfrm>
            <a:off x="7205821" y="1670923"/>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00" name="Google Shape;3800;p70"/>
          <p:cNvSpPr/>
          <p:nvPr/>
        </p:nvSpPr>
        <p:spPr>
          <a:xfrm>
            <a:off x="7828110" y="1677377"/>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01" name="Google Shape;3801;p70"/>
          <p:cNvSpPr/>
          <p:nvPr/>
        </p:nvSpPr>
        <p:spPr>
          <a:xfrm>
            <a:off x="8122815" y="1670923"/>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3802" name="Google Shape;3802;p70"/>
          <p:cNvGrpSpPr/>
          <p:nvPr/>
        </p:nvGrpSpPr>
        <p:grpSpPr>
          <a:xfrm>
            <a:off x="7208469" y="1888410"/>
            <a:ext cx="166473" cy="141497"/>
            <a:chOff x="4660325" y="1866850"/>
            <a:chExt cx="68350" cy="58100"/>
          </a:xfrm>
        </p:grpSpPr>
        <p:sp>
          <p:nvSpPr>
            <p:cNvPr id="3803" name="Google Shape;3803;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04" name="Google Shape;3804;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05" name="Google Shape;3805;p70"/>
          <p:cNvGrpSpPr/>
          <p:nvPr/>
        </p:nvGrpSpPr>
        <p:grpSpPr>
          <a:xfrm>
            <a:off x="7517814" y="1914134"/>
            <a:ext cx="162515" cy="90049"/>
            <a:chOff x="4791775" y="1877500"/>
            <a:chExt cx="66725" cy="36975"/>
          </a:xfrm>
        </p:grpSpPr>
        <p:sp>
          <p:nvSpPr>
            <p:cNvPr id="3806" name="Google Shape;3806;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07" name="Google Shape;3807;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08" name="Google Shape;3808;p70"/>
          <p:cNvGrpSpPr/>
          <p:nvPr/>
        </p:nvGrpSpPr>
        <p:grpSpPr>
          <a:xfrm>
            <a:off x="7839527" y="1914134"/>
            <a:ext cx="144979" cy="90049"/>
            <a:chOff x="4923925" y="1877500"/>
            <a:chExt cx="59525" cy="36975"/>
          </a:xfrm>
        </p:grpSpPr>
        <p:sp>
          <p:nvSpPr>
            <p:cNvPr id="3809" name="Google Shape;3809;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10" name="Google Shape;3810;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11" name="Google Shape;3811;p70"/>
          <p:cNvGrpSpPr/>
          <p:nvPr/>
        </p:nvGrpSpPr>
        <p:grpSpPr>
          <a:xfrm>
            <a:off x="8134018" y="1896325"/>
            <a:ext cx="141447" cy="125667"/>
            <a:chOff x="5058450" y="1870100"/>
            <a:chExt cx="58075" cy="51600"/>
          </a:xfrm>
        </p:grpSpPr>
        <p:sp>
          <p:nvSpPr>
            <p:cNvPr id="3812" name="Google Shape;3812;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13" name="Google Shape;3813;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14" name="Google Shape;3814;p70"/>
          <p:cNvGrpSpPr/>
          <p:nvPr/>
        </p:nvGrpSpPr>
        <p:grpSpPr>
          <a:xfrm>
            <a:off x="7548533" y="2318733"/>
            <a:ext cx="101077" cy="107645"/>
            <a:chOff x="4811425" y="2065025"/>
            <a:chExt cx="41500" cy="44200"/>
          </a:xfrm>
        </p:grpSpPr>
        <p:sp>
          <p:nvSpPr>
            <p:cNvPr id="3815" name="Google Shape;3815;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16" name="Google Shape;3816;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17" name="Google Shape;3817;p70"/>
          <p:cNvGrpSpPr/>
          <p:nvPr/>
        </p:nvGrpSpPr>
        <p:grpSpPr>
          <a:xfrm>
            <a:off x="7840970" y="2318946"/>
            <a:ext cx="120867" cy="107218"/>
            <a:chOff x="4929875" y="2065025"/>
            <a:chExt cx="49625" cy="44025"/>
          </a:xfrm>
        </p:grpSpPr>
        <p:sp>
          <p:nvSpPr>
            <p:cNvPr id="3818" name="Google Shape;3818;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19" name="Google Shape;3819;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20" name="Google Shape;3820;p70"/>
          <p:cNvGrpSpPr/>
          <p:nvPr/>
        </p:nvGrpSpPr>
        <p:grpSpPr>
          <a:xfrm>
            <a:off x="8169639" y="2321960"/>
            <a:ext cx="70206" cy="101191"/>
            <a:chOff x="5083925" y="2066350"/>
            <a:chExt cx="28825" cy="41550"/>
          </a:xfrm>
        </p:grpSpPr>
        <p:sp>
          <p:nvSpPr>
            <p:cNvPr id="3821" name="Google Shape;3821;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22" name="Google Shape;3822;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23" name="Google Shape;3823;p70"/>
          <p:cNvGrpSpPr/>
          <p:nvPr/>
        </p:nvGrpSpPr>
        <p:grpSpPr>
          <a:xfrm>
            <a:off x="7201193" y="2337607"/>
            <a:ext cx="181026" cy="69896"/>
            <a:chOff x="4659775" y="2072775"/>
            <a:chExt cx="74325" cy="28700"/>
          </a:xfrm>
        </p:grpSpPr>
        <p:sp>
          <p:nvSpPr>
            <p:cNvPr id="3824" name="Google Shape;3824;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25" name="Google Shape;3825;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26" name="Google Shape;3826;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27" name="Google Shape;3827;p70"/>
          <p:cNvGrpSpPr/>
          <p:nvPr/>
        </p:nvGrpSpPr>
        <p:grpSpPr>
          <a:xfrm>
            <a:off x="8121049" y="2128172"/>
            <a:ext cx="167387" cy="89197"/>
            <a:chOff x="4662475" y="1976500"/>
            <a:chExt cx="68725" cy="36625"/>
          </a:xfrm>
        </p:grpSpPr>
        <p:sp>
          <p:nvSpPr>
            <p:cNvPr id="3828" name="Google Shape;3828;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29" name="Google Shape;3829;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30" name="Google Shape;3830;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31" name="Google Shape;3831;p70"/>
          <p:cNvGrpSpPr/>
          <p:nvPr/>
        </p:nvGrpSpPr>
        <p:grpSpPr>
          <a:xfrm>
            <a:off x="7817954" y="2131612"/>
            <a:ext cx="166899" cy="82317"/>
            <a:chOff x="4920150" y="1977875"/>
            <a:chExt cx="68525" cy="33800"/>
          </a:xfrm>
        </p:grpSpPr>
        <p:sp>
          <p:nvSpPr>
            <p:cNvPr id="3832" name="Google Shape;3832;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33" name="Google Shape;3833;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34" name="Google Shape;3834;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35" name="Google Shape;3835;p70"/>
          <p:cNvGrpSpPr/>
          <p:nvPr/>
        </p:nvGrpSpPr>
        <p:grpSpPr>
          <a:xfrm>
            <a:off x="7229111" y="2535530"/>
            <a:ext cx="125190" cy="127859"/>
            <a:chOff x="4676550" y="2160575"/>
            <a:chExt cx="51400" cy="52500"/>
          </a:xfrm>
        </p:grpSpPr>
        <p:sp>
          <p:nvSpPr>
            <p:cNvPr id="3836" name="Google Shape;3836;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37" name="Google Shape;3837;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38" name="Google Shape;3838;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39" name="Google Shape;3839;p70"/>
          <p:cNvGrpSpPr/>
          <p:nvPr/>
        </p:nvGrpSpPr>
        <p:grpSpPr>
          <a:xfrm>
            <a:off x="7526369" y="2542562"/>
            <a:ext cx="145405" cy="113794"/>
            <a:chOff x="4768325" y="2163475"/>
            <a:chExt cx="59700" cy="46725"/>
          </a:xfrm>
        </p:grpSpPr>
        <p:sp>
          <p:nvSpPr>
            <p:cNvPr id="3840" name="Google Shape;3840;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41" name="Google Shape;3841;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3842" name="Google Shape;3842;p70"/>
          <p:cNvSpPr/>
          <p:nvPr/>
        </p:nvSpPr>
        <p:spPr>
          <a:xfrm>
            <a:off x="7858324" y="2534069"/>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43" name="Google Shape;3843;p70"/>
          <p:cNvSpPr/>
          <p:nvPr/>
        </p:nvSpPr>
        <p:spPr>
          <a:xfrm>
            <a:off x="8130700" y="3541154"/>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44" name="Google Shape;3844;p70"/>
          <p:cNvSpPr/>
          <p:nvPr/>
        </p:nvSpPr>
        <p:spPr>
          <a:xfrm>
            <a:off x="7232156" y="2769375"/>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45" name="Google Shape;3845;p70"/>
          <p:cNvSpPr/>
          <p:nvPr/>
        </p:nvSpPr>
        <p:spPr>
          <a:xfrm>
            <a:off x="7200127" y="3556984"/>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46" name="Google Shape;3846;p70"/>
          <p:cNvSpPr/>
          <p:nvPr/>
        </p:nvSpPr>
        <p:spPr>
          <a:xfrm>
            <a:off x="7217451" y="3038628"/>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47" name="Google Shape;3847;p70"/>
          <p:cNvSpPr/>
          <p:nvPr/>
        </p:nvSpPr>
        <p:spPr>
          <a:xfrm>
            <a:off x="7851200" y="3020545"/>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3848" name="Google Shape;3848;p70"/>
          <p:cNvGrpSpPr/>
          <p:nvPr/>
        </p:nvGrpSpPr>
        <p:grpSpPr>
          <a:xfrm>
            <a:off x="7542687" y="2797656"/>
            <a:ext cx="112768" cy="106853"/>
            <a:chOff x="4768575" y="2253950"/>
            <a:chExt cx="46300" cy="43875"/>
          </a:xfrm>
        </p:grpSpPr>
        <p:sp>
          <p:nvSpPr>
            <p:cNvPr id="3849" name="Google Shape;3849;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50" name="Google Shape;3850;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51" name="Google Shape;3851;p70"/>
          <p:cNvGrpSpPr/>
          <p:nvPr/>
        </p:nvGrpSpPr>
        <p:grpSpPr>
          <a:xfrm>
            <a:off x="7842310" y="3286682"/>
            <a:ext cx="118187" cy="146246"/>
            <a:chOff x="4960900" y="2433225"/>
            <a:chExt cx="48525" cy="60050"/>
          </a:xfrm>
        </p:grpSpPr>
        <p:sp>
          <p:nvSpPr>
            <p:cNvPr id="3852" name="Google Shape;3852;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53" name="Google Shape;3853;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54" name="Google Shape;3854;p70"/>
          <p:cNvGrpSpPr/>
          <p:nvPr/>
        </p:nvGrpSpPr>
        <p:grpSpPr>
          <a:xfrm>
            <a:off x="7530875" y="3550743"/>
            <a:ext cx="136394" cy="143810"/>
            <a:chOff x="4854075" y="2527625"/>
            <a:chExt cx="56000" cy="59050"/>
          </a:xfrm>
        </p:grpSpPr>
        <p:sp>
          <p:nvSpPr>
            <p:cNvPr id="3855" name="Google Shape;3855;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56" name="Google Shape;3856;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3857" name="Google Shape;3857;p70"/>
          <p:cNvSpPr/>
          <p:nvPr/>
        </p:nvSpPr>
        <p:spPr>
          <a:xfrm>
            <a:off x="7546128" y="3293471"/>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58" name="Google Shape;3858;p70"/>
          <p:cNvSpPr/>
          <p:nvPr/>
        </p:nvSpPr>
        <p:spPr>
          <a:xfrm>
            <a:off x="8124794" y="2533125"/>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59" name="Google Shape;3859;p70"/>
          <p:cNvSpPr/>
          <p:nvPr/>
        </p:nvSpPr>
        <p:spPr>
          <a:xfrm>
            <a:off x="7224057" y="3293471"/>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3860" name="Google Shape;3860;p70"/>
          <p:cNvGrpSpPr/>
          <p:nvPr/>
        </p:nvGrpSpPr>
        <p:grpSpPr>
          <a:xfrm>
            <a:off x="8155086" y="3014487"/>
            <a:ext cx="99312" cy="160797"/>
            <a:chOff x="5059700" y="2334775"/>
            <a:chExt cx="40775" cy="66025"/>
          </a:xfrm>
        </p:grpSpPr>
        <p:sp>
          <p:nvSpPr>
            <p:cNvPr id="3861" name="Google Shape;3861;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62" name="Google Shape;3862;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63" name="Google Shape;3863;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64" name="Google Shape;3864;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65" name="Google Shape;3865;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66" name="Google Shape;3866;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67" name="Google Shape;3867;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68" name="Google Shape;3868;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69" name="Google Shape;3869;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70" name="Google Shape;3870;p70"/>
          <p:cNvGrpSpPr/>
          <p:nvPr/>
        </p:nvGrpSpPr>
        <p:grpSpPr>
          <a:xfrm>
            <a:off x="8112250" y="3279619"/>
            <a:ext cx="184984" cy="160371"/>
            <a:chOff x="5037700" y="2430325"/>
            <a:chExt cx="75950" cy="65850"/>
          </a:xfrm>
        </p:grpSpPr>
        <p:sp>
          <p:nvSpPr>
            <p:cNvPr id="3871" name="Google Shape;3871;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72" name="Google Shape;3872;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73" name="Google Shape;3873;p70"/>
          <p:cNvGrpSpPr/>
          <p:nvPr/>
        </p:nvGrpSpPr>
        <p:grpSpPr>
          <a:xfrm>
            <a:off x="7531756" y="3046071"/>
            <a:ext cx="173014" cy="97629"/>
            <a:chOff x="4756975" y="2341800"/>
            <a:chExt cx="91975" cy="51925"/>
          </a:xfrm>
        </p:grpSpPr>
        <p:sp>
          <p:nvSpPr>
            <p:cNvPr id="3874" name="Google Shape;3874;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75" name="Google Shape;3875;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76" name="Google Shape;3876;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77" name="Google Shape;3877;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78" name="Google Shape;3878;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79" name="Google Shape;3879;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80" name="Google Shape;3880;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81" name="Google Shape;3881;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82" name="Google Shape;3882;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83" name="Google Shape;3883;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84" name="Google Shape;3884;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85" name="Google Shape;3885;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86" name="Google Shape;3886;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87" name="Google Shape;3887;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88" name="Google Shape;3888;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89" name="Google Shape;3889;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90" name="Google Shape;3890;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91" name="Google Shape;3891;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92" name="Google Shape;3892;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93" name="Google Shape;3893;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894" name="Google Shape;3894;p70"/>
          <p:cNvGrpSpPr/>
          <p:nvPr/>
        </p:nvGrpSpPr>
        <p:grpSpPr>
          <a:xfrm>
            <a:off x="7798693" y="3534768"/>
            <a:ext cx="212497" cy="175761"/>
            <a:chOff x="4943575" y="2516350"/>
            <a:chExt cx="98675" cy="81700"/>
          </a:xfrm>
        </p:grpSpPr>
        <p:sp>
          <p:nvSpPr>
            <p:cNvPr id="3895" name="Google Shape;3895;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96" name="Google Shape;3896;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97" name="Google Shape;3897;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98" name="Google Shape;3898;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899" name="Google Shape;3899;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00" name="Google Shape;3900;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01" name="Google Shape;3901;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02" name="Google Shape;3902;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03" name="Google Shape;3903;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04" name="Google Shape;3904;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05" name="Google Shape;3905;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06" name="Google Shape;3906;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07" name="Google Shape;3907;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08" name="Google Shape;3908;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09" name="Google Shape;3909;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10" name="Google Shape;3910;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11" name="Google Shape;3911;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12" name="Google Shape;3912;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13" name="Google Shape;3913;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14" name="Google Shape;3914;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15" name="Google Shape;3915;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16" name="Google Shape;3916;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17" name="Google Shape;3917;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18" name="Google Shape;3918;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19" name="Google Shape;3919;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20" name="Google Shape;3920;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21" name="Google Shape;3921;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22" name="Google Shape;3922;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23" name="Google Shape;3923;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24" name="Google Shape;3924;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25" name="Google Shape;3925;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26" name="Google Shape;3926;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27" name="Google Shape;3927;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28" name="Google Shape;3928;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29" name="Google Shape;3929;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30" name="Google Shape;3930;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31" name="Google Shape;3931;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32" name="Google Shape;3932;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33" name="Google Shape;3933;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34" name="Google Shape;3934;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35" name="Google Shape;3935;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36" name="Google Shape;3936;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37" name="Google Shape;3937;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38" name="Google Shape;3938;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39" name="Google Shape;3939;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40" name="Google Shape;3940;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41" name="Google Shape;3941;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42" name="Google Shape;3942;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43" name="Google Shape;3943;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44" name="Google Shape;3944;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45" name="Google Shape;3945;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46" name="Google Shape;3946;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47" name="Google Shape;3947;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48" name="Google Shape;3948;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49" name="Google Shape;3949;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50" name="Google Shape;3950;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51" name="Google Shape;3951;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52" name="Google Shape;3952;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53" name="Google Shape;3953;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54" name="Google Shape;3954;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55" name="Google Shape;3955;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56" name="Google Shape;3956;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57" name="Google Shape;3957;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58" name="Google Shape;3958;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59" name="Google Shape;3959;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60" name="Google Shape;3960;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61" name="Google Shape;3961;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62" name="Google Shape;3962;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63" name="Google Shape;3963;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64" name="Google Shape;3964;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65" name="Google Shape;3965;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66" name="Google Shape;3966;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67" name="Google Shape;3967;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68" name="Google Shape;3968;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69" name="Google Shape;3969;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70" name="Google Shape;3970;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71" name="Google Shape;3971;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72" name="Google Shape;3972;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973" name="Google Shape;3973;p70"/>
          <p:cNvGrpSpPr/>
          <p:nvPr/>
        </p:nvGrpSpPr>
        <p:grpSpPr>
          <a:xfrm>
            <a:off x="2056754" y="2761011"/>
            <a:ext cx="965351" cy="134611"/>
            <a:chOff x="4411970" y="2962952"/>
            <a:chExt cx="706544" cy="104212"/>
          </a:xfrm>
        </p:grpSpPr>
        <p:sp>
          <p:nvSpPr>
            <p:cNvPr id="3974" name="Google Shape;3974;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75" name="Google Shape;3975;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76" name="Google Shape;3976;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77" name="Google Shape;3977;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978" name="Google Shape;3978;p70"/>
          <p:cNvGrpSpPr/>
          <p:nvPr/>
        </p:nvGrpSpPr>
        <p:grpSpPr>
          <a:xfrm>
            <a:off x="2056754" y="2349925"/>
            <a:ext cx="960158" cy="289172"/>
            <a:chOff x="4411970" y="2726085"/>
            <a:chExt cx="643107" cy="193659"/>
          </a:xfrm>
        </p:grpSpPr>
        <p:sp>
          <p:nvSpPr>
            <p:cNvPr id="3979" name="Google Shape;3979;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80" name="Google Shape;3980;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81" name="Google Shape;3981;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982" name="Google Shape;3982;p70"/>
          <p:cNvGrpSpPr/>
          <p:nvPr/>
        </p:nvGrpSpPr>
        <p:grpSpPr>
          <a:xfrm>
            <a:off x="1059646" y="2616035"/>
            <a:ext cx="833173" cy="259209"/>
            <a:chOff x="4411970" y="4340222"/>
            <a:chExt cx="779467" cy="242683"/>
          </a:xfrm>
        </p:grpSpPr>
        <p:sp>
          <p:nvSpPr>
            <p:cNvPr id="3983" name="Google Shape;3983;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84" name="Google Shape;3984;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85" name="Google Shape;3985;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986" name="Google Shape;3986;p70"/>
          <p:cNvGrpSpPr/>
          <p:nvPr/>
        </p:nvGrpSpPr>
        <p:grpSpPr>
          <a:xfrm>
            <a:off x="2056754" y="2011781"/>
            <a:ext cx="965160" cy="216230"/>
            <a:chOff x="4411970" y="2468674"/>
            <a:chExt cx="747317" cy="167425"/>
          </a:xfrm>
        </p:grpSpPr>
        <p:sp>
          <p:nvSpPr>
            <p:cNvPr id="3987" name="Google Shape;3987;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88" name="Google Shape;3988;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3989" name="Google Shape;3989;p70"/>
          <p:cNvGrpSpPr/>
          <p:nvPr/>
        </p:nvGrpSpPr>
        <p:grpSpPr>
          <a:xfrm>
            <a:off x="1055501" y="1916498"/>
            <a:ext cx="810451" cy="319148"/>
            <a:chOff x="4411970" y="3686602"/>
            <a:chExt cx="797845" cy="314215"/>
          </a:xfrm>
        </p:grpSpPr>
        <p:sp>
          <p:nvSpPr>
            <p:cNvPr id="3990" name="Google Shape;3990;p70"/>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91" name="Google Shape;3991;p70"/>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92" name="Google Shape;3992;p70"/>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93" name="Google Shape;3993;p70"/>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94" name="Google Shape;3994;p70"/>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3995" name="Google Shape;3995;p70"/>
          <p:cNvSpPr/>
          <p:nvPr/>
        </p:nvSpPr>
        <p:spPr>
          <a:xfrm>
            <a:off x="1048350" y="2325085"/>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3996" name="Google Shape;3996;p70"/>
          <p:cNvGrpSpPr/>
          <p:nvPr/>
        </p:nvGrpSpPr>
        <p:grpSpPr>
          <a:xfrm>
            <a:off x="1055598" y="1671022"/>
            <a:ext cx="1970333" cy="208784"/>
            <a:chOff x="6336019" y="3733725"/>
            <a:chExt cx="2566206" cy="351310"/>
          </a:xfrm>
        </p:grpSpPr>
        <p:sp>
          <p:nvSpPr>
            <p:cNvPr id="3997" name="Google Shape;3997;p70"/>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98" name="Google Shape;3998;p70"/>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999" name="Google Shape;3999;p70"/>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00" name="Google Shape;4000;p70"/>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001" name="Google Shape;4001;p70"/>
          <p:cNvGrpSpPr/>
          <p:nvPr/>
        </p:nvGrpSpPr>
        <p:grpSpPr>
          <a:xfrm>
            <a:off x="2056754" y="3278577"/>
            <a:ext cx="946551" cy="153200"/>
            <a:chOff x="4404545" y="3301592"/>
            <a:chExt cx="782403" cy="129272"/>
          </a:xfrm>
        </p:grpSpPr>
        <p:sp>
          <p:nvSpPr>
            <p:cNvPr id="4002" name="Google Shape;4002;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03" name="Google Shape;4003;p70"/>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004" name="Google Shape;4004;p70"/>
          <p:cNvGrpSpPr/>
          <p:nvPr/>
        </p:nvGrpSpPr>
        <p:grpSpPr>
          <a:xfrm>
            <a:off x="2056754" y="3017536"/>
            <a:ext cx="962257" cy="139127"/>
            <a:chOff x="4411970" y="3131459"/>
            <a:chExt cx="710520" cy="117397"/>
          </a:xfrm>
        </p:grpSpPr>
        <p:sp>
          <p:nvSpPr>
            <p:cNvPr id="4005" name="Google Shape;4005;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06" name="Google Shape;4006;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007" name="Google Shape;4007;p70" descr="Timeline background shape"/>
          <p:cNvSpPr/>
          <p:nvPr/>
        </p:nvSpPr>
        <p:spPr>
          <a:xfrm>
            <a:off x="2056754" y="3553691"/>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008" name="Google Shape;4008;p70"/>
          <p:cNvGrpSpPr/>
          <p:nvPr/>
        </p:nvGrpSpPr>
        <p:grpSpPr>
          <a:xfrm>
            <a:off x="1056899" y="2952330"/>
            <a:ext cx="823838" cy="458988"/>
            <a:chOff x="4411970" y="1801825"/>
            <a:chExt cx="734586" cy="409262"/>
          </a:xfrm>
        </p:grpSpPr>
        <p:sp>
          <p:nvSpPr>
            <p:cNvPr id="4009" name="Google Shape;4009;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10" name="Google Shape;4010;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011" name="Google Shape;4011;p70"/>
          <p:cNvGrpSpPr/>
          <p:nvPr/>
        </p:nvGrpSpPr>
        <p:grpSpPr>
          <a:xfrm>
            <a:off x="1056899" y="3500756"/>
            <a:ext cx="856348" cy="212039"/>
            <a:chOff x="4411970" y="2233974"/>
            <a:chExt cx="763574" cy="189068"/>
          </a:xfrm>
        </p:grpSpPr>
        <p:sp>
          <p:nvSpPr>
            <p:cNvPr id="4012" name="Google Shape;4012;p70"/>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13" name="Google Shape;4013;p70"/>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014" name="Google Shape;4014;p70"/>
          <p:cNvGrpSpPr/>
          <p:nvPr/>
        </p:nvGrpSpPr>
        <p:grpSpPr>
          <a:xfrm>
            <a:off x="3167095" y="1676092"/>
            <a:ext cx="511602" cy="511602"/>
            <a:chOff x="5681300" y="2527788"/>
            <a:chExt cx="805800" cy="805800"/>
          </a:xfrm>
        </p:grpSpPr>
        <p:sp>
          <p:nvSpPr>
            <p:cNvPr id="4015" name="Google Shape;4015;p70"/>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16" name="Google Shape;4016;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017" name="Google Shape;4017;p70"/>
          <p:cNvGrpSpPr/>
          <p:nvPr/>
        </p:nvGrpSpPr>
        <p:grpSpPr>
          <a:xfrm>
            <a:off x="3164290" y="2442675"/>
            <a:ext cx="513021" cy="512935"/>
            <a:chOff x="4049800" y="640400"/>
            <a:chExt cx="858900" cy="858900"/>
          </a:xfrm>
        </p:grpSpPr>
        <p:sp>
          <p:nvSpPr>
            <p:cNvPr id="4018" name="Google Shape;4018;p70"/>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19" name="Google Shape;4019;p70"/>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020" name="Google Shape;4020;p70"/>
          <p:cNvGrpSpPr/>
          <p:nvPr/>
        </p:nvGrpSpPr>
        <p:grpSpPr>
          <a:xfrm>
            <a:off x="3081489" y="3094567"/>
            <a:ext cx="686489" cy="686585"/>
            <a:chOff x="5080188" y="927900"/>
            <a:chExt cx="961200" cy="961200"/>
          </a:xfrm>
        </p:grpSpPr>
        <p:sp>
          <p:nvSpPr>
            <p:cNvPr id="4021" name="Google Shape;4021;p70"/>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22" name="Google Shape;4022;p70"/>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23" name="Google Shape;4023;p70"/>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24" name="Google Shape;4024;p70"/>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25" name="Google Shape;4025;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26" name="Google Shape;4026;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27" name="Google Shape;4027;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28" name="Google Shape;4028;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029" name="Google Shape;4029;p70"/>
          <p:cNvGrpSpPr/>
          <p:nvPr/>
        </p:nvGrpSpPr>
        <p:grpSpPr>
          <a:xfrm>
            <a:off x="3864640" y="3187296"/>
            <a:ext cx="510373" cy="510937"/>
            <a:chOff x="7508249" y="1522825"/>
            <a:chExt cx="1326332" cy="1322987"/>
          </a:xfrm>
        </p:grpSpPr>
        <p:sp>
          <p:nvSpPr>
            <p:cNvPr id="4030" name="Google Shape;4030;p70"/>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31" name="Google Shape;4031;p70"/>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32" name="Google Shape;4032;p70"/>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33" name="Google Shape;4033;p70"/>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34" name="Google Shape;4034;p70"/>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35" name="Google Shape;4035;p70"/>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36" name="Google Shape;4036;p70"/>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37" name="Google Shape;4037;p70"/>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38" name="Google Shape;4038;p70"/>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39" name="Google Shape;4039;p70"/>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040" name="Google Shape;4040;p70"/>
          <p:cNvGrpSpPr/>
          <p:nvPr/>
        </p:nvGrpSpPr>
        <p:grpSpPr>
          <a:xfrm>
            <a:off x="4556233" y="3188701"/>
            <a:ext cx="492652" cy="503348"/>
            <a:chOff x="6039282" y="1042577"/>
            <a:chExt cx="734315" cy="731929"/>
          </a:xfrm>
        </p:grpSpPr>
        <p:sp>
          <p:nvSpPr>
            <p:cNvPr id="4041" name="Google Shape;4041;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42" name="Google Shape;4042;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43" name="Google Shape;4043;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44" name="Google Shape;4044;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45" name="Google Shape;4045;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46" name="Google Shape;4046;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47" name="Google Shape;4047;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48" name="Google Shape;4048;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49" name="Google Shape;4049;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50" name="Google Shape;4050;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51" name="Google Shape;4051;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52" name="Google Shape;4052;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53" name="Google Shape;4053;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54" name="Google Shape;4054;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55" name="Google Shape;4055;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56" name="Google Shape;4056;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57" name="Google Shape;4057;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58" name="Google Shape;4058;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59" name="Google Shape;4059;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60" name="Google Shape;4060;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61" name="Google Shape;4061;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062" name="Google Shape;4062;p70"/>
          <p:cNvGrpSpPr/>
          <p:nvPr/>
        </p:nvGrpSpPr>
        <p:grpSpPr>
          <a:xfrm>
            <a:off x="5196647" y="1684742"/>
            <a:ext cx="483304" cy="504902"/>
            <a:chOff x="1825800" y="1651625"/>
            <a:chExt cx="568125" cy="591775"/>
          </a:xfrm>
        </p:grpSpPr>
        <p:sp>
          <p:nvSpPr>
            <p:cNvPr id="4063" name="Google Shape;4063;p70"/>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64" name="Google Shape;4064;p70"/>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65" name="Google Shape;4065;p70"/>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66" name="Google Shape;4066;p70"/>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67" name="Google Shape;4067;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68" name="Google Shape;4068;p70"/>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069" name="Google Shape;4069;p70"/>
          <p:cNvSpPr/>
          <p:nvPr/>
        </p:nvSpPr>
        <p:spPr>
          <a:xfrm>
            <a:off x="7814235" y="2763914"/>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70" name="Google Shape;4070;p70"/>
          <p:cNvSpPr/>
          <p:nvPr/>
        </p:nvSpPr>
        <p:spPr>
          <a:xfrm>
            <a:off x="8130492" y="2792733"/>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71" name="Google Shape;4071;p70"/>
          <p:cNvSpPr/>
          <p:nvPr/>
        </p:nvSpPr>
        <p:spPr>
          <a:xfrm>
            <a:off x="7232606" y="2113670"/>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72" name="Google Shape;4072;p70"/>
          <p:cNvSpPr/>
          <p:nvPr/>
        </p:nvSpPr>
        <p:spPr>
          <a:xfrm flipH="1">
            <a:off x="7539972" y="2113670"/>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8" name="Google Shape;1479;p65"/>
          <p:cNvSpPr txBox="1">
            <a:spLocks noGrp="1"/>
          </p:cNvSpPr>
          <p:nvPr>
            <p:ph type="title"/>
          </p:nvPr>
        </p:nvSpPr>
        <p:spPr>
          <a:xfrm>
            <a:off x="1037487" y="71354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smtClean="0">
                <a:solidFill>
                  <a:schemeClr val="lt1"/>
                </a:solidFill>
                <a:latin typeface="Shabnam" panose="020B0603030804020204" pitchFamily="34" charset="-78"/>
                <a:cs typeface="Shabnam" panose="020B0603030804020204" pitchFamily="34" charset="-78"/>
              </a:rPr>
              <a:t>طرح ها و آیکون های متنوع با قابلیت تغییر سایز و رنگ</a:t>
            </a:r>
            <a:endParaRPr dirty="0">
              <a:latin typeface="Shabnam" panose="020B0603030804020204" pitchFamily="34" charset="-78"/>
              <a:cs typeface="Shabnam" panose="020B0603030804020204" pitchFamily="34" charset="-78"/>
            </a:endParaRPr>
          </a:p>
        </p:txBody>
      </p:sp>
    </p:spTree>
    <p:extLst>
      <p:ext uri="{BB962C8B-B14F-4D97-AF65-F5344CB8AC3E}">
        <p14:creationId xmlns:p14="http://schemas.microsoft.com/office/powerpoint/2010/main" val="94365669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078"/>
        <p:cNvGrpSpPr/>
        <p:nvPr/>
      </p:nvGrpSpPr>
      <p:grpSpPr>
        <a:xfrm>
          <a:off x="0" y="0"/>
          <a:ext cx="0" cy="0"/>
          <a:chOff x="0" y="0"/>
          <a:chExt cx="0" cy="0"/>
        </a:xfrm>
      </p:grpSpPr>
      <p:grpSp>
        <p:nvGrpSpPr>
          <p:cNvPr id="4079" name="Google Shape;4079;p71"/>
          <p:cNvGrpSpPr/>
          <p:nvPr/>
        </p:nvGrpSpPr>
        <p:grpSpPr>
          <a:xfrm>
            <a:off x="722058" y="957091"/>
            <a:ext cx="2492868" cy="1379876"/>
            <a:chOff x="2654821" y="2311071"/>
            <a:chExt cx="2279715" cy="1262120"/>
          </a:xfrm>
        </p:grpSpPr>
        <p:grpSp>
          <p:nvGrpSpPr>
            <p:cNvPr id="4080" name="Google Shape;4080;p71"/>
            <p:cNvGrpSpPr/>
            <p:nvPr/>
          </p:nvGrpSpPr>
          <p:grpSpPr>
            <a:xfrm>
              <a:off x="4034269" y="2840745"/>
              <a:ext cx="40212" cy="36437"/>
              <a:chOff x="4293400" y="2574725"/>
              <a:chExt cx="84425" cy="80100"/>
            </a:xfrm>
          </p:grpSpPr>
          <p:sp>
            <p:nvSpPr>
              <p:cNvPr id="4081" name="Google Shape;4081;p7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082" name="Google Shape;4082;p7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083" name="Google Shape;4083;p71"/>
            <p:cNvGrpSpPr/>
            <p:nvPr/>
          </p:nvGrpSpPr>
          <p:grpSpPr>
            <a:xfrm>
              <a:off x="3894606" y="2334874"/>
              <a:ext cx="913198" cy="518984"/>
              <a:chOff x="4000175" y="1462675"/>
              <a:chExt cx="1917275" cy="1140875"/>
            </a:xfrm>
          </p:grpSpPr>
          <p:sp>
            <p:nvSpPr>
              <p:cNvPr id="4084" name="Google Shape;4084;p7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085" name="Google Shape;4085;p71"/>
              <p:cNvGrpSpPr/>
              <p:nvPr/>
            </p:nvGrpSpPr>
            <p:grpSpPr>
              <a:xfrm>
                <a:off x="4000175" y="1462675"/>
                <a:ext cx="1917275" cy="1140875"/>
                <a:chOff x="4000175" y="1462675"/>
                <a:chExt cx="1917275" cy="1140875"/>
              </a:xfrm>
            </p:grpSpPr>
            <p:sp>
              <p:nvSpPr>
                <p:cNvPr id="4086" name="Google Shape;4086;p7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087" name="Google Shape;4087;p7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88" name="Google Shape;4088;p7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89" name="Google Shape;4089;p7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90" name="Google Shape;4090;p7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A6CBC2"/>
                    </a:solidFill>
                    <a:effectLst/>
                    <a:uLnTx/>
                    <a:uFillTx/>
                    <a:latin typeface="Arial"/>
                    <a:cs typeface="Arial"/>
                    <a:sym typeface="Arial"/>
                  </a:endParaRPr>
                </a:p>
              </p:txBody>
            </p:sp>
            <p:sp>
              <p:nvSpPr>
                <p:cNvPr id="4091" name="Google Shape;4091;p7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4092" name="Google Shape;4092;p71"/>
            <p:cNvGrpSpPr/>
            <p:nvPr/>
          </p:nvGrpSpPr>
          <p:grpSpPr>
            <a:xfrm>
              <a:off x="3875768" y="2846704"/>
              <a:ext cx="44796" cy="47366"/>
              <a:chOff x="3960625" y="2587825"/>
              <a:chExt cx="94050" cy="104125"/>
            </a:xfrm>
          </p:grpSpPr>
          <p:sp>
            <p:nvSpPr>
              <p:cNvPr id="4093" name="Google Shape;4093;p7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094" name="Google Shape;4094;p7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095" name="Google Shape;4095;p71"/>
            <p:cNvGrpSpPr/>
            <p:nvPr/>
          </p:nvGrpSpPr>
          <p:grpSpPr>
            <a:xfrm>
              <a:off x="3782759" y="2807162"/>
              <a:ext cx="82686" cy="85487"/>
              <a:chOff x="3765350" y="2500900"/>
              <a:chExt cx="173600" cy="187925"/>
            </a:xfrm>
          </p:grpSpPr>
          <p:sp>
            <p:nvSpPr>
              <p:cNvPr id="4096" name="Google Shape;4096;p7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097" name="Google Shape;4097;p7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98" name="Google Shape;4098;p7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099" name="Google Shape;4099;p7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00" name="Google Shape;4100;p7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01" name="Google Shape;4101;p7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102" name="Google Shape;4102;p71"/>
            <p:cNvGrpSpPr/>
            <p:nvPr/>
          </p:nvGrpSpPr>
          <p:grpSpPr>
            <a:xfrm>
              <a:off x="3775674" y="2798496"/>
              <a:ext cx="40545" cy="23564"/>
              <a:chOff x="3750475" y="2481850"/>
              <a:chExt cx="85125" cy="51800"/>
            </a:xfrm>
          </p:grpSpPr>
          <p:sp>
            <p:nvSpPr>
              <p:cNvPr id="4103" name="Google Shape;4103;p7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04" name="Google Shape;4104;p7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105" name="Google Shape;4105;p71"/>
            <p:cNvGrpSpPr/>
            <p:nvPr/>
          </p:nvGrpSpPr>
          <p:grpSpPr>
            <a:xfrm>
              <a:off x="3716946" y="2776024"/>
              <a:ext cx="81971" cy="76912"/>
              <a:chOff x="3627175" y="2432450"/>
              <a:chExt cx="172100" cy="169075"/>
            </a:xfrm>
          </p:grpSpPr>
          <p:sp>
            <p:nvSpPr>
              <p:cNvPr id="4106" name="Google Shape;4106;p7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07" name="Google Shape;4107;p7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108" name="Google Shape;4108;p7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109" name="Google Shape;4109;p71"/>
            <p:cNvGrpSpPr/>
            <p:nvPr/>
          </p:nvGrpSpPr>
          <p:grpSpPr>
            <a:xfrm>
              <a:off x="3685682" y="2845624"/>
              <a:ext cx="29311" cy="45055"/>
              <a:chOff x="3561536" y="2585450"/>
              <a:chExt cx="61539" cy="99045"/>
            </a:xfrm>
          </p:grpSpPr>
          <p:sp>
            <p:nvSpPr>
              <p:cNvPr id="4110" name="Google Shape;4110;p7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11" name="Google Shape;4111;p7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112" name="Google Shape;4112;p71"/>
            <p:cNvGrpSpPr/>
            <p:nvPr/>
          </p:nvGrpSpPr>
          <p:grpSpPr>
            <a:xfrm>
              <a:off x="3849905" y="2572252"/>
              <a:ext cx="74339" cy="119559"/>
              <a:chOff x="3906325" y="1984500"/>
              <a:chExt cx="156075" cy="262825"/>
            </a:xfrm>
          </p:grpSpPr>
          <p:sp>
            <p:nvSpPr>
              <p:cNvPr id="4113" name="Google Shape;4113;p7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114" name="Google Shape;4114;p7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115" name="Google Shape;4115;p71"/>
            <p:cNvGrpSpPr/>
            <p:nvPr/>
          </p:nvGrpSpPr>
          <p:grpSpPr>
            <a:xfrm>
              <a:off x="2654821" y="2414345"/>
              <a:ext cx="667570" cy="558731"/>
              <a:chOff x="1397225" y="1637375"/>
              <a:chExt cx="1401575" cy="1228250"/>
            </a:xfrm>
          </p:grpSpPr>
          <p:sp>
            <p:nvSpPr>
              <p:cNvPr id="4116" name="Google Shape;4116;p7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117" name="Google Shape;4117;p71"/>
              <p:cNvGrpSpPr/>
              <p:nvPr/>
            </p:nvGrpSpPr>
            <p:grpSpPr>
              <a:xfrm>
                <a:off x="1397225" y="1637375"/>
                <a:ext cx="1398775" cy="1228250"/>
                <a:chOff x="1397225" y="1637375"/>
                <a:chExt cx="1398775" cy="1228250"/>
              </a:xfrm>
            </p:grpSpPr>
            <p:sp>
              <p:nvSpPr>
                <p:cNvPr id="4118" name="Google Shape;4118;p7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19" name="Google Shape;4119;p7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4120" name="Google Shape;4120;p71"/>
            <p:cNvGrpSpPr/>
            <p:nvPr/>
          </p:nvGrpSpPr>
          <p:grpSpPr>
            <a:xfrm>
              <a:off x="3230417" y="3103734"/>
              <a:ext cx="282982" cy="280332"/>
              <a:chOff x="2605700" y="3152850"/>
              <a:chExt cx="594125" cy="616250"/>
            </a:xfrm>
          </p:grpSpPr>
          <p:sp>
            <p:nvSpPr>
              <p:cNvPr id="4121" name="Google Shape;4121;p7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122" name="Google Shape;4122;p7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6B65"/>
                  </a:solidFill>
                  <a:effectLst/>
                  <a:uLnTx/>
                  <a:uFillTx/>
                  <a:latin typeface="Arial"/>
                  <a:cs typeface="Arial"/>
                  <a:sym typeface="Arial"/>
                </a:endParaRPr>
              </a:p>
            </p:txBody>
          </p:sp>
        </p:grpSp>
        <p:grpSp>
          <p:nvGrpSpPr>
            <p:cNvPr id="4123" name="Google Shape;4123;p71"/>
            <p:cNvGrpSpPr/>
            <p:nvPr/>
          </p:nvGrpSpPr>
          <p:grpSpPr>
            <a:xfrm>
              <a:off x="3265985" y="3226989"/>
              <a:ext cx="87151" cy="346202"/>
              <a:chOff x="2680375" y="3423800"/>
              <a:chExt cx="182975" cy="761050"/>
            </a:xfrm>
          </p:grpSpPr>
          <p:sp>
            <p:nvSpPr>
              <p:cNvPr id="4124" name="Google Shape;4124;p7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125" name="Google Shape;4125;p7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126" name="Google Shape;4126;p71"/>
            <p:cNvGrpSpPr/>
            <p:nvPr/>
          </p:nvGrpSpPr>
          <p:grpSpPr>
            <a:xfrm>
              <a:off x="3855466" y="3289811"/>
              <a:ext cx="112514" cy="94210"/>
              <a:chOff x="3918000" y="3561900"/>
              <a:chExt cx="236225" cy="207100"/>
            </a:xfrm>
          </p:grpSpPr>
          <p:sp>
            <p:nvSpPr>
              <p:cNvPr id="4127" name="Google Shape;4127;p7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128" name="Google Shape;4128;p7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129" name="Google Shape;4129;p7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30" name="Google Shape;4130;p7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31" name="Google Shape;4131;p7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6B65"/>
                </a:solidFill>
                <a:effectLst/>
                <a:uLnTx/>
                <a:uFillTx/>
                <a:latin typeface="Arial"/>
                <a:cs typeface="Arial"/>
                <a:sym typeface="Arial"/>
              </a:endParaRPr>
            </a:p>
          </p:txBody>
        </p:sp>
        <p:grpSp>
          <p:nvGrpSpPr>
            <p:cNvPr id="4132" name="Google Shape;4132;p71"/>
            <p:cNvGrpSpPr/>
            <p:nvPr/>
          </p:nvGrpSpPr>
          <p:grpSpPr>
            <a:xfrm>
              <a:off x="2905224" y="2311071"/>
              <a:ext cx="596721" cy="528992"/>
              <a:chOff x="1922950" y="1410350"/>
              <a:chExt cx="1252825" cy="1162875"/>
            </a:xfrm>
          </p:grpSpPr>
          <p:sp>
            <p:nvSpPr>
              <p:cNvPr id="4133" name="Google Shape;4133;p7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34" name="Google Shape;4134;p7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35" name="Google Shape;4135;p7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36" name="Google Shape;4136;p7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37" name="Google Shape;4137;p7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38" name="Google Shape;4138;p7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39" name="Google Shape;4139;p7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40" name="Google Shape;4140;p7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41" name="Google Shape;4141;p7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42" name="Google Shape;4142;p7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43" name="Google Shape;4143;p7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44" name="Google Shape;4144;p7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45" name="Google Shape;4145;p7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46" name="Google Shape;4146;p7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47" name="Google Shape;4147;p7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48" name="Google Shape;4148;p7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A6CBC2"/>
                  </a:solidFill>
                  <a:effectLst/>
                  <a:uLnTx/>
                  <a:uFillTx/>
                  <a:latin typeface="Arial"/>
                  <a:cs typeface="Arial"/>
                  <a:sym typeface="Arial"/>
                </a:endParaRPr>
              </a:p>
            </p:txBody>
          </p:sp>
        </p:grpSp>
        <p:sp>
          <p:nvSpPr>
            <p:cNvPr id="4149" name="Google Shape;4149;p7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50" name="Google Shape;4150;p7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51" name="Google Shape;4151;p7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52" name="Google Shape;4152;p7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53" name="Google Shape;4153;p7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54" name="Google Shape;4154;p7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55" name="Google Shape;4155;p7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56" name="Google Shape;4156;p7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57" name="Google Shape;4157;p7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58" name="Google Shape;4158;p7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59" name="Google Shape;4159;p7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60" name="Google Shape;4160;p7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61" name="Google Shape;4161;p7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62" name="Google Shape;4162;p7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63" name="Google Shape;4163;p7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64" name="Google Shape;4164;p7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65" name="Google Shape;4165;p7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66" name="Google Shape;4166;p7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67" name="Google Shape;4167;p7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68" name="Google Shape;4168;p7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6B65"/>
                </a:solidFill>
                <a:effectLst/>
                <a:uLnTx/>
                <a:uFillTx/>
                <a:latin typeface="Arial"/>
                <a:cs typeface="Arial"/>
                <a:sym typeface="Arial"/>
              </a:endParaRPr>
            </a:p>
          </p:txBody>
        </p:sp>
        <p:sp>
          <p:nvSpPr>
            <p:cNvPr id="4169" name="Google Shape;4169;p7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A6CBC2"/>
                </a:solidFill>
                <a:effectLst/>
                <a:uLnTx/>
                <a:uFillTx/>
                <a:latin typeface="Arial"/>
                <a:cs typeface="Arial"/>
                <a:sym typeface="Arial"/>
              </a:endParaRPr>
            </a:p>
          </p:txBody>
        </p:sp>
        <p:sp>
          <p:nvSpPr>
            <p:cNvPr id="4170" name="Google Shape;4170;p7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171" name="Google Shape;4171;p71"/>
            <p:cNvGrpSpPr/>
            <p:nvPr/>
          </p:nvGrpSpPr>
          <p:grpSpPr>
            <a:xfrm>
              <a:off x="3280929" y="3294542"/>
              <a:ext cx="109894" cy="272224"/>
              <a:chOff x="2711750" y="3572300"/>
              <a:chExt cx="230725" cy="598425"/>
            </a:xfrm>
          </p:grpSpPr>
          <p:sp>
            <p:nvSpPr>
              <p:cNvPr id="4172" name="Google Shape;4172;p7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73" name="Google Shape;4173;p7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174" name="Google Shape;4174;p7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175" name="Google Shape;4175;p71"/>
            <p:cNvGrpSpPr/>
            <p:nvPr/>
          </p:nvGrpSpPr>
          <p:grpSpPr>
            <a:xfrm>
              <a:off x="3790439" y="2408636"/>
              <a:ext cx="73017" cy="75684"/>
              <a:chOff x="3781475" y="1624825"/>
              <a:chExt cx="153300" cy="166375"/>
            </a:xfrm>
          </p:grpSpPr>
          <p:sp>
            <p:nvSpPr>
              <p:cNvPr id="4176" name="Google Shape;4176;p7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77" name="Google Shape;4177;p7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78" name="Google Shape;4178;p7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79" name="Google Shape;4179;p7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180" name="Google Shape;4180;p7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81" name="Google Shape;4181;p7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82" name="Google Shape;4182;p7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83" name="Google Shape;4183;p7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84" name="Google Shape;4184;p7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85" name="Google Shape;4185;p7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86" name="Google Shape;4186;p7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187" name="Google Shape;4187;p71"/>
            <p:cNvGrpSpPr/>
            <p:nvPr/>
          </p:nvGrpSpPr>
          <p:grpSpPr>
            <a:xfrm>
              <a:off x="4403342" y="3107749"/>
              <a:ext cx="316680" cy="101374"/>
              <a:chOff x="5068275" y="3161675"/>
              <a:chExt cx="664875" cy="222850"/>
            </a:xfrm>
          </p:grpSpPr>
          <p:sp>
            <p:nvSpPr>
              <p:cNvPr id="4188" name="Google Shape;4188;p7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89" name="Google Shape;4189;p7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90" name="Google Shape;4190;p7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91" name="Google Shape;4191;p7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192" name="Google Shape;4192;p7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93" name="Google Shape;4193;p7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94" name="Google Shape;4194;p7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95" name="Google Shape;4195;p7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96" name="Google Shape;4196;p7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97" name="Google Shape;4197;p7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98" name="Google Shape;4198;p7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199" name="Google Shape;4199;p7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00" name="Google Shape;4200;p7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01" name="Google Shape;4201;p7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02" name="Google Shape;4202;p7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03" name="Google Shape;4203;p7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04" name="Google Shape;4204;p7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05" name="Google Shape;4205;p7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06" name="Google Shape;4206;p7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07" name="Google Shape;4207;p7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08" name="Google Shape;4208;p7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09" name="Google Shape;4209;p7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10" name="Google Shape;4210;p7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11" name="Google Shape;4211;p7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12" name="Google Shape;4212;p7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13" name="Google Shape;4213;p7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14" name="Google Shape;4214;p7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15" name="Google Shape;4215;p7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16" name="Google Shape;4216;p7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17" name="Google Shape;4217;p7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18" name="Google Shape;4218;p7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19" name="Google Shape;4219;p7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20" name="Google Shape;4220;p7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221" name="Google Shape;4221;p71"/>
            <p:cNvGrpSpPr/>
            <p:nvPr/>
          </p:nvGrpSpPr>
          <p:grpSpPr>
            <a:xfrm>
              <a:off x="3697513" y="2707266"/>
              <a:ext cx="59549" cy="79733"/>
              <a:chOff x="3586375" y="2281300"/>
              <a:chExt cx="125025" cy="175275"/>
            </a:xfrm>
          </p:grpSpPr>
          <p:sp>
            <p:nvSpPr>
              <p:cNvPr id="4222" name="Google Shape;4222;p7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23" name="Google Shape;4223;p7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224" name="Google Shape;4224;p7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225" name="Google Shape;4225;p71"/>
            <p:cNvGrpSpPr/>
            <p:nvPr/>
          </p:nvGrpSpPr>
          <p:grpSpPr>
            <a:xfrm>
              <a:off x="4513224" y="3221724"/>
              <a:ext cx="274563" cy="280321"/>
              <a:chOff x="5298975" y="3412225"/>
              <a:chExt cx="576450" cy="616225"/>
            </a:xfrm>
          </p:grpSpPr>
          <p:sp>
            <p:nvSpPr>
              <p:cNvPr id="4226" name="Google Shape;4226;p7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A6CBC2"/>
                  </a:solidFill>
                  <a:effectLst/>
                  <a:uLnTx/>
                  <a:uFillTx/>
                  <a:latin typeface="Arial"/>
                  <a:cs typeface="Arial"/>
                  <a:sym typeface="Arial"/>
                </a:endParaRPr>
              </a:p>
            </p:txBody>
          </p:sp>
          <p:sp>
            <p:nvSpPr>
              <p:cNvPr id="4227" name="Google Shape;4227;p7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228" name="Google Shape;4228;p71"/>
            <p:cNvGrpSpPr/>
            <p:nvPr/>
          </p:nvGrpSpPr>
          <p:grpSpPr>
            <a:xfrm>
              <a:off x="4824403" y="3421846"/>
              <a:ext cx="110132" cy="130647"/>
              <a:chOff x="5952300" y="3852150"/>
              <a:chExt cx="231225" cy="287200"/>
            </a:xfrm>
          </p:grpSpPr>
          <p:sp>
            <p:nvSpPr>
              <p:cNvPr id="4229" name="Google Shape;4229;p7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30" name="Google Shape;4230;p7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231" name="Google Shape;4231;p7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32" name="Google Shape;4232;p7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33" name="Google Shape;4233;p7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34" name="Google Shape;4234;p7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35" name="Google Shape;4235;p7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36" name="Google Shape;4236;p7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37" name="Google Shape;4237;p7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38" name="Google Shape;4238;p7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239" name="Google Shape;4239;p71"/>
            <p:cNvGrpSpPr/>
            <p:nvPr/>
          </p:nvGrpSpPr>
          <p:grpSpPr>
            <a:xfrm>
              <a:off x="4295710" y="3079670"/>
              <a:ext cx="14968" cy="27135"/>
              <a:chOff x="4842300" y="3099950"/>
              <a:chExt cx="31425" cy="59650"/>
            </a:xfrm>
          </p:grpSpPr>
          <p:sp>
            <p:nvSpPr>
              <p:cNvPr id="4240" name="Google Shape;4240;p7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41" name="Google Shape;4241;p7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42" name="Google Shape;4242;p7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43" name="Google Shape;4243;p7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244" name="Google Shape;4244;p7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45" name="Google Shape;4245;p7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46" name="Google Shape;4246;p7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47" name="Google Shape;4247;p7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48" name="Google Shape;4248;p7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49" name="Google Shape;4249;p7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50" name="Google Shape;4250;p7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51" name="Google Shape;4251;p7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252" name="Google Shape;4252;p71"/>
            <p:cNvGrpSpPr/>
            <p:nvPr/>
          </p:nvGrpSpPr>
          <p:grpSpPr>
            <a:xfrm>
              <a:off x="3831056" y="2816010"/>
              <a:ext cx="37378" cy="27612"/>
              <a:chOff x="3866750" y="2520350"/>
              <a:chExt cx="78475" cy="60700"/>
            </a:xfrm>
          </p:grpSpPr>
          <p:sp>
            <p:nvSpPr>
              <p:cNvPr id="4253" name="Google Shape;4253;p7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54" name="Google Shape;4254;p7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55" name="Google Shape;4255;p7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56" name="Google Shape;4256;p7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257" name="Google Shape;4257;p7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58" name="Google Shape;4258;p7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59" name="Google Shape;4259;p7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60" name="Google Shape;4260;p7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61" name="Google Shape;4261;p7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62" name="Google Shape;4262;p7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63" name="Google Shape;4263;p7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64" name="Google Shape;4264;p7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65" name="Google Shape;4265;p7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66" name="Google Shape;4266;p7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67" name="Google Shape;4267;p7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68" name="Google Shape;4268;p7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69" name="Google Shape;4269;p7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70" name="Google Shape;4270;p7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71" name="Google Shape;4271;p7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72" name="Google Shape;4272;p7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73" name="Google Shape;4273;p7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6B65"/>
                </a:solidFill>
                <a:effectLst/>
                <a:uLnTx/>
                <a:uFillTx/>
                <a:latin typeface="Arial"/>
                <a:cs typeface="Arial"/>
                <a:sym typeface="Arial"/>
              </a:endParaRPr>
            </a:p>
          </p:txBody>
        </p:sp>
        <p:sp>
          <p:nvSpPr>
            <p:cNvPr id="4274" name="Google Shape;4274;p7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75" name="Google Shape;4275;p7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76" name="Google Shape;4276;p7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77" name="Google Shape;4277;p7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78" name="Google Shape;4278;p7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79" name="Google Shape;4279;p7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80" name="Google Shape;4280;p7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81" name="Google Shape;4281;p7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82" name="Google Shape;4282;p7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83" name="Google Shape;4283;p7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84" name="Google Shape;4284;p7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85" name="Google Shape;4285;p7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6B65"/>
                </a:solidFill>
                <a:effectLst/>
                <a:uLnTx/>
                <a:uFillTx/>
                <a:latin typeface="Arial"/>
                <a:cs typeface="Arial"/>
                <a:sym typeface="Arial"/>
              </a:endParaRPr>
            </a:p>
          </p:txBody>
        </p:sp>
        <p:sp>
          <p:nvSpPr>
            <p:cNvPr id="4286" name="Google Shape;4286;p7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87" name="Google Shape;4287;p7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88" name="Google Shape;4288;p7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89" name="Google Shape;4289;p7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90" name="Google Shape;4290;p7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91" name="Google Shape;4291;p7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92" name="Google Shape;4292;p7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93" name="Google Shape;4293;p7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94" name="Google Shape;4294;p7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95" name="Google Shape;4295;p7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96" name="Google Shape;4296;p7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97" name="Google Shape;4297;p7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298" name="Google Shape;4298;p7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4299" name="Google Shape;4299;p71"/>
            <p:cNvGrpSpPr/>
            <p:nvPr/>
          </p:nvGrpSpPr>
          <p:grpSpPr>
            <a:xfrm>
              <a:off x="3632736" y="3051591"/>
              <a:ext cx="63288" cy="45217"/>
              <a:chOff x="3450375" y="3038225"/>
              <a:chExt cx="132875" cy="99400"/>
            </a:xfrm>
          </p:grpSpPr>
          <p:sp>
            <p:nvSpPr>
              <p:cNvPr id="4300" name="Google Shape;4300;p7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01" name="Google Shape;4301;p7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4302" name="Google Shape;4302;p7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03" name="Google Shape;4303;p7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04" name="Google Shape;4304;p7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05" name="Google Shape;4305;p7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06" name="Google Shape;4306;p7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07" name="Google Shape;4307;p7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08" name="Google Shape;4308;p7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09" name="Google Shape;4309;p7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10" name="Google Shape;4310;p7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A6CBC2"/>
                </a:solidFill>
                <a:effectLst/>
                <a:uLnTx/>
                <a:uFillTx/>
                <a:latin typeface="Arial"/>
                <a:cs typeface="Arial"/>
                <a:sym typeface="Arial"/>
              </a:endParaRPr>
            </a:p>
          </p:txBody>
        </p:sp>
        <p:sp>
          <p:nvSpPr>
            <p:cNvPr id="4311" name="Google Shape;4311;p7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12" name="Google Shape;4312;p7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13" name="Google Shape;4313;p7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14" name="Google Shape;4314;p7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15" name="Google Shape;4315;p7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16" name="Google Shape;4316;p7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17" name="Google Shape;4317;p7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18" name="Google Shape;4318;p7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19" name="Google Shape;4319;p7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20" name="Google Shape;4320;p7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A6CBC2"/>
                </a:solidFill>
                <a:effectLst/>
                <a:uLnTx/>
                <a:uFillTx/>
                <a:latin typeface="Arial"/>
                <a:cs typeface="Arial"/>
                <a:sym typeface="Arial"/>
              </a:endParaRPr>
            </a:p>
          </p:txBody>
        </p:sp>
        <p:sp>
          <p:nvSpPr>
            <p:cNvPr id="4321" name="Google Shape;4321;p7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22" name="Google Shape;4322;p7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23" name="Google Shape;4323;p7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24" name="Google Shape;4324;p7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25" name="Google Shape;4325;p7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26" name="Google Shape;4326;p7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6B65"/>
                </a:solidFill>
                <a:effectLst/>
                <a:uLnTx/>
                <a:uFillTx/>
                <a:latin typeface="Arial"/>
                <a:cs typeface="Arial"/>
                <a:sym typeface="Arial"/>
              </a:endParaRPr>
            </a:p>
          </p:txBody>
        </p:sp>
        <p:sp>
          <p:nvSpPr>
            <p:cNvPr id="4327" name="Google Shape;4327;p7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28" name="Google Shape;4328;p7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29" name="Google Shape;4329;p7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30" name="Google Shape;4330;p7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31" name="Google Shape;4331;p7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32" name="Google Shape;4332;p7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33" name="Google Shape;4333;p7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34" name="Google Shape;4334;p7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35" name="Google Shape;4335;p7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36" name="Google Shape;4336;p7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4337" name="Google Shape;4337;p71"/>
          <p:cNvGrpSpPr/>
          <p:nvPr/>
        </p:nvGrpSpPr>
        <p:grpSpPr>
          <a:xfrm>
            <a:off x="719115" y="2852867"/>
            <a:ext cx="2622876" cy="1333540"/>
            <a:chOff x="238125" y="1038125"/>
            <a:chExt cx="7146800" cy="3633625"/>
          </a:xfrm>
        </p:grpSpPr>
        <p:sp>
          <p:nvSpPr>
            <p:cNvPr id="4338" name="Google Shape;4338;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39" name="Google Shape;4339;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0" name="Google Shape;4340;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1" name="Google Shape;4341;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2" name="Google Shape;4342;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3" name="Google Shape;4343;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4" name="Google Shape;4344;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5" name="Google Shape;4345;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6" name="Google Shape;4346;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7" name="Google Shape;4347;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8" name="Google Shape;4348;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49" name="Google Shape;4349;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0" name="Google Shape;4350;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1" name="Google Shape;4351;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2" name="Google Shape;4352;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3" name="Google Shape;4353;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4" name="Google Shape;4354;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5" name="Google Shape;4355;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6" name="Google Shape;4356;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7" name="Google Shape;4357;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8" name="Google Shape;4358;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59" name="Google Shape;4359;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60" name="Google Shape;4360;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61" name="Google Shape;4361;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62" name="Google Shape;4362;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63" name="Google Shape;4363;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64" name="Google Shape;4364;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65" name="Google Shape;4365;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66" name="Google Shape;4366;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67" name="Google Shape;4367;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68" name="Google Shape;4368;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69" name="Google Shape;4369;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0" name="Google Shape;4370;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1" name="Google Shape;4371;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2" name="Google Shape;4372;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3" name="Google Shape;4373;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4" name="Google Shape;4374;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5" name="Google Shape;4375;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6" name="Google Shape;4376;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7" name="Google Shape;4377;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8" name="Google Shape;4378;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79" name="Google Shape;4379;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80" name="Google Shape;4380;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81" name="Google Shape;4381;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82" name="Google Shape;4382;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83" name="Google Shape;4383;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84" name="Google Shape;4384;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85" name="Google Shape;4385;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86" name="Google Shape;4386;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87" name="Google Shape;4387;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88" name="Google Shape;4388;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89" name="Google Shape;4389;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0" name="Google Shape;4390;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1" name="Google Shape;4391;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2" name="Google Shape;4392;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3" name="Google Shape;4393;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4" name="Google Shape;4394;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5" name="Google Shape;4395;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6" name="Google Shape;4396;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7" name="Google Shape;4397;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8" name="Google Shape;4398;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399" name="Google Shape;4399;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0" name="Google Shape;4400;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1" name="Google Shape;4401;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2" name="Google Shape;4402;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3" name="Google Shape;4403;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4" name="Google Shape;4404;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5" name="Google Shape;4405;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6" name="Google Shape;4406;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7" name="Google Shape;4407;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8" name="Google Shape;4408;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09" name="Google Shape;4409;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0" name="Google Shape;4410;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1" name="Google Shape;4411;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2" name="Google Shape;4412;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3" name="Google Shape;4413;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4" name="Google Shape;4414;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5" name="Google Shape;4415;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6" name="Google Shape;4416;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7" name="Google Shape;4417;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8" name="Google Shape;4418;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9" name="Google Shape;4419;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0" name="Google Shape;4420;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1" name="Google Shape;4421;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2" name="Google Shape;4422;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3" name="Google Shape;4423;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4" name="Google Shape;4424;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5" name="Google Shape;4425;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6" name="Google Shape;4426;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7" name="Google Shape;4427;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8" name="Google Shape;4428;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29" name="Google Shape;4429;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0" name="Google Shape;4430;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1" name="Google Shape;4431;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2" name="Google Shape;4432;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3" name="Google Shape;4433;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4" name="Google Shape;4434;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5" name="Google Shape;4435;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6" name="Google Shape;4436;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7" name="Google Shape;4437;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8" name="Google Shape;4438;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39" name="Google Shape;4439;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0" name="Google Shape;4440;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1" name="Google Shape;4441;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2" name="Google Shape;4442;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3" name="Google Shape;4443;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4" name="Google Shape;4444;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5" name="Google Shape;4445;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6" name="Google Shape;4446;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7" name="Google Shape;4447;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8" name="Google Shape;4448;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49" name="Google Shape;4449;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0" name="Google Shape;4450;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1" name="Google Shape;4451;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2" name="Google Shape;4452;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3" name="Google Shape;4453;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4" name="Google Shape;4454;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5" name="Google Shape;4455;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6" name="Google Shape;4456;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7" name="Google Shape;4457;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8" name="Google Shape;4458;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59" name="Google Shape;4459;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0" name="Google Shape;4460;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1" name="Google Shape;4461;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2" name="Google Shape;4462;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3" name="Google Shape;4463;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4" name="Google Shape;4464;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5" name="Google Shape;4465;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6" name="Google Shape;4466;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7" name="Google Shape;4467;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8" name="Google Shape;4468;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69" name="Google Shape;4469;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0" name="Google Shape;4470;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1" name="Google Shape;4471;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2" name="Google Shape;4472;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3" name="Google Shape;4473;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4" name="Google Shape;4474;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5" name="Google Shape;4475;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6" name="Google Shape;4476;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7" name="Google Shape;4477;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8" name="Google Shape;4478;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79" name="Google Shape;4479;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80" name="Google Shape;4480;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81" name="Google Shape;4481;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82" name="Google Shape;4482;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83" name="Google Shape;4483;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84" name="Google Shape;4484;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85" name="Google Shape;4485;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86" name="Google Shape;4486;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87" name="Google Shape;4487;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88" name="Google Shape;4488;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89" name="Google Shape;4489;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0" name="Google Shape;4490;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1" name="Google Shape;4491;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2" name="Google Shape;4492;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3" name="Google Shape;4493;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4" name="Google Shape;4494;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5" name="Google Shape;4495;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6" name="Google Shape;4496;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7" name="Google Shape;4497;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8" name="Google Shape;4498;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99" name="Google Shape;4499;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0" name="Google Shape;4500;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1" name="Google Shape;4501;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2" name="Google Shape;4502;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3" name="Google Shape;4503;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4" name="Google Shape;4504;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5" name="Google Shape;4505;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6" name="Google Shape;4506;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7" name="Google Shape;4507;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8" name="Google Shape;4508;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09" name="Google Shape;4509;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10" name="Google Shape;4510;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11" name="Google Shape;4511;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12" name="Google Shape;4512;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13" name="Google Shape;4513;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14" name="Google Shape;4514;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15" name="Google Shape;4515;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16" name="Google Shape;4516;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17" name="Google Shape;4517;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18" name="Google Shape;4518;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19" name="Google Shape;4519;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0" name="Google Shape;4520;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1" name="Google Shape;4521;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2" name="Google Shape;4522;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3" name="Google Shape;4523;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4" name="Google Shape;4524;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5" name="Google Shape;4525;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6" name="Google Shape;4526;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7" name="Google Shape;4527;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8" name="Google Shape;4528;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29" name="Google Shape;4529;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30" name="Google Shape;4530;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31" name="Google Shape;4531;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32" name="Google Shape;4532;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33" name="Google Shape;4533;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34" name="Google Shape;4534;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35" name="Google Shape;4535;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36" name="Google Shape;4536;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37" name="Google Shape;4537;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38" name="Google Shape;4538;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39" name="Google Shape;4539;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0" name="Google Shape;4540;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1" name="Google Shape;4541;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2" name="Google Shape;4542;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3" name="Google Shape;4543;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4" name="Google Shape;4544;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5" name="Google Shape;4545;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6" name="Google Shape;4546;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7" name="Google Shape;4547;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8" name="Google Shape;4548;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49" name="Google Shape;4549;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0" name="Google Shape;4550;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1" name="Google Shape;4551;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2" name="Google Shape;4552;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3" name="Google Shape;4553;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4" name="Google Shape;4554;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5" name="Google Shape;4555;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6" name="Google Shape;4556;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7" name="Google Shape;4557;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8" name="Google Shape;4558;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59" name="Google Shape;4559;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60" name="Google Shape;4560;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61" name="Google Shape;4561;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62" name="Google Shape;4562;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63" name="Google Shape;4563;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64" name="Google Shape;4564;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65" name="Google Shape;4565;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66" name="Google Shape;4566;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67" name="Google Shape;4567;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68" name="Google Shape;4568;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69" name="Google Shape;4569;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0" name="Google Shape;4570;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1" name="Google Shape;4571;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2" name="Google Shape;4572;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3" name="Google Shape;4573;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4" name="Google Shape;4574;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5" name="Google Shape;4575;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6" name="Google Shape;4576;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7" name="Google Shape;4577;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8" name="Google Shape;4578;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79" name="Google Shape;4579;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80" name="Google Shape;4580;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81" name="Google Shape;4581;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82" name="Google Shape;4582;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83" name="Google Shape;4583;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84" name="Google Shape;4584;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85" name="Google Shape;4585;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86" name="Google Shape;4586;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87" name="Google Shape;4587;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88" name="Google Shape;4588;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89" name="Google Shape;4589;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0" name="Google Shape;4590;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1" name="Google Shape;4591;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2" name="Google Shape;4592;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3" name="Google Shape;4593;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4" name="Google Shape;4594;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5" name="Google Shape;4595;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6" name="Google Shape;4596;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7" name="Google Shape;4597;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8" name="Google Shape;4598;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599" name="Google Shape;4599;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0" name="Google Shape;4600;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1" name="Google Shape;4601;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2" name="Google Shape;4602;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3" name="Google Shape;4603;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4" name="Google Shape;4604;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5" name="Google Shape;4605;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6" name="Google Shape;4606;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7" name="Google Shape;4607;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8" name="Google Shape;4608;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09" name="Google Shape;4609;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10" name="Google Shape;4610;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11" name="Google Shape;4611;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12" name="Google Shape;4612;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13" name="Google Shape;4613;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14" name="Google Shape;4614;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15" name="Google Shape;4615;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16" name="Google Shape;4616;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17" name="Google Shape;4617;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18" name="Google Shape;4618;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19" name="Google Shape;4619;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0" name="Google Shape;4620;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1" name="Google Shape;4621;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2" name="Google Shape;4622;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3" name="Google Shape;4623;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4" name="Google Shape;4624;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5" name="Google Shape;4625;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6" name="Google Shape;4626;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7" name="Google Shape;4627;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8" name="Google Shape;4628;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29" name="Google Shape;4629;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30" name="Google Shape;4630;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31" name="Google Shape;4631;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32" name="Google Shape;4632;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33" name="Google Shape;4633;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34" name="Google Shape;4634;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35" name="Google Shape;4635;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36" name="Google Shape;4636;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37" name="Google Shape;4637;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38" name="Google Shape;4638;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39" name="Google Shape;4639;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0" name="Google Shape;4640;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1" name="Google Shape;4641;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2" name="Google Shape;4642;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3" name="Google Shape;4643;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4" name="Google Shape;4644;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5" name="Google Shape;4645;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6" name="Google Shape;4646;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7" name="Google Shape;4647;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8" name="Google Shape;4648;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49" name="Google Shape;4649;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0" name="Google Shape;4650;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1" name="Google Shape;4651;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2" name="Google Shape;4652;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3" name="Google Shape;4653;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4" name="Google Shape;4654;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5" name="Google Shape;4655;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6" name="Google Shape;4656;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7" name="Google Shape;4657;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8" name="Google Shape;4658;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59" name="Google Shape;4659;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60" name="Google Shape;4660;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61" name="Google Shape;4661;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62" name="Google Shape;4662;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63" name="Google Shape;4663;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64" name="Google Shape;4664;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65" name="Google Shape;4665;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66" name="Google Shape;4666;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67" name="Google Shape;4667;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68" name="Google Shape;4668;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69" name="Google Shape;4669;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0" name="Google Shape;4670;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1" name="Google Shape;4671;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2" name="Google Shape;4672;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3" name="Google Shape;4673;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4" name="Google Shape;4674;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5" name="Google Shape;4675;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6" name="Google Shape;4676;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7" name="Google Shape;4677;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8" name="Google Shape;4678;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79" name="Google Shape;4679;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80" name="Google Shape;4680;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81" name="Google Shape;4681;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82" name="Google Shape;4682;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83" name="Google Shape;4683;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84" name="Google Shape;4684;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85" name="Google Shape;4685;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86" name="Google Shape;4686;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87" name="Google Shape;4687;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88" name="Google Shape;4688;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89" name="Google Shape;4689;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0" name="Google Shape;4690;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1" name="Google Shape;4691;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2" name="Google Shape;4692;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3" name="Google Shape;4693;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4" name="Google Shape;4694;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5" name="Google Shape;4695;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6" name="Google Shape;4696;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7" name="Google Shape;4697;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8" name="Google Shape;4698;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699" name="Google Shape;4699;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0" name="Google Shape;4700;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1" name="Google Shape;4701;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2" name="Google Shape;4702;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3" name="Google Shape;4703;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4" name="Google Shape;4704;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5" name="Google Shape;4705;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6" name="Google Shape;4706;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7" name="Google Shape;4707;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8" name="Google Shape;4708;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09" name="Google Shape;4709;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10" name="Google Shape;4710;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11" name="Google Shape;4711;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12" name="Google Shape;4712;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13" name="Google Shape;4713;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14" name="Google Shape;4714;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15" name="Google Shape;4715;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16" name="Google Shape;4716;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17" name="Google Shape;4717;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18" name="Google Shape;4718;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19" name="Google Shape;4719;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0" name="Google Shape;4720;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1" name="Google Shape;4721;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2" name="Google Shape;4722;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3" name="Google Shape;4723;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4" name="Google Shape;4724;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5" name="Google Shape;4725;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6" name="Google Shape;4726;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7" name="Google Shape;4727;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8" name="Google Shape;4728;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29" name="Google Shape;4729;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0" name="Google Shape;4730;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1" name="Google Shape;4731;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2" name="Google Shape;4732;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3" name="Google Shape;4733;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4" name="Google Shape;4734;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5" name="Google Shape;4735;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6" name="Google Shape;4736;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7" name="Google Shape;4737;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8" name="Google Shape;4738;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39" name="Google Shape;4739;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0" name="Google Shape;4740;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1" name="Google Shape;4741;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2" name="Google Shape;4742;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3" name="Google Shape;4743;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4" name="Google Shape;4744;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5" name="Google Shape;4745;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6" name="Google Shape;4746;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7" name="Google Shape;4747;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8" name="Google Shape;4748;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49" name="Google Shape;4749;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0" name="Google Shape;4750;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1" name="Google Shape;4751;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2" name="Google Shape;4752;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3" name="Google Shape;4753;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4" name="Google Shape;4754;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5" name="Google Shape;4755;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6" name="Google Shape;4756;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7" name="Google Shape;4757;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8" name="Google Shape;4758;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59" name="Google Shape;4759;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60" name="Google Shape;4760;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61" name="Google Shape;4761;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62" name="Google Shape;4762;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63" name="Google Shape;4763;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64" name="Google Shape;4764;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65" name="Google Shape;4765;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66" name="Google Shape;4766;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67" name="Google Shape;4767;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68" name="Google Shape;4768;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69" name="Google Shape;4769;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0" name="Google Shape;4770;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1" name="Google Shape;4771;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2" name="Google Shape;4772;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3" name="Google Shape;4773;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4" name="Google Shape;4774;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5" name="Google Shape;4775;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6" name="Google Shape;4776;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7" name="Google Shape;4777;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8" name="Google Shape;4778;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79" name="Google Shape;4779;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80" name="Google Shape;4780;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81" name="Google Shape;4781;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82" name="Google Shape;4782;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83" name="Google Shape;4783;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84" name="Google Shape;4784;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85" name="Google Shape;4785;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86" name="Google Shape;4786;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87" name="Google Shape;4787;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88" name="Google Shape;4788;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89" name="Google Shape;4789;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0" name="Google Shape;4790;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1" name="Google Shape;4791;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2" name="Google Shape;4792;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3" name="Google Shape;4793;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4" name="Google Shape;4794;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5" name="Google Shape;4795;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6" name="Google Shape;4796;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7" name="Google Shape;4797;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8" name="Google Shape;4798;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799" name="Google Shape;4799;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0" name="Google Shape;4800;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1" name="Google Shape;4801;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2" name="Google Shape;4802;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3" name="Google Shape;4803;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4" name="Google Shape;4804;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5" name="Google Shape;4805;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6" name="Google Shape;4806;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7" name="Google Shape;4807;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8" name="Google Shape;4808;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09" name="Google Shape;4809;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10" name="Google Shape;4810;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11" name="Google Shape;4811;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12" name="Google Shape;4812;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13" name="Google Shape;4813;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14" name="Google Shape;4814;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15" name="Google Shape;4815;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16" name="Google Shape;4816;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17" name="Google Shape;4817;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18" name="Google Shape;4818;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19" name="Google Shape;4819;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0" name="Google Shape;4820;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1" name="Google Shape;4821;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2" name="Google Shape;4822;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3" name="Google Shape;4823;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4" name="Google Shape;4824;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5" name="Google Shape;4825;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6" name="Google Shape;4826;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7" name="Google Shape;4827;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8" name="Google Shape;4828;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29" name="Google Shape;4829;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30" name="Google Shape;4830;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31" name="Google Shape;4831;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32" name="Google Shape;4832;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33" name="Google Shape;4833;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34" name="Google Shape;4834;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35" name="Google Shape;4835;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36" name="Google Shape;4836;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37" name="Google Shape;4837;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38" name="Google Shape;4838;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39" name="Google Shape;4839;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0" name="Google Shape;4840;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1" name="Google Shape;4841;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2" name="Google Shape;4842;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3" name="Google Shape;4843;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4" name="Google Shape;4844;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5" name="Google Shape;4845;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6" name="Google Shape;4846;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7" name="Google Shape;4847;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8" name="Google Shape;4848;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49" name="Google Shape;4849;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0" name="Google Shape;4850;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1" name="Google Shape;4851;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2" name="Google Shape;4852;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3" name="Google Shape;4853;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4" name="Google Shape;4854;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5" name="Google Shape;4855;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6" name="Google Shape;4856;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7" name="Google Shape;4857;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8" name="Google Shape;4858;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59" name="Google Shape;4859;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60" name="Google Shape;4860;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61" name="Google Shape;4861;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62" name="Google Shape;4862;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63" name="Google Shape;4863;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64" name="Google Shape;4864;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65" name="Google Shape;4865;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66" name="Google Shape;4866;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67" name="Google Shape;4867;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68" name="Google Shape;4868;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69" name="Google Shape;4869;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0" name="Google Shape;4870;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1" name="Google Shape;4871;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2" name="Google Shape;4872;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3" name="Google Shape;4873;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4" name="Google Shape;4874;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5" name="Google Shape;4875;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6" name="Google Shape;4876;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7" name="Google Shape;4877;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8" name="Google Shape;4878;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79" name="Google Shape;4879;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80" name="Google Shape;4880;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81" name="Google Shape;4881;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82" name="Google Shape;4882;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83" name="Google Shape;4883;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84" name="Google Shape;4884;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85" name="Google Shape;4885;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86" name="Google Shape;4886;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87" name="Google Shape;4887;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88" name="Google Shape;4888;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89" name="Google Shape;4889;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0" name="Google Shape;4890;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1" name="Google Shape;4891;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2" name="Google Shape;4892;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3" name="Google Shape;4893;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4" name="Google Shape;4894;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5" name="Google Shape;4895;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6" name="Google Shape;4896;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7" name="Google Shape;4897;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8" name="Google Shape;4898;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899" name="Google Shape;4899;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0" name="Google Shape;4900;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1" name="Google Shape;4901;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2" name="Google Shape;4902;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3" name="Google Shape;4903;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4" name="Google Shape;4904;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5" name="Google Shape;4905;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6" name="Google Shape;4906;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7" name="Google Shape;4907;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8" name="Google Shape;4908;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09" name="Google Shape;4909;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10" name="Google Shape;4910;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11" name="Google Shape;4911;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12" name="Google Shape;4912;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13" name="Google Shape;4913;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14" name="Google Shape;4914;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15" name="Google Shape;4915;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16" name="Google Shape;4916;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17" name="Google Shape;4917;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18" name="Google Shape;4918;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19" name="Google Shape;4919;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0" name="Google Shape;4920;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1" name="Google Shape;4921;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2" name="Google Shape;4922;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3" name="Google Shape;4923;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4" name="Google Shape;4924;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5" name="Google Shape;4925;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6" name="Google Shape;4926;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7" name="Google Shape;4927;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8" name="Google Shape;4928;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29" name="Google Shape;4929;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30" name="Google Shape;4930;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31" name="Google Shape;4931;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32" name="Google Shape;4932;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33" name="Google Shape;4933;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34" name="Google Shape;4934;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35" name="Google Shape;4935;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36" name="Google Shape;4936;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37" name="Google Shape;4937;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38" name="Google Shape;4938;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39" name="Google Shape;4939;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0" name="Google Shape;4940;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1" name="Google Shape;4941;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2" name="Google Shape;4942;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3" name="Google Shape;4943;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4" name="Google Shape;4944;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5" name="Google Shape;4945;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6" name="Google Shape;4946;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7" name="Google Shape;4947;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8" name="Google Shape;4948;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49" name="Google Shape;4949;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0" name="Google Shape;4950;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1" name="Google Shape;4951;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2" name="Google Shape;4952;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3" name="Google Shape;4953;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4" name="Google Shape;4954;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5" name="Google Shape;4955;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6" name="Google Shape;4956;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7" name="Google Shape;4957;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8" name="Google Shape;4958;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59" name="Google Shape;4959;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60" name="Google Shape;4960;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61" name="Google Shape;4961;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62" name="Google Shape;4962;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63" name="Google Shape;4963;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64" name="Google Shape;4964;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65" name="Google Shape;4965;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66" name="Google Shape;4966;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67" name="Google Shape;4967;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68" name="Google Shape;4968;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69" name="Google Shape;4969;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0" name="Google Shape;4970;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1" name="Google Shape;4971;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2" name="Google Shape;4972;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3" name="Google Shape;4973;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4" name="Google Shape;4974;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5" name="Google Shape;4975;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6" name="Google Shape;4976;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7" name="Google Shape;4977;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8" name="Google Shape;4978;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79" name="Google Shape;4979;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80" name="Google Shape;4980;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81" name="Google Shape;4981;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82" name="Google Shape;4982;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83" name="Google Shape;4983;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84" name="Google Shape;4984;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85" name="Google Shape;4985;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86" name="Google Shape;4986;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87" name="Google Shape;4987;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88" name="Google Shape;4988;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89" name="Google Shape;4989;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0" name="Google Shape;4990;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1" name="Google Shape;4991;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2" name="Google Shape;4992;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3" name="Google Shape;4993;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4" name="Google Shape;4994;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5" name="Google Shape;4995;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6" name="Google Shape;4996;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7" name="Google Shape;4997;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8" name="Google Shape;4998;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999" name="Google Shape;4999;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0" name="Google Shape;5000;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1" name="Google Shape;5001;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2" name="Google Shape;5002;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3" name="Google Shape;5003;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4" name="Google Shape;5004;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5" name="Google Shape;5005;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6" name="Google Shape;5006;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7" name="Google Shape;5007;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8" name="Google Shape;5008;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09" name="Google Shape;5009;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10" name="Google Shape;5010;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11" name="Google Shape;5011;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12" name="Google Shape;5012;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13" name="Google Shape;5013;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14" name="Google Shape;5014;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15" name="Google Shape;5015;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16" name="Google Shape;5016;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17" name="Google Shape;5017;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18" name="Google Shape;5018;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19" name="Google Shape;5019;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0" name="Google Shape;5020;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1" name="Google Shape;5021;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2" name="Google Shape;5022;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3" name="Google Shape;5023;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4" name="Google Shape;5024;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5" name="Google Shape;5025;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6" name="Google Shape;5026;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7" name="Google Shape;5027;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8" name="Google Shape;5028;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29" name="Google Shape;5029;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0" name="Google Shape;5030;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1" name="Google Shape;5031;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2" name="Google Shape;5032;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3" name="Google Shape;5033;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4" name="Google Shape;5034;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5" name="Google Shape;5035;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6" name="Google Shape;5036;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7" name="Google Shape;5037;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8" name="Google Shape;5038;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39" name="Google Shape;5039;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0" name="Google Shape;5040;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1" name="Google Shape;5041;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2" name="Google Shape;5042;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3" name="Google Shape;5043;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4" name="Google Shape;5044;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5" name="Google Shape;5045;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6" name="Google Shape;5046;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7" name="Google Shape;5047;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8" name="Google Shape;5048;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49" name="Google Shape;5049;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0" name="Google Shape;5050;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1" name="Google Shape;5051;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2" name="Google Shape;5052;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3" name="Google Shape;5053;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4" name="Google Shape;5054;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5" name="Google Shape;5055;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6" name="Google Shape;5056;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7" name="Google Shape;5057;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8" name="Google Shape;5058;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59" name="Google Shape;5059;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60" name="Google Shape;5060;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61" name="Google Shape;5061;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62" name="Google Shape;5062;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63" name="Google Shape;5063;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64" name="Google Shape;5064;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65" name="Google Shape;5065;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66" name="Google Shape;5066;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67" name="Google Shape;5067;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68" name="Google Shape;5068;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69" name="Google Shape;5069;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0" name="Google Shape;5070;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1" name="Google Shape;5071;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2" name="Google Shape;5072;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3" name="Google Shape;5073;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4" name="Google Shape;5074;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5" name="Google Shape;5075;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6" name="Google Shape;5076;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7" name="Google Shape;5077;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8" name="Google Shape;5078;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79" name="Google Shape;5079;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80" name="Google Shape;5080;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81" name="Google Shape;5081;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82" name="Google Shape;5082;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83" name="Google Shape;5083;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84" name="Google Shape;5084;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85" name="Google Shape;5085;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86" name="Google Shape;5086;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87" name="Google Shape;5087;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88" name="Google Shape;5088;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89" name="Google Shape;5089;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0" name="Google Shape;5090;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1" name="Google Shape;5091;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2" name="Google Shape;5092;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3" name="Google Shape;5093;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4" name="Google Shape;5094;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5" name="Google Shape;5095;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6" name="Google Shape;5096;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7" name="Google Shape;5097;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8" name="Google Shape;5098;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099" name="Google Shape;5099;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0" name="Google Shape;5100;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1" name="Google Shape;5101;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2" name="Google Shape;5102;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3" name="Google Shape;5103;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4" name="Google Shape;5104;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5" name="Google Shape;5105;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6" name="Google Shape;5106;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7" name="Google Shape;5107;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8" name="Google Shape;5108;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09" name="Google Shape;5109;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10" name="Google Shape;5110;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11" name="Google Shape;5111;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12" name="Google Shape;5112;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13" name="Google Shape;5113;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14" name="Google Shape;5114;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15" name="Google Shape;5115;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16" name="Google Shape;5116;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17" name="Google Shape;5117;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18" name="Google Shape;5118;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19" name="Google Shape;5119;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20" name="Google Shape;5120;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21" name="Google Shape;5121;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22" name="Google Shape;5122;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23" name="Google Shape;5123;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24" name="Google Shape;5124;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25" name="Google Shape;5125;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26" name="Google Shape;5126;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27" name="Google Shape;5127;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28" name="Google Shape;5128;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29" name="Google Shape;5129;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30" name="Google Shape;5130;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31" name="Google Shape;5131;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32" name="Google Shape;5132;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33" name="Google Shape;5133;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34" name="Google Shape;5134;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35" name="Google Shape;5135;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36" name="Google Shape;5136;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37" name="Google Shape;5137;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38" name="Google Shape;5138;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39" name="Google Shape;5139;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40" name="Google Shape;5140;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41" name="Google Shape;5141;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42" name="Google Shape;5142;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43" name="Google Shape;5143;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44" name="Google Shape;5144;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45" name="Google Shape;5145;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46" name="Google Shape;5146;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47" name="Google Shape;5147;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48" name="Google Shape;5148;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49" name="Google Shape;5149;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50" name="Google Shape;5150;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51" name="Google Shape;5151;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52" name="Google Shape;5152;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53" name="Google Shape;5153;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54" name="Google Shape;5154;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55" name="Google Shape;5155;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56" name="Google Shape;5156;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57" name="Google Shape;5157;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58" name="Google Shape;5158;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59" name="Google Shape;5159;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60" name="Google Shape;5160;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61" name="Google Shape;5161;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62" name="Google Shape;5162;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63" name="Google Shape;5163;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64" name="Google Shape;5164;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65" name="Google Shape;5165;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66" name="Google Shape;5166;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67" name="Google Shape;5167;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68" name="Google Shape;5168;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69" name="Google Shape;5169;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70" name="Google Shape;5170;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71" name="Google Shape;5171;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72" name="Google Shape;5172;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73" name="Google Shape;5173;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74" name="Google Shape;5174;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75" name="Google Shape;5175;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76" name="Google Shape;5176;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77" name="Google Shape;5177;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78" name="Google Shape;5178;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79" name="Google Shape;5179;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80" name="Google Shape;5180;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81" name="Google Shape;5181;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82" name="Google Shape;5182;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83" name="Google Shape;5183;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84" name="Google Shape;5184;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85" name="Google Shape;5185;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86" name="Google Shape;5186;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87" name="Google Shape;5187;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88" name="Google Shape;5188;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89" name="Google Shape;5189;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90" name="Google Shape;5190;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91" name="Google Shape;5191;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92" name="Google Shape;5192;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93" name="Google Shape;5193;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94" name="Google Shape;5194;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95" name="Google Shape;5195;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96" name="Google Shape;5196;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97" name="Google Shape;5197;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98" name="Google Shape;5198;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199" name="Google Shape;5199;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00" name="Google Shape;5200;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01" name="Google Shape;5201;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02" name="Google Shape;5202;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03" name="Google Shape;5203;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04" name="Google Shape;5204;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05" name="Google Shape;5205;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06" name="Google Shape;5206;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07" name="Google Shape;5207;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08" name="Google Shape;5208;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09" name="Google Shape;5209;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10" name="Google Shape;5210;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11" name="Google Shape;5211;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12" name="Google Shape;5212;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13" name="Google Shape;5213;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14" name="Google Shape;5214;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15" name="Google Shape;5215;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16" name="Google Shape;5216;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17" name="Google Shape;5217;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18" name="Google Shape;5218;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19" name="Google Shape;5219;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20" name="Google Shape;5220;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21" name="Google Shape;5221;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22" name="Google Shape;5222;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23" name="Google Shape;5223;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24" name="Google Shape;5224;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25" name="Google Shape;5225;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26" name="Google Shape;5226;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27" name="Google Shape;5227;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28" name="Google Shape;5228;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29" name="Google Shape;5229;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30" name="Google Shape;5230;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31" name="Google Shape;5231;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32" name="Google Shape;5232;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33" name="Google Shape;5233;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34" name="Google Shape;5234;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35" name="Google Shape;5235;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36" name="Google Shape;5236;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37" name="Google Shape;5237;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38" name="Google Shape;5238;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39" name="Google Shape;5239;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40" name="Google Shape;5240;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41" name="Google Shape;5241;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42" name="Google Shape;5242;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43" name="Google Shape;5243;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44" name="Google Shape;5244;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45" name="Google Shape;5245;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46" name="Google Shape;5246;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47" name="Google Shape;5247;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48" name="Google Shape;5248;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49" name="Google Shape;5249;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50" name="Google Shape;5250;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51" name="Google Shape;5251;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52" name="Google Shape;5252;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53" name="Google Shape;5253;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54" name="Google Shape;5254;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55" name="Google Shape;5255;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56" name="Google Shape;5256;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57" name="Google Shape;5257;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58" name="Google Shape;5258;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59" name="Google Shape;5259;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60" name="Google Shape;5260;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61" name="Google Shape;5261;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62" name="Google Shape;5262;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63" name="Google Shape;5263;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64" name="Google Shape;5264;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65" name="Google Shape;5265;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66" name="Google Shape;5266;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67" name="Google Shape;5267;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68" name="Google Shape;5268;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69" name="Google Shape;5269;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70" name="Google Shape;5270;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71" name="Google Shape;5271;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72" name="Google Shape;5272;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73" name="Google Shape;5273;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74" name="Google Shape;5274;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75" name="Google Shape;5275;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76" name="Google Shape;5276;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77" name="Google Shape;5277;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78" name="Google Shape;5278;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79" name="Google Shape;5279;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80" name="Google Shape;5280;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81" name="Google Shape;5281;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82" name="Google Shape;5282;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83" name="Google Shape;5283;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84" name="Google Shape;5284;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85" name="Google Shape;5285;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86" name="Google Shape;5286;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87" name="Google Shape;5287;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88" name="Google Shape;5288;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89" name="Google Shape;5289;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90" name="Google Shape;5290;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91" name="Google Shape;5291;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92" name="Google Shape;5292;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93" name="Google Shape;5293;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94" name="Google Shape;5294;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95" name="Google Shape;5295;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96" name="Google Shape;5296;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97" name="Google Shape;5297;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98" name="Google Shape;5298;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299" name="Google Shape;5299;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00" name="Google Shape;5300;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01" name="Google Shape;5301;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02" name="Google Shape;5302;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03" name="Google Shape;5303;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04" name="Google Shape;5304;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05" name="Google Shape;5305;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06" name="Google Shape;5306;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07" name="Google Shape;5307;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08" name="Google Shape;5308;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09" name="Google Shape;5309;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10" name="Google Shape;5310;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11" name="Google Shape;5311;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12" name="Google Shape;5312;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13" name="Google Shape;5313;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14" name="Google Shape;5314;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15" name="Google Shape;5315;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16" name="Google Shape;5316;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17" name="Google Shape;5317;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18" name="Google Shape;5318;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19" name="Google Shape;5319;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20" name="Google Shape;5320;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21" name="Google Shape;5321;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22" name="Google Shape;5322;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23" name="Google Shape;5323;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24" name="Google Shape;5324;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25" name="Google Shape;5325;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26" name="Google Shape;5326;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27" name="Google Shape;5327;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28" name="Google Shape;5328;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29" name="Google Shape;5329;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30" name="Google Shape;5330;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31" name="Google Shape;5331;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32" name="Google Shape;5332;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33" name="Google Shape;5333;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34" name="Google Shape;5334;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35" name="Google Shape;5335;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36" name="Google Shape;5336;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37" name="Google Shape;5337;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38" name="Google Shape;5338;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39" name="Google Shape;5339;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40" name="Google Shape;5340;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41" name="Google Shape;5341;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42" name="Google Shape;5342;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43" name="Google Shape;5343;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44" name="Google Shape;5344;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45" name="Google Shape;5345;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46" name="Google Shape;5346;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47" name="Google Shape;5347;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48" name="Google Shape;5348;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49" name="Google Shape;5349;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50" name="Google Shape;5350;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51" name="Google Shape;5351;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52" name="Google Shape;5352;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53" name="Google Shape;5353;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54" name="Google Shape;5354;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55" name="Google Shape;5355;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56" name="Google Shape;5356;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57" name="Google Shape;5357;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58" name="Google Shape;5358;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59" name="Google Shape;5359;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60" name="Google Shape;5360;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61" name="Google Shape;5361;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62" name="Google Shape;5362;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63" name="Google Shape;5363;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64" name="Google Shape;5364;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65" name="Google Shape;5365;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66" name="Google Shape;5366;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67" name="Google Shape;5367;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68" name="Google Shape;5368;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69" name="Google Shape;5369;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70" name="Google Shape;5370;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71" name="Google Shape;5371;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72" name="Google Shape;5372;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73" name="Google Shape;5373;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74" name="Google Shape;5374;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75" name="Google Shape;5375;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76" name="Google Shape;5376;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77" name="Google Shape;5377;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78" name="Google Shape;5378;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79" name="Google Shape;5379;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80" name="Google Shape;5380;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81" name="Google Shape;5381;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82" name="Google Shape;5382;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83" name="Google Shape;5383;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84" name="Google Shape;5384;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85" name="Google Shape;5385;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86" name="Google Shape;5386;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87" name="Google Shape;5387;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88" name="Google Shape;5388;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89" name="Google Shape;5389;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90" name="Google Shape;5390;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91" name="Google Shape;5391;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92" name="Google Shape;5392;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93" name="Google Shape;5393;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94" name="Google Shape;5394;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95" name="Google Shape;5395;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96" name="Google Shape;5396;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97" name="Google Shape;5397;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98" name="Google Shape;5398;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399" name="Google Shape;5399;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00" name="Google Shape;5400;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01" name="Google Shape;5401;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02" name="Google Shape;5402;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03" name="Google Shape;5403;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04" name="Google Shape;5404;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05" name="Google Shape;5405;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06" name="Google Shape;5406;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07" name="Google Shape;5407;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08" name="Google Shape;5408;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09" name="Google Shape;5409;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10" name="Google Shape;5410;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11" name="Google Shape;5411;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12" name="Google Shape;5412;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13" name="Google Shape;5413;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14" name="Google Shape;5414;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15" name="Google Shape;5415;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16" name="Google Shape;5416;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17" name="Google Shape;5417;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18" name="Google Shape;5418;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19" name="Google Shape;5419;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20" name="Google Shape;5420;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21" name="Google Shape;5421;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22" name="Google Shape;5422;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23" name="Google Shape;5423;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24" name="Google Shape;5424;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25" name="Google Shape;5425;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26" name="Google Shape;5426;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27" name="Google Shape;5427;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28" name="Google Shape;5428;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29" name="Google Shape;5429;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30" name="Google Shape;5430;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31" name="Google Shape;5431;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32" name="Google Shape;5432;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33" name="Google Shape;5433;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34" name="Google Shape;5434;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35" name="Google Shape;5435;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36" name="Google Shape;5436;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37" name="Google Shape;5437;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38" name="Google Shape;5438;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39" name="Google Shape;5439;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40" name="Google Shape;5440;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41" name="Google Shape;5441;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42" name="Google Shape;5442;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43" name="Google Shape;5443;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44" name="Google Shape;5444;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45" name="Google Shape;5445;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46" name="Google Shape;5446;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47" name="Google Shape;5447;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48" name="Google Shape;5448;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49" name="Google Shape;5449;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50" name="Google Shape;5450;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51" name="Google Shape;5451;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52" name="Google Shape;5452;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53" name="Google Shape;5453;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54" name="Google Shape;5454;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55" name="Google Shape;5455;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56" name="Google Shape;5456;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57" name="Google Shape;5457;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58" name="Google Shape;5458;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59" name="Google Shape;5459;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60" name="Google Shape;5460;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61" name="Google Shape;5461;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62" name="Google Shape;5462;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63" name="Google Shape;5463;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64" name="Google Shape;5464;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65" name="Google Shape;5465;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66" name="Google Shape;5466;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67" name="Google Shape;5467;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68" name="Google Shape;5468;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69" name="Google Shape;5469;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70" name="Google Shape;5470;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71" name="Google Shape;5471;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72" name="Google Shape;5472;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73" name="Google Shape;5473;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74" name="Google Shape;5474;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75" name="Google Shape;5475;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76" name="Google Shape;5476;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77" name="Google Shape;5477;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78" name="Google Shape;5478;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79" name="Google Shape;5479;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80" name="Google Shape;5480;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81" name="Google Shape;5481;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82" name="Google Shape;5482;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83" name="Google Shape;5483;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84" name="Google Shape;5484;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85" name="Google Shape;5485;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86" name="Google Shape;5486;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87" name="Google Shape;5487;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88" name="Google Shape;5488;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89" name="Google Shape;5489;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90" name="Google Shape;5490;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91" name="Google Shape;5491;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92" name="Google Shape;5492;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93" name="Google Shape;5493;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94" name="Google Shape;5494;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95" name="Google Shape;5495;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96" name="Google Shape;5496;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97" name="Google Shape;5497;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98" name="Google Shape;5498;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99" name="Google Shape;5499;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00" name="Google Shape;5500;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01" name="Google Shape;5501;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02" name="Google Shape;5502;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03" name="Google Shape;5503;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04" name="Google Shape;5504;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05" name="Google Shape;5505;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06" name="Google Shape;5506;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07" name="Google Shape;5507;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08" name="Google Shape;5508;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09" name="Google Shape;5509;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10" name="Google Shape;5510;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11" name="Google Shape;5511;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12" name="Google Shape;5512;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13" name="Google Shape;5513;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14" name="Google Shape;5514;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15" name="Google Shape;5515;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16" name="Google Shape;5516;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17" name="Google Shape;5517;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18" name="Google Shape;5518;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19" name="Google Shape;5519;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20" name="Google Shape;5520;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21" name="Google Shape;5521;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22" name="Google Shape;5522;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23" name="Google Shape;5523;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24" name="Google Shape;5524;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25" name="Google Shape;5525;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26" name="Google Shape;5526;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27" name="Google Shape;5527;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28" name="Google Shape;5528;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29" name="Google Shape;5529;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30" name="Google Shape;5530;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31" name="Google Shape;5531;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32" name="Google Shape;5532;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33" name="Google Shape;5533;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34" name="Google Shape;5534;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35" name="Google Shape;5535;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36" name="Google Shape;5536;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37" name="Google Shape;5537;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38" name="Google Shape;5538;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39" name="Google Shape;5539;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40" name="Google Shape;5540;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41" name="Google Shape;5541;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42" name="Google Shape;5542;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43" name="Google Shape;5543;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44" name="Google Shape;5544;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45" name="Google Shape;5545;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46" name="Google Shape;5546;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47" name="Google Shape;5547;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48" name="Google Shape;5548;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49" name="Google Shape;5549;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50" name="Google Shape;5550;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51" name="Google Shape;5551;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52" name="Google Shape;5552;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53" name="Google Shape;5553;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54" name="Google Shape;5554;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55" name="Google Shape;5555;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56" name="Google Shape;5556;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57" name="Google Shape;5557;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58" name="Google Shape;5558;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59" name="Google Shape;5559;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60" name="Google Shape;5560;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61" name="Google Shape;5561;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62" name="Google Shape;5562;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63" name="Google Shape;5563;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64" name="Google Shape;5564;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65" name="Google Shape;5565;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66" name="Google Shape;5566;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67" name="Google Shape;5567;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68" name="Google Shape;5568;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69" name="Google Shape;5569;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70" name="Google Shape;5570;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71" name="Google Shape;5571;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72" name="Google Shape;5572;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73" name="Google Shape;5573;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74" name="Google Shape;5574;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75" name="Google Shape;5575;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76" name="Google Shape;5576;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77" name="Google Shape;5577;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78" name="Google Shape;5578;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79" name="Google Shape;5579;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80" name="Google Shape;5580;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81" name="Google Shape;5581;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82" name="Google Shape;5582;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83" name="Google Shape;5583;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84" name="Google Shape;5584;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85" name="Google Shape;5585;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86" name="Google Shape;5586;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87" name="Google Shape;5587;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88" name="Google Shape;5588;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89" name="Google Shape;5589;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90" name="Google Shape;5590;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91" name="Google Shape;5591;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92" name="Google Shape;5592;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93" name="Google Shape;5593;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94" name="Google Shape;5594;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95" name="Google Shape;5595;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96" name="Google Shape;5596;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97" name="Google Shape;5597;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98" name="Google Shape;5598;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599" name="Google Shape;5599;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00" name="Google Shape;5600;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01" name="Google Shape;5601;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02" name="Google Shape;5602;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03" name="Google Shape;5603;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04" name="Google Shape;5604;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05" name="Google Shape;5605;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06" name="Google Shape;5606;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07" name="Google Shape;5607;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08" name="Google Shape;5608;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09" name="Google Shape;5609;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10" name="Google Shape;5610;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11" name="Google Shape;5611;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12" name="Google Shape;5612;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13" name="Google Shape;5613;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14" name="Google Shape;5614;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15" name="Google Shape;5615;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16" name="Google Shape;5616;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17" name="Google Shape;5617;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18" name="Google Shape;5618;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19" name="Google Shape;5619;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20" name="Google Shape;5620;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21" name="Google Shape;5621;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22" name="Google Shape;5622;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23" name="Google Shape;5623;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24" name="Google Shape;5624;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25" name="Google Shape;5625;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26" name="Google Shape;5626;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27" name="Google Shape;5627;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28" name="Google Shape;5628;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29" name="Google Shape;5629;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30" name="Google Shape;5630;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31" name="Google Shape;5631;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32" name="Google Shape;5632;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33" name="Google Shape;5633;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34" name="Google Shape;5634;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35" name="Google Shape;5635;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36" name="Google Shape;5636;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37" name="Google Shape;5637;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38" name="Google Shape;5638;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39" name="Google Shape;5639;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40" name="Google Shape;5640;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41" name="Google Shape;5641;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42" name="Google Shape;5642;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43" name="Google Shape;5643;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44" name="Google Shape;5644;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45" name="Google Shape;5645;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46" name="Google Shape;5646;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47" name="Google Shape;5647;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48" name="Google Shape;5648;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49" name="Google Shape;5649;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50" name="Google Shape;5650;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51" name="Google Shape;5651;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52" name="Google Shape;5652;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53" name="Google Shape;5653;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54" name="Google Shape;5654;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55" name="Google Shape;5655;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56" name="Google Shape;5656;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57" name="Google Shape;5657;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58" name="Google Shape;5658;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59" name="Google Shape;5659;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60" name="Google Shape;5660;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61" name="Google Shape;5661;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62" name="Google Shape;5662;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63" name="Google Shape;5663;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64" name="Google Shape;5664;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65" name="Google Shape;5665;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66" name="Google Shape;5666;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67" name="Google Shape;5667;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68" name="Google Shape;5668;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69" name="Google Shape;5669;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70" name="Google Shape;5670;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71" name="Google Shape;5671;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72" name="Google Shape;5672;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73" name="Google Shape;5673;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74" name="Google Shape;5674;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75" name="Google Shape;5675;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76" name="Google Shape;5676;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77" name="Google Shape;5677;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78" name="Google Shape;5678;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79" name="Google Shape;5679;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80" name="Google Shape;5680;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81" name="Google Shape;5681;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82" name="Google Shape;5682;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83" name="Google Shape;5683;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84" name="Google Shape;5684;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85" name="Google Shape;5685;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86" name="Google Shape;5686;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87" name="Google Shape;5687;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88" name="Google Shape;5688;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89" name="Google Shape;5689;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90" name="Google Shape;5690;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91" name="Google Shape;5691;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92" name="Google Shape;5692;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93" name="Google Shape;5693;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94" name="Google Shape;5694;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95" name="Google Shape;5695;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96" name="Google Shape;5696;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97" name="Google Shape;5697;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98" name="Google Shape;5698;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699" name="Google Shape;5699;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00" name="Google Shape;5700;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01" name="Google Shape;5701;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02" name="Google Shape;5702;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03" name="Google Shape;5703;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04" name="Google Shape;5704;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05" name="Google Shape;5705;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06" name="Google Shape;5706;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07" name="Google Shape;5707;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08" name="Google Shape;5708;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09" name="Google Shape;5709;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10" name="Google Shape;5710;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11" name="Google Shape;5711;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12" name="Google Shape;5712;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13" name="Google Shape;5713;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14" name="Google Shape;5714;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15" name="Google Shape;5715;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16" name="Google Shape;5716;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17" name="Google Shape;5717;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18" name="Google Shape;5718;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19" name="Google Shape;5719;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20" name="Google Shape;5720;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21" name="Google Shape;5721;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22" name="Google Shape;5722;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23" name="Google Shape;5723;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24" name="Google Shape;5724;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25" name="Google Shape;5725;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26" name="Google Shape;5726;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27" name="Google Shape;5727;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28" name="Google Shape;5728;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29" name="Google Shape;5729;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30" name="Google Shape;5730;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31" name="Google Shape;5731;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32" name="Google Shape;5732;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33" name="Google Shape;5733;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34" name="Google Shape;5734;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35" name="Google Shape;5735;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36" name="Google Shape;5736;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37" name="Google Shape;5737;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38" name="Google Shape;5738;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39" name="Google Shape;5739;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0" name="Google Shape;5740;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1" name="Google Shape;5741;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2" name="Google Shape;5742;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3" name="Google Shape;5743;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4" name="Google Shape;5744;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5" name="Google Shape;5745;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6" name="Google Shape;5746;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7" name="Google Shape;5747;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8" name="Google Shape;5748;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49" name="Google Shape;5749;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50" name="Google Shape;5750;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51" name="Google Shape;5751;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52" name="Google Shape;5752;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53" name="Google Shape;5753;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54" name="Google Shape;5754;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55" name="Google Shape;5755;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56" name="Google Shape;5756;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57" name="Google Shape;5757;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58" name="Google Shape;5758;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59" name="Google Shape;5759;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60" name="Google Shape;5760;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61" name="Google Shape;5761;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62" name="Google Shape;5762;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63" name="Google Shape;5763;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64" name="Google Shape;5764;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65" name="Google Shape;5765;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66" name="Google Shape;5766;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67" name="Google Shape;5767;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68" name="Google Shape;5768;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69" name="Google Shape;5769;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70" name="Google Shape;5770;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71" name="Google Shape;5771;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72" name="Google Shape;5772;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73" name="Google Shape;5773;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74" name="Google Shape;5774;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75" name="Google Shape;5775;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76" name="Google Shape;5776;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77" name="Google Shape;5777;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78" name="Google Shape;5778;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79" name="Google Shape;5779;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80" name="Google Shape;5780;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81" name="Google Shape;5781;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82" name="Google Shape;5782;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83" name="Google Shape;5783;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84" name="Google Shape;5784;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85" name="Google Shape;5785;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86" name="Google Shape;5786;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87" name="Google Shape;5787;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88" name="Google Shape;5788;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89" name="Google Shape;5789;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90" name="Google Shape;5790;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91" name="Google Shape;5791;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92" name="Google Shape;5792;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93" name="Google Shape;5793;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94" name="Google Shape;5794;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95" name="Google Shape;5795;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96" name="Google Shape;5796;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97" name="Google Shape;5797;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98" name="Google Shape;5798;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799" name="Google Shape;5799;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00" name="Google Shape;5800;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01" name="Google Shape;5801;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02" name="Google Shape;5802;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03" name="Google Shape;5803;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04" name="Google Shape;5804;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05" name="Google Shape;5805;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06" name="Google Shape;5806;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07" name="Google Shape;5807;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08" name="Google Shape;5808;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09" name="Google Shape;5809;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10" name="Google Shape;5810;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11" name="Google Shape;5811;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12" name="Google Shape;5812;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13" name="Google Shape;5813;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14" name="Google Shape;5814;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15" name="Google Shape;5815;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16" name="Google Shape;5816;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17" name="Google Shape;5817;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18" name="Google Shape;5818;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19" name="Google Shape;5819;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20" name="Google Shape;5820;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21" name="Google Shape;5821;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22" name="Google Shape;5822;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23" name="Google Shape;5823;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24" name="Google Shape;5824;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25" name="Google Shape;5825;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26" name="Google Shape;5826;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27" name="Google Shape;5827;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28" name="Google Shape;5828;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29" name="Google Shape;5829;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30" name="Google Shape;5830;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31" name="Google Shape;5831;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32" name="Google Shape;5832;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33" name="Google Shape;5833;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34" name="Google Shape;5834;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35" name="Google Shape;5835;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36" name="Google Shape;5836;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37" name="Google Shape;5837;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38" name="Google Shape;5838;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39" name="Google Shape;5839;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40" name="Google Shape;5840;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41" name="Google Shape;5841;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42" name="Google Shape;5842;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43" name="Google Shape;5843;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44" name="Google Shape;5844;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45" name="Google Shape;5845;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46" name="Google Shape;5846;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47" name="Google Shape;5847;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48" name="Google Shape;5848;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49" name="Google Shape;5849;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50" name="Google Shape;5850;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51" name="Google Shape;5851;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52" name="Google Shape;5852;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53" name="Google Shape;5853;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54" name="Google Shape;5854;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55" name="Google Shape;5855;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56" name="Google Shape;5856;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57" name="Google Shape;5857;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58" name="Google Shape;5858;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59" name="Google Shape;5859;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60" name="Google Shape;5860;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61" name="Google Shape;5861;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62" name="Google Shape;5862;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63" name="Google Shape;5863;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64" name="Google Shape;5864;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65" name="Google Shape;5865;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66" name="Google Shape;5866;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67" name="Google Shape;5867;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68" name="Google Shape;5868;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69" name="Google Shape;5869;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70" name="Google Shape;5870;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71" name="Google Shape;5871;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72" name="Google Shape;5872;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73" name="Google Shape;5873;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74" name="Google Shape;5874;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75" name="Google Shape;5875;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76" name="Google Shape;5876;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77" name="Google Shape;5877;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78" name="Google Shape;5878;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79" name="Google Shape;5879;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80" name="Google Shape;5880;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81" name="Google Shape;5881;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82" name="Google Shape;5882;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83" name="Google Shape;5883;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84" name="Google Shape;5884;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85" name="Google Shape;5885;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86" name="Google Shape;5886;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87" name="Google Shape;5887;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88" name="Google Shape;5888;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89" name="Google Shape;5889;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90" name="Google Shape;5890;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91" name="Google Shape;5891;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92" name="Google Shape;5892;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93" name="Google Shape;5893;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94" name="Google Shape;5894;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95" name="Google Shape;5895;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96" name="Google Shape;5896;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97" name="Google Shape;5897;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98" name="Google Shape;5898;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899" name="Google Shape;5899;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00" name="Google Shape;5900;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01" name="Google Shape;5901;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02" name="Google Shape;5902;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03" name="Google Shape;5903;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04" name="Google Shape;5904;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05" name="Google Shape;5905;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06" name="Google Shape;5906;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07" name="Google Shape;5907;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08" name="Google Shape;5908;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09" name="Google Shape;5909;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5910" name="Google Shape;5910;p71"/>
          <p:cNvGrpSpPr/>
          <p:nvPr/>
        </p:nvGrpSpPr>
        <p:grpSpPr>
          <a:xfrm>
            <a:off x="5834043" y="994977"/>
            <a:ext cx="2590840" cy="1380235"/>
            <a:chOff x="233350" y="949250"/>
            <a:chExt cx="7137300" cy="3802300"/>
          </a:xfrm>
        </p:grpSpPr>
        <p:sp>
          <p:nvSpPr>
            <p:cNvPr id="5911" name="Google Shape;5911;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12" name="Google Shape;5912;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13" name="Google Shape;5913;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14" name="Google Shape;5914;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15" name="Google Shape;5915;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16" name="Google Shape;5916;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17" name="Google Shape;5917;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18" name="Google Shape;5918;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19" name="Google Shape;5919;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20" name="Google Shape;5920;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21" name="Google Shape;5921;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22" name="Google Shape;5922;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23" name="Google Shape;5923;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24" name="Google Shape;5924;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25" name="Google Shape;5925;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26" name="Google Shape;5926;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27" name="Google Shape;5927;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28" name="Google Shape;5928;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29" name="Google Shape;5929;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30" name="Google Shape;5930;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31" name="Google Shape;5931;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32" name="Google Shape;5932;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33" name="Google Shape;5933;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34" name="Google Shape;5934;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35" name="Google Shape;5935;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36" name="Google Shape;5936;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37" name="Google Shape;5937;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38" name="Google Shape;5938;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39" name="Google Shape;5939;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40" name="Google Shape;5940;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41" name="Google Shape;5941;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42" name="Google Shape;5942;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43" name="Google Shape;5943;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44" name="Google Shape;5944;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45" name="Google Shape;5945;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46" name="Google Shape;5946;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47" name="Google Shape;5947;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48" name="Google Shape;5948;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49" name="Google Shape;5949;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50" name="Google Shape;5950;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51" name="Google Shape;5951;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52" name="Google Shape;5952;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53" name="Google Shape;5953;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54" name="Google Shape;5954;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55" name="Google Shape;5955;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56" name="Google Shape;5956;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57" name="Google Shape;5957;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58" name="Google Shape;5958;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59" name="Google Shape;5959;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60" name="Google Shape;5960;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61" name="Google Shape;5961;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5962" name="Google Shape;5962;p71"/>
          <p:cNvGrpSpPr/>
          <p:nvPr/>
        </p:nvGrpSpPr>
        <p:grpSpPr>
          <a:xfrm>
            <a:off x="7648472" y="3039750"/>
            <a:ext cx="104231" cy="320340"/>
            <a:chOff x="7564426" y="3224343"/>
            <a:chExt cx="119985" cy="368801"/>
          </a:xfrm>
        </p:grpSpPr>
        <p:sp>
          <p:nvSpPr>
            <p:cNvPr id="5963" name="Google Shape;5963;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64" name="Google Shape;5964;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5965" name="Google Shape;5965;p71"/>
          <p:cNvGrpSpPr/>
          <p:nvPr/>
        </p:nvGrpSpPr>
        <p:grpSpPr>
          <a:xfrm>
            <a:off x="7347961" y="3033852"/>
            <a:ext cx="189489" cy="332132"/>
            <a:chOff x="8370831" y="3202002"/>
            <a:chExt cx="218129" cy="382376"/>
          </a:xfrm>
        </p:grpSpPr>
        <p:sp>
          <p:nvSpPr>
            <p:cNvPr id="5966" name="Google Shape;5966;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67" name="Google Shape;5967;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5968" name="Google Shape;5968;p71"/>
          <p:cNvGrpSpPr/>
          <p:nvPr/>
        </p:nvGrpSpPr>
        <p:grpSpPr>
          <a:xfrm>
            <a:off x="8071350" y="3444984"/>
            <a:ext cx="309429" cy="267000"/>
            <a:chOff x="6742064" y="3750480"/>
            <a:chExt cx="399315" cy="344560"/>
          </a:xfrm>
        </p:grpSpPr>
        <p:sp>
          <p:nvSpPr>
            <p:cNvPr id="5969" name="Google Shape;5969;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70" name="Google Shape;5970;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5971" name="Google Shape;5971;p71"/>
          <p:cNvGrpSpPr/>
          <p:nvPr/>
        </p:nvGrpSpPr>
        <p:grpSpPr>
          <a:xfrm>
            <a:off x="7610369" y="3796031"/>
            <a:ext cx="180437" cy="281608"/>
            <a:chOff x="7248525" y="3739696"/>
            <a:chExt cx="230531" cy="359790"/>
          </a:xfrm>
        </p:grpSpPr>
        <p:sp>
          <p:nvSpPr>
            <p:cNvPr id="5972" name="Google Shape;5972;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73" name="Google Shape;5973;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5974" name="Google Shape;5974;p71"/>
          <p:cNvGrpSpPr/>
          <p:nvPr/>
        </p:nvGrpSpPr>
        <p:grpSpPr>
          <a:xfrm>
            <a:off x="7856288" y="3439255"/>
            <a:ext cx="162896" cy="278710"/>
            <a:chOff x="7601242" y="3729267"/>
            <a:chExt cx="222566" cy="380803"/>
          </a:xfrm>
        </p:grpSpPr>
        <p:sp>
          <p:nvSpPr>
            <p:cNvPr id="5975" name="Google Shape;5975;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76" name="Google Shape;5976;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5977" name="Google Shape;5977;p71"/>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5978" name="Google Shape;5978;p71"/>
          <p:cNvGrpSpPr/>
          <p:nvPr/>
        </p:nvGrpSpPr>
        <p:grpSpPr>
          <a:xfrm>
            <a:off x="7345934" y="3440396"/>
            <a:ext cx="193543" cy="275990"/>
            <a:chOff x="8304647" y="3738687"/>
            <a:chExt cx="225076" cy="320956"/>
          </a:xfrm>
        </p:grpSpPr>
        <p:sp>
          <p:nvSpPr>
            <p:cNvPr id="5979" name="Google Shape;5979;p7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80" name="Google Shape;5980;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81" name="Google Shape;5981;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5982" name="Google Shape;5982;p71"/>
          <p:cNvGrpSpPr/>
          <p:nvPr/>
        </p:nvGrpSpPr>
        <p:grpSpPr>
          <a:xfrm>
            <a:off x="7618426" y="3440396"/>
            <a:ext cx="178492" cy="275990"/>
            <a:chOff x="8615101" y="3738687"/>
            <a:chExt cx="207573" cy="320956"/>
          </a:xfrm>
        </p:grpSpPr>
        <p:sp>
          <p:nvSpPr>
            <p:cNvPr id="5983" name="Google Shape;5983;p7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84" name="Google Shape;5984;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85" name="Google Shape;5985;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5986" name="Google Shape;5986;p71"/>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5987" name="Google Shape;5987;p71"/>
          <p:cNvGrpSpPr/>
          <p:nvPr/>
        </p:nvGrpSpPr>
        <p:grpSpPr>
          <a:xfrm>
            <a:off x="6013131" y="3561884"/>
            <a:ext cx="557670" cy="511283"/>
            <a:chOff x="6015419" y="3716859"/>
            <a:chExt cx="557671" cy="511283"/>
          </a:xfrm>
        </p:grpSpPr>
        <p:sp>
          <p:nvSpPr>
            <p:cNvPr id="5988" name="Google Shape;5988;p7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5989" name="Google Shape;5989;p71"/>
            <p:cNvGrpSpPr/>
            <p:nvPr/>
          </p:nvGrpSpPr>
          <p:grpSpPr>
            <a:xfrm>
              <a:off x="6036094" y="3716980"/>
              <a:ext cx="529860" cy="510468"/>
              <a:chOff x="6036094" y="3716980"/>
              <a:chExt cx="529860" cy="510468"/>
            </a:xfrm>
          </p:grpSpPr>
          <p:sp>
            <p:nvSpPr>
              <p:cNvPr id="5990" name="Google Shape;5990;p7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91" name="Google Shape;5991;p7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92" name="Google Shape;5992;p7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93" name="Google Shape;5993;p7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94" name="Google Shape;5994;p7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95" name="Google Shape;5995;p7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96" name="Google Shape;5996;p7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97" name="Google Shape;5997;p7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98" name="Google Shape;5998;p7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999" name="Google Shape;5999;p7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000" name="Google Shape;6000;p71"/>
          <p:cNvGrpSpPr/>
          <p:nvPr/>
        </p:nvGrpSpPr>
        <p:grpSpPr>
          <a:xfrm>
            <a:off x="6642016" y="2918653"/>
            <a:ext cx="576302" cy="511871"/>
            <a:chOff x="6644304" y="3073628"/>
            <a:chExt cx="576302" cy="511871"/>
          </a:xfrm>
        </p:grpSpPr>
        <p:sp>
          <p:nvSpPr>
            <p:cNvPr id="6001" name="Google Shape;6001;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002" name="Google Shape;6002;p71"/>
            <p:cNvGrpSpPr/>
            <p:nvPr/>
          </p:nvGrpSpPr>
          <p:grpSpPr>
            <a:xfrm>
              <a:off x="6712169" y="3085440"/>
              <a:ext cx="481622" cy="494913"/>
              <a:chOff x="6712169" y="3085440"/>
              <a:chExt cx="481622" cy="494913"/>
            </a:xfrm>
          </p:grpSpPr>
          <p:sp>
            <p:nvSpPr>
              <p:cNvPr id="6003" name="Google Shape;6003;p7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04" name="Google Shape;6004;p7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05" name="Google Shape;6005;p7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06" name="Google Shape;6006;p7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07" name="Google Shape;6007;p7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008" name="Google Shape;6008;p7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09" name="Google Shape;6009;p7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10" name="Google Shape;6010;p7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011" name="Google Shape;6011;p71"/>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012" name="Google Shape;6012;p71"/>
          <p:cNvGrpSpPr/>
          <p:nvPr/>
        </p:nvGrpSpPr>
        <p:grpSpPr>
          <a:xfrm>
            <a:off x="6649867" y="3561648"/>
            <a:ext cx="560631" cy="511352"/>
            <a:chOff x="6652154" y="3716623"/>
            <a:chExt cx="560631" cy="511352"/>
          </a:xfrm>
        </p:grpSpPr>
        <p:sp>
          <p:nvSpPr>
            <p:cNvPr id="6013" name="Google Shape;6013;p7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014" name="Google Shape;6014;p71"/>
            <p:cNvGrpSpPr/>
            <p:nvPr/>
          </p:nvGrpSpPr>
          <p:grpSpPr>
            <a:xfrm>
              <a:off x="6669657" y="3716715"/>
              <a:ext cx="466779" cy="464290"/>
              <a:chOff x="6669657" y="3716715"/>
              <a:chExt cx="466779" cy="464290"/>
            </a:xfrm>
          </p:grpSpPr>
          <p:sp>
            <p:nvSpPr>
              <p:cNvPr id="6015" name="Google Shape;6015;p7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16" name="Google Shape;6016;p7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17" name="Google Shape;6017;p7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18" name="Google Shape;6018;p7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19" name="Google Shape;6019;p7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20" name="Google Shape;6020;p7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21" name="Google Shape;6021;p7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22" name="Google Shape;6022;p7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23" name="Google Shape;6023;p7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24" name="Google Shape;6024;p7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25" name="Google Shape;6025;p7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26" name="Google Shape;6026;p7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27" name="Google Shape;6027;p7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028" name="Google Shape;6028;p71"/>
          <p:cNvGrpSpPr/>
          <p:nvPr/>
        </p:nvGrpSpPr>
        <p:grpSpPr>
          <a:xfrm>
            <a:off x="7843958" y="3843056"/>
            <a:ext cx="187557" cy="187557"/>
            <a:chOff x="8565775" y="671075"/>
            <a:chExt cx="441000" cy="441000"/>
          </a:xfrm>
        </p:grpSpPr>
        <p:sp>
          <p:nvSpPr>
            <p:cNvPr id="6029" name="Google Shape;6029;p7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30" name="Google Shape;6030;p7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031" name="Google Shape;6031;p71"/>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32" name="Google Shape;6032;p71"/>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033" name="Google Shape;6033;p71"/>
          <p:cNvGrpSpPr/>
          <p:nvPr/>
        </p:nvGrpSpPr>
        <p:grpSpPr>
          <a:xfrm>
            <a:off x="5997813" y="2921275"/>
            <a:ext cx="587871" cy="512373"/>
            <a:chOff x="6000100" y="3076250"/>
            <a:chExt cx="587871" cy="512373"/>
          </a:xfrm>
        </p:grpSpPr>
        <p:sp>
          <p:nvSpPr>
            <p:cNvPr id="6034" name="Google Shape;6034;p7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035" name="Google Shape;6035;p71"/>
            <p:cNvGrpSpPr/>
            <p:nvPr/>
          </p:nvGrpSpPr>
          <p:grpSpPr>
            <a:xfrm>
              <a:off x="6031360" y="3076713"/>
              <a:ext cx="539107" cy="480965"/>
              <a:chOff x="6031360" y="3076713"/>
              <a:chExt cx="539107" cy="480965"/>
            </a:xfrm>
          </p:grpSpPr>
          <p:sp>
            <p:nvSpPr>
              <p:cNvPr id="6036" name="Google Shape;6036;p7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37" name="Google Shape;6037;p7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38" name="Google Shape;6038;p7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39" name="Google Shape;6039;p7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40" name="Google Shape;6040;p7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41" name="Google Shape;6041;p7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42" name="Google Shape;6042;p7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043" name="Google Shape;6043;p71"/>
          <p:cNvGrpSpPr/>
          <p:nvPr/>
        </p:nvGrpSpPr>
        <p:grpSpPr>
          <a:xfrm>
            <a:off x="3369304" y="940638"/>
            <a:ext cx="2310381" cy="1488888"/>
            <a:chOff x="229225" y="549050"/>
            <a:chExt cx="7161750" cy="4615275"/>
          </a:xfrm>
        </p:grpSpPr>
        <p:sp>
          <p:nvSpPr>
            <p:cNvPr id="6044" name="Google Shape;6044;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45" name="Google Shape;6045;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46" name="Google Shape;6046;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47" name="Google Shape;6047;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48" name="Google Shape;6048;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49" name="Google Shape;6049;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50" name="Google Shape;6050;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51" name="Google Shape;6051;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52" name="Google Shape;6052;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53" name="Google Shape;6053;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54" name="Google Shape;6054;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55" name="Google Shape;6055;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56" name="Google Shape;6056;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57" name="Google Shape;6057;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58" name="Google Shape;6058;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59" name="Google Shape;6059;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60" name="Google Shape;6060;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61" name="Google Shape;6061;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62" name="Google Shape;6062;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63" name="Google Shape;6063;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64" name="Google Shape;6064;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65" name="Google Shape;6065;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66" name="Google Shape;6066;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67" name="Google Shape;6067;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68" name="Google Shape;6068;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69" name="Google Shape;6069;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70" name="Google Shape;6070;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71" name="Google Shape;6071;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72" name="Google Shape;6072;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73" name="Google Shape;6073;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74" name="Google Shape;6074;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75" name="Google Shape;6075;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76" name="Google Shape;6076;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77" name="Google Shape;6077;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78" name="Google Shape;6078;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79" name="Google Shape;6079;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80" name="Google Shape;6080;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81" name="Google Shape;6081;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82" name="Google Shape;6082;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83" name="Google Shape;6083;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84" name="Google Shape;6084;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85" name="Google Shape;6085;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86" name="Google Shape;6086;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87" name="Google Shape;6087;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88" name="Google Shape;6088;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89" name="Google Shape;6089;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90" name="Google Shape;6090;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91" name="Google Shape;6091;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92" name="Google Shape;6092;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93" name="Google Shape;6093;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94" name="Google Shape;6094;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95" name="Google Shape;6095;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96" name="Google Shape;6096;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97" name="Google Shape;6097;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98" name="Google Shape;6098;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099" name="Google Shape;6099;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00" name="Google Shape;6100;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01" name="Google Shape;6101;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02" name="Google Shape;6102;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03" name="Google Shape;6103;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04" name="Google Shape;6104;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05" name="Google Shape;6105;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06" name="Google Shape;6106;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07" name="Google Shape;6107;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08" name="Google Shape;6108;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09" name="Google Shape;6109;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10" name="Google Shape;6110;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11" name="Google Shape;6111;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12" name="Google Shape;6112;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13" name="Google Shape;6113;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14" name="Google Shape;6114;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15" name="Google Shape;6115;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16" name="Google Shape;6116;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17" name="Google Shape;6117;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18" name="Google Shape;6118;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19" name="Google Shape;6119;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20" name="Google Shape;6120;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21" name="Google Shape;6121;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22" name="Google Shape;6122;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23" name="Google Shape;6123;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24" name="Google Shape;6124;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25" name="Google Shape;6125;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26" name="Google Shape;6126;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27" name="Google Shape;6127;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28" name="Google Shape;6128;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29" name="Google Shape;6129;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30" name="Google Shape;6130;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31" name="Google Shape;6131;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32" name="Google Shape;6132;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33" name="Google Shape;6133;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34" name="Google Shape;6134;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35" name="Google Shape;6135;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36" name="Google Shape;6136;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37" name="Google Shape;6137;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38" name="Google Shape;6138;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39" name="Google Shape;6139;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40" name="Google Shape;6140;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41" name="Google Shape;6141;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42" name="Google Shape;6142;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43" name="Google Shape;6143;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44" name="Google Shape;6144;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45" name="Google Shape;6145;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46" name="Google Shape;6146;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47" name="Google Shape;6147;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48" name="Google Shape;6148;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49" name="Google Shape;6149;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50" name="Google Shape;6150;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51" name="Google Shape;6151;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52" name="Google Shape;6152;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53" name="Google Shape;6153;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54" name="Google Shape;6154;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55" name="Google Shape;6155;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56" name="Google Shape;6156;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57" name="Google Shape;6157;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58" name="Google Shape;6158;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59" name="Google Shape;6159;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60" name="Google Shape;6160;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161" name="Google Shape;6161;p71"/>
          <p:cNvGrpSpPr/>
          <p:nvPr/>
        </p:nvGrpSpPr>
        <p:grpSpPr>
          <a:xfrm>
            <a:off x="3514722" y="2832485"/>
            <a:ext cx="2310282" cy="1374222"/>
            <a:chOff x="238125" y="732525"/>
            <a:chExt cx="7130500" cy="4241425"/>
          </a:xfrm>
        </p:grpSpPr>
        <p:sp>
          <p:nvSpPr>
            <p:cNvPr id="6162" name="Google Shape;6162;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63" name="Google Shape;6163;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64" name="Google Shape;6164;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65" name="Google Shape;6165;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66" name="Google Shape;6166;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67" name="Google Shape;6167;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68" name="Google Shape;6168;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69" name="Google Shape;6169;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70" name="Google Shape;6170;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71" name="Google Shape;6171;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72" name="Google Shape;6172;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73" name="Google Shape;6173;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74" name="Google Shape;6174;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75" name="Google Shape;6175;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76" name="Google Shape;6176;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77" name="Google Shape;6177;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78" name="Google Shape;6178;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79" name="Google Shape;6179;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80" name="Google Shape;6180;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81" name="Google Shape;6181;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82" name="Google Shape;6182;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83" name="Google Shape;6183;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84" name="Google Shape;6184;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85" name="Google Shape;6185;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86" name="Google Shape;6186;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87" name="Google Shape;6187;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88" name="Google Shape;6188;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89" name="Google Shape;6189;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90" name="Google Shape;6190;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91" name="Google Shape;6191;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92" name="Google Shape;6192;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93" name="Google Shape;6193;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94" name="Google Shape;6194;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95" name="Google Shape;6195;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96" name="Google Shape;6196;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97" name="Google Shape;6197;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98" name="Google Shape;6198;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199" name="Google Shape;6199;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00" name="Google Shape;6200;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01" name="Google Shape;6201;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02" name="Google Shape;6202;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03" name="Google Shape;6203;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04" name="Google Shape;6204;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05" name="Google Shape;6205;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06" name="Google Shape;6206;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07" name="Google Shape;6207;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08" name="Google Shape;6208;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09" name="Google Shape;6209;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10" name="Google Shape;6210;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11" name="Google Shape;6211;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12" name="Google Shape;6212;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13" name="Google Shape;6213;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14" name="Google Shape;6214;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15" name="Google Shape;6215;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16" name="Google Shape;6216;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17" name="Google Shape;6217;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18" name="Google Shape;6218;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19" name="Google Shape;6219;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20" name="Google Shape;6220;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21" name="Google Shape;6221;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22" name="Google Shape;6222;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23" name="Google Shape;6223;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24" name="Google Shape;6224;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25" name="Google Shape;6225;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26" name="Google Shape;6226;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27" name="Google Shape;6227;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28" name="Google Shape;6228;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29" name="Google Shape;6229;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30" name="Google Shape;6230;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31" name="Google Shape;6231;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32" name="Google Shape;6232;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33" name="Google Shape;6233;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34" name="Google Shape;6234;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35" name="Google Shape;6235;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36" name="Google Shape;6236;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37" name="Google Shape;6237;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38" name="Google Shape;6238;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39" name="Google Shape;6239;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40" name="Google Shape;6240;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41" name="Google Shape;6241;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42" name="Google Shape;6242;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43" name="Google Shape;6243;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44" name="Google Shape;6244;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45" name="Google Shape;6245;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46" name="Google Shape;6246;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47" name="Google Shape;6247;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48" name="Google Shape;6248;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49" name="Google Shape;6249;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50" name="Google Shape;6250;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51" name="Google Shape;6251;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52" name="Google Shape;6252;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53" name="Google Shape;6253;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54" name="Google Shape;6254;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55" name="Google Shape;6255;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56" name="Google Shape;6256;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57" name="Google Shape;6257;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58" name="Google Shape;6258;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59" name="Google Shape;6259;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60" name="Google Shape;6260;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61" name="Google Shape;6261;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62" name="Google Shape;6262;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63" name="Google Shape;6263;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64" name="Google Shape;6264;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65" name="Google Shape;6265;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66" name="Google Shape;6266;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67" name="Google Shape;6267;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68" name="Google Shape;6268;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69" name="Google Shape;6269;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70" name="Google Shape;6270;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71" name="Google Shape;6271;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72" name="Google Shape;6272;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73" name="Google Shape;6273;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74" name="Google Shape;6274;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275" name="Google Shape;6275;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441286994"/>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279"/>
        <p:cNvGrpSpPr/>
        <p:nvPr/>
      </p:nvGrpSpPr>
      <p:grpSpPr>
        <a:xfrm>
          <a:off x="0" y="0"/>
          <a:ext cx="0" cy="0"/>
          <a:chOff x="0" y="0"/>
          <a:chExt cx="0" cy="0"/>
        </a:xfrm>
      </p:grpSpPr>
      <p:grpSp>
        <p:nvGrpSpPr>
          <p:cNvPr id="6280" name="Google Shape;6280;p72"/>
          <p:cNvGrpSpPr/>
          <p:nvPr/>
        </p:nvGrpSpPr>
        <p:grpSpPr>
          <a:xfrm>
            <a:off x="729274" y="969771"/>
            <a:ext cx="2507799" cy="206239"/>
            <a:chOff x="106648" y="895722"/>
            <a:chExt cx="4481413" cy="374300"/>
          </a:xfrm>
        </p:grpSpPr>
        <p:grpSp>
          <p:nvGrpSpPr>
            <p:cNvPr id="6281" name="Google Shape;6281;p72"/>
            <p:cNvGrpSpPr/>
            <p:nvPr/>
          </p:nvGrpSpPr>
          <p:grpSpPr>
            <a:xfrm>
              <a:off x="2233276" y="895722"/>
              <a:ext cx="1082667" cy="223591"/>
              <a:chOff x="4808316" y="2800065"/>
              <a:chExt cx="1999386" cy="412910"/>
            </a:xfrm>
          </p:grpSpPr>
          <p:sp>
            <p:nvSpPr>
              <p:cNvPr id="6282" name="Google Shape;6282;p7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283" name="Google Shape;6283;p72"/>
              <p:cNvGrpSpPr/>
              <p:nvPr/>
            </p:nvGrpSpPr>
            <p:grpSpPr>
              <a:xfrm>
                <a:off x="4808316" y="2800065"/>
                <a:ext cx="92400" cy="411825"/>
                <a:chOff x="845575" y="2563700"/>
                <a:chExt cx="92400" cy="411825"/>
              </a:xfrm>
            </p:grpSpPr>
            <p:cxnSp>
              <p:nvCxnSpPr>
                <p:cNvPr id="6284" name="Google Shape;62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285" name="Google Shape;62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286" name="Google Shape;6286;p72"/>
            <p:cNvGrpSpPr/>
            <p:nvPr/>
          </p:nvGrpSpPr>
          <p:grpSpPr>
            <a:xfrm>
              <a:off x="106648" y="895722"/>
              <a:ext cx="1088401" cy="223591"/>
              <a:chOff x="881025" y="2800065"/>
              <a:chExt cx="2009975" cy="412910"/>
            </a:xfrm>
          </p:grpSpPr>
          <p:sp>
            <p:nvSpPr>
              <p:cNvPr id="6287" name="Google Shape;6287;p7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288" name="Google Shape;6288;p72"/>
              <p:cNvGrpSpPr/>
              <p:nvPr/>
            </p:nvGrpSpPr>
            <p:grpSpPr>
              <a:xfrm>
                <a:off x="881025" y="2800065"/>
                <a:ext cx="92400" cy="411825"/>
                <a:chOff x="845575" y="2563700"/>
                <a:chExt cx="92400" cy="411825"/>
              </a:xfrm>
            </p:grpSpPr>
            <p:cxnSp>
              <p:nvCxnSpPr>
                <p:cNvPr id="6289" name="Google Shape;6289;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290" name="Google Shape;6290;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291" name="Google Shape;6291;p72"/>
            <p:cNvGrpSpPr/>
            <p:nvPr/>
          </p:nvGrpSpPr>
          <p:grpSpPr>
            <a:xfrm>
              <a:off x="1172346" y="1047018"/>
              <a:ext cx="1083151" cy="223003"/>
              <a:chOff x="2849073" y="3079467"/>
              <a:chExt cx="2000279" cy="411825"/>
            </a:xfrm>
          </p:grpSpPr>
          <p:sp>
            <p:nvSpPr>
              <p:cNvPr id="6292" name="Google Shape;6292;p7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293" name="Google Shape;6293;p72"/>
              <p:cNvGrpSpPr/>
              <p:nvPr/>
            </p:nvGrpSpPr>
            <p:grpSpPr>
              <a:xfrm rot="10800000">
                <a:off x="2849073" y="3079467"/>
                <a:ext cx="92400" cy="411825"/>
                <a:chOff x="2070100" y="2563700"/>
                <a:chExt cx="92400" cy="411825"/>
              </a:xfrm>
            </p:grpSpPr>
            <p:cxnSp>
              <p:nvCxnSpPr>
                <p:cNvPr id="6294" name="Google Shape;6294;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295" name="Google Shape;6295;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296" name="Google Shape;6296;p72"/>
            <p:cNvGrpSpPr/>
            <p:nvPr/>
          </p:nvGrpSpPr>
          <p:grpSpPr>
            <a:xfrm>
              <a:off x="3290132" y="1047018"/>
              <a:ext cx="1297929" cy="223003"/>
              <a:chOff x="6760035" y="3079467"/>
              <a:chExt cx="2396914" cy="411825"/>
            </a:xfrm>
          </p:grpSpPr>
          <p:sp>
            <p:nvSpPr>
              <p:cNvPr id="6297" name="Google Shape;6297;p7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298" name="Google Shape;6298;p72"/>
              <p:cNvGrpSpPr/>
              <p:nvPr/>
            </p:nvGrpSpPr>
            <p:grpSpPr>
              <a:xfrm rot="10800000">
                <a:off x="6760035" y="3079467"/>
                <a:ext cx="92400" cy="411825"/>
                <a:chOff x="2070100" y="2563700"/>
                <a:chExt cx="92400" cy="411825"/>
              </a:xfrm>
            </p:grpSpPr>
            <p:cxnSp>
              <p:nvCxnSpPr>
                <p:cNvPr id="6299" name="Google Shape;6299;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00" name="Google Shape;6300;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nvGrpSpPr>
          <p:cNvPr id="6301" name="Google Shape;6301;p72"/>
          <p:cNvGrpSpPr/>
          <p:nvPr/>
        </p:nvGrpSpPr>
        <p:grpSpPr>
          <a:xfrm>
            <a:off x="2147036" y="3369142"/>
            <a:ext cx="1086701" cy="799429"/>
            <a:chOff x="2183288" y="3555572"/>
            <a:chExt cx="1136241" cy="835873"/>
          </a:xfrm>
        </p:grpSpPr>
        <p:sp>
          <p:nvSpPr>
            <p:cNvPr id="6302" name="Google Shape;6302;p7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303" name="Google Shape;6303;p72"/>
            <p:cNvGrpSpPr/>
            <p:nvPr/>
          </p:nvGrpSpPr>
          <p:grpSpPr>
            <a:xfrm>
              <a:off x="2205895" y="3637269"/>
              <a:ext cx="1089848" cy="724993"/>
              <a:chOff x="2205895" y="3637269"/>
              <a:chExt cx="1089848" cy="724993"/>
            </a:xfrm>
          </p:grpSpPr>
          <p:sp>
            <p:nvSpPr>
              <p:cNvPr id="6304" name="Google Shape;6304;p7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05" name="Google Shape;6305;p7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06" name="Google Shape;6306;p7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07" name="Google Shape;6307;p7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08" name="Google Shape;6308;p7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09" name="Google Shape;6309;p7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310" name="Google Shape;6310;p7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6311" name="Google Shape;6311;p7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312" name="Google Shape;6312;p72"/>
            <p:cNvGrpSpPr/>
            <p:nvPr/>
          </p:nvGrpSpPr>
          <p:grpSpPr>
            <a:xfrm>
              <a:off x="3173850" y="3779426"/>
              <a:ext cx="145679" cy="70048"/>
              <a:chOff x="3173850" y="3779426"/>
              <a:chExt cx="145679" cy="70048"/>
            </a:xfrm>
          </p:grpSpPr>
          <p:cxnSp>
            <p:nvCxnSpPr>
              <p:cNvPr id="6313" name="Google Shape;6313;p7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314" name="Google Shape;6314;p7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315" name="Google Shape;6315;p72"/>
            <p:cNvGrpSpPr/>
            <p:nvPr/>
          </p:nvGrpSpPr>
          <p:grpSpPr>
            <a:xfrm>
              <a:off x="2183288" y="4139483"/>
              <a:ext cx="145133" cy="70048"/>
              <a:chOff x="2183288" y="4139483"/>
              <a:chExt cx="145133" cy="70048"/>
            </a:xfrm>
          </p:grpSpPr>
          <p:cxnSp>
            <p:nvCxnSpPr>
              <p:cNvPr id="6316" name="Google Shape;6316;p7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317" name="Google Shape;6317;p7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318" name="Google Shape;6318;p7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6319" name="Google Shape;6319;p7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320" name="Google Shape;6320;p72"/>
            <p:cNvGrpSpPr/>
            <p:nvPr/>
          </p:nvGrpSpPr>
          <p:grpSpPr>
            <a:xfrm>
              <a:off x="2943836" y="4268886"/>
              <a:ext cx="60717" cy="122559"/>
              <a:chOff x="2943836" y="4268886"/>
              <a:chExt cx="60717" cy="122559"/>
            </a:xfrm>
          </p:grpSpPr>
          <p:sp>
            <p:nvSpPr>
              <p:cNvPr id="6321" name="Google Shape;6321;p7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6322" name="Google Shape;6322;p7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323" name="Google Shape;6323;p72"/>
          <p:cNvGrpSpPr/>
          <p:nvPr/>
        </p:nvGrpSpPr>
        <p:grpSpPr>
          <a:xfrm>
            <a:off x="3409981" y="1290142"/>
            <a:ext cx="1675870" cy="758251"/>
            <a:chOff x="3530532" y="1496185"/>
            <a:chExt cx="1562000" cy="706730"/>
          </a:xfrm>
        </p:grpSpPr>
        <p:cxnSp>
          <p:nvCxnSpPr>
            <p:cNvPr id="6324" name="Google Shape;6324;p7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325" name="Google Shape;6325;p72"/>
            <p:cNvGrpSpPr/>
            <p:nvPr/>
          </p:nvGrpSpPr>
          <p:grpSpPr>
            <a:xfrm>
              <a:off x="3530532" y="1496185"/>
              <a:ext cx="323430" cy="463587"/>
              <a:chOff x="3530532" y="1496185"/>
              <a:chExt cx="323430" cy="463587"/>
            </a:xfrm>
          </p:grpSpPr>
          <p:grpSp>
            <p:nvGrpSpPr>
              <p:cNvPr id="6326" name="Google Shape;6326;p72"/>
              <p:cNvGrpSpPr/>
              <p:nvPr/>
            </p:nvGrpSpPr>
            <p:grpSpPr>
              <a:xfrm>
                <a:off x="3567462" y="1496185"/>
                <a:ext cx="286500" cy="361376"/>
                <a:chOff x="3567462" y="1496185"/>
                <a:chExt cx="286500" cy="361376"/>
              </a:xfrm>
            </p:grpSpPr>
            <p:cxnSp>
              <p:nvCxnSpPr>
                <p:cNvPr id="6327" name="Google Shape;6327;p7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28" name="Google Shape;6328;p7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329" name="Google Shape;6329;p7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330" name="Google Shape;6330;p72"/>
            <p:cNvGrpSpPr/>
            <p:nvPr/>
          </p:nvGrpSpPr>
          <p:grpSpPr>
            <a:xfrm>
              <a:off x="3891569" y="1779209"/>
              <a:ext cx="323945" cy="423706"/>
              <a:chOff x="3891569" y="1779209"/>
              <a:chExt cx="323945" cy="423706"/>
            </a:xfrm>
          </p:grpSpPr>
          <p:grpSp>
            <p:nvGrpSpPr>
              <p:cNvPr id="6331" name="Google Shape;6331;p72"/>
              <p:cNvGrpSpPr/>
              <p:nvPr/>
            </p:nvGrpSpPr>
            <p:grpSpPr>
              <a:xfrm>
                <a:off x="3929014" y="1881638"/>
                <a:ext cx="286500" cy="321278"/>
                <a:chOff x="3929014" y="1881638"/>
                <a:chExt cx="286500" cy="321278"/>
              </a:xfrm>
            </p:grpSpPr>
            <p:cxnSp>
              <p:nvCxnSpPr>
                <p:cNvPr id="6332" name="Google Shape;6332;p7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333" name="Google Shape;6333;p7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334" name="Google Shape;6334;p7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335" name="Google Shape;6335;p72"/>
            <p:cNvGrpSpPr/>
            <p:nvPr/>
          </p:nvGrpSpPr>
          <p:grpSpPr>
            <a:xfrm>
              <a:off x="4252606" y="1496185"/>
              <a:ext cx="324721" cy="463587"/>
              <a:chOff x="4252606" y="1496185"/>
              <a:chExt cx="324721" cy="463587"/>
            </a:xfrm>
          </p:grpSpPr>
          <p:grpSp>
            <p:nvGrpSpPr>
              <p:cNvPr id="6336" name="Google Shape;6336;p72"/>
              <p:cNvGrpSpPr/>
              <p:nvPr/>
            </p:nvGrpSpPr>
            <p:grpSpPr>
              <a:xfrm>
                <a:off x="4290828" y="1496185"/>
                <a:ext cx="286500" cy="361376"/>
                <a:chOff x="4290828" y="1496185"/>
                <a:chExt cx="286500" cy="361376"/>
              </a:xfrm>
            </p:grpSpPr>
            <p:cxnSp>
              <p:nvCxnSpPr>
                <p:cNvPr id="6337" name="Google Shape;6337;p7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38" name="Google Shape;6338;p7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339" name="Google Shape;6339;p7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340" name="Google Shape;6340;p72"/>
            <p:cNvGrpSpPr/>
            <p:nvPr/>
          </p:nvGrpSpPr>
          <p:grpSpPr>
            <a:xfrm>
              <a:off x="4613643" y="1763716"/>
              <a:ext cx="325308" cy="439200"/>
              <a:chOff x="4613643" y="1763716"/>
              <a:chExt cx="325308" cy="439200"/>
            </a:xfrm>
          </p:grpSpPr>
          <p:grpSp>
            <p:nvGrpSpPr>
              <p:cNvPr id="6341" name="Google Shape;6341;p72"/>
              <p:cNvGrpSpPr/>
              <p:nvPr/>
            </p:nvGrpSpPr>
            <p:grpSpPr>
              <a:xfrm>
                <a:off x="4652451" y="1879538"/>
                <a:ext cx="286500" cy="323378"/>
                <a:chOff x="4652451" y="1879538"/>
                <a:chExt cx="286500" cy="323378"/>
              </a:xfrm>
            </p:grpSpPr>
            <p:cxnSp>
              <p:nvCxnSpPr>
                <p:cNvPr id="6342" name="Google Shape;6342;p7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343" name="Google Shape;6343;p7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344" name="Google Shape;6344;p7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345" name="Google Shape;6345;p72"/>
          <p:cNvGrpSpPr/>
          <p:nvPr/>
        </p:nvGrpSpPr>
        <p:grpSpPr>
          <a:xfrm>
            <a:off x="3421841" y="2143768"/>
            <a:ext cx="1652173" cy="391517"/>
            <a:chOff x="3512551" y="2358270"/>
            <a:chExt cx="1597383" cy="378533"/>
          </a:xfrm>
        </p:grpSpPr>
        <p:cxnSp>
          <p:nvCxnSpPr>
            <p:cNvPr id="6346" name="Google Shape;6346;p72"/>
            <p:cNvCxnSpPr>
              <a:stCxn id="6347" idx="6"/>
              <a:endCxn id="6348"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349" name="Google Shape;6349;p72"/>
            <p:cNvGrpSpPr/>
            <p:nvPr/>
          </p:nvGrpSpPr>
          <p:grpSpPr>
            <a:xfrm>
              <a:off x="3512551" y="2358270"/>
              <a:ext cx="225647" cy="307714"/>
              <a:chOff x="2182679" y="2004714"/>
              <a:chExt cx="792300" cy="1080458"/>
            </a:xfrm>
          </p:grpSpPr>
          <p:cxnSp>
            <p:nvCxnSpPr>
              <p:cNvPr id="6350" name="Google Shape;6350;p72"/>
              <p:cNvCxnSpPr>
                <a:stCxn id="6351"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347" name="Google Shape;6347;p7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51" name="Google Shape;6351;p7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352" name="Google Shape;6352;p72"/>
            <p:cNvGrpSpPr/>
            <p:nvPr/>
          </p:nvGrpSpPr>
          <p:grpSpPr>
            <a:xfrm>
              <a:off x="3969644" y="2440153"/>
              <a:ext cx="225853" cy="296651"/>
              <a:chOff x="3775710" y="1729289"/>
              <a:chExt cx="136500" cy="179289"/>
            </a:xfrm>
          </p:grpSpPr>
          <p:cxnSp>
            <p:nvCxnSpPr>
              <p:cNvPr id="6353" name="Google Shape;6353;p7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354" name="Google Shape;6354;p7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55" name="Google Shape;6355;p7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356" name="Google Shape;6356;p72"/>
            <p:cNvGrpSpPr/>
            <p:nvPr/>
          </p:nvGrpSpPr>
          <p:grpSpPr>
            <a:xfrm>
              <a:off x="4427051" y="2358270"/>
              <a:ext cx="225647" cy="307714"/>
              <a:chOff x="5393704" y="2004714"/>
              <a:chExt cx="792300" cy="1080458"/>
            </a:xfrm>
          </p:grpSpPr>
          <p:cxnSp>
            <p:nvCxnSpPr>
              <p:cNvPr id="6357" name="Google Shape;6357;p72"/>
              <p:cNvCxnSpPr>
                <a:stCxn id="6358"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359" name="Google Shape;6359;p7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58" name="Google Shape;6358;p7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360" name="Google Shape;6360;p72"/>
            <p:cNvGrpSpPr/>
            <p:nvPr/>
          </p:nvGrpSpPr>
          <p:grpSpPr>
            <a:xfrm>
              <a:off x="4884287" y="2440252"/>
              <a:ext cx="225647" cy="296532"/>
              <a:chOff x="6999166" y="2292572"/>
              <a:chExt cx="792300" cy="1041192"/>
            </a:xfrm>
          </p:grpSpPr>
          <p:cxnSp>
            <p:nvCxnSpPr>
              <p:cNvPr id="6361" name="Google Shape;6361;p7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348" name="Google Shape;6348;p7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62" name="Google Shape;6362;p7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363" name="Google Shape;6363;p72"/>
          <p:cNvGrpSpPr/>
          <p:nvPr/>
        </p:nvGrpSpPr>
        <p:grpSpPr>
          <a:xfrm>
            <a:off x="6842649" y="979967"/>
            <a:ext cx="1581844" cy="732818"/>
            <a:chOff x="634175" y="2986275"/>
            <a:chExt cx="3147949" cy="1458344"/>
          </a:xfrm>
        </p:grpSpPr>
        <p:cxnSp>
          <p:nvCxnSpPr>
            <p:cNvPr id="6364" name="Google Shape;6364;p72"/>
            <p:cNvCxnSpPr>
              <a:stCxn id="6365" idx="4"/>
              <a:endCxn id="6366"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367" name="Google Shape;6367;p72"/>
            <p:cNvCxnSpPr>
              <a:stCxn id="6366" idx="0"/>
              <a:endCxn id="6368"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369" name="Google Shape;6369;p72"/>
            <p:cNvCxnSpPr>
              <a:stCxn id="6368" idx="4"/>
              <a:endCxn id="6370"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371" name="Google Shape;6371;p72"/>
            <p:cNvCxnSpPr>
              <a:stCxn id="6370" idx="0"/>
              <a:endCxn id="6372"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372" name="Google Shape;6372;p7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C3B1"/>
                </a:solidFill>
                <a:effectLst/>
                <a:uLnTx/>
                <a:uFillTx/>
                <a:latin typeface="Calibri"/>
                <a:ea typeface="Calibri"/>
                <a:cs typeface="Calibri"/>
                <a:sym typeface="Calibri"/>
              </a:endParaRPr>
            </a:p>
          </p:txBody>
        </p:sp>
        <p:sp>
          <p:nvSpPr>
            <p:cNvPr id="6368" name="Google Shape;6368;p7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C3B1"/>
                </a:solidFill>
                <a:effectLst/>
                <a:uLnTx/>
                <a:uFillTx/>
                <a:latin typeface="Calibri"/>
                <a:ea typeface="Calibri"/>
                <a:cs typeface="Calibri"/>
                <a:sym typeface="Calibri"/>
              </a:endParaRPr>
            </a:p>
          </p:txBody>
        </p:sp>
        <p:sp>
          <p:nvSpPr>
            <p:cNvPr id="6365" name="Google Shape;6365;p7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C3B1"/>
                </a:solidFill>
                <a:effectLst/>
                <a:uLnTx/>
                <a:uFillTx/>
                <a:latin typeface="Calibri"/>
                <a:ea typeface="Calibri"/>
                <a:cs typeface="Calibri"/>
                <a:sym typeface="Calibri"/>
              </a:endParaRPr>
            </a:p>
          </p:txBody>
        </p:sp>
        <p:sp>
          <p:nvSpPr>
            <p:cNvPr id="6370" name="Google Shape;6370;p7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C3B1"/>
                </a:solidFill>
                <a:effectLst/>
                <a:uLnTx/>
                <a:uFillTx/>
                <a:latin typeface="Calibri"/>
                <a:ea typeface="Calibri"/>
                <a:cs typeface="Calibri"/>
                <a:sym typeface="Calibri"/>
              </a:endParaRPr>
            </a:p>
          </p:txBody>
        </p:sp>
        <p:sp>
          <p:nvSpPr>
            <p:cNvPr id="6366" name="Google Shape;6366;p7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FFFF"/>
                </a:solidFill>
                <a:effectLst/>
                <a:uLnTx/>
                <a:uFillTx/>
                <a:latin typeface="Calibri"/>
                <a:ea typeface="Calibri"/>
                <a:cs typeface="Calibri"/>
                <a:sym typeface="Calibri"/>
              </a:endParaRPr>
            </a:p>
          </p:txBody>
        </p:sp>
      </p:grpSp>
      <p:grpSp>
        <p:nvGrpSpPr>
          <p:cNvPr id="6373" name="Google Shape;6373;p72"/>
          <p:cNvGrpSpPr/>
          <p:nvPr/>
        </p:nvGrpSpPr>
        <p:grpSpPr>
          <a:xfrm>
            <a:off x="3410364" y="2674277"/>
            <a:ext cx="1675128" cy="313674"/>
            <a:chOff x="998425" y="1182125"/>
            <a:chExt cx="1065400" cy="199500"/>
          </a:xfrm>
        </p:grpSpPr>
        <p:sp>
          <p:nvSpPr>
            <p:cNvPr id="6374" name="Google Shape;6374;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75" name="Google Shape;6375;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76" name="Google Shape;6376;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77" name="Google Shape;6377;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78" name="Google Shape;6378;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379" name="Google Shape;6379;p72"/>
          <p:cNvGrpSpPr/>
          <p:nvPr/>
        </p:nvGrpSpPr>
        <p:grpSpPr>
          <a:xfrm>
            <a:off x="3410363" y="3630244"/>
            <a:ext cx="1675129" cy="525345"/>
            <a:chOff x="5194708" y="3484366"/>
            <a:chExt cx="3148148" cy="987304"/>
          </a:xfrm>
        </p:grpSpPr>
        <p:grpSp>
          <p:nvGrpSpPr>
            <p:cNvPr id="6380" name="Google Shape;6380;p72"/>
            <p:cNvGrpSpPr/>
            <p:nvPr/>
          </p:nvGrpSpPr>
          <p:grpSpPr>
            <a:xfrm>
              <a:off x="7531521" y="3484366"/>
              <a:ext cx="811335" cy="987304"/>
              <a:chOff x="3379425" y="1617275"/>
              <a:chExt cx="1090650" cy="1327200"/>
            </a:xfrm>
          </p:grpSpPr>
          <p:sp>
            <p:nvSpPr>
              <p:cNvPr id="6381" name="Google Shape;6381;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82" name="Google Shape;6382;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83" name="Google Shape;6383;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384" name="Google Shape;6384;p72"/>
            <p:cNvGrpSpPr/>
            <p:nvPr/>
          </p:nvGrpSpPr>
          <p:grpSpPr>
            <a:xfrm>
              <a:off x="6752546" y="3484366"/>
              <a:ext cx="811428" cy="987304"/>
              <a:chOff x="2332275" y="1617275"/>
              <a:chExt cx="1090775" cy="1327200"/>
            </a:xfrm>
          </p:grpSpPr>
          <p:sp>
            <p:nvSpPr>
              <p:cNvPr id="6385" name="Google Shape;6385;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86" name="Google Shape;6386;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87" name="Google Shape;6387;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388" name="Google Shape;6388;p72"/>
            <p:cNvGrpSpPr/>
            <p:nvPr/>
          </p:nvGrpSpPr>
          <p:grpSpPr>
            <a:xfrm>
              <a:off x="5973664" y="3484366"/>
              <a:ext cx="811335" cy="987304"/>
              <a:chOff x="1285250" y="1617275"/>
              <a:chExt cx="1090650" cy="1327200"/>
            </a:xfrm>
          </p:grpSpPr>
          <p:sp>
            <p:nvSpPr>
              <p:cNvPr id="6389" name="Google Shape;6389;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90" name="Google Shape;6390;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91" name="Google Shape;6391;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392" name="Google Shape;6392;p72"/>
            <p:cNvGrpSpPr/>
            <p:nvPr/>
          </p:nvGrpSpPr>
          <p:grpSpPr>
            <a:xfrm>
              <a:off x="5194708" y="3484366"/>
              <a:ext cx="811409" cy="987304"/>
              <a:chOff x="238125" y="1617275"/>
              <a:chExt cx="1090750" cy="1327200"/>
            </a:xfrm>
          </p:grpSpPr>
          <p:sp>
            <p:nvSpPr>
              <p:cNvPr id="6393" name="Google Shape;6393;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94" name="Google Shape;6394;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95" name="Google Shape;6395;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396" name="Google Shape;6396;p72"/>
          <p:cNvGrpSpPr/>
          <p:nvPr/>
        </p:nvGrpSpPr>
        <p:grpSpPr>
          <a:xfrm>
            <a:off x="6844048" y="2276133"/>
            <a:ext cx="1579046" cy="522230"/>
            <a:chOff x="6853641" y="2534077"/>
            <a:chExt cx="1515545" cy="501229"/>
          </a:xfrm>
        </p:grpSpPr>
        <p:grpSp>
          <p:nvGrpSpPr>
            <p:cNvPr id="6397" name="Google Shape;6397;p72"/>
            <p:cNvGrpSpPr/>
            <p:nvPr/>
          </p:nvGrpSpPr>
          <p:grpSpPr>
            <a:xfrm>
              <a:off x="6853641" y="2618923"/>
              <a:ext cx="1515545" cy="324556"/>
              <a:chOff x="6853641" y="2618923"/>
              <a:chExt cx="1515545" cy="324556"/>
            </a:xfrm>
          </p:grpSpPr>
          <p:sp>
            <p:nvSpPr>
              <p:cNvPr id="6398" name="Google Shape;6398;p7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399" name="Google Shape;6399;p7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00" name="Google Shape;6400;p7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01" name="Google Shape;6401;p7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02" name="Google Shape;6402;p7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403" name="Google Shape;6403;p7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04" name="Google Shape;6404;p7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05" name="Google Shape;6405;p7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06" name="Google Shape;6406;p7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07" name="Google Shape;6407;p7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408" name="Google Shape;6408;p72"/>
          <p:cNvGrpSpPr/>
          <p:nvPr/>
        </p:nvGrpSpPr>
        <p:grpSpPr>
          <a:xfrm>
            <a:off x="3438940" y="3151173"/>
            <a:ext cx="1617976" cy="346616"/>
            <a:chOff x="1808063" y="4294338"/>
            <a:chExt cx="3370782" cy="721817"/>
          </a:xfrm>
        </p:grpSpPr>
        <p:sp>
          <p:nvSpPr>
            <p:cNvPr id="6409" name="Google Shape;6409;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10" name="Google Shape;6410;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11" name="Google Shape;6411;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12" name="Google Shape;6412;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13" name="Google Shape;6413;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14" name="Google Shape;6414;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15" name="Google Shape;6415;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16" name="Google Shape;6416;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17" name="Google Shape;6417;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18" name="Google Shape;6418;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419" name="Google Shape;6419;p72"/>
          <p:cNvGrpSpPr/>
          <p:nvPr/>
        </p:nvGrpSpPr>
        <p:grpSpPr>
          <a:xfrm>
            <a:off x="5264936" y="3817923"/>
            <a:ext cx="1417067" cy="350605"/>
            <a:chOff x="4234950" y="2101012"/>
            <a:chExt cx="4219974" cy="1044090"/>
          </a:xfrm>
        </p:grpSpPr>
        <p:sp>
          <p:nvSpPr>
            <p:cNvPr id="6420" name="Google Shape;6420;p7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21" name="Google Shape;6421;p7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22" name="Google Shape;6422;p7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23" name="Google Shape;6423;p7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24" name="Google Shape;6424;p7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25" name="Google Shape;6425;p7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26" name="Google Shape;6426;p7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27" name="Google Shape;6427;p7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28" name="Google Shape;6428;p7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29" name="Google Shape;6429;p7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30" name="Google Shape;6430;p7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31" name="Google Shape;6431;p7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32" name="Google Shape;6432;p7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33" name="Google Shape;6433;p7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34" name="Google Shape;6434;p7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35" name="Google Shape;6435;p7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436" name="Google Shape;6436;p72"/>
          <p:cNvGrpSpPr/>
          <p:nvPr/>
        </p:nvGrpSpPr>
        <p:grpSpPr>
          <a:xfrm>
            <a:off x="6840408" y="1808681"/>
            <a:ext cx="1586327" cy="371557"/>
            <a:chOff x="1247650" y="2075423"/>
            <a:chExt cx="6648477" cy="1557238"/>
          </a:xfrm>
        </p:grpSpPr>
        <p:sp>
          <p:nvSpPr>
            <p:cNvPr id="6437" name="Google Shape;6437;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38" name="Google Shape;6438;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39" name="Google Shape;6439;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40" name="Google Shape;6440;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41" name="Google Shape;6441;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42" name="Google Shape;6442;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443" name="Google Shape;6443;p72"/>
          <p:cNvGrpSpPr/>
          <p:nvPr/>
        </p:nvGrpSpPr>
        <p:grpSpPr>
          <a:xfrm>
            <a:off x="5271678" y="961870"/>
            <a:ext cx="1415601" cy="1648533"/>
            <a:chOff x="1839112" y="2209163"/>
            <a:chExt cx="1918159" cy="2233784"/>
          </a:xfrm>
        </p:grpSpPr>
        <p:sp>
          <p:nvSpPr>
            <p:cNvPr id="6444" name="Google Shape;6444;p7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45" name="Google Shape;6445;p7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46" name="Google Shape;6446;p7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6447" name="Google Shape;6447;p72"/>
            <p:cNvCxnSpPr>
              <a:stCxn id="6444" idx="6"/>
              <a:endCxn id="6445"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448" name="Google Shape;6448;p72"/>
            <p:cNvCxnSpPr>
              <a:stCxn id="6445" idx="4"/>
              <a:endCxn id="6449"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450" name="Google Shape;6450;p72"/>
            <p:cNvCxnSpPr>
              <a:stCxn id="6449" idx="6"/>
              <a:endCxn id="6446"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451" name="Google Shape;6451;p72"/>
            <p:cNvCxnSpPr>
              <a:stCxn id="6446" idx="4"/>
              <a:endCxn id="6452"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449" name="Google Shape;6449;p7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52" name="Google Shape;6452;p7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53" name="Google Shape;6453;p7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6454" name="Google Shape;6454;p72"/>
            <p:cNvCxnSpPr>
              <a:endCxn id="6453"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455" name="Google Shape;6455;p72"/>
          <p:cNvGrpSpPr/>
          <p:nvPr/>
        </p:nvGrpSpPr>
        <p:grpSpPr>
          <a:xfrm>
            <a:off x="3428944" y="979954"/>
            <a:ext cx="1637968" cy="154942"/>
            <a:chOff x="238125" y="2506075"/>
            <a:chExt cx="7115411" cy="673075"/>
          </a:xfrm>
        </p:grpSpPr>
        <p:sp>
          <p:nvSpPr>
            <p:cNvPr id="6456" name="Google Shape;6456;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57" name="Google Shape;6457;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58" name="Google Shape;6458;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59" name="Google Shape;6459;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60" name="Google Shape;6460;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461" name="Google Shape;6461;p72"/>
          <p:cNvGrpSpPr/>
          <p:nvPr/>
        </p:nvGrpSpPr>
        <p:grpSpPr>
          <a:xfrm>
            <a:off x="1969680" y="1294672"/>
            <a:ext cx="1262932" cy="785408"/>
            <a:chOff x="548861" y="389676"/>
            <a:chExt cx="3843371" cy="2390163"/>
          </a:xfrm>
        </p:grpSpPr>
        <p:cxnSp>
          <p:nvCxnSpPr>
            <p:cNvPr id="6462" name="Google Shape;6462;p7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463" name="Google Shape;6463;p7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464" name="Google Shape;6464;p7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465" name="Google Shape;6465;p7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466" name="Google Shape;6466;p7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467" name="Google Shape;6467;p7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6468" name="Google Shape;6468;p7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469" name="Google Shape;6469;p7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70" name="Google Shape;6470;p7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71" name="Google Shape;6471;p7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72" name="Google Shape;6472;p7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73" name="Google Shape;6473;p7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74" name="Google Shape;6474;p7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475" name="Google Shape;6475;p72"/>
          <p:cNvGrpSpPr/>
          <p:nvPr/>
        </p:nvGrpSpPr>
        <p:grpSpPr>
          <a:xfrm>
            <a:off x="757812" y="2401550"/>
            <a:ext cx="1412054" cy="633562"/>
            <a:chOff x="1187400" y="2529299"/>
            <a:chExt cx="6769193" cy="2241903"/>
          </a:xfrm>
        </p:grpSpPr>
        <p:sp>
          <p:nvSpPr>
            <p:cNvPr id="6476" name="Google Shape;6476;p7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6477" name="Google Shape;6477;p7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6478" name="Google Shape;6478;p7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6479" name="Google Shape;6479;p7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6480" name="Google Shape;6480;p7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6481" name="Google Shape;6481;p7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FFFF"/>
                </a:solidFill>
                <a:effectLst/>
                <a:uLnTx/>
                <a:uFillTx/>
                <a:latin typeface="Arial"/>
                <a:cs typeface="Arial"/>
                <a:sym typeface="Arial"/>
              </a:endParaRPr>
            </a:p>
          </p:txBody>
        </p:sp>
        <p:sp>
          <p:nvSpPr>
            <p:cNvPr id="6482" name="Google Shape;6482;p7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FFFF"/>
                </a:solidFill>
                <a:effectLst/>
                <a:uLnTx/>
                <a:uFillTx/>
                <a:latin typeface="Arial"/>
                <a:cs typeface="Arial"/>
                <a:sym typeface="Arial"/>
              </a:endParaRPr>
            </a:p>
          </p:txBody>
        </p:sp>
        <p:cxnSp>
          <p:nvCxnSpPr>
            <p:cNvPr id="6483" name="Google Shape;6483;p72"/>
            <p:cNvCxnSpPr>
              <a:stCxn id="6476" idx="2"/>
              <a:endCxn id="6477"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84" name="Google Shape;6484;p72"/>
            <p:cNvCxnSpPr>
              <a:stCxn id="6478" idx="0"/>
              <a:endCxn id="6476"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85" name="Google Shape;6485;p72"/>
            <p:cNvCxnSpPr>
              <a:stCxn id="6478" idx="2"/>
              <a:endCxn id="6480"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86" name="Google Shape;6486;p72"/>
            <p:cNvCxnSpPr>
              <a:stCxn id="6479" idx="0"/>
              <a:endCxn id="6478"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87" name="Google Shape;6487;p72"/>
            <p:cNvCxnSpPr>
              <a:stCxn id="6477" idx="2"/>
              <a:endCxn id="6482"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88" name="Google Shape;6488;p72"/>
            <p:cNvCxnSpPr>
              <a:stCxn id="6481" idx="0"/>
              <a:endCxn id="6477"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489" name="Google Shape;6489;p72"/>
          <p:cNvGrpSpPr/>
          <p:nvPr/>
        </p:nvGrpSpPr>
        <p:grpSpPr>
          <a:xfrm>
            <a:off x="6844058" y="2894258"/>
            <a:ext cx="1579035" cy="540873"/>
            <a:chOff x="6895650" y="3126697"/>
            <a:chExt cx="1436662" cy="492105"/>
          </a:xfrm>
        </p:grpSpPr>
        <p:sp>
          <p:nvSpPr>
            <p:cNvPr id="6490" name="Google Shape;6490;p7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91" name="Google Shape;6491;p7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92" name="Google Shape;6492;p7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93" name="Google Shape;6493;p7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94" name="Google Shape;6494;p7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495" name="Google Shape;6495;p72"/>
            <p:cNvGrpSpPr/>
            <p:nvPr/>
          </p:nvGrpSpPr>
          <p:grpSpPr>
            <a:xfrm>
              <a:off x="6995957" y="3335810"/>
              <a:ext cx="1230393" cy="71754"/>
              <a:chOff x="6995957" y="3287964"/>
              <a:chExt cx="1230393" cy="71754"/>
            </a:xfrm>
          </p:grpSpPr>
          <p:sp>
            <p:nvSpPr>
              <p:cNvPr id="6496" name="Google Shape;6496;p7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97" name="Google Shape;6497;p7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98" name="Google Shape;6498;p7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499" name="Google Shape;6499;p7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00" name="Google Shape;6500;p7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501" name="Google Shape;6501;p72"/>
          <p:cNvGrpSpPr/>
          <p:nvPr/>
        </p:nvGrpSpPr>
        <p:grpSpPr>
          <a:xfrm>
            <a:off x="6842640" y="3531021"/>
            <a:ext cx="1581862" cy="650625"/>
            <a:chOff x="6777990" y="3710194"/>
            <a:chExt cx="1646915" cy="677382"/>
          </a:xfrm>
        </p:grpSpPr>
        <p:grpSp>
          <p:nvGrpSpPr>
            <p:cNvPr id="6502" name="Google Shape;6502;p72"/>
            <p:cNvGrpSpPr/>
            <p:nvPr/>
          </p:nvGrpSpPr>
          <p:grpSpPr>
            <a:xfrm>
              <a:off x="6777990" y="3874492"/>
              <a:ext cx="411129" cy="513083"/>
              <a:chOff x="6777990" y="3874492"/>
              <a:chExt cx="411129" cy="513083"/>
            </a:xfrm>
          </p:grpSpPr>
          <p:cxnSp>
            <p:nvCxnSpPr>
              <p:cNvPr id="6503" name="Google Shape;6503;p7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04" name="Google Shape;6504;p7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505" name="Google Shape;6505;p72"/>
            <p:cNvGrpSpPr/>
            <p:nvPr/>
          </p:nvGrpSpPr>
          <p:grpSpPr>
            <a:xfrm>
              <a:off x="7188425" y="3710194"/>
              <a:ext cx="411123" cy="520535"/>
              <a:chOff x="7188425" y="3710194"/>
              <a:chExt cx="411123" cy="520535"/>
            </a:xfrm>
          </p:grpSpPr>
          <p:cxnSp>
            <p:nvCxnSpPr>
              <p:cNvPr id="6506" name="Google Shape;6506;p7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07" name="Google Shape;6507;p7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508" name="Google Shape;6508;p72"/>
            <p:cNvGrpSpPr/>
            <p:nvPr/>
          </p:nvGrpSpPr>
          <p:grpSpPr>
            <a:xfrm>
              <a:off x="7603341" y="3874492"/>
              <a:ext cx="411474" cy="513083"/>
              <a:chOff x="7603341" y="3874492"/>
              <a:chExt cx="411474" cy="513083"/>
            </a:xfrm>
          </p:grpSpPr>
          <p:cxnSp>
            <p:nvCxnSpPr>
              <p:cNvPr id="6509" name="Google Shape;6509;p7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10" name="Google Shape;6510;p7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511" name="Google Shape;6511;p72"/>
            <p:cNvGrpSpPr/>
            <p:nvPr/>
          </p:nvGrpSpPr>
          <p:grpSpPr>
            <a:xfrm>
              <a:off x="8013776" y="3722847"/>
              <a:ext cx="411129" cy="507881"/>
              <a:chOff x="8013776" y="3722847"/>
              <a:chExt cx="411129" cy="507881"/>
            </a:xfrm>
          </p:grpSpPr>
          <p:cxnSp>
            <p:nvCxnSpPr>
              <p:cNvPr id="6512" name="Google Shape;6512;p7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513" name="Google Shape;6513;p7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514" name="Google Shape;6514;p72"/>
          <p:cNvGrpSpPr/>
          <p:nvPr/>
        </p:nvGrpSpPr>
        <p:grpSpPr>
          <a:xfrm>
            <a:off x="5262155" y="2703861"/>
            <a:ext cx="1421889" cy="1020603"/>
            <a:chOff x="5190863" y="2824811"/>
            <a:chExt cx="1544860" cy="1108869"/>
          </a:xfrm>
        </p:grpSpPr>
        <p:grpSp>
          <p:nvGrpSpPr>
            <p:cNvPr id="6515" name="Google Shape;6515;p72"/>
            <p:cNvGrpSpPr/>
            <p:nvPr/>
          </p:nvGrpSpPr>
          <p:grpSpPr>
            <a:xfrm>
              <a:off x="5938695" y="3176919"/>
              <a:ext cx="685761" cy="404739"/>
              <a:chOff x="5938695" y="3176919"/>
              <a:chExt cx="685761" cy="404739"/>
            </a:xfrm>
          </p:grpSpPr>
          <p:grpSp>
            <p:nvGrpSpPr>
              <p:cNvPr id="6516" name="Google Shape;6516;p72"/>
              <p:cNvGrpSpPr/>
              <p:nvPr/>
            </p:nvGrpSpPr>
            <p:grpSpPr>
              <a:xfrm>
                <a:off x="5938695" y="3176919"/>
                <a:ext cx="685761" cy="404739"/>
                <a:chOff x="5938695" y="3176919"/>
                <a:chExt cx="685761" cy="404739"/>
              </a:xfrm>
            </p:grpSpPr>
            <p:sp>
              <p:nvSpPr>
                <p:cNvPr id="6517" name="Google Shape;6517;p7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18" name="Google Shape;6518;p7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519" name="Google Shape;6519;p7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520" name="Google Shape;6520;p72"/>
            <p:cNvGrpSpPr/>
            <p:nvPr/>
          </p:nvGrpSpPr>
          <p:grpSpPr>
            <a:xfrm>
              <a:off x="5305233" y="3176835"/>
              <a:ext cx="685971" cy="404655"/>
              <a:chOff x="5305233" y="3176835"/>
              <a:chExt cx="685971" cy="404655"/>
            </a:xfrm>
          </p:grpSpPr>
          <p:grpSp>
            <p:nvGrpSpPr>
              <p:cNvPr id="6521" name="Google Shape;6521;p72"/>
              <p:cNvGrpSpPr/>
              <p:nvPr/>
            </p:nvGrpSpPr>
            <p:grpSpPr>
              <a:xfrm>
                <a:off x="5305233" y="3176835"/>
                <a:ext cx="685971" cy="404655"/>
                <a:chOff x="5305233" y="3176835"/>
                <a:chExt cx="685971" cy="404655"/>
              </a:xfrm>
            </p:grpSpPr>
            <p:sp>
              <p:nvSpPr>
                <p:cNvPr id="6522" name="Google Shape;6522;p7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23" name="Google Shape;6523;p7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524" name="Google Shape;6524;p7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525" name="Google Shape;6525;p7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526" name="Google Shape;6526;p72"/>
            <p:cNvGrpSpPr/>
            <p:nvPr/>
          </p:nvGrpSpPr>
          <p:grpSpPr>
            <a:xfrm>
              <a:off x="5657361" y="2824811"/>
              <a:ext cx="1078361" cy="404655"/>
              <a:chOff x="5657361" y="2824811"/>
              <a:chExt cx="1078361" cy="404655"/>
            </a:xfrm>
          </p:grpSpPr>
          <p:grpSp>
            <p:nvGrpSpPr>
              <p:cNvPr id="6527" name="Google Shape;6527;p72"/>
              <p:cNvGrpSpPr/>
              <p:nvPr/>
            </p:nvGrpSpPr>
            <p:grpSpPr>
              <a:xfrm>
                <a:off x="5657361" y="2824811"/>
                <a:ext cx="1078361" cy="404655"/>
                <a:chOff x="5657361" y="2824811"/>
                <a:chExt cx="1078361" cy="404655"/>
              </a:xfrm>
            </p:grpSpPr>
            <p:grpSp>
              <p:nvGrpSpPr>
                <p:cNvPr id="6528" name="Google Shape;6528;p72"/>
                <p:cNvGrpSpPr/>
                <p:nvPr/>
              </p:nvGrpSpPr>
              <p:grpSpPr>
                <a:xfrm>
                  <a:off x="5938485" y="2824811"/>
                  <a:ext cx="797237" cy="404655"/>
                  <a:chOff x="5938485" y="2824811"/>
                  <a:chExt cx="797237" cy="404655"/>
                </a:xfrm>
              </p:grpSpPr>
              <p:sp>
                <p:nvSpPr>
                  <p:cNvPr id="6529" name="Google Shape;6529;p7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30" name="Google Shape;6530;p7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531" name="Google Shape;6531;p7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532" name="Google Shape;6532;p7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533" name="Google Shape;6533;p72"/>
            <p:cNvGrpSpPr/>
            <p:nvPr/>
          </p:nvGrpSpPr>
          <p:grpSpPr>
            <a:xfrm>
              <a:off x="5190863" y="3528942"/>
              <a:ext cx="1078026" cy="404739"/>
              <a:chOff x="5190863" y="3528942"/>
              <a:chExt cx="1078026" cy="404739"/>
            </a:xfrm>
          </p:grpSpPr>
          <p:sp>
            <p:nvSpPr>
              <p:cNvPr id="6534" name="Google Shape;6534;p7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535" name="Google Shape;6535;p72"/>
              <p:cNvGrpSpPr/>
              <p:nvPr/>
            </p:nvGrpSpPr>
            <p:grpSpPr>
              <a:xfrm>
                <a:off x="5190863" y="3528942"/>
                <a:ext cx="1078026" cy="404739"/>
                <a:chOff x="5190863" y="3528942"/>
                <a:chExt cx="1078026" cy="404739"/>
              </a:xfrm>
            </p:grpSpPr>
            <p:sp>
              <p:nvSpPr>
                <p:cNvPr id="6536" name="Google Shape;6536;p7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37" name="Google Shape;6537;p7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nvGrpSpPr>
          <p:cNvPr id="6538" name="Google Shape;6538;p72"/>
          <p:cNvGrpSpPr/>
          <p:nvPr/>
        </p:nvGrpSpPr>
        <p:grpSpPr>
          <a:xfrm>
            <a:off x="728162" y="1268329"/>
            <a:ext cx="1086719" cy="879487"/>
            <a:chOff x="803162" y="1474292"/>
            <a:chExt cx="1086719" cy="879487"/>
          </a:xfrm>
        </p:grpSpPr>
        <p:grpSp>
          <p:nvGrpSpPr>
            <p:cNvPr id="6539" name="Google Shape;6539;p72"/>
            <p:cNvGrpSpPr/>
            <p:nvPr/>
          </p:nvGrpSpPr>
          <p:grpSpPr>
            <a:xfrm>
              <a:off x="803162" y="1625948"/>
              <a:ext cx="445856" cy="576579"/>
              <a:chOff x="803162" y="1625948"/>
              <a:chExt cx="445856" cy="576579"/>
            </a:xfrm>
          </p:grpSpPr>
          <p:sp>
            <p:nvSpPr>
              <p:cNvPr id="6540" name="Google Shape;6540;p7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541" name="Google Shape;6541;p72"/>
              <p:cNvGrpSpPr/>
              <p:nvPr/>
            </p:nvGrpSpPr>
            <p:grpSpPr>
              <a:xfrm>
                <a:off x="1056023" y="1625948"/>
                <a:ext cx="192995" cy="576579"/>
                <a:chOff x="1056023" y="1625948"/>
                <a:chExt cx="192995" cy="576579"/>
              </a:xfrm>
            </p:grpSpPr>
            <p:sp>
              <p:nvSpPr>
                <p:cNvPr id="6542" name="Google Shape;6542;p7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43" name="Google Shape;6543;p7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44" name="Google Shape;6544;p7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45" name="Google Shape;6545;p7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46" name="Google Shape;6546;p7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547" name="Google Shape;6547;p72"/>
            <p:cNvGrpSpPr/>
            <p:nvPr/>
          </p:nvGrpSpPr>
          <p:grpSpPr>
            <a:xfrm>
              <a:off x="1371406" y="1474292"/>
              <a:ext cx="518475" cy="879487"/>
              <a:chOff x="1398231" y="1474292"/>
              <a:chExt cx="518475" cy="879487"/>
            </a:xfrm>
          </p:grpSpPr>
          <p:grpSp>
            <p:nvGrpSpPr>
              <p:cNvPr id="6548" name="Google Shape;6548;p72"/>
              <p:cNvGrpSpPr/>
              <p:nvPr/>
            </p:nvGrpSpPr>
            <p:grpSpPr>
              <a:xfrm>
                <a:off x="1398231" y="1474292"/>
                <a:ext cx="518475" cy="341643"/>
                <a:chOff x="1398231" y="1474292"/>
                <a:chExt cx="518475" cy="341643"/>
              </a:xfrm>
            </p:grpSpPr>
            <p:sp>
              <p:nvSpPr>
                <p:cNvPr id="6549" name="Google Shape;6549;p7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550" name="Google Shape;6550;p72"/>
                <p:cNvGrpSpPr/>
                <p:nvPr/>
              </p:nvGrpSpPr>
              <p:grpSpPr>
                <a:xfrm>
                  <a:off x="1616453" y="1474292"/>
                  <a:ext cx="300253" cy="341643"/>
                  <a:chOff x="1616453" y="1475379"/>
                  <a:chExt cx="300253" cy="341643"/>
                </a:xfrm>
              </p:grpSpPr>
              <p:sp>
                <p:nvSpPr>
                  <p:cNvPr id="6551" name="Google Shape;6551;p7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52" name="Google Shape;6552;p7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53" name="Google Shape;6553;p7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54" name="Google Shape;6554;p7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55" name="Google Shape;6555;p7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56" name="Google Shape;6556;p7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57" name="Google Shape;6557;p7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558" name="Google Shape;6558;p72"/>
                  <p:cNvGrpSpPr/>
                  <p:nvPr/>
                </p:nvGrpSpPr>
                <p:grpSpPr>
                  <a:xfrm>
                    <a:off x="1839639" y="1475379"/>
                    <a:ext cx="77067" cy="341643"/>
                    <a:chOff x="1839639" y="1475379"/>
                    <a:chExt cx="77067" cy="341643"/>
                  </a:xfrm>
                </p:grpSpPr>
                <p:sp>
                  <p:nvSpPr>
                    <p:cNvPr id="6559" name="Google Shape;6559;p7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60" name="Google Shape;6560;p7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nvGrpSpPr>
              <p:cNvPr id="6561" name="Google Shape;6561;p72"/>
              <p:cNvGrpSpPr/>
              <p:nvPr/>
            </p:nvGrpSpPr>
            <p:grpSpPr>
              <a:xfrm>
                <a:off x="1398451" y="2012951"/>
                <a:ext cx="518255" cy="340828"/>
                <a:chOff x="1398451" y="2012951"/>
                <a:chExt cx="518255" cy="340828"/>
              </a:xfrm>
            </p:grpSpPr>
            <p:sp>
              <p:nvSpPr>
                <p:cNvPr id="6562" name="Google Shape;6562;p7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563" name="Google Shape;6563;p72"/>
                <p:cNvGrpSpPr/>
                <p:nvPr/>
              </p:nvGrpSpPr>
              <p:grpSpPr>
                <a:xfrm>
                  <a:off x="1616453" y="2012951"/>
                  <a:ext cx="300253" cy="340828"/>
                  <a:chOff x="1616453" y="2013538"/>
                  <a:chExt cx="300253" cy="340828"/>
                </a:xfrm>
              </p:grpSpPr>
              <p:sp>
                <p:nvSpPr>
                  <p:cNvPr id="6564" name="Google Shape;6564;p7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65" name="Google Shape;6565;p7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66" name="Google Shape;6566;p7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67" name="Google Shape;6567;p7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68" name="Google Shape;6568;p7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69" name="Google Shape;6569;p7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70" name="Google Shape;6570;p7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571" name="Google Shape;6571;p72"/>
                  <p:cNvGrpSpPr/>
                  <p:nvPr/>
                </p:nvGrpSpPr>
                <p:grpSpPr>
                  <a:xfrm>
                    <a:off x="1839639" y="2013538"/>
                    <a:ext cx="77067" cy="340828"/>
                    <a:chOff x="1839639" y="2013538"/>
                    <a:chExt cx="77067" cy="340828"/>
                  </a:xfrm>
                </p:grpSpPr>
                <p:sp>
                  <p:nvSpPr>
                    <p:cNvPr id="6572" name="Google Shape;6572;p7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73" name="Google Shape;6573;p7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grpSp>
      <p:grpSp>
        <p:nvGrpSpPr>
          <p:cNvPr id="6574" name="Google Shape;6574;p72"/>
          <p:cNvGrpSpPr/>
          <p:nvPr/>
        </p:nvGrpSpPr>
        <p:grpSpPr>
          <a:xfrm>
            <a:off x="724986" y="3399516"/>
            <a:ext cx="1368681" cy="682918"/>
            <a:chOff x="724986" y="3605478"/>
            <a:chExt cx="1368681" cy="682918"/>
          </a:xfrm>
        </p:grpSpPr>
        <p:grpSp>
          <p:nvGrpSpPr>
            <p:cNvPr id="6575" name="Google Shape;6575;p72"/>
            <p:cNvGrpSpPr/>
            <p:nvPr/>
          </p:nvGrpSpPr>
          <p:grpSpPr>
            <a:xfrm>
              <a:off x="1289102" y="3823629"/>
              <a:ext cx="240442" cy="250435"/>
              <a:chOff x="-165066" y="3843615"/>
              <a:chExt cx="221259" cy="230455"/>
            </a:xfrm>
          </p:grpSpPr>
          <p:sp>
            <p:nvSpPr>
              <p:cNvPr id="6576" name="Google Shape;6576;p7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77" name="Google Shape;6577;p7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78" name="Google Shape;6578;p7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79" name="Google Shape;6579;p7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80" name="Google Shape;6580;p7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81" name="Google Shape;6581;p7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82" name="Google Shape;6582;p7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83" name="Google Shape;6583;p7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84" name="Google Shape;6584;p7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85" name="Google Shape;6585;p7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86" name="Google Shape;6586;p7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87" name="Google Shape;6587;p7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88" name="Google Shape;6588;p7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89" name="Google Shape;6589;p7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90" name="Google Shape;6590;p7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91" name="Google Shape;6591;p7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92" name="Google Shape;6592;p7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93" name="Google Shape;6593;p7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94" name="Google Shape;6594;p7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595" name="Google Shape;6595;p7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596" name="Google Shape;6596;p72"/>
            <p:cNvGrpSpPr/>
            <p:nvPr/>
          </p:nvGrpSpPr>
          <p:grpSpPr>
            <a:xfrm>
              <a:off x="724986" y="3605478"/>
              <a:ext cx="1368681" cy="682918"/>
              <a:chOff x="724986" y="3605478"/>
              <a:chExt cx="1368681" cy="682918"/>
            </a:xfrm>
          </p:grpSpPr>
          <p:grpSp>
            <p:nvGrpSpPr>
              <p:cNvPr id="6597" name="Google Shape;6597;p72"/>
              <p:cNvGrpSpPr/>
              <p:nvPr/>
            </p:nvGrpSpPr>
            <p:grpSpPr>
              <a:xfrm>
                <a:off x="1498221" y="4047614"/>
                <a:ext cx="529172" cy="240783"/>
                <a:chOff x="1498221" y="4047614"/>
                <a:chExt cx="529172" cy="240783"/>
              </a:xfrm>
            </p:grpSpPr>
            <p:grpSp>
              <p:nvGrpSpPr>
                <p:cNvPr id="6598" name="Google Shape;6598;p72"/>
                <p:cNvGrpSpPr/>
                <p:nvPr/>
              </p:nvGrpSpPr>
              <p:grpSpPr>
                <a:xfrm>
                  <a:off x="1826655" y="4224370"/>
                  <a:ext cx="200738" cy="25631"/>
                  <a:chOff x="1826655" y="4224370"/>
                  <a:chExt cx="200738" cy="25631"/>
                </a:xfrm>
              </p:grpSpPr>
              <p:sp>
                <p:nvSpPr>
                  <p:cNvPr id="6599" name="Google Shape;6599;p7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00" name="Google Shape;6600;p7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601" name="Google Shape;6601;p72"/>
                <p:cNvGrpSpPr/>
                <p:nvPr/>
              </p:nvGrpSpPr>
              <p:grpSpPr>
                <a:xfrm>
                  <a:off x="1498221" y="4047614"/>
                  <a:ext cx="328444" cy="240783"/>
                  <a:chOff x="1498221" y="4047614"/>
                  <a:chExt cx="328444" cy="240783"/>
                </a:xfrm>
              </p:grpSpPr>
              <p:sp>
                <p:nvSpPr>
                  <p:cNvPr id="6602" name="Google Shape;6602;p7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603" name="Google Shape;6603;p72"/>
                  <p:cNvGrpSpPr/>
                  <p:nvPr/>
                </p:nvGrpSpPr>
                <p:grpSpPr>
                  <a:xfrm>
                    <a:off x="1498221" y="4047614"/>
                    <a:ext cx="150566" cy="190416"/>
                    <a:chOff x="1498221" y="4047614"/>
                    <a:chExt cx="150566" cy="190416"/>
                  </a:xfrm>
                </p:grpSpPr>
                <p:sp>
                  <p:nvSpPr>
                    <p:cNvPr id="6604" name="Google Shape;6604;p7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05" name="Google Shape;6605;p7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nvGrpSpPr>
              <p:cNvPr id="6606" name="Google Shape;6606;p72"/>
              <p:cNvGrpSpPr/>
              <p:nvPr/>
            </p:nvGrpSpPr>
            <p:grpSpPr>
              <a:xfrm>
                <a:off x="1560718" y="3800594"/>
                <a:ext cx="532948" cy="302090"/>
                <a:chOff x="1560718" y="3800594"/>
                <a:chExt cx="532948" cy="302090"/>
              </a:xfrm>
            </p:grpSpPr>
            <p:grpSp>
              <p:nvGrpSpPr>
                <p:cNvPr id="6607" name="Google Shape;6607;p72"/>
                <p:cNvGrpSpPr/>
                <p:nvPr/>
              </p:nvGrpSpPr>
              <p:grpSpPr>
                <a:xfrm>
                  <a:off x="1912179" y="3827344"/>
                  <a:ext cx="181487" cy="25631"/>
                  <a:chOff x="1912179" y="3827344"/>
                  <a:chExt cx="181487" cy="25631"/>
                </a:xfrm>
              </p:grpSpPr>
              <p:sp>
                <p:nvSpPr>
                  <p:cNvPr id="6608" name="Google Shape;6608;p7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09" name="Google Shape;6609;p7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610" name="Google Shape;6610;p72"/>
                <p:cNvGrpSpPr/>
                <p:nvPr/>
              </p:nvGrpSpPr>
              <p:grpSpPr>
                <a:xfrm>
                  <a:off x="1912179" y="4044505"/>
                  <a:ext cx="181487" cy="25622"/>
                  <a:chOff x="1912179" y="4044506"/>
                  <a:chExt cx="181487" cy="25622"/>
                </a:xfrm>
              </p:grpSpPr>
              <p:sp>
                <p:nvSpPr>
                  <p:cNvPr id="6611" name="Google Shape;6611;p7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12" name="Google Shape;6612;p7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613" name="Google Shape;6613;p72"/>
                <p:cNvGrpSpPr/>
                <p:nvPr/>
              </p:nvGrpSpPr>
              <p:grpSpPr>
                <a:xfrm>
                  <a:off x="1560718" y="3800594"/>
                  <a:ext cx="351472" cy="302090"/>
                  <a:chOff x="1560718" y="3800594"/>
                  <a:chExt cx="351472" cy="302090"/>
                </a:xfrm>
              </p:grpSpPr>
              <p:grpSp>
                <p:nvGrpSpPr>
                  <p:cNvPr id="6614" name="Google Shape;6614;p72"/>
                  <p:cNvGrpSpPr/>
                  <p:nvPr/>
                </p:nvGrpSpPr>
                <p:grpSpPr>
                  <a:xfrm>
                    <a:off x="1560718" y="3842857"/>
                    <a:ext cx="173586" cy="217131"/>
                    <a:chOff x="1560718" y="3842857"/>
                    <a:chExt cx="173586" cy="217131"/>
                  </a:xfrm>
                </p:grpSpPr>
                <p:sp>
                  <p:nvSpPr>
                    <p:cNvPr id="6615" name="Google Shape;6615;p7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16" name="Google Shape;6616;p7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17" name="Google Shape;6617;p7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618" name="Google Shape;6618;p7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19" name="Google Shape;6619;p7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sp>
            <p:nvSpPr>
              <p:cNvPr id="6620" name="Google Shape;6620;p7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621" name="Google Shape;6621;p72"/>
              <p:cNvGrpSpPr/>
              <p:nvPr/>
            </p:nvGrpSpPr>
            <p:grpSpPr>
              <a:xfrm>
                <a:off x="785350" y="3605478"/>
                <a:ext cx="535311" cy="249245"/>
                <a:chOff x="785350" y="3605478"/>
                <a:chExt cx="535311" cy="249245"/>
              </a:xfrm>
            </p:grpSpPr>
            <p:grpSp>
              <p:nvGrpSpPr>
                <p:cNvPr id="6622" name="Google Shape;6622;p72"/>
                <p:cNvGrpSpPr/>
                <p:nvPr/>
              </p:nvGrpSpPr>
              <p:grpSpPr>
                <a:xfrm>
                  <a:off x="785350" y="3605478"/>
                  <a:ext cx="376191" cy="102736"/>
                  <a:chOff x="785350" y="3605478"/>
                  <a:chExt cx="376191" cy="102736"/>
                </a:xfrm>
              </p:grpSpPr>
              <p:sp>
                <p:nvSpPr>
                  <p:cNvPr id="6623" name="Google Shape;6623;p7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24" name="Google Shape;6624;p7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25" name="Google Shape;6625;p7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626" name="Google Shape;6626;p72"/>
                <p:cNvGrpSpPr/>
                <p:nvPr/>
              </p:nvGrpSpPr>
              <p:grpSpPr>
                <a:xfrm>
                  <a:off x="1161530" y="3655851"/>
                  <a:ext cx="159131" cy="198872"/>
                  <a:chOff x="1161530" y="3655851"/>
                  <a:chExt cx="159131" cy="198872"/>
                </a:xfrm>
              </p:grpSpPr>
              <p:sp>
                <p:nvSpPr>
                  <p:cNvPr id="6627" name="Google Shape;6627;p7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28" name="Google Shape;6628;p7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629" name="Google Shape;6629;p72"/>
              <p:cNvGrpSpPr/>
              <p:nvPr/>
            </p:nvGrpSpPr>
            <p:grpSpPr>
              <a:xfrm>
                <a:off x="785350" y="4047614"/>
                <a:ext cx="535311" cy="240783"/>
                <a:chOff x="785350" y="4047614"/>
                <a:chExt cx="535311" cy="240783"/>
              </a:xfrm>
            </p:grpSpPr>
            <p:grpSp>
              <p:nvGrpSpPr>
                <p:cNvPr id="6630" name="Google Shape;6630;p72"/>
                <p:cNvGrpSpPr/>
                <p:nvPr/>
              </p:nvGrpSpPr>
              <p:grpSpPr>
                <a:xfrm>
                  <a:off x="1161636" y="4047614"/>
                  <a:ext cx="159025" cy="190415"/>
                  <a:chOff x="1161636" y="4047614"/>
                  <a:chExt cx="159025" cy="190415"/>
                </a:xfrm>
              </p:grpSpPr>
              <p:sp>
                <p:nvSpPr>
                  <p:cNvPr id="6631" name="Google Shape;6631;p7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32" name="Google Shape;6632;p7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633" name="Google Shape;6633;p72"/>
                <p:cNvGrpSpPr/>
                <p:nvPr/>
              </p:nvGrpSpPr>
              <p:grpSpPr>
                <a:xfrm>
                  <a:off x="785350" y="4185661"/>
                  <a:ext cx="376191" cy="102736"/>
                  <a:chOff x="785350" y="4185661"/>
                  <a:chExt cx="376191" cy="102736"/>
                </a:xfrm>
              </p:grpSpPr>
              <p:sp>
                <p:nvSpPr>
                  <p:cNvPr id="6634" name="Google Shape;6634;p7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35" name="Google Shape;6635;p7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36" name="Google Shape;6636;p7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637" name="Google Shape;6637;p72"/>
              <p:cNvGrpSpPr/>
              <p:nvPr/>
            </p:nvGrpSpPr>
            <p:grpSpPr>
              <a:xfrm>
                <a:off x="1501054" y="3605478"/>
                <a:ext cx="526340" cy="249240"/>
                <a:chOff x="1501054" y="3605478"/>
                <a:chExt cx="526340" cy="249240"/>
              </a:xfrm>
            </p:grpSpPr>
            <p:grpSp>
              <p:nvGrpSpPr>
                <p:cNvPr id="6638" name="Google Shape;6638;p72"/>
                <p:cNvGrpSpPr/>
                <p:nvPr/>
              </p:nvGrpSpPr>
              <p:grpSpPr>
                <a:xfrm>
                  <a:off x="1834208" y="3643867"/>
                  <a:ext cx="193185" cy="25622"/>
                  <a:chOff x="1834208" y="3643867"/>
                  <a:chExt cx="193185" cy="25622"/>
                </a:xfrm>
              </p:grpSpPr>
              <p:sp>
                <p:nvSpPr>
                  <p:cNvPr id="6639" name="Google Shape;6639;p7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40" name="Google Shape;6640;p7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641" name="Google Shape;6641;p72"/>
                <p:cNvGrpSpPr/>
                <p:nvPr/>
              </p:nvGrpSpPr>
              <p:grpSpPr>
                <a:xfrm>
                  <a:off x="1501054" y="3605478"/>
                  <a:ext cx="333165" cy="249240"/>
                  <a:chOff x="1501054" y="3605478"/>
                  <a:chExt cx="333165" cy="249240"/>
                </a:xfrm>
              </p:grpSpPr>
              <p:sp>
                <p:nvSpPr>
                  <p:cNvPr id="6642" name="Google Shape;6642;p7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643" name="Google Shape;6643;p72"/>
                  <p:cNvGrpSpPr/>
                  <p:nvPr/>
                </p:nvGrpSpPr>
                <p:grpSpPr>
                  <a:xfrm>
                    <a:off x="1501054" y="3655851"/>
                    <a:ext cx="155286" cy="198867"/>
                    <a:chOff x="1501054" y="3655851"/>
                    <a:chExt cx="155286" cy="198867"/>
                  </a:xfrm>
                </p:grpSpPr>
                <p:sp>
                  <p:nvSpPr>
                    <p:cNvPr id="6644" name="Google Shape;6644;p7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45" name="Google Shape;6645;p7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nvGrpSpPr>
              <p:cNvPr id="6646" name="Google Shape;6646;p72"/>
              <p:cNvGrpSpPr/>
              <p:nvPr/>
            </p:nvGrpSpPr>
            <p:grpSpPr>
              <a:xfrm>
                <a:off x="724986" y="3800594"/>
                <a:ext cx="532950" cy="302090"/>
                <a:chOff x="724986" y="3800594"/>
                <a:chExt cx="532950" cy="302090"/>
              </a:xfrm>
            </p:grpSpPr>
            <p:grpSp>
              <p:nvGrpSpPr>
                <p:cNvPr id="6647" name="Google Shape;6647;p72"/>
                <p:cNvGrpSpPr/>
                <p:nvPr/>
              </p:nvGrpSpPr>
              <p:grpSpPr>
                <a:xfrm>
                  <a:off x="724986" y="4044367"/>
                  <a:ext cx="181314" cy="25626"/>
                  <a:chOff x="724986" y="4044367"/>
                  <a:chExt cx="181314" cy="25626"/>
                </a:xfrm>
              </p:grpSpPr>
              <p:sp>
                <p:nvSpPr>
                  <p:cNvPr id="6648" name="Google Shape;6648;p7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49" name="Google Shape;6649;p7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650" name="Google Shape;6650;p72"/>
                <p:cNvGrpSpPr/>
                <p:nvPr/>
              </p:nvGrpSpPr>
              <p:grpSpPr>
                <a:xfrm>
                  <a:off x="906290" y="3800594"/>
                  <a:ext cx="351646" cy="302090"/>
                  <a:chOff x="906290" y="3800594"/>
                  <a:chExt cx="351646" cy="302090"/>
                </a:xfrm>
              </p:grpSpPr>
              <p:grpSp>
                <p:nvGrpSpPr>
                  <p:cNvPr id="6651" name="Google Shape;6651;p72"/>
                  <p:cNvGrpSpPr/>
                  <p:nvPr/>
                </p:nvGrpSpPr>
                <p:grpSpPr>
                  <a:xfrm>
                    <a:off x="1084172" y="3842857"/>
                    <a:ext cx="173764" cy="217131"/>
                    <a:chOff x="1084172" y="3842857"/>
                    <a:chExt cx="173764" cy="217131"/>
                  </a:xfrm>
                </p:grpSpPr>
                <p:grpSp>
                  <p:nvGrpSpPr>
                    <p:cNvPr id="6652" name="Google Shape;6652;p72"/>
                    <p:cNvGrpSpPr/>
                    <p:nvPr/>
                  </p:nvGrpSpPr>
                  <p:grpSpPr>
                    <a:xfrm>
                      <a:off x="1156862" y="3936509"/>
                      <a:ext cx="101073" cy="25622"/>
                      <a:chOff x="1156862" y="3936509"/>
                      <a:chExt cx="101073" cy="25622"/>
                    </a:xfrm>
                  </p:grpSpPr>
                  <p:sp>
                    <p:nvSpPr>
                      <p:cNvPr id="6653" name="Google Shape;6653;p7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54" name="Google Shape;6654;p7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655" name="Google Shape;6655;p7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656" name="Google Shape;6656;p7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57" name="Google Shape;6657;p7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658" name="Google Shape;6658;p72"/>
                <p:cNvGrpSpPr/>
                <p:nvPr/>
              </p:nvGrpSpPr>
              <p:grpSpPr>
                <a:xfrm>
                  <a:off x="724986" y="3830189"/>
                  <a:ext cx="189533" cy="25626"/>
                  <a:chOff x="724986" y="3830189"/>
                  <a:chExt cx="189533" cy="25626"/>
                </a:xfrm>
              </p:grpSpPr>
              <p:sp>
                <p:nvSpPr>
                  <p:cNvPr id="6659" name="Google Shape;6659;p7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60" name="Google Shape;6660;p7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grpSp>
        <p:nvGrpSpPr>
          <p:cNvPr id="6661" name="Google Shape;6661;p72"/>
          <p:cNvGrpSpPr/>
          <p:nvPr/>
        </p:nvGrpSpPr>
        <p:grpSpPr>
          <a:xfrm>
            <a:off x="2253298" y="2249677"/>
            <a:ext cx="948701" cy="935378"/>
            <a:chOff x="2253298" y="2428317"/>
            <a:chExt cx="948701" cy="935378"/>
          </a:xfrm>
        </p:grpSpPr>
        <p:sp>
          <p:nvSpPr>
            <p:cNvPr id="6662" name="Google Shape;6662;p7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63" name="Google Shape;6663;p7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64" name="Google Shape;6664;p7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65" name="Google Shape;6665;p7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66" name="Google Shape;6666;p7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67" name="Google Shape;6667;p7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68" name="Google Shape;6668;p7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69" name="Google Shape;6669;p7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70" name="Google Shape;6670;p7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71" name="Google Shape;6671;p7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72" name="Google Shape;6672;p7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73" name="Google Shape;6673;p7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74" name="Google Shape;6674;p7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75" name="Google Shape;6675;p7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76" name="Google Shape;6676;p7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77" name="Google Shape;6677;p7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78" name="Google Shape;6678;p7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79" name="Google Shape;6679;p7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80" name="Google Shape;6680;p7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81" name="Google Shape;6681;p7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82" name="Google Shape;6682;p7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83" name="Google Shape;6683;p7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84" name="Google Shape;6684;p7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85" name="Google Shape;6685;p7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86" name="Google Shape;6686;p7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87" name="Google Shape;6687;p7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88" name="Google Shape;6688;p7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89" name="Google Shape;6689;p7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90" name="Google Shape;6690;p7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91" name="Google Shape;6691;p7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92" name="Google Shape;6692;p7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93" name="Google Shape;6693;p7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694" name="Google Shape;6694;p7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078467137"/>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6698"/>
        <p:cNvGrpSpPr/>
        <p:nvPr/>
      </p:nvGrpSpPr>
      <p:grpSpPr>
        <a:xfrm>
          <a:off x="0" y="0"/>
          <a:ext cx="0" cy="0"/>
          <a:chOff x="0" y="0"/>
          <a:chExt cx="0" cy="0"/>
        </a:xfrm>
      </p:grpSpPr>
      <p:grpSp>
        <p:nvGrpSpPr>
          <p:cNvPr id="6699" name="Google Shape;6699;p73"/>
          <p:cNvGrpSpPr/>
          <p:nvPr/>
        </p:nvGrpSpPr>
        <p:grpSpPr>
          <a:xfrm>
            <a:off x="3339744" y="952977"/>
            <a:ext cx="2363393" cy="1017867"/>
            <a:chOff x="3292400" y="1219146"/>
            <a:chExt cx="2615240" cy="1110239"/>
          </a:xfrm>
        </p:grpSpPr>
        <p:sp>
          <p:nvSpPr>
            <p:cNvPr id="6700" name="Google Shape;6700;p7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01" name="Google Shape;6701;p7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02" name="Google Shape;6702;p7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JANUARY</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03" name="Google Shape;6703;p7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FEBRUARY</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04" name="Google Shape;6704;p7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MARCH</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05" name="Google Shape;6705;p7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APRIL</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06" name="Google Shape;6706;p7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MAY</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07" name="Google Shape;6707;p7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JUNE</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08" name="Google Shape;6708;p7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PHASE 1</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09" name="Google Shape;6709;p7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PHASE 2</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10" name="Google Shape;6710;p7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1</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11" name="Google Shape;6711;p7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2</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12" name="Google Shape;6712;p7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1</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13" name="Google Shape;6713;p7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2</a:t>
              </a: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grpSp>
          <p:nvGrpSpPr>
            <p:cNvPr id="6714" name="Google Shape;6714;p73"/>
            <p:cNvGrpSpPr/>
            <p:nvPr/>
          </p:nvGrpSpPr>
          <p:grpSpPr>
            <a:xfrm>
              <a:off x="3748438" y="1378608"/>
              <a:ext cx="2159202" cy="903971"/>
              <a:chOff x="1683525" y="2179850"/>
              <a:chExt cx="4519050" cy="2134525"/>
            </a:xfrm>
          </p:grpSpPr>
          <p:sp>
            <p:nvSpPr>
              <p:cNvPr id="6715" name="Google Shape;6715;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16" name="Google Shape;6716;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17" name="Google Shape;6717;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18" name="Google Shape;6718;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19" name="Google Shape;6719;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20" name="Google Shape;6720;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21" name="Google Shape;6721;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22" name="Google Shape;6722;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23" name="Google Shape;6723;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24" name="Google Shape;6724;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25" name="Google Shape;6725;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sp>
            <p:nvSpPr>
              <p:cNvPr id="6726" name="Google Shape;6726;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FFFFFF"/>
                  </a:solidFill>
                  <a:effectLst/>
                  <a:uLnTx/>
                  <a:uFillTx/>
                  <a:latin typeface="Arial"/>
                  <a:cs typeface="Arial"/>
                  <a:sym typeface="Arial"/>
                </a:endParaRPr>
              </a:p>
            </p:txBody>
          </p:sp>
        </p:grpSp>
      </p:grpSp>
      <p:graphicFrame>
        <p:nvGraphicFramePr>
          <p:cNvPr id="6727" name="Google Shape;6727;p73"/>
          <p:cNvGraphicFramePr/>
          <p:nvPr/>
        </p:nvGraphicFramePr>
        <p:xfrm>
          <a:off x="5935838" y="2130450"/>
          <a:ext cx="2491300" cy="868600"/>
        </p:xfrm>
        <a:graphic>
          <a:graphicData uri="http://schemas.openxmlformats.org/drawingml/2006/table">
            <a:tbl>
              <a:tblPr>
                <a:noFill/>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728" name="Google Shape;6728;p73"/>
          <p:cNvGrpSpPr/>
          <p:nvPr/>
        </p:nvGrpSpPr>
        <p:grpSpPr>
          <a:xfrm>
            <a:off x="5913087" y="3189047"/>
            <a:ext cx="2519825" cy="1001454"/>
            <a:chOff x="1906114" y="789980"/>
            <a:chExt cx="1487676" cy="606868"/>
          </a:xfrm>
        </p:grpSpPr>
        <p:cxnSp>
          <p:nvCxnSpPr>
            <p:cNvPr id="6729" name="Google Shape;672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30" name="Google Shape;673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31" name="Google Shape;673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732" name="Google Shape;6732;p7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JANUARY</a:t>
              </a:r>
              <a:endParaRPr kumimoji="0" sz="300" b="0" i="0" u="none" strike="noStrike" kern="0" cap="none" spc="0" normalizeH="0" baseline="0" noProof="0" dirty="0">
                <a:ln>
                  <a:noFill/>
                </a:ln>
                <a:solidFill>
                  <a:srgbClr val="E3E9ED"/>
                </a:solidFill>
                <a:effectLst/>
                <a:uLnTx/>
                <a:uFillTx/>
                <a:latin typeface="Arial"/>
                <a:cs typeface="Arial"/>
                <a:sym typeface="Arial"/>
              </a:endParaRPr>
            </a:p>
          </p:txBody>
        </p:sp>
        <p:sp>
          <p:nvSpPr>
            <p:cNvPr id="6733" name="Google Shape;6733;p7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FEBRUARY</a:t>
              </a:r>
              <a:endParaRPr kumimoji="0" sz="300" b="0" i="0" u="none" strike="noStrike" kern="0" cap="none" spc="0" normalizeH="0" baseline="0" noProof="0" dirty="0">
                <a:ln>
                  <a:noFill/>
                </a:ln>
                <a:solidFill>
                  <a:srgbClr val="E3E9ED"/>
                </a:solidFill>
                <a:effectLst/>
                <a:uLnTx/>
                <a:uFillTx/>
                <a:latin typeface="Arial"/>
                <a:cs typeface="Arial"/>
                <a:sym typeface="Arial"/>
              </a:endParaRPr>
            </a:p>
          </p:txBody>
        </p:sp>
        <p:sp>
          <p:nvSpPr>
            <p:cNvPr id="6734" name="Google Shape;6734;p7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MARCH</a:t>
              </a:r>
              <a:endParaRPr kumimoji="0" sz="300" b="0" i="0" u="none" strike="noStrike" kern="0" cap="none" spc="0" normalizeH="0" baseline="0" noProof="0" dirty="0">
                <a:ln>
                  <a:noFill/>
                </a:ln>
                <a:solidFill>
                  <a:srgbClr val="E3E9ED"/>
                </a:solidFill>
                <a:effectLst/>
                <a:uLnTx/>
                <a:uFillTx/>
                <a:latin typeface="Arial"/>
                <a:cs typeface="Arial"/>
                <a:sym typeface="Arial"/>
              </a:endParaRPr>
            </a:p>
          </p:txBody>
        </p:sp>
        <p:sp>
          <p:nvSpPr>
            <p:cNvPr id="6735" name="Google Shape;6735;p7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APRIL</a:t>
              </a:r>
              <a:endParaRPr kumimoji="0" sz="300" b="0" i="0" u="none" strike="noStrike" kern="0" cap="none" spc="0" normalizeH="0" baseline="0" noProof="0" dirty="0">
                <a:ln>
                  <a:noFill/>
                </a:ln>
                <a:solidFill>
                  <a:srgbClr val="E3E9ED"/>
                </a:solidFill>
                <a:effectLst/>
                <a:uLnTx/>
                <a:uFillTx/>
                <a:latin typeface="Arial"/>
                <a:cs typeface="Arial"/>
                <a:sym typeface="Arial"/>
              </a:endParaRPr>
            </a:p>
          </p:txBody>
        </p:sp>
        <p:sp>
          <p:nvSpPr>
            <p:cNvPr id="6736" name="Google Shape;673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37" name="Google Shape;673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38" name="Google Shape;673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39" name="Google Shape;673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40" name="Google Shape;674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41" name="Google Shape;674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42" name="Google Shape;6742;p7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PHASE 1</a:t>
              </a:r>
              <a:endParaRPr kumimoji="0" sz="300" b="0" i="0" u="none" strike="noStrike" kern="0" cap="none" spc="0" normalizeH="0" baseline="0" noProof="0" dirty="0">
                <a:ln>
                  <a:noFill/>
                </a:ln>
                <a:solidFill>
                  <a:srgbClr val="E3E9ED"/>
                </a:solidFill>
                <a:effectLst/>
                <a:uLnTx/>
                <a:uFillTx/>
                <a:latin typeface="Arial"/>
                <a:cs typeface="Arial"/>
                <a:sym typeface="Arial"/>
              </a:endParaRPr>
            </a:p>
          </p:txBody>
        </p:sp>
        <p:sp>
          <p:nvSpPr>
            <p:cNvPr id="6743" name="Google Shape;6743;p7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Task 1</a:t>
              </a:r>
              <a:endParaRPr kumimoji="0" sz="300" b="0" i="0" u="none" strike="noStrike" kern="0" cap="none" spc="0" normalizeH="0" baseline="0" noProof="0" dirty="0">
                <a:ln>
                  <a:noFill/>
                </a:ln>
                <a:solidFill>
                  <a:srgbClr val="E3E9ED"/>
                </a:solidFill>
                <a:effectLst/>
                <a:uLnTx/>
                <a:uFillTx/>
                <a:latin typeface="Arial"/>
                <a:cs typeface="Arial"/>
                <a:sym typeface="Arial"/>
              </a:endParaRPr>
            </a:p>
          </p:txBody>
        </p:sp>
        <p:sp>
          <p:nvSpPr>
            <p:cNvPr id="6744" name="Google Shape;6744;p7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Task 2</a:t>
              </a:r>
              <a:endParaRPr kumimoji="0" sz="300" b="0" i="0" u="none" strike="noStrike" kern="0" cap="none" spc="0" normalizeH="0" baseline="0" noProof="0" dirty="0">
                <a:ln>
                  <a:noFill/>
                </a:ln>
                <a:solidFill>
                  <a:srgbClr val="E3E9ED"/>
                </a:solidFill>
                <a:effectLst/>
                <a:uLnTx/>
                <a:uFillTx/>
                <a:latin typeface="Arial"/>
                <a:cs typeface="Arial"/>
                <a:sym typeface="Arial"/>
              </a:endParaRPr>
            </a:p>
          </p:txBody>
        </p:sp>
        <p:sp>
          <p:nvSpPr>
            <p:cNvPr id="6745" name="Google Shape;674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746" name="Google Shape;6746;p73"/>
          <p:cNvGrpSpPr/>
          <p:nvPr/>
        </p:nvGrpSpPr>
        <p:grpSpPr>
          <a:xfrm>
            <a:off x="712562" y="998005"/>
            <a:ext cx="2394370" cy="976502"/>
            <a:chOff x="749309" y="1112739"/>
            <a:chExt cx="2371603" cy="976502"/>
          </a:xfrm>
        </p:grpSpPr>
        <p:sp>
          <p:nvSpPr>
            <p:cNvPr id="6747" name="Google Shape;6747;p7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48" name="Google Shape;6748;p7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49" name="Google Shape;6749;p7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0" name="Google Shape;6750;p7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1" name="Google Shape;6751;p7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2" name="Google Shape;6752;p7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3" name="Google Shape;6753;p7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4" name="Google Shape;6754;p7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5" name="Google Shape;6755;p7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6" name="Google Shape;6756;p7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7" name="Google Shape;6757;p7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8" name="Google Shape;6758;p7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59" name="Google Shape;6759;p7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60" name="Google Shape;6760;p7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61" name="Google Shape;6761;p7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62" name="Google Shape;6762;p7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63" name="Google Shape;6763;p7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64" name="Google Shape;6764;p7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65" name="Google Shape;6765;p7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66" name="Google Shape;6766;p7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67" name="Google Shape;6767;p7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68" name="Google Shape;6768;p7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69" name="Google Shape;6769;p7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70" name="Google Shape;6770;p7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71" name="Google Shape;6771;p7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72" name="Google Shape;6772;p7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73" name="Google Shape;6773;p7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74" name="Google Shape;6774;p7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75" name="Google Shape;6775;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76" name="Google Shape;6776;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77" name="Google Shape;6777;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78" name="Google Shape;6778;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aphicFrame>
        <p:nvGraphicFramePr>
          <p:cNvPr id="6779" name="Google Shape;6779;p73"/>
          <p:cNvGraphicFramePr/>
          <p:nvPr/>
        </p:nvGraphicFramePr>
        <p:xfrm>
          <a:off x="5935863" y="996300"/>
          <a:ext cx="2491300" cy="976425"/>
        </p:xfrm>
        <a:graphic>
          <a:graphicData uri="http://schemas.openxmlformats.org/drawingml/2006/table">
            <a:tbl>
              <a:tblPr>
                <a:noFill/>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780" name="Google Shape;6780;p73"/>
          <p:cNvGraphicFramePr/>
          <p:nvPr/>
        </p:nvGraphicFramePr>
        <p:xfrm>
          <a:off x="3342575" y="2130450"/>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781" name="Google Shape;6781;p73"/>
          <p:cNvGrpSpPr/>
          <p:nvPr/>
        </p:nvGrpSpPr>
        <p:grpSpPr>
          <a:xfrm>
            <a:off x="4086504" y="2517093"/>
            <a:ext cx="1517436" cy="74460"/>
            <a:chOff x="3980086" y="2804397"/>
            <a:chExt cx="1227600" cy="66900"/>
          </a:xfrm>
        </p:grpSpPr>
        <p:sp>
          <p:nvSpPr>
            <p:cNvPr id="6782" name="Google Shape;6782;p7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83" name="Google Shape;6783;p7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784" name="Google Shape;6784;p73"/>
          <p:cNvGrpSpPr/>
          <p:nvPr/>
        </p:nvGrpSpPr>
        <p:grpSpPr>
          <a:xfrm>
            <a:off x="4711569" y="2809680"/>
            <a:ext cx="892956" cy="74460"/>
            <a:chOff x="3980086" y="2804397"/>
            <a:chExt cx="1227600" cy="66900"/>
          </a:xfrm>
        </p:grpSpPr>
        <p:sp>
          <p:nvSpPr>
            <p:cNvPr id="6785" name="Google Shape;6785;p7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86" name="Google Shape;6786;p7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787" name="Google Shape;6787;p73"/>
          <p:cNvGrpSpPr/>
          <p:nvPr/>
        </p:nvGrpSpPr>
        <p:grpSpPr>
          <a:xfrm>
            <a:off x="3344661" y="3168563"/>
            <a:ext cx="2363244" cy="1005943"/>
            <a:chOff x="3358415" y="3361302"/>
            <a:chExt cx="2363244" cy="1024695"/>
          </a:xfrm>
        </p:grpSpPr>
        <p:grpSp>
          <p:nvGrpSpPr>
            <p:cNvPr id="6788" name="Google Shape;6788;p73"/>
            <p:cNvGrpSpPr/>
            <p:nvPr/>
          </p:nvGrpSpPr>
          <p:grpSpPr>
            <a:xfrm>
              <a:off x="3358415" y="3361302"/>
              <a:ext cx="441300" cy="1024695"/>
              <a:chOff x="3358415" y="3361302"/>
              <a:chExt cx="441300" cy="1024695"/>
            </a:xfrm>
          </p:grpSpPr>
          <p:sp>
            <p:nvSpPr>
              <p:cNvPr id="6789" name="Google Shape;6789;p7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90" name="Google Shape;6790;p7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91" name="Google Shape;6791;p7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92" name="Google Shape;6792;p7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93" name="Google Shape;6793;p7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94" name="Google Shape;6794;p7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795" name="Google Shape;6795;p73"/>
            <p:cNvGrpSpPr/>
            <p:nvPr/>
          </p:nvGrpSpPr>
          <p:grpSpPr>
            <a:xfrm>
              <a:off x="3838901" y="3361302"/>
              <a:ext cx="441300" cy="1024695"/>
              <a:chOff x="3838901" y="3361302"/>
              <a:chExt cx="441300" cy="1024695"/>
            </a:xfrm>
          </p:grpSpPr>
          <p:sp>
            <p:nvSpPr>
              <p:cNvPr id="6796" name="Google Shape;6796;p7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97" name="Google Shape;6797;p7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98" name="Google Shape;6798;p7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799" name="Google Shape;6799;p7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00" name="Google Shape;6800;p7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01" name="Google Shape;6801;p7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02" name="Google Shape;6802;p73"/>
            <p:cNvGrpSpPr/>
            <p:nvPr/>
          </p:nvGrpSpPr>
          <p:grpSpPr>
            <a:xfrm>
              <a:off x="4319387" y="3361302"/>
              <a:ext cx="441300" cy="1024695"/>
              <a:chOff x="4319387" y="3361302"/>
              <a:chExt cx="441300" cy="1024695"/>
            </a:xfrm>
          </p:grpSpPr>
          <p:sp>
            <p:nvSpPr>
              <p:cNvPr id="6803" name="Google Shape;6803;p7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04" name="Google Shape;6804;p7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05" name="Google Shape;6805;p7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06" name="Google Shape;6806;p7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07" name="Google Shape;6807;p7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08" name="Google Shape;6808;p7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09" name="Google Shape;6809;p73"/>
            <p:cNvGrpSpPr/>
            <p:nvPr/>
          </p:nvGrpSpPr>
          <p:grpSpPr>
            <a:xfrm>
              <a:off x="4799873" y="3361302"/>
              <a:ext cx="441300" cy="1024695"/>
              <a:chOff x="4799873" y="3361302"/>
              <a:chExt cx="441300" cy="1024695"/>
            </a:xfrm>
          </p:grpSpPr>
          <p:sp>
            <p:nvSpPr>
              <p:cNvPr id="6810" name="Google Shape;6810;p7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11" name="Google Shape;6811;p7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12" name="Google Shape;6812;p7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13" name="Google Shape;6813;p7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14" name="Google Shape;6814;p7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15" name="Google Shape;6815;p7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16" name="Google Shape;6816;p73"/>
            <p:cNvGrpSpPr/>
            <p:nvPr/>
          </p:nvGrpSpPr>
          <p:grpSpPr>
            <a:xfrm>
              <a:off x="5280360" y="3361302"/>
              <a:ext cx="441300" cy="1024695"/>
              <a:chOff x="5280360" y="3361302"/>
              <a:chExt cx="441300" cy="1024695"/>
            </a:xfrm>
          </p:grpSpPr>
          <p:sp>
            <p:nvSpPr>
              <p:cNvPr id="6817" name="Google Shape;6817;p7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18" name="Google Shape;6818;p7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19" name="Google Shape;6819;p7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20" name="Google Shape;6820;p7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21" name="Google Shape;6821;p7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22" name="Google Shape;6822;p7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aphicFrame>
        <p:nvGraphicFramePr>
          <p:cNvPr id="6823" name="Google Shape;6823;p73"/>
          <p:cNvGraphicFramePr/>
          <p:nvPr/>
        </p:nvGraphicFramePr>
        <p:xfrm>
          <a:off x="711088" y="2130450"/>
          <a:ext cx="2403600" cy="881400"/>
        </p:xfrm>
        <a:graphic>
          <a:graphicData uri="http://schemas.openxmlformats.org/drawingml/2006/table">
            <a:tbl>
              <a:tblPr>
                <a:noFill/>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824" name="Google Shape;6824;p73"/>
          <p:cNvGrpSpPr/>
          <p:nvPr/>
        </p:nvGrpSpPr>
        <p:grpSpPr>
          <a:xfrm>
            <a:off x="712613" y="3180175"/>
            <a:ext cx="2403614" cy="1005900"/>
            <a:chOff x="726450" y="3372825"/>
            <a:chExt cx="2403614" cy="1005900"/>
          </a:xfrm>
        </p:grpSpPr>
        <p:grpSp>
          <p:nvGrpSpPr>
            <p:cNvPr id="6825" name="Google Shape;6825;p73"/>
            <p:cNvGrpSpPr/>
            <p:nvPr/>
          </p:nvGrpSpPr>
          <p:grpSpPr>
            <a:xfrm>
              <a:off x="726450" y="3696000"/>
              <a:ext cx="2403614" cy="500898"/>
              <a:chOff x="726450" y="3696000"/>
              <a:chExt cx="2403614" cy="500898"/>
            </a:xfrm>
          </p:grpSpPr>
          <p:sp>
            <p:nvSpPr>
              <p:cNvPr id="6826" name="Google Shape;6826;p7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000000"/>
                  </a:solidFill>
                  <a:effectLst/>
                  <a:uLnTx/>
                  <a:uFillTx/>
                  <a:latin typeface="Arial"/>
                  <a:cs typeface="Arial"/>
                  <a:sym typeface="Arial"/>
                </a:endParaRPr>
              </a:p>
            </p:txBody>
          </p:sp>
          <p:sp>
            <p:nvSpPr>
              <p:cNvPr id="6827" name="Google Shape;6827;p7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28" name="Google Shape;6828;p73"/>
            <p:cNvGrpSpPr/>
            <p:nvPr/>
          </p:nvGrpSpPr>
          <p:grpSpPr>
            <a:xfrm>
              <a:off x="1348050" y="3372825"/>
              <a:ext cx="1720425" cy="1005900"/>
              <a:chOff x="1348050" y="3372825"/>
              <a:chExt cx="1720425" cy="1005900"/>
            </a:xfrm>
          </p:grpSpPr>
          <p:sp>
            <p:nvSpPr>
              <p:cNvPr id="6829" name="Google Shape;6829;p7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000000"/>
                  </a:solidFill>
                  <a:effectLst/>
                  <a:uLnTx/>
                  <a:uFillTx/>
                  <a:latin typeface="Arial"/>
                  <a:cs typeface="Arial"/>
                  <a:sym typeface="Arial"/>
                </a:endParaRPr>
              </a:p>
            </p:txBody>
          </p:sp>
          <p:sp>
            <p:nvSpPr>
              <p:cNvPr id="6830" name="Google Shape;6830;p7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000000"/>
                  </a:solidFill>
                  <a:effectLst/>
                  <a:uLnTx/>
                  <a:uFillTx/>
                  <a:latin typeface="Arial"/>
                  <a:cs typeface="Arial"/>
                  <a:sym typeface="Arial"/>
                </a:endParaRPr>
              </a:p>
            </p:txBody>
          </p:sp>
          <p:sp>
            <p:nvSpPr>
              <p:cNvPr id="6831" name="Google Shape;6831;p7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000000"/>
                  </a:solidFill>
                  <a:effectLst/>
                  <a:uLnTx/>
                  <a:uFillTx/>
                  <a:latin typeface="Arial"/>
                  <a:cs typeface="Arial"/>
                  <a:sym typeface="Arial"/>
                </a:endParaRPr>
              </a:p>
            </p:txBody>
          </p:sp>
          <p:sp>
            <p:nvSpPr>
              <p:cNvPr id="6832" name="Google Shape;6832;p7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000000"/>
                  </a:solidFill>
                  <a:effectLst/>
                  <a:uLnTx/>
                  <a:uFillTx/>
                  <a:latin typeface="Arial"/>
                  <a:cs typeface="Arial"/>
                  <a:sym typeface="Arial"/>
                </a:endParaRPr>
              </a:p>
            </p:txBody>
          </p:sp>
          <p:sp>
            <p:nvSpPr>
              <p:cNvPr id="6833" name="Google Shape;6833;p7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34" name="Google Shape;6834;p73"/>
            <p:cNvGrpSpPr/>
            <p:nvPr/>
          </p:nvGrpSpPr>
          <p:grpSpPr>
            <a:xfrm>
              <a:off x="1455707" y="3731058"/>
              <a:ext cx="1491150" cy="417657"/>
              <a:chOff x="1455707" y="3731058"/>
              <a:chExt cx="1491150" cy="417657"/>
            </a:xfrm>
          </p:grpSpPr>
          <p:grpSp>
            <p:nvGrpSpPr>
              <p:cNvPr id="6835" name="Google Shape;6835;p73"/>
              <p:cNvGrpSpPr/>
              <p:nvPr/>
            </p:nvGrpSpPr>
            <p:grpSpPr>
              <a:xfrm>
                <a:off x="1472938" y="3745828"/>
                <a:ext cx="72126" cy="53788"/>
                <a:chOff x="1472938" y="3745828"/>
                <a:chExt cx="72126" cy="53788"/>
              </a:xfrm>
            </p:grpSpPr>
            <p:sp>
              <p:nvSpPr>
                <p:cNvPr id="6836" name="Google Shape;6836;p7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37" name="Google Shape;6837;p7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38" name="Google Shape;6838;p73"/>
              <p:cNvGrpSpPr/>
              <p:nvPr/>
            </p:nvGrpSpPr>
            <p:grpSpPr>
              <a:xfrm>
                <a:off x="1819181" y="4089633"/>
                <a:ext cx="72126" cy="53788"/>
                <a:chOff x="1819181" y="4089633"/>
                <a:chExt cx="72126" cy="53788"/>
              </a:xfrm>
            </p:grpSpPr>
            <p:sp>
              <p:nvSpPr>
                <p:cNvPr id="6839" name="Google Shape;6839;p7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40" name="Google Shape;6840;p7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41" name="Google Shape;6841;p73"/>
              <p:cNvGrpSpPr/>
              <p:nvPr/>
            </p:nvGrpSpPr>
            <p:grpSpPr>
              <a:xfrm>
                <a:off x="1455707" y="4084171"/>
                <a:ext cx="64321" cy="64544"/>
                <a:chOff x="1455707" y="4084171"/>
                <a:chExt cx="64321" cy="64544"/>
              </a:xfrm>
            </p:grpSpPr>
            <p:sp>
              <p:nvSpPr>
                <p:cNvPr id="6842" name="Google Shape;6842;p7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43" name="Google Shape;6843;p7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44" name="Google Shape;6844;p73"/>
              <p:cNvGrpSpPr/>
              <p:nvPr/>
            </p:nvGrpSpPr>
            <p:grpSpPr>
              <a:xfrm>
                <a:off x="1818610" y="3731058"/>
                <a:ext cx="64321" cy="64544"/>
                <a:chOff x="1818610" y="3731058"/>
                <a:chExt cx="64321" cy="64544"/>
              </a:xfrm>
            </p:grpSpPr>
            <p:sp>
              <p:nvSpPr>
                <p:cNvPr id="6845" name="Google Shape;6845;p7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46" name="Google Shape;6846;p7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47" name="Google Shape;6847;p73"/>
              <p:cNvGrpSpPr/>
              <p:nvPr/>
            </p:nvGrpSpPr>
            <p:grpSpPr>
              <a:xfrm>
                <a:off x="2172491" y="4089633"/>
                <a:ext cx="72126" cy="53788"/>
                <a:chOff x="2172491" y="4089633"/>
                <a:chExt cx="72126" cy="53788"/>
              </a:xfrm>
            </p:grpSpPr>
            <p:sp>
              <p:nvSpPr>
                <p:cNvPr id="6848" name="Google Shape;6848;p7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49" name="Google Shape;6849;p7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50" name="Google Shape;6850;p73"/>
              <p:cNvGrpSpPr/>
              <p:nvPr/>
            </p:nvGrpSpPr>
            <p:grpSpPr>
              <a:xfrm>
                <a:off x="2171920" y="3731058"/>
                <a:ext cx="64321" cy="64544"/>
                <a:chOff x="2171920" y="3731058"/>
                <a:chExt cx="64321" cy="64544"/>
              </a:xfrm>
            </p:grpSpPr>
            <p:sp>
              <p:nvSpPr>
                <p:cNvPr id="6851" name="Google Shape;6851;p7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52" name="Google Shape;6852;p7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53" name="Google Shape;6853;p73"/>
              <p:cNvGrpSpPr/>
              <p:nvPr/>
            </p:nvGrpSpPr>
            <p:grpSpPr>
              <a:xfrm>
                <a:off x="2874730" y="3745828"/>
                <a:ext cx="72126" cy="53788"/>
                <a:chOff x="2874730" y="3745828"/>
                <a:chExt cx="72126" cy="53788"/>
              </a:xfrm>
            </p:grpSpPr>
            <p:sp>
              <p:nvSpPr>
                <p:cNvPr id="6854" name="Google Shape;6854;p7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55" name="Google Shape;6855;p7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56" name="Google Shape;6856;p73"/>
              <p:cNvGrpSpPr/>
              <p:nvPr/>
            </p:nvGrpSpPr>
            <p:grpSpPr>
              <a:xfrm>
                <a:off x="2878589" y="4081481"/>
                <a:ext cx="64321" cy="64544"/>
                <a:chOff x="2878589" y="4081481"/>
                <a:chExt cx="64321" cy="64544"/>
              </a:xfrm>
            </p:grpSpPr>
            <p:sp>
              <p:nvSpPr>
                <p:cNvPr id="6857" name="Google Shape;6857;p7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58" name="Google Shape;6858;p7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59" name="Google Shape;6859;p73"/>
              <p:cNvGrpSpPr/>
              <p:nvPr/>
            </p:nvGrpSpPr>
            <p:grpSpPr>
              <a:xfrm>
                <a:off x="2525796" y="4089633"/>
                <a:ext cx="72126" cy="53788"/>
                <a:chOff x="2525796" y="4089633"/>
                <a:chExt cx="72126" cy="53788"/>
              </a:xfrm>
            </p:grpSpPr>
            <p:sp>
              <p:nvSpPr>
                <p:cNvPr id="6860" name="Google Shape;6860;p7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61" name="Google Shape;6861;p7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62" name="Google Shape;6862;p73"/>
              <p:cNvGrpSpPr/>
              <p:nvPr/>
            </p:nvGrpSpPr>
            <p:grpSpPr>
              <a:xfrm>
                <a:off x="2525225" y="3731058"/>
                <a:ext cx="64321" cy="64544"/>
                <a:chOff x="2525225" y="3731058"/>
                <a:chExt cx="64321" cy="64544"/>
              </a:xfrm>
            </p:grpSpPr>
            <p:sp>
              <p:nvSpPr>
                <p:cNvPr id="6863" name="Google Shape;6863;p7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64" name="Google Shape;6864;p7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1706018239"/>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868"/>
        <p:cNvGrpSpPr/>
        <p:nvPr/>
      </p:nvGrpSpPr>
      <p:grpSpPr>
        <a:xfrm>
          <a:off x="0" y="0"/>
          <a:ext cx="0" cy="0"/>
          <a:chOff x="0" y="0"/>
          <a:chExt cx="0" cy="0"/>
        </a:xfrm>
      </p:grpSpPr>
      <p:grpSp>
        <p:nvGrpSpPr>
          <p:cNvPr id="6869" name="Google Shape;6869;p74"/>
          <p:cNvGrpSpPr/>
          <p:nvPr/>
        </p:nvGrpSpPr>
        <p:grpSpPr>
          <a:xfrm>
            <a:off x="5780148" y="1859605"/>
            <a:ext cx="671400" cy="674856"/>
            <a:chOff x="5780148" y="1859605"/>
            <a:chExt cx="671400" cy="674856"/>
          </a:xfrm>
        </p:grpSpPr>
        <p:sp>
          <p:nvSpPr>
            <p:cNvPr id="6870" name="Google Shape;6870;p74"/>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71" name="Google Shape;6871;p74"/>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72" name="Google Shape;6872;p74"/>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73" name="Google Shape;6873;p74"/>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74" name="Google Shape;6874;p74"/>
          <p:cNvGrpSpPr/>
          <p:nvPr/>
        </p:nvGrpSpPr>
        <p:grpSpPr>
          <a:xfrm>
            <a:off x="716991" y="971306"/>
            <a:ext cx="845921" cy="690752"/>
            <a:chOff x="732428" y="1198513"/>
            <a:chExt cx="845921" cy="690752"/>
          </a:xfrm>
        </p:grpSpPr>
        <p:grpSp>
          <p:nvGrpSpPr>
            <p:cNvPr id="6875" name="Google Shape;6875;p74"/>
            <p:cNvGrpSpPr/>
            <p:nvPr/>
          </p:nvGrpSpPr>
          <p:grpSpPr>
            <a:xfrm>
              <a:off x="823030" y="1198513"/>
              <a:ext cx="755319" cy="690752"/>
              <a:chOff x="823030" y="1198513"/>
              <a:chExt cx="755319" cy="690752"/>
            </a:xfrm>
          </p:grpSpPr>
          <p:sp>
            <p:nvSpPr>
              <p:cNvPr id="6876" name="Google Shape;6876;p7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77" name="Google Shape;6877;p7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78" name="Google Shape;6878;p74"/>
            <p:cNvGrpSpPr/>
            <p:nvPr/>
          </p:nvGrpSpPr>
          <p:grpSpPr>
            <a:xfrm>
              <a:off x="732428" y="1239937"/>
              <a:ext cx="739912" cy="607886"/>
              <a:chOff x="732428" y="1239937"/>
              <a:chExt cx="739912" cy="607886"/>
            </a:xfrm>
          </p:grpSpPr>
          <p:sp>
            <p:nvSpPr>
              <p:cNvPr id="6879" name="Google Shape;6879;p7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80" name="Google Shape;6880;p7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81" name="Google Shape;6881;p74"/>
            <p:cNvGrpSpPr/>
            <p:nvPr/>
          </p:nvGrpSpPr>
          <p:grpSpPr>
            <a:xfrm>
              <a:off x="732428" y="1277018"/>
              <a:ext cx="702832" cy="533758"/>
              <a:chOff x="732428" y="1277018"/>
              <a:chExt cx="702832" cy="533758"/>
            </a:xfrm>
          </p:grpSpPr>
          <p:sp>
            <p:nvSpPr>
              <p:cNvPr id="6882" name="Google Shape;6882;p7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83" name="Google Shape;6883;p7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84" name="Google Shape;6884;p74"/>
            <p:cNvGrpSpPr/>
            <p:nvPr/>
          </p:nvGrpSpPr>
          <p:grpSpPr>
            <a:xfrm>
              <a:off x="931170" y="1306653"/>
              <a:ext cx="647179" cy="474455"/>
              <a:chOff x="931170" y="1306653"/>
              <a:chExt cx="647179" cy="474455"/>
            </a:xfrm>
          </p:grpSpPr>
          <p:sp>
            <p:nvSpPr>
              <p:cNvPr id="6885" name="Google Shape;6885;p7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86" name="Google Shape;6886;p7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887" name="Google Shape;6887;p7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888" name="Google Shape;6888;p74"/>
          <p:cNvGrpSpPr/>
          <p:nvPr/>
        </p:nvGrpSpPr>
        <p:grpSpPr>
          <a:xfrm>
            <a:off x="3948600" y="971313"/>
            <a:ext cx="634656" cy="699982"/>
            <a:chOff x="5985650" y="2860025"/>
            <a:chExt cx="1396075" cy="1539775"/>
          </a:xfrm>
        </p:grpSpPr>
        <p:sp>
          <p:nvSpPr>
            <p:cNvPr id="6889" name="Google Shape;6889;p7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90" name="Google Shape;6890;p7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91" name="Google Shape;6891;p7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92" name="Google Shape;6892;p7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93" name="Google Shape;6893;p7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94" name="Google Shape;6894;p7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95" name="Google Shape;6895;p7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96" name="Google Shape;6896;p7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97" name="Google Shape;6897;p7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98" name="Google Shape;6898;p7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899" name="Google Shape;6899;p7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00" name="Google Shape;6900;p7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01" name="Google Shape;6901;p7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02" name="Google Shape;6902;p7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03" name="Google Shape;6903;p7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04" name="Google Shape;6904;p7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05" name="Google Shape;6905;p7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06" name="Google Shape;6906;p7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07" name="Google Shape;6907;p7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08" name="Google Shape;6908;p7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09" name="Google Shape;6909;p7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10" name="Google Shape;6910;p7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11" name="Google Shape;6911;p7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12" name="Google Shape;6912;p7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13" name="Google Shape;6913;p7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14" name="Google Shape;6914;p7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15" name="Google Shape;6915;p7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16" name="Google Shape;6916;p7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17" name="Google Shape;6917;p7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18" name="Google Shape;6918;p7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19" name="Google Shape;6919;p7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20" name="Google Shape;6920;p7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21" name="Google Shape;6921;p74"/>
          <p:cNvGrpSpPr/>
          <p:nvPr/>
        </p:nvGrpSpPr>
        <p:grpSpPr>
          <a:xfrm>
            <a:off x="4704250" y="971306"/>
            <a:ext cx="725845" cy="699975"/>
            <a:chOff x="4249973" y="1201875"/>
            <a:chExt cx="1958568" cy="1888762"/>
          </a:xfrm>
        </p:grpSpPr>
        <p:sp>
          <p:nvSpPr>
            <p:cNvPr id="6922" name="Google Shape;6922;p7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923" name="Google Shape;6923;p74"/>
            <p:cNvGrpSpPr/>
            <p:nvPr/>
          </p:nvGrpSpPr>
          <p:grpSpPr>
            <a:xfrm>
              <a:off x="5853086" y="1789142"/>
              <a:ext cx="355454" cy="1048099"/>
              <a:chOff x="5576108" y="2016725"/>
              <a:chExt cx="565200" cy="1666560"/>
            </a:xfrm>
          </p:grpSpPr>
          <p:sp>
            <p:nvSpPr>
              <p:cNvPr id="6924" name="Google Shape;6924;p7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dirty="0">
                  <a:ln>
                    <a:noFill/>
                  </a:ln>
                  <a:solidFill>
                    <a:srgbClr val="FFFFFF"/>
                  </a:solidFill>
                  <a:effectLst/>
                  <a:uLnTx/>
                  <a:uFillTx/>
                  <a:latin typeface="Roboto Medium"/>
                  <a:ea typeface="Roboto Medium"/>
                  <a:cs typeface="Roboto Medium"/>
                  <a:sym typeface="Roboto Medium"/>
                </a:endParaRPr>
              </a:p>
            </p:txBody>
          </p:sp>
          <p:sp>
            <p:nvSpPr>
              <p:cNvPr id="6925" name="Google Shape;6925;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26" name="Google Shape;6926;p74"/>
            <p:cNvGrpSpPr/>
            <p:nvPr/>
          </p:nvGrpSpPr>
          <p:grpSpPr>
            <a:xfrm>
              <a:off x="4869455" y="2691676"/>
              <a:ext cx="1013897" cy="398961"/>
              <a:chOff x="4012057" y="3451825"/>
              <a:chExt cx="1612175" cy="634379"/>
            </a:xfrm>
          </p:grpSpPr>
          <p:sp>
            <p:nvSpPr>
              <p:cNvPr id="6927" name="Google Shape;6927;p7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dirty="0">
                  <a:ln>
                    <a:noFill/>
                  </a:ln>
                  <a:solidFill>
                    <a:srgbClr val="FFFFFF"/>
                  </a:solidFill>
                  <a:effectLst/>
                  <a:uLnTx/>
                  <a:uFillTx/>
                  <a:latin typeface="Roboto Medium"/>
                  <a:ea typeface="Roboto Medium"/>
                  <a:cs typeface="Roboto Medium"/>
                  <a:sym typeface="Roboto Medium"/>
                </a:endParaRPr>
              </a:p>
            </p:txBody>
          </p:sp>
          <p:sp>
            <p:nvSpPr>
              <p:cNvPr id="6928" name="Google Shape;6928;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29" name="Google Shape;6929;p74"/>
            <p:cNvGrpSpPr/>
            <p:nvPr/>
          </p:nvGrpSpPr>
          <p:grpSpPr>
            <a:xfrm>
              <a:off x="4276937" y="2155961"/>
              <a:ext cx="651965" cy="891358"/>
              <a:chOff x="3069908" y="2599997"/>
              <a:chExt cx="1036675" cy="1417328"/>
            </a:xfrm>
          </p:grpSpPr>
          <p:sp>
            <p:nvSpPr>
              <p:cNvPr id="6930" name="Google Shape;6930;p7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dirty="0">
                  <a:ln>
                    <a:noFill/>
                  </a:ln>
                  <a:solidFill>
                    <a:srgbClr val="FFFFFF"/>
                  </a:solidFill>
                  <a:effectLst/>
                  <a:uLnTx/>
                  <a:uFillTx/>
                  <a:latin typeface="Roboto Medium"/>
                  <a:ea typeface="Roboto Medium"/>
                  <a:cs typeface="Roboto Medium"/>
                  <a:sym typeface="Roboto Medium"/>
                </a:endParaRPr>
              </a:p>
            </p:txBody>
          </p:sp>
          <p:sp>
            <p:nvSpPr>
              <p:cNvPr id="6931" name="Google Shape;6931;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32" name="Google Shape;6932;p74"/>
            <p:cNvGrpSpPr/>
            <p:nvPr/>
          </p:nvGrpSpPr>
          <p:grpSpPr>
            <a:xfrm>
              <a:off x="5054918" y="1201875"/>
              <a:ext cx="999548" cy="602711"/>
              <a:chOff x="4306958" y="1082925"/>
              <a:chExt cx="1589359" cy="958358"/>
            </a:xfrm>
          </p:grpSpPr>
          <p:sp>
            <p:nvSpPr>
              <p:cNvPr id="6933" name="Google Shape;6933;p7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dirty="0">
                  <a:ln>
                    <a:noFill/>
                  </a:ln>
                  <a:solidFill>
                    <a:srgbClr val="FFFFFF"/>
                  </a:solidFill>
                  <a:effectLst/>
                  <a:uLnTx/>
                  <a:uFillTx/>
                  <a:latin typeface="Roboto Medium"/>
                  <a:ea typeface="Roboto Medium"/>
                  <a:cs typeface="Roboto Medium"/>
                  <a:sym typeface="Roboto Medium"/>
                </a:endParaRPr>
              </a:p>
            </p:txBody>
          </p:sp>
          <p:sp>
            <p:nvSpPr>
              <p:cNvPr id="6934" name="Google Shape;6934;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35" name="Google Shape;6935;p74"/>
            <p:cNvGrpSpPr/>
            <p:nvPr/>
          </p:nvGrpSpPr>
          <p:grpSpPr>
            <a:xfrm>
              <a:off x="4249973" y="1303451"/>
              <a:ext cx="799317" cy="841334"/>
              <a:chOff x="3027033" y="1244439"/>
              <a:chExt cx="1270977" cy="1337786"/>
            </a:xfrm>
          </p:grpSpPr>
          <p:sp>
            <p:nvSpPr>
              <p:cNvPr id="6936" name="Google Shape;6936;p7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dirty="0">
                  <a:ln>
                    <a:noFill/>
                  </a:ln>
                  <a:solidFill>
                    <a:srgbClr val="FFFFFF"/>
                  </a:solidFill>
                  <a:effectLst/>
                  <a:uLnTx/>
                  <a:uFillTx/>
                  <a:latin typeface="Roboto Medium"/>
                  <a:ea typeface="Roboto Medium"/>
                  <a:cs typeface="Roboto Medium"/>
                  <a:sym typeface="Roboto Medium"/>
                </a:endParaRPr>
              </a:p>
            </p:txBody>
          </p:sp>
          <p:sp>
            <p:nvSpPr>
              <p:cNvPr id="6937" name="Google Shape;6937;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938" name="Google Shape;6938;p74"/>
          <p:cNvGrpSpPr/>
          <p:nvPr/>
        </p:nvGrpSpPr>
        <p:grpSpPr>
          <a:xfrm>
            <a:off x="4057114" y="1858087"/>
            <a:ext cx="750769" cy="683784"/>
            <a:chOff x="4204684" y="2104422"/>
            <a:chExt cx="699822" cy="637382"/>
          </a:xfrm>
        </p:grpSpPr>
        <p:grpSp>
          <p:nvGrpSpPr>
            <p:cNvPr id="6939" name="Google Shape;6939;p74"/>
            <p:cNvGrpSpPr/>
            <p:nvPr/>
          </p:nvGrpSpPr>
          <p:grpSpPr>
            <a:xfrm>
              <a:off x="4204684" y="2430067"/>
              <a:ext cx="342957" cy="311738"/>
              <a:chOff x="4204684" y="2430067"/>
              <a:chExt cx="342957" cy="311738"/>
            </a:xfrm>
          </p:grpSpPr>
          <p:sp>
            <p:nvSpPr>
              <p:cNvPr id="6940" name="Google Shape;6940;p7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41" name="Google Shape;6941;p7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42" name="Google Shape;6942;p74"/>
            <p:cNvGrpSpPr/>
            <p:nvPr/>
          </p:nvGrpSpPr>
          <p:grpSpPr>
            <a:xfrm>
              <a:off x="4561586" y="2430067"/>
              <a:ext cx="342920" cy="311738"/>
              <a:chOff x="4561586" y="2430067"/>
              <a:chExt cx="342920" cy="311738"/>
            </a:xfrm>
          </p:grpSpPr>
          <p:sp>
            <p:nvSpPr>
              <p:cNvPr id="6943" name="Google Shape;6943;p7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44" name="Google Shape;6944;p7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45" name="Google Shape;6945;p74"/>
            <p:cNvGrpSpPr/>
            <p:nvPr/>
          </p:nvGrpSpPr>
          <p:grpSpPr>
            <a:xfrm>
              <a:off x="4561586" y="2104422"/>
              <a:ext cx="342920" cy="311738"/>
              <a:chOff x="4561586" y="2104422"/>
              <a:chExt cx="342920" cy="311738"/>
            </a:xfrm>
          </p:grpSpPr>
          <p:sp>
            <p:nvSpPr>
              <p:cNvPr id="6946" name="Google Shape;6946;p7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47" name="Google Shape;6947;p7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48" name="Google Shape;6948;p74"/>
            <p:cNvGrpSpPr/>
            <p:nvPr/>
          </p:nvGrpSpPr>
          <p:grpSpPr>
            <a:xfrm>
              <a:off x="4204684" y="2104422"/>
              <a:ext cx="342957" cy="311664"/>
              <a:chOff x="4204684" y="2104422"/>
              <a:chExt cx="342957" cy="311664"/>
            </a:xfrm>
          </p:grpSpPr>
          <p:sp>
            <p:nvSpPr>
              <p:cNvPr id="6949" name="Google Shape;6949;p7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50" name="Google Shape;6950;p7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951" name="Google Shape;6951;p74"/>
          <p:cNvGrpSpPr/>
          <p:nvPr/>
        </p:nvGrpSpPr>
        <p:grpSpPr>
          <a:xfrm>
            <a:off x="5521547" y="971301"/>
            <a:ext cx="660591" cy="688867"/>
            <a:chOff x="5830645" y="1267368"/>
            <a:chExt cx="530340" cy="553040"/>
          </a:xfrm>
        </p:grpSpPr>
        <p:sp>
          <p:nvSpPr>
            <p:cNvPr id="6952" name="Google Shape;6952;p7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6953" name="Google Shape;6953;p74"/>
            <p:cNvGrpSpPr/>
            <p:nvPr/>
          </p:nvGrpSpPr>
          <p:grpSpPr>
            <a:xfrm>
              <a:off x="5830645" y="1267368"/>
              <a:ext cx="259743" cy="269909"/>
              <a:chOff x="5830645" y="1267368"/>
              <a:chExt cx="259743" cy="269909"/>
            </a:xfrm>
          </p:grpSpPr>
          <p:sp>
            <p:nvSpPr>
              <p:cNvPr id="6954" name="Google Shape;6954;p7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55" name="Google Shape;6955;p7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56" name="Google Shape;6956;p74"/>
            <p:cNvGrpSpPr/>
            <p:nvPr/>
          </p:nvGrpSpPr>
          <p:grpSpPr>
            <a:xfrm>
              <a:off x="6101293" y="1267368"/>
              <a:ext cx="259692" cy="269909"/>
              <a:chOff x="6101293" y="1267368"/>
              <a:chExt cx="259692" cy="269909"/>
            </a:xfrm>
          </p:grpSpPr>
          <p:sp>
            <p:nvSpPr>
              <p:cNvPr id="6957" name="Google Shape;6957;p7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58" name="Google Shape;6958;p7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59" name="Google Shape;6959;p74"/>
            <p:cNvGrpSpPr/>
            <p:nvPr/>
          </p:nvGrpSpPr>
          <p:grpSpPr>
            <a:xfrm>
              <a:off x="5830645" y="1550500"/>
              <a:ext cx="259692" cy="269909"/>
              <a:chOff x="5830645" y="1550500"/>
              <a:chExt cx="259692" cy="269909"/>
            </a:xfrm>
          </p:grpSpPr>
          <p:sp>
            <p:nvSpPr>
              <p:cNvPr id="6960" name="Google Shape;6960;p7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61" name="Google Shape;6961;p7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62" name="Google Shape;6962;p74"/>
            <p:cNvGrpSpPr/>
            <p:nvPr/>
          </p:nvGrpSpPr>
          <p:grpSpPr>
            <a:xfrm>
              <a:off x="6101293" y="1550500"/>
              <a:ext cx="259692" cy="269909"/>
              <a:chOff x="6101293" y="1550500"/>
              <a:chExt cx="259692" cy="269909"/>
            </a:xfrm>
          </p:grpSpPr>
          <p:sp>
            <p:nvSpPr>
              <p:cNvPr id="6963" name="Google Shape;6963;p7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64" name="Google Shape;6964;p7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965" name="Google Shape;6965;p74"/>
          <p:cNvGrpSpPr/>
          <p:nvPr/>
        </p:nvGrpSpPr>
        <p:grpSpPr>
          <a:xfrm>
            <a:off x="723700" y="1861760"/>
            <a:ext cx="697154" cy="679574"/>
            <a:chOff x="2679875" y="2361475"/>
            <a:chExt cx="780425" cy="760575"/>
          </a:xfrm>
        </p:grpSpPr>
        <p:sp>
          <p:nvSpPr>
            <p:cNvPr id="6966" name="Google Shape;6966;p7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67" name="Google Shape;6967;p7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68" name="Google Shape;696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69" name="Google Shape;6969;p7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70" name="Google Shape;697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71" name="Google Shape;697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72" name="Google Shape;6972;p74"/>
          <p:cNvGrpSpPr/>
          <p:nvPr/>
        </p:nvGrpSpPr>
        <p:grpSpPr>
          <a:xfrm>
            <a:off x="3122859" y="971352"/>
            <a:ext cx="735829" cy="684547"/>
            <a:chOff x="3351965" y="1148808"/>
            <a:chExt cx="750770" cy="698375"/>
          </a:xfrm>
        </p:grpSpPr>
        <p:grpSp>
          <p:nvGrpSpPr>
            <p:cNvPr id="6973" name="Google Shape;6973;p74"/>
            <p:cNvGrpSpPr/>
            <p:nvPr/>
          </p:nvGrpSpPr>
          <p:grpSpPr>
            <a:xfrm>
              <a:off x="3586796" y="1148808"/>
              <a:ext cx="294857" cy="286830"/>
              <a:chOff x="3750225" y="1774000"/>
              <a:chExt cx="149575" cy="145525"/>
            </a:xfrm>
          </p:grpSpPr>
          <p:sp>
            <p:nvSpPr>
              <p:cNvPr id="6974" name="Google Shape;6974;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75" name="Google Shape;6975;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76" name="Google Shape;6976;p74"/>
            <p:cNvGrpSpPr/>
            <p:nvPr/>
          </p:nvGrpSpPr>
          <p:grpSpPr>
            <a:xfrm>
              <a:off x="3779245" y="1375768"/>
              <a:ext cx="323490" cy="286978"/>
              <a:chOff x="3847850" y="1889150"/>
              <a:chExt cx="164100" cy="145600"/>
            </a:xfrm>
          </p:grpSpPr>
          <p:sp>
            <p:nvSpPr>
              <p:cNvPr id="6977" name="Google Shape;6977;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78" name="Google Shape;6978;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79" name="Google Shape;6979;p74"/>
            <p:cNvGrpSpPr/>
            <p:nvPr/>
          </p:nvGrpSpPr>
          <p:grpSpPr>
            <a:xfrm>
              <a:off x="3351965" y="1330435"/>
              <a:ext cx="295449" cy="285401"/>
              <a:chOff x="3631100" y="1866150"/>
              <a:chExt cx="149875" cy="144800"/>
            </a:xfrm>
          </p:grpSpPr>
          <p:sp>
            <p:nvSpPr>
              <p:cNvPr id="6980" name="Google Shape;6980;p7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81" name="Google Shape;6981;p7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82" name="Google Shape;6982;p74"/>
            <p:cNvGrpSpPr/>
            <p:nvPr/>
          </p:nvGrpSpPr>
          <p:grpSpPr>
            <a:xfrm>
              <a:off x="3548208" y="1560352"/>
              <a:ext cx="294808" cy="286830"/>
              <a:chOff x="3730650" y="1982800"/>
              <a:chExt cx="149550" cy="145525"/>
            </a:xfrm>
          </p:grpSpPr>
          <p:sp>
            <p:nvSpPr>
              <p:cNvPr id="6983" name="Google Shape;6983;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84" name="Google Shape;6984;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985" name="Google Shape;6985;p74"/>
          <p:cNvGrpSpPr/>
          <p:nvPr/>
        </p:nvGrpSpPr>
        <p:grpSpPr>
          <a:xfrm>
            <a:off x="7624512" y="971306"/>
            <a:ext cx="804565" cy="677795"/>
            <a:chOff x="7636443" y="1204988"/>
            <a:chExt cx="804565" cy="677795"/>
          </a:xfrm>
        </p:grpSpPr>
        <p:grpSp>
          <p:nvGrpSpPr>
            <p:cNvPr id="6986" name="Google Shape;6986;p74"/>
            <p:cNvGrpSpPr/>
            <p:nvPr/>
          </p:nvGrpSpPr>
          <p:grpSpPr>
            <a:xfrm>
              <a:off x="7636443" y="1509705"/>
              <a:ext cx="804565" cy="373078"/>
              <a:chOff x="7636443" y="1509705"/>
              <a:chExt cx="804565" cy="373078"/>
            </a:xfrm>
          </p:grpSpPr>
          <p:sp>
            <p:nvSpPr>
              <p:cNvPr id="6987" name="Google Shape;6987;p7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88" name="Google Shape;6988;p7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89" name="Google Shape;6989;p74"/>
            <p:cNvGrpSpPr/>
            <p:nvPr/>
          </p:nvGrpSpPr>
          <p:grpSpPr>
            <a:xfrm>
              <a:off x="7636443" y="1408133"/>
              <a:ext cx="804565" cy="373078"/>
              <a:chOff x="7636443" y="1408133"/>
              <a:chExt cx="804565" cy="373078"/>
            </a:xfrm>
          </p:grpSpPr>
          <p:sp>
            <p:nvSpPr>
              <p:cNvPr id="6990" name="Google Shape;6990;p7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91" name="Google Shape;6991;p7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92" name="Google Shape;6992;p74"/>
            <p:cNvGrpSpPr/>
            <p:nvPr/>
          </p:nvGrpSpPr>
          <p:grpSpPr>
            <a:xfrm>
              <a:off x="7636443" y="1306560"/>
              <a:ext cx="804565" cy="373078"/>
              <a:chOff x="7636443" y="1306560"/>
              <a:chExt cx="804565" cy="373078"/>
            </a:xfrm>
          </p:grpSpPr>
          <p:sp>
            <p:nvSpPr>
              <p:cNvPr id="6993" name="Google Shape;6993;p7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94" name="Google Shape;6994;p7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6995" name="Google Shape;6995;p74"/>
            <p:cNvGrpSpPr/>
            <p:nvPr/>
          </p:nvGrpSpPr>
          <p:grpSpPr>
            <a:xfrm>
              <a:off x="7636443" y="1204988"/>
              <a:ext cx="804565" cy="373078"/>
              <a:chOff x="7636443" y="1204988"/>
              <a:chExt cx="804565" cy="373078"/>
            </a:xfrm>
          </p:grpSpPr>
          <p:sp>
            <p:nvSpPr>
              <p:cNvPr id="6996" name="Google Shape;6996;p7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6997" name="Google Shape;6997;p7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6998" name="Google Shape;6998;p74"/>
          <p:cNvGrpSpPr/>
          <p:nvPr/>
        </p:nvGrpSpPr>
        <p:grpSpPr>
          <a:xfrm>
            <a:off x="4963358" y="1878721"/>
            <a:ext cx="661339" cy="661188"/>
            <a:chOff x="3990000" y="975400"/>
            <a:chExt cx="3934200" cy="3933300"/>
          </a:xfrm>
        </p:grpSpPr>
        <p:sp>
          <p:nvSpPr>
            <p:cNvPr id="6999" name="Google Shape;6999;p7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00" name="Google Shape;7000;p7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01" name="Google Shape;7001;p7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02" name="Google Shape;7002;p7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003" name="Google Shape;7003;p74"/>
          <p:cNvGrpSpPr/>
          <p:nvPr/>
        </p:nvGrpSpPr>
        <p:grpSpPr>
          <a:xfrm>
            <a:off x="6607006" y="1857359"/>
            <a:ext cx="868881" cy="684241"/>
            <a:chOff x="6598259" y="2078634"/>
            <a:chExt cx="868881" cy="684241"/>
          </a:xfrm>
        </p:grpSpPr>
        <p:sp>
          <p:nvSpPr>
            <p:cNvPr id="7004" name="Google Shape;7004;p7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05" name="Google Shape;7005;p7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06" name="Google Shape;7006;p7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07" name="Google Shape;7007;p7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08" name="Google Shape;7008;p7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09" name="Google Shape;7009;p7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010" name="Google Shape;7010;p74"/>
            <p:cNvGrpSpPr/>
            <p:nvPr/>
          </p:nvGrpSpPr>
          <p:grpSpPr>
            <a:xfrm>
              <a:off x="6808175" y="2078634"/>
              <a:ext cx="452229" cy="684241"/>
              <a:chOff x="6808175" y="2078634"/>
              <a:chExt cx="452229" cy="684241"/>
            </a:xfrm>
          </p:grpSpPr>
          <p:sp>
            <p:nvSpPr>
              <p:cNvPr id="7011" name="Google Shape;7011;p7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12" name="Google Shape;7012;p7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13" name="Google Shape;7013;p7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14" name="Google Shape;7014;p7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15" name="Google Shape;7015;p7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16" name="Google Shape;7016;p7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017" name="Google Shape;7017;p74"/>
              <p:cNvGrpSpPr/>
              <p:nvPr/>
            </p:nvGrpSpPr>
            <p:grpSpPr>
              <a:xfrm>
                <a:off x="6821586" y="2078634"/>
                <a:ext cx="426871" cy="684241"/>
                <a:chOff x="6821586" y="2078634"/>
                <a:chExt cx="426871" cy="684241"/>
              </a:xfrm>
            </p:grpSpPr>
            <p:grpSp>
              <p:nvGrpSpPr>
                <p:cNvPr id="7018" name="Google Shape;7018;p74"/>
                <p:cNvGrpSpPr/>
                <p:nvPr/>
              </p:nvGrpSpPr>
              <p:grpSpPr>
                <a:xfrm>
                  <a:off x="6821586" y="2078634"/>
                  <a:ext cx="426871" cy="684241"/>
                  <a:chOff x="6821586" y="2078634"/>
                  <a:chExt cx="426871" cy="684241"/>
                </a:xfrm>
              </p:grpSpPr>
              <p:sp>
                <p:nvSpPr>
                  <p:cNvPr id="7019" name="Google Shape;7019;p7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20" name="Google Shape;7020;p7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21" name="Google Shape;7021;p7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22" name="Google Shape;7022;p7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23" name="Google Shape;7023;p7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24" name="Google Shape;7024;p7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25" name="Google Shape;7025;p7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26" name="Google Shape;7026;p7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27" name="Google Shape;7027;p7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28" name="Google Shape;7028;p7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29" name="Google Shape;7029;p7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30" name="Google Shape;7030;p7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31" name="Google Shape;7031;p7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32" name="Google Shape;7032;p7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33" name="Google Shape;7033;p7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34" name="Google Shape;7034;p7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35" name="Google Shape;7035;p7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36" name="Google Shape;7036;p7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37" name="Google Shape;7037;p7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7038" name="Google Shape;7038;p7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39" name="Google Shape;7039;p7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40" name="Google Shape;7040;p7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41" name="Google Shape;7041;p7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42" name="Google Shape;7042;p7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43" name="Google Shape;7043;p7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nvGrpSpPr>
          <p:cNvPr id="7044" name="Google Shape;7044;p74"/>
          <p:cNvGrpSpPr/>
          <p:nvPr/>
        </p:nvGrpSpPr>
        <p:grpSpPr>
          <a:xfrm>
            <a:off x="716989" y="3531368"/>
            <a:ext cx="1340789" cy="640830"/>
            <a:chOff x="238125" y="1151100"/>
            <a:chExt cx="7139450" cy="3412300"/>
          </a:xfrm>
        </p:grpSpPr>
        <p:sp>
          <p:nvSpPr>
            <p:cNvPr id="7045" name="Google Shape;7045;p7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46" name="Google Shape;7046;p7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47" name="Google Shape;7047;p7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48" name="Google Shape;7048;p7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49" name="Google Shape;7049;p7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50" name="Google Shape;7050;p7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51" name="Google Shape;7051;p7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52" name="Google Shape;7052;p7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53" name="Google Shape;7053;p7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54" name="Google Shape;7054;p7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55" name="Google Shape;7055;p7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56" name="Google Shape;7056;p7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057" name="Google Shape;7057;p74"/>
          <p:cNvGrpSpPr/>
          <p:nvPr/>
        </p:nvGrpSpPr>
        <p:grpSpPr>
          <a:xfrm>
            <a:off x="5584212" y="2734649"/>
            <a:ext cx="985357" cy="585764"/>
            <a:chOff x="5145061" y="2881789"/>
            <a:chExt cx="1107641" cy="658458"/>
          </a:xfrm>
        </p:grpSpPr>
        <p:grpSp>
          <p:nvGrpSpPr>
            <p:cNvPr id="7058" name="Google Shape;7058;p74"/>
            <p:cNvGrpSpPr/>
            <p:nvPr/>
          </p:nvGrpSpPr>
          <p:grpSpPr>
            <a:xfrm>
              <a:off x="5722989" y="3244587"/>
              <a:ext cx="529713" cy="295659"/>
              <a:chOff x="5722989" y="3244587"/>
              <a:chExt cx="529713" cy="295659"/>
            </a:xfrm>
          </p:grpSpPr>
          <p:sp>
            <p:nvSpPr>
              <p:cNvPr id="7059" name="Google Shape;7059;p7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dirty="0">
                  <a:ln>
                    <a:noFill/>
                  </a:ln>
                  <a:solidFill>
                    <a:srgbClr val="000000"/>
                  </a:solidFill>
                  <a:effectLst/>
                  <a:uLnTx/>
                  <a:uFillTx/>
                  <a:latin typeface="Arial"/>
                  <a:cs typeface="Arial"/>
                  <a:sym typeface="Arial"/>
                </a:endParaRPr>
              </a:p>
            </p:txBody>
          </p:sp>
          <p:sp>
            <p:nvSpPr>
              <p:cNvPr id="7060" name="Google Shape;7060;p7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061" name="Google Shape;7061;p74"/>
            <p:cNvGrpSpPr/>
            <p:nvPr/>
          </p:nvGrpSpPr>
          <p:grpSpPr>
            <a:xfrm>
              <a:off x="5145061" y="3244587"/>
              <a:ext cx="536807" cy="295659"/>
              <a:chOff x="5145061" y="3244587"/>
              <a:chExt cx="536807" cy="295659"/>
            </a:xfrm>
          </p:grpSpPr>
          <p:sp>
            <p:nvSpPr>
              <p:cNvPr id="7062" name="Google Shape;7062;p7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dirty="0">
                  <a:ln>
                    <a:noFill/>
                  </a:ln>
                  <a:solidFill>
                    <a:srgbClr val="000000"/>
                  </a:solidFill>
                  <a:effectLst/>
                  <a:uLnTx/>
                  <a:uFillTx/>
                  <a:latin typeface="Arial"/>
                  <a:cs typeface="Arial"/>
                  <a:sym typeface="Arial"/>
                </a:endParaRPr>
              </a:p>
            </p:txBody>
          </p:sp>
          <p:sp>
            <p:nvSpPr>
              <p:cNvPr id="7063" name="Google Shape;7063;p7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064" name="Google Shape;7064;p74"/>
            <p:cNvGrpSpPr/>
            <p:nvPr/>
          </p:nvGrpSpPr>
          <p:grpSpPr>
            <a:xfrm>
              <a:off x="5341327" y="2898245"/>
              <a:ext cx="532309" cy="614891"/>
              <a:chOff x="5341327" y="2898245"/>
              <a:chExt cx="532309" cy="614891"/>
            </a:xfrm>
          </p:grpSpPr>
          <p:sp>
            <p:nvSpPr>
              <p:cNvPr id="7065" name="Google Shape;7065;p7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dirty="0">
                  <a:ln>
                    <a:noFill/>
                  </a:ln>
                  <a:solidFill>
                    <a:srgbClr val="000000"/>
                  </a:solidFill>
                  <a:effectLst/>
                  <a:uLnTx/>
                  <a:uFillTx/>
                  <a:latin typeface="Arial"/>
                  <a:cs typeface="Arial"/>
                  <a:sym typeface="Arial"/>
                </a:endParaRPr>
              </a:p>
            </p:txBody>
          </p:sp>
          <p:sp>
            <p:nvSpPr>
              <p:cNvPr id="7066" name="Google Shape;7066;p7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067" name="Google Shape;7067;p74"/>
            <p:cNvGrpSpPr/>
            <p:nvPr/>
          </p:nvGrpSpPr>
          <p:grpSpPr>
            <a:xfrm>
              <a:off x="5532290" y="2881789"/>
              <a:ext cx="620516" cy="305456"/>
              <a:chOff x="5532290" y="2881789"/>
              <a:chExt cx="620516" cy="305456"/>
            </a:xfrm>
          </p:grpSpPr>
          <p:sp>
            <p:nvSpPr>
              <p:cNvPr id="7068" name="Google Shape;7068;p7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dirty="0">
                  <a:ln>
                    <a:noFill/>
                  </a:ln>
                  <a:solidFill>
                    <a:srgbClr val="000000"/>
                  </a:solidFill>
                  <a:effectLst/>
                  <a:uLnTx/>
                  <a:uFillTx/>
                  <a:latin typeface="Arial"/>
                  <a:cs typeface="Arial"/>
                  <a:sym typeface="Arial"/>
                </a:endParaRPr>
              </a:p>
            </p:txBody>
          </p:sp>
          <p:sp>
            <p:nvSpPr>
              <p:cNvPr id="7069" name="Google Shape;7069;p7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7070" name="Google Shape;7070;p74"/>
          <p:cNvGrpSpPr/>
          <p:nvPr/>
        </p:nvGrpSpPr>
        <p:grpSpPr>
          <a:xfrm>
            <a:off x="8163135" y="3526707"/>
            <a:ext cx="269068" cy="645491"/>
            <a:chOff x="7026852" y="3311869"/>
            <a:chExt cx="434331" cy="1041954"/>
          </a:xfrm>
        </p:grpSpPr>
        <p:sp>
          <p:nvSpPr>
            <p:cNvPr id="7071" name="Google Shape;7071;p7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72" name="Google Shape;7072;p7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73" name="Google Shape;7073;p7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074" name="Google Shape;7074;p74"/>
          <p:cNvGrpSpPr/>
          <p:nvPr/>
        </p:nvGrpSpPr>
        <p:grpSpPr>
          <a:xfrm>
            <a:off x="6179716" y="3565945"/>
            <a:ext cx="293882" cy="293836"/>
            <a:chOff x="4873519" y="3311869"/>
            <a:chExt cx="499374" cy="499296"/>
          </a:xfrm>
        </p:grpSpPr>
        <p:sp>
          <p:nvSpPr>
            <p:cNvPr id="7075" name="Google Shape;7075;p7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76" name="Google Shape;7076;p7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077" name="Google Shape;7077;p74"/>
          <p:cNvGrpSpPr/>
          <p:nvPr/>
        </p:nvGrpSpPr>
        <p:grpSpPr>
          <a:xfrm>
            <a:off x="6179716" y="3878316"/>
            <a:ext cx="293882" cy="293882"/>
            <a:chOff x="4873519" y="3875839"/>
            <a:chExt cx="499374" cy="499374"/>
          </a:xfrm>
        </p:grpSpPr>
        <p:sp>
          <p:nvSpPr>
            <p:cNvPr id="7078" name="Google Shape;7078;p7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79" name="Google Shape;7079;p7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080" name="Google Shape;7080;p74"/>
          <p:cNvGrpSpPr/>
          <p:nvPr/>
        </p:nvGrpSpPr>
        <p:grpSpPr>
          <a:xfrm>
            <a:off x="2410244" y="1850269"/>
            <a:ext cx="698104" cy="698208"/>
            <a:chOff x="2565073" y="2075876"/>
            <a:chExt cx="672482" cy="672518"/>
          </a:xfrm>
        </p:grpSpPr>
        <p:sp>
          <p:nvSpPr>
            <p:cNvPr id="7081" name="Google Shape;7081;p7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82" name="Google Shape;7082;p7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83" name="Google Shape;7083;p7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84" name="Google Shape;7084;p7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85" name="Google Shape;7085;p7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86" name="Google Shape;7086;p7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087" name="Google Shape;7087;p74"/>
          <p:cNvGrpSpPr/>
          <p:nvPr/>
        </p:nvGrpSpPr>
        <p:grpSpPr>
          <a:xfrm>
            <a:off x="5633655" y="3534869"/>
            <a:ext cx="438354" cy="637329"/>
            <a:chOff x="1697726" y="3244179"/>
            <a:chExt cx="788124" cy="1146069"/>
          </a:xfrm>
        </p:grpSpPr>
        <p:sp>
          <p:nvSpPr>
            <p:cNvPr id="7088" name="Google Shape;7088;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089" name="Google Shape;7089;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7090" name="Google Shape;7090;p74"/>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091" name="Google Shape;7091;p74"/>
          <p:cNvGrpSpPr/>
          <p:nvPr/>
        </p:nvGrpSpPr>
        <p:grpSpPr>
          <a:xfrm>
            <a:off x="7634869" y="1863232"/>
            <a:ext cx="799565" cy="670282"/>
            <a:chOff x="7617850" y="2063282"/>
            <a:chExt cx="799565" cy="670282"/>
          </a:xfrm>
        </p:grpSpPr>
        <p:cxnSp>
          <p:nvCxnSpPr>
            <p:cNvPr id="7092" name="Google Shape;7092;p7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93" name="Google Shape;7093;p7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94" name="Google Shape;7094;p7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95" name="Google Shape;7095;p7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96" name="Google Shape;7096;p7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097" name="Google Shape;7097;p7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098" name="Google Shape;7098;p74"/>
            <p:cNvGrpSpPr/>
            <p:nvPr/>
          </p:nvGrpSpPr>
          <p:grpSpPr>
            <a:xfrm>
              <a:off x="7734309" y="2063282"/>
              <a:ext cx="570957" cy="620095"/>
              <a:chOff x="7734309" y="2063282"/>
              <a:chExt cx="570957" cy="620095"/>
            </a:xfrm>
          </p:grpSpPr>
          <p:grpSp>
            <p:nvGrpSpPr>
              <p:cNvPr id="7099" name="Google Shape;7099;p74"/>
              <p:cNvGrpSpPr/>
              <p:nvPr/>
            </p:nvGrpSpPr>
            <p:grpSpPr>
              <a:xfrm>
                <a:off x="8031573" y="2063282"/>
                <a:ext cx="273693" cy="620095"/>
                <a:chOff x="8031573" y="2063282"/>
                <a:chExt cx="273693" cy="620095"/>
              </a:xfrm>
            </p:grpSpPr>
            <p:sp>
              <p:nvSpPr>
                <p:cNvPr id="7100" name="Google Shape;7100;p7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01" name="Google Shape;7101;p7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02" name="Google Shape;7102;p7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03" name="Google Shape;7103;p7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104" name="Google Shape;7104;p74"/>
              <p:cNvGrpSpPr/>
              <p:nvPr/>
            </p:nvGrpSpPr>
            <p:grpSpPr>
              <a:xfrm flipH="1">
                <a:off x="7734309" y="2063282"/>
                <a:ext cx="273693" cy="620095"/>
                <a:chOff x="8031573" y="2063282"/>
                <a:chExt cx="273693" cy="620095"/>
              </a:xfrm>
            </p:grpSpPr>
            <p:sp>
              <p:nvSpPr>
                <p:cNvPr id="7105" name="Google Shape;7105;p7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06" name="Google Shape;7106;p7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07" name="Google Shape;7107;p7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08" name="Google Shape;7108;p7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sp>
        <p:nvSpPr>
          <p:cNvPr id="7109" name="Google Shape;7109;p74"/>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10" name="Google Shape;7110;p74"/>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111" name="Google Shape;7111;p74"/>
          <p:cNvGrpSpPr/>
          <p:nvPr/>
        </p:nvGrpSpPr>
        <p:grpSpPr>
          <a:xfrm>
            <a:off x="7821475" y="2716715"/>
            <a:ext cx="602567" cy="601884"/>
            <a:chOff x="1186975" y="238125"/>
            <a:chExt cx="5244275" cy="5238325"/>
          </a:xfrm>
        </p:grpSpPr>
        <p:sp>
          <p:nvSpPr>
            <p:cNvPr id="7112" name="Google Shape;7112;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13" name="Google Shape;7113;p7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14" name="Google Shape;7114;p7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15" name="Google Shape;7115;p7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116" name="Google Shape;7116;p74"/>
          <p:cNvGrpSpPr/>
          <p:nvPr/>
        </p:nvGrpSpPr>
        <p:grpSpPr>
          <a:xfrm>
            <a:off x="3264213" y="1856199"/>
            <a:ext cx="651848" cy="687338"/>
            <a:chOff x="3400515" y="2056248"/>
            <a:chExt cx="698134" cy="735987"/>
          </a:xfrm>
        </p:grpSpPr>
        <p:grpSp>
          <p:nvGrpSpPr>
            <p:cNvPr id="7117" name="Google Shape;7117;p74"/>
            <p:cNvGrpSpPr/>
            <p:nvPr/>
          </p:nvGrpSpPr>
          <p:grpSpPr>
            <a:xfrm>
              <a:off x="3400515" y="2283913"/>
              <a:ext cx="312919" cy="219900"/>
              <a:chOff x="3400515" y="2283913"/>
              <a:chExt cx="312919" cy="219900"/>
            </a:xfrm>
          </p:grpSpPr>
          <p:sp>
            <p:nvSpPr>
              <p:cNvPr id="7118" name="Google Shape;7118;p7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C3B1"/>
                  </a:solidFill>
                  <a:effectLst/>
                  <a:uLnTx/>
                  <a:uFillTx/>
                  <a:latin typeface="Calibri"/>
                  <a:ea typeface="Calibri"/>
                  <a:cs typeface="Calibri"/>
                  <a:sym typeface="Calibri"/>
                </a:endParaRPr>
              </a:p>
            </p:txBody>
          </p:sp>
          <p:cxnSp>
            <p:nvCxnSpPr>
              <p:cNvPr id="7119" name="Google Shape;7119;p7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120" name="Google Shape;7120;p74"/>
            <p:cNvGrpSpPr/>
            <p:nvPr/>
          </p:nvGrpSpPr>
          <p:grpSpPr>
            <a:xfrm>
              <a:off x="3547823" y="2461089"/>
              <a:ext cx="219900" cy="331146"/>
              <a:chOff x="3547823" y="2461089"/>
              <a:chExt cx="219900" cy="331146"/>
            </a:xfrm>
          </p:grpSpPr>
          <p:sp>
            <p:nvSpPr>
              <p:cNvPr id="7121" name="Google Shape;7121;p7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C3B1"/>
                  </a:solidFill>
                  <a:effectLst/>
                  <a:uLnTx/>
                  <a:uFillTx/>
                  <a:latin typeface="Calibri"/>
                  <a:ea typeface="Calibri"/>
                  <a:cs typeface="Calibri"/>
                  <a:sym typeface="Calibri"/>
                </a:endParaRPr>
              </a:p>
            </p:txBody>
          </p:sp>
          <p:cxnSp>
            <p:nvCxnSpPr>
              <p:cNvPr id="7122" name="Google Shape;7122;p7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123" name="Google Shape;7123;p74"/>
            <p:cNvGrpSpPr/>
            <p:nvPr/>
          </p:nvGrpSpPr>
          <p:grpSpPr>
            <a:xfrm>
              <a:off x="3734138" y="2461089"/>
              <a:ext cx="219900" cy="331146"/>
              <a:chOff x="3734138" y="2461089"/>
              <a:chExt cx="219900" cy="331146"/>
            </a:xfrm>
          </p:grpSpPr>
          <p:sp>
            <p:nvSpPr>
              <p:cNvPr id="7124" name="Google Shape;7124;p7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C3B1"/>
                  </a:solidFill>
                  <a:effectLst/>
                  <a:uLnTx/>
                  <a:uFillTx/>
                  <a:latin typeface="Calibri"/>
                  <a:ea typeface="Calibri"/>
                  <a:cs typeface="Calibri"/>
                  <a:sym typeface="Calibri"/>
                </a:endParaRPr>
              </a:p>
            </p:txBody>
          </p:sp>
          <p:cxnSp>
            <p:nvCxnSpPr>
              <p:cNvPr id="7125" name="Google Shape;7125;p7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126" name="Google Shape;7126;p74"/>
            <p:cNvGrpSpPr/>
            <p:nvPr/>
          </p:nvGrpSpPr>
          <p:grpSpPr>
            <a:xfrm>
              <a:off x="3787560" y="2281742"/>
              <a:ext cx="311089" cy="219900"/>
              <a:chOff x="3787560" y="2281742"/>
              <a:chExt cx="311089" cy="219900"/>
            </a:xfrm>
          </p:grpSpPr>
          <p:sp>
            <p:nvSpPr>
              <p:cNvPr id="7127" name="Google Shape;7127;p7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C3B1"/>
                  </a:solidFill>
                  <a:effectLst/>
                  <a:uLnTx/>
                  <a:uFillTx/>
                  <a:latin typeface="Calibri"/>
                  <a:ea typeface="Calibri"/>
                  <a:cs typeface="Calibri"/>
                  <a:sym typeface="Calibri"/>
                </a:endParaRPr>
              </a:p>
            </p:txBody>
          </p:sp>
          <p:cxnSp>
            <p:nvCxnSpPr>
              <p:cNvPr id="7128" name="Google Shape;7128;p7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129" name="Google Shape;7129;p74"/>
            <p:cNvGrpSpPr/>
            <p:nvPr/>
          </p:nvGrpSpPr>
          <p:grpSpPr>
            <a:xfrm>
              <a:off x="3637290" y="2056248"/>
              <a:ext cx="219900" cy="330736"/>
              <a:chOff x="3637290" y="2056248"/>
              <a:chExt cx="219900" cy="330736"/>
            </a:xfrm>
          </p:grpSpPr>
          <p:sp>
            <p:nvSpPr>
              <p:cNvPr id="7130" name="Google Shape;7130;p7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FFFFFF"/>
                  </a:solidFill>
                  <a:effectLst/>
                  <a:uLnTx/>
                  <a:uFillTx/>
                  <a:latin typeface="Calibri"/>
                  <a:ea typeface="Calibri"/>
                  <a:cs typeface="Calibri"/>
                  <a:sym typeface="Calibri"/>
                </a:endParaRPr>
              </a:p>
            </p:txBody>
          </p:sp>
          <p:cxnSp>
            <p:nvCxnSpPr>
              <p:cNvPr id="7131" name="Google Shape;7131;p7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132" name="Google Shape;7132;p74"/>
          <p:cNvGrpSpPr/>
          <p:nvPr/>
        </p:nvGrpSpPr>
        <p:grpSpPr>
          <a:xfrm>
            <a:off x="2555919" y="2726205"/>
            <a:ext cx="1268144" cy="592394"/>
            <a:chOff x="238125" y="1188750"/>
            <a:chExt cx="7140450" cy="3335550"/>
          </a:xfrm>
        </p:grpSpPr>
        <p:sp>
          <p:nvSpPr>
            <p:cNvPr id="7133" name="Google Shape;7133;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34" name="Google Shape;7134;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35" name="Google Shape;7135;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36" name="Google Shape;7136;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37" name="Google Shape;7137;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138" name="Google Shape;7138;p74"/>
          <p:cNvGrpSpPr/>
          <p:nvPr/>
        </p:nvGrpSpPr>
        <p:grpSpPr>
          <a:xfrm>
            <a:off x="6663819" y="2728360"/>
            <a:ext cx="1053944" cy="590147"/>
            <a:chOff x="238125" y="1335475"/>
            <a:chExt cx="5418735" cy="3034175"/>
          </a:xfrm>
        </p:grpSpPr>
        <p:sp>
          <p:nvSpPr>
            <p:cNvPr id="7139" name="Google Shape;7139;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40" name="Google Shape;7140;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41" name="Google Shape;7141;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142" name="Google Shape;7142;p74"/>
          <p:cNvGrpSpPr/>
          <p:nvPr/>
        </p:nvGrpSpPr>
        <p:grpSpPr>
          <a:xfrm>
            <a:off x="4094628" y="3533259"/>
            <a:ext cx="1268207" cy="638939"/>
            <a:chOff x="3967651" y="3645904"/>
            <a:chExt cx="1479304" cy="745292"/>
          </a:xfrm>
        </p:grpSpPr>
        <p:grpSp>
          <p:nvGrpSpPr>
            <p:cNvPr id="7143" name="Google Shape;7143;p74"/>
            <p:cNvGrpSpPr/>
            <p:nvPr/>
          </p:nvGrpSpPr>
          <p:grpSpPr>
            <a:xfrm>
              <a:off x="3967651" y="4009026"/>
              <a:ext cx="1479304" cy="382170"/>
              <a:chOff x="3967651" y="4009026"/>
              <a:chExt cx="1479304" cy="382170"/>
            </a:xfrm>
          </p:grpSpPr>
          <p:grpSp>
            <p:nvGrpSpPr>
              <p:cNvPr id="7144" name="Google Shape;7144;p74"/>
              <p:cNvGrpSpPr/>
              <p:nvPr/>
            </p:nvGrpSpPr>
            <p:grpSpPr>
              <a:xfrm>
                <a:off x="4892216" y="4195630"/>
                <a:ext cx="554739" cy="195566"/>
                <a:chOff x="3604375" y="4892160"/>
                <a:chExt cx="1651500" cy="582215"/>
              </a:xfrm>
            </p:grpSpPr>
            <p:sp>
              <p:nvSpPr>
                <p:cNvPr id="7145" name="Google Shape;7145;p7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46" name="Google Shape;7146;p7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147" name="Google Shape;7147;p74"/>
              <p:cNvGrpSpPr/>
              <p:nvPr/>
            </p:nvGrpSpPr>
            <p:grpSpPr>
              <a:xfrm>
                <a:off x="3967651" y="4146303"/>
                <a:ext cx="579402" cy="244893"/>
                <a:chOff x="851875" y="4745310"/>
                <a:chExt cx="1724925" cy="729065"/>
              </a:xfrm>
            </p:grpSpPr>
            <p:sp>
              <p:nvSpPr>
                <p:cNvPr id="7148" name="Google Shape;7148;p7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49" name="Google Shape;7149;p7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150" name="Google Shape;7150;p74"/>
              <p:cNvGrpSpPr/>
              <p:nvPr/>
            </p:nvGrpSpPr>
            <p:grpSpPr>
              <a:xfrm>
                <a:off x="4460753" y="4009026"/>
                <a:ext cx="493110" cy="382170"/>
                <a:chOff x="2319875" y="4336625"/>
                <a:chExt cx="1468025" cy="1137750"/>
              </a:xfrm>
            </p:grpSpPr>
            <p:sp>
              <p:nvSpPr>
                <p:cNvPr id="7151" name="Google Shape;7151;p7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52" name="Google Shape;7152;p7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7153" name="Google Shape;7153;p74"/>
            <p:cNvGrpSpPr/>
            <p:nvPr/>
          </p:nvGrpSpPr>
          <p:grpSpPr>
            <a:xfrm>
              <a:off x="4479443" y="3645904"/>
              <a:ext cx="455965" cy="388789"/>
              <a:chOff x="2957425" y="238100"/>
              <a:chExt cx="1910200" cy="1628775"/>
            </a:xfrm>
          </p:grpSpPr>
          <p:sp>
            <p:nvSpPr>
              <p:cNvPr id="7154" name="Google Shape;7154;p7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55" name="Google Shape;7155;p7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56" name="Google Shape;7156;p7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57" name="Google Shape;7157;p7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58" name="Google Shape;7158;p7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59" name="Google Shape;7159;p7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60" name="Google Shape;7160;p7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61" name="Google Shape;7161;p7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62" name="Google Shape;7162;p7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63" name="Google Shape;7163;p7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7164" name="Google Shape;7164;p74"/>
          <p:cNvGrpSpPr/>
          <p:nvPr/>
        </p:nvGrpSpPr>
        <p:grpSpPr>
          <a:xfrm>
            <a:off x="2480742" y="3534460"/>
            <a:ext cx="1243128" cy="637739"/>
            <a:chOff x="2496310" y="3693351"/>
            <a:chExt cx="1342906" cy="688926"/>
          </a:xfrm>
        </p:grpSpPr>
        <p:grpSp>
          <p:nvGrpSpPr>
            <p:cNvPr id="7165" name="Google Shape;7165;p74"/>
            <p:cNvGrpSpPr/>
            <p:nvPr/>
          </p:nvGrpSpPr>
          <p:grpSpPr>
            <a:xfrm>
              <a:off x="2496310" y="3693351"/>
              <a:ext cx="1342906" cy="688875"/>
              <a:chOff x="2496310" y="3693351"/>
              <a:chExt cx="1342906" cy="688875"/>
            </a:xfrm>
          </p:grpSpPr>
          <p:sp>
            <p:nvSpPr>
              <p:cNvPr id="7166" name="Google Shape;7166;p7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67" name="Google Shape;7167;p7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68" name="Google Shape;7168;p7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69" name="Google Shape;7169;p7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70" name="Google Shape;7170;p7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71" name="Google Shape;7171;p7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172" name="Google Shape;7172;p74"/>
              <p:cNvCxnSpPr>
                <a:stCxn id="717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173" name="Google Shape;7173;p74"/>
              <p:cNvCxnSpPr>
                <a:stCxn id="716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174" name="Google Shape;7174;p74"/>
              <p:cNvCxnSpPr>
                <a:stCxn id="716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175" name="Google Shape;7175;p74"/>
              <p:cNvCxnSpPr>
                <a:stCxn id="717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176" name="Google Shape;7176;p74"/>
              <p:cNvCxnSpPr>
                <a:stCxn id="716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177" name="Google Shape;7177;p74"/>
            <p:cNvGrpSpPr/>
            <p:nvPr/>
          </p:nvGrpSpPr>
          <p:grpSpPr>
            <a:xfrm>
              <a:off x="2675275" y="3930557"/>
              <a:ext cx="1003306" cy="451719"/>
              <a:chOff x="2675275" y="4174282"/>
              <a:chExt cx="1003306" cy="451719"/>
            </a:xfrm>
          </p:grpSpPr>
          <p:sp>
            <p:nvSpPr>
              <p:cNvPr id="7178" name="Google Shape;7178;p7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79" name="Google Shape;7179;p7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80" name="Google Shape;7180;p7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7181" name="Google Shape;7181;p74"/>
          <p:cNvGrpSpPr/>
          <p:nvPr/>
        </p:nvGrpSpPr>
        <p:grpSpPr>
          <a:xfrm>
            <a:off x="1654412" y="971306"/>
            <a:ext cx="574511" cy="874709"/>
            <a:chOff x="1715404" y="1112080"/>
            <a:chExt cx="642270" cy="977984"/>
          </a:xfrm>
        </p:grpSpPr>
        <p:grpSp>
          <p:nvGrpSpPr>
            <p:cNvPr id="7182" name="Google Shape;7182;p74"/>
            <p:cNvGrpSpPr/>
            <p:nvPr/>
          </p:nvGrpSpPr>
          <p:grpSpPr>
            <a:xfrm>
              <a:off x="1715404" y="1112080"/>
              <a:ext cx="642270" cy="977984"/>
              <a:chOff x="1715404" y="1112080"/>
              <a:chExt cx="642270" cy="977984"/>
            </a:xfrm>
          </p:grpSpPr>
          <p:sp>
            <p:nvSpPr>
              <p:cNvPr id="7183" name="Google Shape;7183;p7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84" name="Google Shape;7184;p7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185" name="Google Shape;7185;p74"/>
            <p:cNvGrpSpPr/>
            <p:nvPr/>
          </p:nvGrpSpPr>
          <p:grpSpPr>
            <a:xfrm>
              <a:off x="1768927" y="1165603"/>
              <a:ext cx="535225" cy="851367"/>
              <a:chOff x="1768927" y="1165603"/>
              <a:chExt cx="535225" cy="851367"/>
            </a:xfrm>
          </p:grpSpPr>
          <p:sp>
            <p:nvSpPr>
              <p:cNvPr id="7186" name="Google Shape;7186;p7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87" name="Google Shape;7187;p7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188" name="Google Shape;7188;p74"/>
            <p:cNvGrpSpPr/>
            <p:nvPr/>
          </p:nvGrpSpPr>
          <p:grpSpPr>
            <a:xfrm>
              <a:off x="1822449" y="1219125"/>
              <a:ext cx="428180" cy="718859"/>
              <a:chOff x="1822449" y="1219125"/>
              <a:chExt cx="428180" cy="718859"/>
            </a:xfrm>
          </p:grpSpPr>
          <p:sp>
            <p:nvSpPr>
              <p:cNvPr id="7189" name="Google Shape;7189;p7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90" name="Google Shape;7190;p7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191" name="Google Shape;7191;p74"/>
            <p:cNvGrpSpPr/>
            <p:nvPr/>
          </p:nvGrpSpPr>
          <p:grpSpPr>
            <a:xfrm>
              <a:off x="1875972" y="1272648"/>
              <a:ext cx="321135" cy="586939"/>
              <a:chOff x="1875972" y="1272648"/>
              <a:chExt cx="321135" cy="586939"/>
            </a:xfrm>
          </p:grpSpPr>
          <p:sp>
            <p:nvSpPr>
              <p:cNvPr id="7192" name="Google Shape;7192;p7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93" name="Google Shape;7193;p7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7194" name="Google Shape;7194;p74"/>
          <p:cNvGrpSpPr/>
          <p:nvPr/>
        </p:nvGrpSpPr>
        <p:grpSpPr>
          <a:xfrm>
            <a:off x="7761573" y="3528028"/>
            <a:ext cx="293855" cy="644170"/>
            <a:chOff x="241025" y="3151575"/>
            <a:chExt cx="293855" cy="644170"/>
          </a:xfrm>
        </p:grpSpPr>
        <p:sp>
          <p:nvSpPr>
            <p:cNvPr id="7195" name="Google Shape;7195;p7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96" name="Google Shape;7196;p7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197" name="Google Shape;7197;p74"/>
          <p:cNvGrpSpPr/>
          <p:nvPr/>
        </p:nvGrpSpPr>
        <p:grpSpPr>
          <a:xfrm>
            <a:off x="709557" y="2728028"/>
            <a:ext cx="1779649" cy="591620"/>
            <a:chOff x="246070" y="1983375"/>
            <a:chExt cx="1855347" cy="616849"/>
          </a:xfrm>
        </p:grpSpPr>
        <p:sp>
          <p:nvSpPr>
            <p:cNvPr id="7198" name="Google Shape;7198;p7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199" name="Google Shape;7199;p7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00" name="Google Shape;7200;p7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01" name="Google Shape;7201;p7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02" name="Google Shape;7202;p7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03" name="Google Shape;7203;p7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04" name="Google Shape;7204;p7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05" name="Google Shape;7205;p7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06" name="Google Shape;7206;p7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207" name="Google Shape;7207;p74"/>
          <p:cNvGrpSpPr/>
          <p:nvPr/>
        </p:nvGrpSpPr>
        <p:grpSpPr>
          <a:xfrm>
            <a:off x="2320424" y="971306"/>
            <a:ext cx="711055" cy="745993"/>
            <a:chOff x="2496269" y="1171698"/>
            <a:chExt cx="761953" cy="799392"/>
          </a:xfrm>
        </p:grpSpPr>
        <p:grpSp>
          <p:nvGrpSpPr>
            <p:cNvPr id="7208" name="Google Shape;7208;p74"/>
            <p:cNvGrpSpPr/>
            <p:nvPr/>
          </p:nvGrpSpPr>
          <p:grpSpPr>
            <a:xfrm>
              <a:off x="2496269" y="1171698"/>
              <a:ext cx="761953" cy="723022"/>
              <a:chOff x="2496269" y="1171698"/>
              <a:chExt cx="761953" cy="723022"/>
            </a:xfrm>
          </p:grpSpPr>
          <p:sp>
            <p:nvSpPr>
              <p:cNvPr id="7209" name="Google Shape;7209;p7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10" name="Google Shape;7210;p7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211" name="Google Shape;7211;p74"/>
              <p:cNvGrpSpPr/>
              <p:nvPr/>
            </p:nvGrpSpPr>
            <p:grpSpPr>
              <a:xfrm>
                <a:off x="2496269" y="1171698"/>
                <a:ext cx="761953" cy="723022"/>
                <a:chOff x="2496269" y="1120652"/>
                <a:chExt cx="761953" cy="723022"/>
              </a:xfrm>
            </p:grpSpPr>
            <p:grpSp>
              <p:nvGrpSpPr>
                <p:cNvPr id="7212" name="Google Shape;7212;p74"/>
                <p:cNvGrpSpPr/>
                <p:nvPr/>
              </p:nvGrpSpPr>
              <p:grpSpPr>
                <a:xfrm>
                  <a:off x="2496269" y="1120652"/>
                  <a:ext cx="761953" cy="723022"/>
                  <a:chOff x="2496269" y="1120652"/>
                  <a:chExt cx="761953" cy="723022"/>
                </a:xfrm>
              </p:grpSpPr>
              <p:grpSp>
                <p:nvGrpSpPr>
                  <p:cNvPr id="7213" name="Google Shape;7213;p74"/>
                  <p:cNvGrpSpPr/>
                  <p:nvPr/>
                </p:nvGrpSpPr>
                <p:grpSpPr>
                  <a:xfrm>
                    <a:off x="2496269" y="1304589"/>
                    <a:ext cx="407089" cy="305057"/>
                    <a:chOff x="2496269" y="1304589"/>
                    <a:chExt cx="407089" cy="305057"/>
                  </a:xfrm>
                </p:grpSpPr>
                <p:sp>
                  <p:nvSpPr>
                    <p:cNvPr id="7214" name="Google Shape;7214;p7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15" name="Google Shape;7215;p7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216" name="Google Shape;7216;p74"/>
                  <p:cNvGrpSpPr/>
                  <p:nvPr/>
                </p:nvGrpSpPr>
                <p:grpSpPr>
                  <a:xfrm>
                    <a:off x="2586468" y="1493376"/>
                    <a:ext cx="358850" cy="349656"/>
                    <a:chOff x="2586468" y="1493376"/>
                    <a:chExt cx="358850" cy="349656"/>
                  </a:xfrm>
                </p:grpSpPr>
                <p:sp>
                  <p:nvSpPr>
                    <p:cNvPr id="7217" name="Google Shape;7217;p7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18" name="Google Shape;7218;p7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219" name="Google Shape;7219;p74"/>
                  <p:cNvGrpSpPr/>
                  <p:nvPr/>
                </p:nvGrpSpPr>
                <p:grpSpPr>
                  <a:xfrm>
                    <a:off x="2807939" y="1494024"/>
                    <a:ext cx="358857" cy="349650"/>
                    <a:chOff x="2807939" y="1494024"/>
                    <a:chExt cx="358857" cy="349650"/>
                  </a:xfrm>
                </p:grpSpPr>
                <p:sp>
                  <p:nvSpPr>
                    <p:cNvPr id="7220" name="Google Shape;7220;p7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21" name="Google Shape;7221;p7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222" name="Google Shape;7222;p74"/>
                  <p:cNvGrpSpPr/>
                  <p:nvPr/>
                </p:nvGrpSpPr>
                <p:grpSpPr>
                  <a:xfrm>
                    <a:off x="2851133" y="1305635"/>
                    <a:ext cx="407089" cy="305057"/>
                    <a:chOff x="2851133" y="1305635"/>
                    <a:chExt cx="407089" cy="305057"/>
                  </a:xfrm>
                </p:grpSpPr>
                <p:sp>
                  <p:nvSpPr>
                    <p:cNvPr id="7223" name="Google Shape;7223;p7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24" name="Google Shape;7224;p7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225" name="Google Shape;7225;p74"/>
                  <p:cNvGrpSpPr/>
                  <p:nvPr/>
                </p:nvGrpSpPr>
                <p:grpSpPr>
                  <a:xfrm>
                    <a:off x="2727495" y="1120652"/>
                    <a:ext cx="300271" cy="396358"/>
                    <a:chOff x="2727495" y="1120652"/>
                    <a:chExt cx="300271" cy="396358"/>
                  </a:xfrm>
                </p:grpSpPr>
                <p:sp>
                  <p:nvSpPr>
                    <p:cNvPr id="7226" name="Google Shape;7226;p7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27" name="Google Shape;7227;p7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7228" name="Google Shape;7228;p74"/>
                <p:cNvGrpSpPr/>
                <p:nvPr/>
              </p:nvGrpSpPr>
              <p:grpSpPr>
                <a:xfrm>
                  <a:off x="2722305" y="1350460"/>
                  <a:ext cx="308357" cy="308344"/>
                  <a:chOff x="2722305" y="1350460"/>
                  <a:chExt cx="308357" cy="308344"/>
                </a:xfrm>
              </p:grpSpPr>
              <p:sp>
                <p:nvSpPr>
                  <p:cNvPr id="7229" name="Google Shape;7229;p7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230" name="Google Shape;7230;p74"/>
                  <p:cNvGrpSpPr/>
                  <p:nvPr/>
                </p:nvGrpSpPr>
                <p:grpSpPr>
                  <a:xfrm>
                    <a:off x="2725064" y="1364529"/>
                    <a:ext cx="297954" cy="280182"/>
                    <a:chOff x="2725064" y="1364529"/>
                    <a:chExt cx="297954" cy="280182"/>
                  </a:xfrm>
                </p:grpSpPr>
                <p:sp>
                  <p:nvSpPr>
                    <p:cNvPr id="7231" name="Google Shape;7231;p7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32" name="Google Shape;7232;p7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33" name="Google Shape;7233;p7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34" name="Google Shape;7234;p7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35" name="Google Shape;7235;p7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sp>
          <p:nvSpPr>
            <p:cNvPr id="7236" name="Google Shape;7236;p7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37" name="Google Shape;7237;p7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38" name="Google Shape;7238;p7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39" name="Google Shape;7239;p7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40" name="Google Shape;7240;p7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241" name="Google Shape;7241;p74"/>
          <p:cNvGrpSpPr/>
          <p:nvPr/>
        </p:nvGrpSpPr>
        <p:grpSpPr>
          <a:xfrm>
            <a:off x="3909124" y="2727412"/>
            <a:ext cx="1569144" cy="591015"/>
            <a:chOff x="3820100" y="3023049"/>
            <a:chExt cx="1303926" cy="491162"/>
          </a:xfrm>
        </p:grpSpPr>
        <p:grpSp>
          <p:nvGrpSpPr>
            <p:cNvPr id="7242" name="Google Shape;7242;p74"/>
            <p:cNvGrpSpPr/>
            <p:nvPr/>
          </p:nvGrpSpPr>
          <p:grpSpPr>
            <a:xfrm>
              <a:off x="3820100" y="3023072"/>
              <a:ext cx="1303926" cy="491139"/>
              <a:chOff x="3820100" y="3023072"/>
              <a:chExt cx="1303926" cy="491139"/>
            </a:xfrm>
          </p:grpSpPr>
          <p:sp>
            <p:nvSpPr>
              <p:cNvPr id="7243" name="Google Shape;7243;p7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44" name="Google Shape;7244;p7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245" name="Google Shape;7245;p74"/>
            <p:cNvGrpSpPr/>
            <p:nvPr/>
          </p:nvGrpSpPr>
          <p:grpSpPr>
            <a:xfrm>
              <a:off x="4132439" y="3023645"/>
              <a:ext cx="393633" cy="177096"/>
              <a:chOff x="4132439" y="3023645"/>
              <a:chExt cx="393633" cy="177096"/>
            </a:xfrm>
          </p:grpSpPr>
          <p:sp>
            <p:nvSpPr>
              <p:cNvPr id="7246" name="Google Shape;7246;p7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47" name="Google Shape;7247;p7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248" name="Google Shape;7248;p74"/>
            <p:cNvGrpSpPr/>
            <p:nvPr/>
          </p:nvGrpSpPr>
          <p:grpSpPr>
            <a:xfrm>
              <a:off x="3921811" y="3023049"/>
              <a:ext cx="1002397" cy="388943"/>
              <a:chOff x="3921811" y="3023049"/>
              <a:chExt cx="1002397" cy="388943"/>
            </a:xfrm>
          </p:grpSpPr>
          <p:sp>
            <p:nvSpPr>
              <p:cNvPr id="7249" name="Google Shape;7249;p7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50" name="Google Shape;7250;p7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251" name="Google Shape;7251;p74"/>
            <p:cNvGrpSpPr/>
            <p:nvPr/>
          </p:nvGrpSpPr>
          <p:grpSpPr>
            <a:xfrm>
              <a:off x="4023645" y="3023049"/>
              <a:ext cx="683032" cy="286722"/>
              <a:chOff x="4023645" y="3023049"/>
              <a:chExt cx="683032" cy="286722"/>
            </a:xfrm>
          </p:grpSpPr>
          <p:sp>
            <p:nvSpPr>
              <p:cNvPr id="7252" name="Google Shape;7252;p7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53" name="Google Shape;7253;p7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7254" name="Google Shape;7254;p74"/>
          <p:cNvGrpSpPr/>
          <p:nvPr/>
        </p:nvGrpSpPr>
        <p:grpSpPr>
          <a:xfrm>
            <a:off x="1541246" y="1854257"/>
            <a:ext cx="713522" cy="688025"/>
            <a:chOff x="1706078" y="2092648"/>
            <a:chExt cx="660913" cy="637296"/>
          </a:xfrm>
        </p:grpSpPr>
        <p:sp>
          <p:nvSpPr>
            <p:cNvPr id="7255" name="Google Shape;7255;p7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256" name="Google Shape;7256;p74"/>
            <p:cNvGrpSpPr/>
            <p:nvPr/>
          </p:nvGrpSpPr>
          <p:grpSpPr>
            <a:xfrm>
              <a:off x="1706078" y="2092648"/>
              <a:ext cx="660913" cy="575241"/>
              <a:chOff x="1706078" y="2092648"/>
              <a:chExt cx="660913" cy="575241"/>
            </a:xfrm>
          </p:grpSpPr>
          <p:sp>
            <p:nvSpPr>
              <p:cNvPr id="7257" name="Google Shape;7257;p7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58" name="Google Shape;7258;p7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59" name="Google Shape;7259;p7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7260" name="Google Shape;7260;p74"/>
          <p:cNvGrpSpPr/>
          <p:nvPr/>
        </p:nvGrpSpPr>
        <p:grpSpPr>
          <a:xfrm>
            <a:off x="6303104" y="971806"/>
            <a:ext cx="1317459" cy="684168"/>
            <a:chOff x="238125" y="999450"/>
            <a:chExt cx="7140700" cy="3708225"/>
          </a:xfrm>
        </p:grpSpPr>
        <p:sp>
          <p:nvSpPr>
            <p:cNvPr id="7261" name="Google Shape;7261;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62" name="Google Shape;7262;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63" name="Google Shape;7263;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64" name="Google Shape;7264;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65" name="Google Shape;7265;p7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66" name="Google Shape;7266;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67" name="Google Shape;7267;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68" name="Google Shape;7268;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69" name="Google Shape;7269;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6293751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273"/>
        <p:cNvGrpSpPr/>
        <p:nvPr/>
      </p:nvGrpSpPr>
      <p:grpSpPr>
        <a:xfrm>
          <a:off x="0" y="0"/>
          <a:ext cx="0" cy="0"/>
          <a:chOff x="0" y="0"/>
          <a:chExt cx="0" cy="0"/>
        </a:xfrm>
      </p:grpSpPr>
      <p:grpSp>
        <p:nvGrpSpPr>
          <p:cNvPr id="7274" name="Google Shape;7274;p75"/>
          <p:cNvGrpSpPr/>
          <p:nvPr/>
        </p:nvGrpSpPr>
        <p:grpSpPr>
          <a:xfrm>
            <a:off x="717025" y="967615"/>
            <a:ext cx="1636117" cy="1526144"/>
            <a:chOff x="729238" y="1179665"/>
            <a:chExt cx="1636117" cy="1526144"/>
          </a:xfrm>
        </p:grpSpPr>
        <p:grpSp>
          <p:nvGrpSpPr>
            <p:cNvPr id="7275" name="Google Shape;7275;p75"/>
            <p:cNvGrpSpPr/>
            <p:nvPr/>
          </p:nvGrpSpPr>
          <p:grpSpPr>
            <a:xfrm>
              <a:off x="729238" y="1179665"/>
              <a:ext cx="80700" cy="1526144"/>
              <a:chOff x="729238" y="1179665"/>
              <a:chExt cx="80700" cy="1526144"/>
            </a:xfrm>
          </p:grpSpPr>
          <p:sp>
            <p:nvSpPr>
              <p:cNvPr id="7276" name="Google Shape;7276;p7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77" name="Google Shape;7277;p7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78" name="Google Shape;7278;p7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79" name="Google Shape;7279;p7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80" name="Google Shape;7280;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81" name="Google Shape;7281;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82" name="Google Shape;7282;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83" name="Google Shape;7283;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84" name="Google Shape;7284;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85" name="Google Shape;7285;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286" name="Google Shape;7286;p75"/>
            <p:cNvGrpSpPr/>
            <p:nvPr/>
          </p:nvGrpSpPr>
          <p:grpSpPr>
            <a:xfrm>
              <a:off x="903098" y="1179665"/>
              <a:ext cx="80700" cy="1526144"/>
              <a:chOff x="903098" y="1179665"/>
              <a:chExt cx="80700" cy="1526144"/>
            </a:xfrm>
          </p:grpSpPr>
          <p:sp>
            <p:nvSpPr>
              <p:cNvPr id="7287" name="Google Shape;7287;p7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88" name="Google Shape;7288;p7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89" name="Google Shape;7289;p7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90" name="Google Shape;7290;p7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91" name="Google Shape;7291;p7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92" name="Google Shape;7292;p7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93" name="Google Shape;7293;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94" name="Google Shape;7294;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95" name="Google Shape;7295;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96" name="Google Shape;7296;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297" name="Google Shape;7297;p75"/>
            <p:cNvGrpSpPr/>
            <p:nvPr/>
          </p:nvGrpSpPr>
          <p:grpSpPr>
            <a:xfrm>
              <a:off x="1076958" y="1179665"/>
              <a:ext cx="80700" cy="1526144"/>
              <a:chOff x="1076958" y="1179665"/>
              <a:chExt cx="80700" cy="1526144"/>
            </a:xfrm>
          </p:grpSpPr>
          <p:sp>
            <p:nvSpPr>
              <p:cNvPr id="7298" name="Google Shape;7298;p7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299" name="Google Shape;7299;p7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00" name="Google Shape;7300;p7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01" name="Google Shape;7301;p7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02" name="Google Shape;7302;p7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03" name="Google Shape;7303;p7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04" name="Google Shape;7304;p7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05" name="Google Shape;7305;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06" name="Google Shape;7306;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07" name="Google Shape;7307;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308" name="Google Shape;7308;p75"/>
            <p:cNvGrpSpPr/>
            <p:nvPr/>
          </p:nvGrpSpPr>
          <p:grpSpPr>
            <a:xfrm>
              <a:off x="1247707" y="1179665"/>
              <a:ext cx="80700" cy="1526144"/>
              <a:chOff x="1247707" y="1179665"/>
              <a:chExt cx="80700" cy="1526144"/>
            </a:xfrm>
          </p:grpSpPr>
          <p:sp>
            <p:nvSpPr>
              <p:cNvPr id="7309" name="Google Shape;7309;p7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10" name="Google Shape;7310;p7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11" name="Google Shape;7311;p7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12" name="Google Shape;7312;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13" name="Google Shape;7313;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14" name="Google Shape;7314;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15" name="Google Shape;7315;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16" name="Google Shape;7316;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17" name="Google Shape;7317;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18" name="Google Shape;7318;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319" name="Google Shape;7319;p75"/>
            <p:cNvGrpSpPr/>
            <p:nvPr/>
          </p:nvGrpSpPr>
          <p:grpSpPr>
            <a:xfrm>
              <a:off x="1421567" y="1179665"/>
              <a:ext cx="80700" cy="1526144"/>
              <a:chOff x="1421567" y="1179665"/>
              <a:chExt cx="80700" cy="1526144"/>
            </a:xfrm>
          </p:grpSpPr>
          <p:sp>
            <p:nvSpPr>
              <p:cNvPr id="7320" name="Google Shape;7320;p7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21" name="Google Shape;7321;p7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22" name="Google Shape;7322;p7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23" name="Google Shape;7323;p7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24" name="Google Shape;7324;p7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25" name="Google Shape;7325;p7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26" name="Google Shape;7326;p7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27" name="Google Shape;7327;p7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28" name="Google Shape;7328;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29" name="Google Shape;7329;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330" name="Google Shape;7330;p75"/>
            <p:cNvGrpSpPr/>
            <p:nvPr/>
          </p:nvGrpSpPr>
          <p:grpSpPr>
            <a:xfrm>
              <a:off x="1592327" y="1179665"/>
              <a:ext cx="80700" cy="1526144"/>
              <a:chOff x="1592327" y="1179665"/>
              <a:chExt cx="80700" cy="1526144"/>
            </a:xfrm>
          </p:grpSpPr>
          <p:sp>
            <p:nvSpPr>
              <p:cNvPr id="7331" name="Google Shape;7331;p7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32" name="Google Shape;7332;p7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33" name="Google Shape;7333;p7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34" name="Google Shape;7334;p7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35" name="Google Shape;7335;p7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36" name="Google Shape;7336;p7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37" name="Google Shape;7337;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38" name="Google Shape;7338;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39" name="Google Shape;7339;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40" name="Google Shape;7340;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341" name="Google Shape;7341;p75"/>
            <p:cNvGrpSpPr/>
            <p:nvPr/>
          </p:nvGrpSpPr>
          <p:grpSpPr>
            <a:xfrm>
              <a:off x="1766187" y="1179665"/>
              <a:ext cx="80700" cy="1526144"/>
              <a:chOff x="1766187" y="1179665"/>
              <a:chExt cx="80700" cy="1526144"/>
            </a:xfrm>
          </p:grpSpPr>
          <p:sp>
            <p:nvSpPr>
              <p:cNvPr id="7342" name="Google Shape;7342;p7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43" name="Google Shape;7343;p7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44" name="Google Shape;7344;p7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45" name="Google Shape;7345;p7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46" name="Google Shape;7346;p7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47" name="Google Shape;7347;p7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48" name="Google Shape;7348;p7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49" name="Google Shape;7349;p7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50" name="Google Shape;7350;p7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51" name="Google Shape;7351;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352" name="Google Shape;7352;p75"/>
            <p:cNvGrpSpPr/>
            <p:nvPr/>
          </p:nvGrpSpPr>
          <p:grpSpPr>
            <a:xfrm>
              <a:off x="1936935" y="1179665"/>
              <a:ext cx="80700" cy="1526144"/>
              <a:chOff x="1936935" y="1179665"/>
              <a:chExt cx="80700" cy="1526144"/>
            </a:xfrm>
          </p:grpSpPr>
          <p:sp>
            <p:nvSpPr>
              <p:cNvPr id="7353" name="Google Shape;7353;p7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54" name="Google Shape;7354;p7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55" name="Google Shape;7355;p7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56" name="Google Shape;7356;p7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57" name="Google Shape;7357;p7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58" name="Google Shape;7358;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59" name="Google Shape;7359;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60" name="Google Shape;7360;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61" name="Google Shape;7361;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62" name="Google Shape;7362;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363" name="Google Shape;7363;p75"/>
            <p:cNvGrpSpPr/>
            <p:nvPr/>
          </p:nvGrpSpPr>
          <p:grpSpPr>
            <a:xfrm>
              <a:off x="2110795" y="1179665"/>
              <a:ext cx="80700" cy="1526144"/>
              <a:chOff x="2110795" y="1179665"/>
              <a:chExt cx="80700" cy="1526144"/>
            </a:xfrm>
          </p:grpSpPr>
          <p:sp>
            <p:nvSpPr>
              <p:cNvPr id="7364" name="Google Shape;7364;p7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65" name="Google Shape;7365;p7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66" name="Google Shape;7366;p7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67" name="Google Shape;7367;p7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68" name="Google Shape;7368;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69" name="Google Shape;7369;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70" name="Google Shape;7370;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71" name="Google Shape;7371;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72" name="Google Shape;7372;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73" name="Google Shape;7373;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374" name="Google Shape;7374;p75"/>
            <p:cNvGrpSpPr/>
            <p:nvPr/>
          </p:nvGrpSpPr>
          <p:grpSpPr>
            <a:xfrm>
              <a:off x="2284655" y="1179665"/>
              <a:ext cx="80700" cy="1526144"/>
              <a:chOff x="2284655" y="1179665"/>
              <a:chExt cx="80700" cy="1526144"/>
            </a:xfrm>
          </p:grpSpPr>
          <p:sp>
            <p:nvSpPr>
              <p:cNvPr id="7375" name="Google Shape;7375;p7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76" name="Google Shape;7376;p7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77" name="Google Shape;7377;p7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78" name="Google Shape;7378;p7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79" name="Google Shape;7379;p7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80" name="Google Shape;7380;p7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81" name="Google Shape;7381;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82" name="Google Shape;7382;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83" name="Google Shape;7383;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84" name="Google Shape;7384;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7385" name="Google Shape;7385;p75"/>
          <p:cNvGrpSpPr/>
          <p:nvPr/>
        </p:nvGrpSpPr>
        <p:grpSpPr>
          <a:xfrm>
            <a:off x="2611692" y="986753"/>
            <a:ext cx="1364248" cy="1102133"/>
            <a:chOff x="2623904" y="1198803"/>
            <a:chExt cx="1364248" cy="1102133"/>
          </a:xfrm>
        </p:grpSpPr>
        <p:grpSp>
          <p:nvGrpSpPr>
            <p:cNvPr id="7386" name="Google Shape;7386;p75"/>
            <p:cNvGrpSpPr/>
            <p:nvPr/>
          </p:nvGrpSpPr>
          <p:grpSpPr>
            <a:xfrm>
              <a:off x="2623907" y="1198803"/>
              <a:ext cx="1364245" cy="273000"/>
              <a:chOff x="2623907" y="1198803"/>
              <a:chExt cx="1364245" cy="273000"/>
            </a:xfrm>
          </p:grpSpPr>
          <p:sp>
            <p:nvSpPr>
              <p:cNvPr id="7387" name="Google Shape;7387;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88" name="Google Shape;7388;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89" name="Google Shape;7389;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90" name="Google Shape;7390;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91" name="Google Shape;7391;p7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392" name="Google Shape;7392;p75"/>
            <p:cNvGrpSpPr/>
            <p:nvPr/>
          </p:nvGrpSpPr>
          <p:grpSpPr>
            <a:xfrm>
              <a:off x="2623904" y="1476964"/>
              <a:ext cx="1364245" cy="273000"/>
              <a:chOff x="2623904" y="1476964"/>
              <a:chExt cx="1364245" cy="273000"/>
            </a:xfrm>
          </p:grpSpPr>
          <p:sp>
            <p:nvSpPr>
              <p:cNvPr id="7393" name="Google Shape;7393;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94" name="Google Shape;7394;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95" name="Google Shape;7395;p7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96" name="Google Shape;7396;p7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397" name="Google Shape;7397;p7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398" name="Google Shape;7398;p75"/>
            <p:cNvGrpSpPr/>
            <p:nvPr/>
          </p:nvGrpSpPr>
          <p:grpSpPr>
            <a:xfrm>
              <a:off x="2623907" y="1749775"/>
              <a:ext cx="1364245" cy="273000"/>
              <a:chOff x="2623907" y="1749775"/>
              <a:chExt cx="1364245" cy="273000"/>
            </a:xfrm>
          </p:grpSpPr>
          <p:sp>
            <p:nvSpPr>
              <p:cNvPr id="7399" name="Google Shape;7399;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00" name="Google Shape;7400;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01" name="Google Shape;7401;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02" name="Google Shape;7402;p7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03" name="Google Shape;7403;p7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04" name="Google Shape;7404;p75"/>
            <p:cNvGrpSpPr/>
            <p:nvPr/>
          </p:nvGrpSpPr>
          <p:grpSpPr>
            <a:xfrm>
              <a:off x="2623904" y="2027936"/>
              <a:ext cx="1364245" cy="273000"/>
              <a:chOff x="2623904" y="2027936"/>
              <a:chExt cx="1364245" cy="273000"/>
            </a:xfrm>
          </p:grpSpPr>
          <p:sp>
            <p:nvSpPr>
              <p:cNvPr id="7405" name="Google Shape;7405;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06" name="Google Shape;7406;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07" name="Google Shape;7407;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08" name="Google Shape;7408;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09" name="Google Shape;7409;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7410" name="Google Shape;7410;p75"/>
          <p:cNvGrpSpPr/>
          <p:nvPr/>
        </p:nvGrpSpPr>
        <p:grpSpPr>
          <a:xfrm>
            <a:off x="2601153" y="2445826"/>
            <a:ext cx="1387541" cy="159124"/>
            <a:chOff x="3200660" y="2180272"/>
            <a:chExt cx="2563824" cy="378237"/>
          </a:xfrm>
        </p:grpSpPr>
        <p:sp>
          <p:nvSpPr>
            <p:cNvPr id="7411" name="Google Shape;7411;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12" name="Google Shape;7412;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13" name="Google Shape;7413;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14" name="Google Shape;7414;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15" name="Google Shape;7415;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16" name="Google Shape;7416;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17" name="Google Shape;7417;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18" name="Google Shape;7418;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19" name="Google Shape;7419;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20" name="Google Shape;7420;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21" name="Google Shape;7421;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22" name="Google Shape;7422;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23" name="Google Shape;7423;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24" name="Google Shape;7424;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25" name="Google Shape;7425;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26" name="Google Shape;7426;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27" name="Google Shape;7427;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28" name="Google Shape;7428;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29" name="Google Shape;7429;p75"/>
          <p:cNvGrpSpPr/>
          <p:nvPr/>
        </p:nvGrpSpPr>
        <p:grpSpPr>
          <a:xfrm>
            <a:off x="2597677" y="2723590"/>
            <a:ext cx="1390502" cy="159625"/>
            <a:chOff x="3530150" y="2790075"/>
            <a:chExt cx="1962600" cy="225300"/>
          </a:xfrm>
        </p:grpSpPr>
        <p:sp>
          <p:nvSpPr>
            <p:cNvPr id="7430" name="Google Shape;7430;p7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31" name="Google Shape;7431;p7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32" name="Google Shape;7432;p75"/>
          <p:cNvGrpSpPr/>
          <p:nvPr/>
        </p:nvGrpSpPr>
        <p:grpSpPr>
          <a:xfrm>
            <a:off x="2597735" y="3001855"/>
            <a:ext cx="1411629" cy="154175"/>
            <a:chOff x="3558802" y="4011244"/>
            <a:chExt cx="1866000" cy="111600"/>
          </a:xfrm>
        </p:grpSpPr>
        <p:sp>
          <p:nvSpPr>
            <p:cNvPr id="7433" name="Google Shape;7433;p7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34" name="Google Shape;7434;p7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35" name="Google Shape;7435;p75"/>
          <p:cNvGrpSpPr/>
          <p:nvPr/>
        </p:nvGrpSpPr>
        <p:grpSpPr>
          <a:xfrm>
            <a:off x="2598023" y="2207425"/>
            <a:ext cx="1383503" cy="119761"/>
            <a:chOff x="3465975" y="2270258"/>
            <a:chExt cx="1986364" cy="171947"/>
          </a:xfrm>
        </p:grpSpPr>
        <p:sp>
          <p:nvSpPr>
            <p:cNvPr id="7436" name="Google Shape;7436;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37" name="Google Shape;7437;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38" name="Google Shape;7438;p7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39" name="Google Shape;7439;p7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40" name="Google Shape;7440;p7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41" name="Google Shape;7441;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42" name="Google Shape;7442;p7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43" name="Google Shape;7443;p7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44" name="Google Shape;7444;p75"/>
          <p:cNvGrpSpPr/>
          <p:nvPr/>
        </p:nvGrpSpPr>
        <p:grpSpPr>
          <a:xfrm>
            <a:off x="2609030" y="3571198"/>
            <a:ext cx="1369531" cy="195460"/>
            <a:chOff x="723300" y="4253549"/>
            <a:chExt cx="2276482" cy="324900"/>
          </a:xfrm>
        </p:grpSpPr>
        <p:sp>
          <p:nvSpPr>
            <p:cNvPr id="7445" name="Google Shape;7445;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46" name="Google Shape;7446;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47" name="Google Shape;7447;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48" name="Google Shape;7448;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49" name="Google Shape;7449;p7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50" name="Google Shape;7450;p75"/>
          <p:cNvGrpSpPr/>
          <p:nvPr/>
        </p:nvGrpSpPr>
        <p:grpSpPr>
          <a:xfrm>
            <a:off x="2598591" y="3272439"/>
            <a:ext cx="1389066" cy="180119"/>
            <a:chOff x="705948" y="3788465"/>
            <a:chExt cx="2308953" cy="299400"/>
          </a:xfrm>
        </p:grpSpPr>
        <p:sp>
          <p:nvSpPr>
            <p:cNvPr id="7451" name="Google Shape;7451;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52" name="Google Shape;7452;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53" name="Google Shape;7453;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54" name="Google Shape;7454;p7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55" name="Google Shape;7455;p7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56" name="Google Shape;7456;p75"/>
          <p:cNvGrpSpPr/>
          <p:nvPr/>
        </p:nvGrpSpPr>
        <p:grpSpPr>
          <a:xfrm>
            <a:off x="4195581" y="1876393"/>
            <a:ext cx="1433821" cy="191501"/>
            <a:chOff x="4273350" y="2088443"/>
            <a:chExt cx="1433821" cy="191501"/>
          </a:xfrm>
        </p:grpSpPr>
        <p:grpSp>
          <p:nvGrpSpPr>
            <p:cNvPr id="7457" name="Google Shape;7457;p75"/>
            <p:cNvGrpSpPr/>
            <p:nvPr/>
          </p:nvGrpSpPr>
          <p:grpSpPr>
            <a:xfrm>
              <a:off x="4273350" y="2088443"/>
              <a:ext cx="1433821" cy="0"/>
              <a:chOff x="5224975" y="2962250"/>
              <a:chExt cx="1544400" cy="0"/>
            </a:xfrm>
          </p:grpSpPr>
          <p:cxnSp>
            <p:nvCxnSpPr>
              <p:cNvPr id="7458" name="Google Shape;7458;p7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459" name="Google Shape;7459;p7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460" name="Google Shape;7460;p75"/>
            <p:cNvGrpSpPr/>
            <p:nvPr/>
          </p:nvGrpSpPr>
          <p:grpSpPr>
            <a:xfrm>
              <a:off x="4273350" y="2279944"/>
              <a:ext cx="1433821" cy="0"/>
              <a:chOff x="5224975" y="2962250"/>
              <a:chExt cx="1544400" cy="0"/>
            </a:xfrm>
          </p:grpSpPr>
          <p:cxnSp>
            <p:nvCxnSpPr>
              <p:cNvPr id="7461" name="Google Shape;7461;p7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462" name="Google Shape;7462;p7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463" name="Google Shape;7463;p75"/>
          <p:cNvGrpSpPr/>
          <p:nvPr/>
        </p:nvGrpSpPr>
        <p:grpSpPr>
          <a:xfrm>
            <a:off x="2646528" y="3885297"/>
            <a:ext cx="1304609" cy="294074"/>
            <a:chOff x="2658741" y="4097347"/>
            <a:chExt cx="1304609" cy="294074"/>
          </a:xfrm>
        </p:grpSpPr>
        <p:grpSp>
          <p:nvGrpSpPr>
            <p:cNvPr id="7464" name="Google Shape;7464;p75"/>
            <p:cNvGrpSpPr/>
            <p:nvPr/>
          </p:nvGrpSpPr>
          <p:grpSpPr>
            <a:xfrm>
              <a:off x="2658741" y="4097347"/>
              <a:ext cx="118572" cy="294074"/>
              <a:chOff x="3343310" y="4475555"/>
              <a:chExt cx="127717" cy="316753"/>
            </a:xfrm>
          </p:grpSpPr>
          <p:sp>
            <p:nvSpPr>
              <p:cNvPr id="7465" name="Google Shape;7465;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66" name="Google Shape;7466;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67" name="Google Shape;7467;p75"/>
            <p:cNvGrpSpPr/>
            <p:nvPr/>
          </p:nvGrpSpPr>
          <p:grpSpPr>
            <a:xfrm>
              <a:off x="3815519" y="4098388"/>
              <a:ext cx="147831" cy="291991"/>
              <a:chOff x="3527539" y="4476677"/>
              <a:chExt cx="159232" cy="314510"/>
            </a:xfrm>
          </p:grpSpPr>
          <p:sp>
            <p:nvSpPr>
              <p:cNvPr id="7468" name="Google Shape;7468;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69" name="Google Shape;7469;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70" name="Google Shape;7470;p75"/>
            <p:cNvGrpSpPr/>
            <p:nvPr/>
          </p:nvGrpSpPr>
          <p:grpSpPr>
            <a:xfrm>
              <a:off x="3511696" y="4098388"/>
              <a:ext cx="147831" cy="291991"/>
              <a:chOff x="3527539" y="4476677"/>
              <a:chExt cx="159232" cy="314510"/>
            </a:xfrm>
          </p:grpSpPr>
          <p:sp>
            <p:nvSpPr>
              <p:cNvPr id="7471" name="Google Shape;7471;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72" name="Google Shape;7472;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73" name="Google Shape;7473;p75"/>
            <p:cNvGrpSpPr/>
            <p:nvPr/>
          </p:nvGrpSpPr>
          <p:grpSpPr>
            <a:xfrm>
              <a:off x="3207874" y="4098388"/>
              <a:ext cx="147831" cy="291991"/>
              <a:chOff x="3527539" y="4476677"/>
              <a:chExt cx="159232" cy="314510"/>
            </a:xfrm>
          </p:grpSpPr>
          <p:sp>
            <p:nvSpPr>
              <p:cNvPr id="7474" name="Google Shape;7474;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75" name="Google Shape;7475;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76" name="Google Shape;7476;p75"/>
            <p:cNvGrpSpPr/>
            <p:nvPr/>
          </p:nvGrpSpPr>
          <p:grpSpPr>
            <a:xfrm>
              <a:off x="2933305" y="4097347"/>
              <a:ext cx="118572" cy="294074"/>
              <a:chOff x="3343310" y="4475555"/>
              <a:chExt cx="127717" cy="316753"/>
            </a:xfrm>
          </p:grpSpPr>
          <p:sp>
            <p:nvSpPr>
              <p:cNvPr id="7477" name="Google Shape;7477;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78" name="Google Shape;7478;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nvGrpSpPr>
          <p:cNvPr id="7479" name="Google Shape;7479;p75"/>
          <p:cNvGrpSpPr/>
          <p:nvPr/>
        </p:nvGrpSpPr>
        <p:grpSpPr>
          <a:xfrm>
            <a:off x="4197136" y="963991"/>
            <a:ext cx="1430711" cy="751237"/>
            <a:chOff x="5159450" y="1919950"/>
            <a:chExt cx="1541050" cy="862500"/>
          </a:xfrm>
        </p:grpSpPr>
        <p:sp>
          <p:nvSpPr>
            <p:cNvPr id="7480" name="Google Shape;7480;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481" name="Google Shape;7481;p75"/>
            <p:cNvGrpSpPr/>
            <p:nvPr/>
          </p:nvGrpSpPr>
          <p:grpSpPr>
            <a:xfrm>
              <a:off x="5159450" y="1919950"/>
              <a:ext cx="1541050" cy="862500"/>
              <a:chOff x="5159450" y="1919950"/>
              <a:chExt cx="1541050" cy="862500"/>
            </a:xfrm>
          </p:grpSpPr>
          <p:cxnSp>
            <p:nvCxnSpPr>
              <p:cNvPr id="7482" name="Google Shape;7482;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483" name="Google Shape;7483;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484" name="Google Shape;7484;p75"/>
          <p:cNvGrpSpPr/>
          <p:nvPr/>
        </p:nvGrpSpPr>
        <p:grpSpPr>
          <a:xfrm>
            <a:off x="4245274" y="2227761"/>
            <a:ext cx="1334436" cy="967914"/>
            <a:chOff x="4294923" y="2439811"/>
            <a:chExt cx="1334436" cy="967914"/>
          </a:xfrm>
        </p:grpSpPr>
        <p:grpSp>
          <p:nvGrpSpPr>
            <p:cNvPr id="7485" name="Google Shape;7485;p75"/>
            <p:cNvGrpSpPr/>
            <p:nvPr/>
          </p:nvGrpSpPr>
          <p:grpSpPr>
            <a:xfrm>
              <a:off x="4960455" y="2469658"/>
              <a:ext cx="668904" cy="885524"/>
              <a:chOff x="4960455" y="2469658"/>
              <a:chExt cx="668904" cy="885524"/>
            </a:xfrm>
          </p:grpSpPr>
          <p:sp>
            <p:nvSpPr>
              <p:cNvPr id="7486" name="Google Shape;7486;p7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87" name="Google Shape;7487;p7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88" name="Google Shape;7488;p7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89" name="Google Shape;7489;p7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90" name="Google Shape;7490;p7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91" name="Google Shape;7491;p7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492" name="Google Shape;7492;p75"/>
            <p:cNvGrpSpPr/>
            <p:nvPr/>
          </p:nvGrpSpPr>
          <p:grpSpPr>
            <a:xfrm>
              <a:off x="4294923" y="2469658"/>
              <a:ext cx="668951" cy="885524"/>
              <a:chOff x="4294923" y="2469658"/>
              <a:chExt cx="668951" cy="885524"/>
            </a:xfrm>
          </p:grpSpPr>
          <p:sp>
            <p:nvSpPr>
              <p:cNvPr id="7493" name="Google Shape;7493;p7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94" name="Google Shape;7494;p7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95" name="Google Shape;7495;p7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96" name="Google Shape;7496;p7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97" name="Google Shape;7497;p7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498" name="Google Shape;7498;p7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7499" name="Google Shape;7499;p7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500" name="Google Shape;7500;p75"/>
          <p:cNvGrpSpPr/>
          <p:nvPr/>
        </p:nvGrpSpPr>
        <p:grpSpPr>
          <a:xfrm>
            <a:off x="4231477" y="3282206"/>
            <a:ext cx="1430949" cy="897289"/>
            <a:chOff x="4351371" y="3547942"/>
            <a:chExt cx="1345130" cy="843475"/>
          </a:xfrm>
        </p:grpSpPr>
        <p:grpSp>
          <p:nvGrpSpPr>
            <p:cNvPr id="7501" name="Google Shape;7501;p75"/>
            <p:cNvGrpSpPr/>
            <p:nvPr/>
          </p:nvGrpSpPr>
          <p:grpSpPr>
            <a:xfrm>
              <a:off x="4351371" y="4209917"/>
              <a:ext cx="1345130" cy="181500"/>
              <a:chOff x="4351371" y="4209917"/>
              <a:chExt cx="1345130" cy="181500"/>
            </a:xfrm>
          </p:grpSpPr>
          <p:sp>
            <p:nvSpPr>
              <p:cNvPr id="7502" name="Google Shape;7502;p7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503" name="Google Shape;7503;p7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504" name="Google Shape;7504;p75"/>
            <p:cNvGrpSpPr/>
            <p:nvPr/>
          </p:nvGrpSpPr>
          <p:grpSpPr>
            <a:xfrm>
              <a:off x="4403010" y="3985221"/>
              <a:ext cx="1109518" cy="181500"/>
              <a:chOff x="4403010" y="3985221"/>
              <a:chExt cx="1109518" cy="181500"/>
            </a:xfrm>
          </p:grpSpPr>
          <p:sp>
            <p:nvSpPr>
              <p:cNvPr id="7505" name="Google Shape;7505;p7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506" name="Google Shape;7506;p7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507" name="Google Shape;7507;p75"/>
            <p:cNvGrpSpPr/>
            <p:nvPr/>
          </p:nvGrpSpPr>
          <p:grpSpPr>
            <a:xfrm>
              <a:off x="4618704" y="3766582"/>
              <a:ext cx="807858" cy="181500"/>
              <a:chOff x="4618704" y="3766582"/>
              <a:chExt cx="807858" cy="181500"/>
            </a:xfrm>
          </p:grpSpPr>
          <p:sp>
            <p:nvSpPr>
              <p:cNvPr id="7508" name="Google Shape;7508;p7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509" name="Google Shape;7509;p7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510" name="Google Shape;7510;p75"/>
            <p:cNvGrpSpPr/>
            <p:nvPr/>
          </p:nvGrpSpPr>
          <p:grpSpPr>
            <a:xfrm>
              <a:off x="4735238" y="3547942"/>
              <a:ext cx="462839" cy="181500"/>
              <a:chOff x="4735238" y="3547942"/>
              <a:chExt cx="462839" cy="181500"/>
            </a:xfrm>
          </p:grpSpPr>
          <p:sp>
            <p:nvSpPr>
              <p:cNvPr id="7511" name="Google Shape;7511;p7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512" name="Google Shape;7512;p7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513" name="Google Shape;7513;p75"/>
          <p:cNvGrpSpPr/>
          <p:nvPr/>
        </p:nvGrpSpPr>
        <p:grpSpPr>
          <a:xfrm>
            <a:off x="7407835" y="2217530"/>
            <a:ext cx="1020955" cy="928853"/>
            <a:chOff x="926675" y="238125"/>
            <a:chExt cx="5755100" cy="5232975"/>
          </a:xfrm>
        </p:grpSpPr>
        <p:sp>
          <p:nvSpPr>
            <p:cNvPr id="7514" name="Google Shape;7514;p7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15" name="Google Shape;7515;p7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16" name="Google Shape;7516;p7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17" name="Google Shape;7517;p7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518" name="Google Shape;7518;p75"/>
          <p:cNvGrpSpPr/>
          <p:nvPr/>
        </p:nvGrpSpPr>
        <p:grpSpPr>
          <a:xfrm>
            <a:off x="715208" y="2616265"/>
            <a:ext cx="1695374" cy="1560837"/>
            <a:chOff x="727421" y="2828315"/>
            <a:chExt cx="1695374" cy="1560837"/>
          </a:xfrm>
        </p:grpSpPr>
        <p:grpSp>
          <p:nvGrpSpPr>
            <p:cNvPr id="7519" name="Google Shape;7519;p75"/>
            <p:cNvGrpSpPr/>
            <p:nvPr/>
          </p:nvGrpSpPr>
          <p:grpSpPr>
            <a:xfrm>
              <a:off x="727421" y="2828315"/>
              <a:ext cx="1695374" cy="1560837"/>
              <a:chOff x="734799" y="2782450"/>
              <a:chExt cx="1571100" cy="1577400"/>
            </a:xfrm>
          </p:grpSpPr>
          <p:cxnSp>
            <p:nvCxnSpPr>
              <p:cNvPr id="7520" name="Google Shape;75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521" name="Google Shape;75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522" name="Google Shape;7522;p75"/>
            <p:cNvGrpSpPr/>
            <p:nvPr/>
          </p:nvGrpSpPr>
          <p:grpSpPr>
            <a:xfrm>
              <a:off x="819108" y="2882501"/>
              <a:ext cx="1556791" cy="1426186"/>
              <a:chOff x="819108" y="2882501"/>
              <a:chExt cx="1556791" cy="1426186"/>
            </a:xfrm>
          </p:grpSpPr>
          <p:grpSp>
            <p:nvGrpSpPr>
              <p:cNvPr id="7523" name="Google Shape;7523;p75"/>
              <p:cNvGrpSpPr/>
              <p:nvPr/>
            </p:nvGrpSpPr>
            <p:grpSpPr>
              <a:xfrm>
                <a:off x="819108" y="2882501"/>
                <a:ext cx="103104" cy="1426186"/>
                <a:chOff x="4674013" y="3100904"/>
                <a:chExt cx="122758" cy="1698043"/>
              </a:xfrm>
            </p:grpSpPr>
            <p:sp>
              <p:nvSpPr>
                <p:cNvPr id="7524" name="Google Shape;7524;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25" name="Google Shape;7525;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26" name="Google Shape;7526;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27" name="Google Shape;7527;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28" name="Google Shape;7528;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29" name="Google Shape;7529;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30" name="Google Shape;7530;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531" name="Google Shape;7531;p75"/>
              <p:cNvGrpSpPr/>
              <p:nvPr/>
            </p:nvGrpSpPr>
            <p:grpSpPr>
              <a:xfrm>
                <a:off x="1062475" y="2882501"/>
                <a:ext cx="103104" cy="1426186"/>
                <a:chOff x="4940438" y="3100904"/>
                <a:chExt cx="122758" cy="1698043"/>
              </a:xfrm>
            </p:grpSpPr>
            <p:sp>
              <p:nvSpPr>
                <p:cNvPr id="7532" name="Google Shape;7532;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33" name="Google Shape;7533;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34" name="Google Shape;7534;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35" name="Google Shape;7535;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36" name="Google Shape;7536;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37" name="Google Shape;7537;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38" name="Google Shape;7538;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539" name="Google Shape;7539;p75"/>
              <p:cNvGrpSpPr/>
              <p:nvPr/>
            </p:nvGrpSpPr>
            <p:grpSpPr>
              <a:xfrm>
                <a:off x="1299324" y="2882501"/>
                <a:ext cx="103104" cy="1426186"/>
                <a:chOff x="5206863" y="3100904"/>
                <a:chExt cx="122758" cy="1698043"/>
              </a:xfrm>
            </p:grpSpPr>
            <p:sp>
              <p:nvSpPr>
                <p:cNvPr id="7540" name="Google Shape;7540;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41" name="Google Shape;7541;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42" name="Google Shape;7542;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43" name="Google Shape;7543;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44" name="Google Shape;7544;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45" name="Google Shape;7545;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46" name="Google Shape;7546;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547" name="Google Shape;7547;p75"/>
              <p:cNvGrpSpPr/>
              <p:nvPr/>
            </p:nvGrpSpPr>
            <p:grpSpPr>
              <a:xfrm>
                <a:off x="1786057" y="2882501"/>
                <a:ext cx="103104" cy="1426186"/>
                <a:chOff x="6006138" y="3143629"/>
                <a:chExt cx="122758" cy="1698043"/>
              </a:xfrm>
            </p:grpSpPr>
            <p:sp>
              <p:nvSpPr>
                <p:cNvPr id="7548" name="Google Shape;7548;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49" name="Google Shape;7549;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50" name="Google Shape;7550;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51" name="Google Shape;7551;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52" name="Google Shape;7552;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53" name="Google Shape;7553;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54" name="Google Shape;7554;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555" name="Google Shape;7555;p75"/>
              <p:cNvGrpSpPr/>
              <p:nvPr/>
            </p:nvGrpSpPr>
            <p:grpSpPr>
              <a:xfrm>
                <a:off x="2029422" y="2882501"/>
                <a:ext cx="103104" cy="1426186"/>
                <a:chOff x="6805413" y="3100904"/>
                <a:chExt cx="122758" cy="1698043"/>
              </a:xfrm>
            </p:grpSpPr>
            <p:sp>
              <p:nvSpPr>
                <p:cNvPr id="7556" name="Google Shape;7556;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57" name="Google Shape;7557;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58" name="Google Shape;7558;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59" name="Google Shape;7559;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60" name="Google Shape;7560;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61" name="Google Shape;7561;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62" name="Google Shape;7562;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563" name="Google Shape;7563;p75"/>
              <p:cNvGrpSpPr/>
              <p:nvPr/>
            </p:nvGrpSpPr>
            <p:grpSpPr>
              <a:xfrm>
                <a:off x="2272795" y="2882501"/>
                <a:ext cx="103104" cy="1426186"/>
                <a:chOff x="5206863" y="3100904"/>
                <a:chExt cx="122758" cy="1698043"/>
              </a:xfrm>
            </p:grpSpPr>
            <p:sp>
              <p:nvSpPr>
                <p:cNvPr id="7564" name="Google Shape;7564;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65" name="Google Shape;7565;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66" name="Google Shape;7566;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67" name="Google Shape;7567;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68" name="Google Shape;7568;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69" name="Google Shape;7569;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70" name="Google Shape;7570;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571" name="Google Shape;7571;p75"/>
              <p:cNvGrpSpPr/>
              <p:nvPr/>
            </p:nvGrpSpPr>
            <p:grpSpPr>
              <a:xfrm>
                <a:off x="1542694" y="2882501"/>
                <a:ext cx="103104" cy="1426186"/>
                <a:chOff x="6006138" y="3143629"/>
                <a:chExt cx="122758" cy="1698043"/>
              </a:xfrm>
            </p:grpSpPr>
            <p:sp>
              <p:nvSpPr>
                <p:cNvPr id="7572" name="Google Shape;7572;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73" name="Google Shape;7573;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74" name="Google Shape;7574;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75" name="Google Shape;7575;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76" name="Google Shape;7576;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77" name="Google Shape;7577;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78" name="Google Shape;7578;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grpSp>
        <p:nvGrpSpPr>
          <p:cNvPr id="7579" name="Google Shape;7579;p75"/>
          <p:cNvGrpSpPr/>
          <p:nvPr/>
        </p:nvGrpSpPr>
        <p:grpSpPr>
          <a:xfrm>
            <a:off x="5671259" y="3305987"/>
            <a:ext cx="2749952" cy="870677"/>
            <a:chOff x="238125" y="1725700"/>
            <a:chExt cx="7139025" cy="2260325"/>
          </a:xfrm>
        </p:grpSpPr>
        <p:sp>
          <p:nvSpPr>
            <p:cNvPr id="7580" name="Google Shape;7580;p7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81" name="Google Shape;7581;p7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82" name="Google Shape;7582;p7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83" name="Google Shape;7583;p7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84" name="Google Shape;7584;p7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85" name="Google Shape;7585;p7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86" name="Google Shape;7586;p7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87" name="Google Shape;7587;p7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88" name="Google Shape;7588;p7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89" name="Google Shape;7589;p7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590" name="Google Shape;7590;p75"/>
          <p:cNvGrpSpPr/>
          <p:nvPr/>
        </p:nvGrpSpPr>
        <p:grpSpPr>
          <a:xfrm>
            <a:off x="5941423" y="2247733"/>
            <a:ext cx="1105452" cy="916747"/>
            <a:chOff x="5249100" y="1210600"/>
            <a:chExt cx="3502700" cy="2904775"/>
          </a:xfrm>
        </p:grpSpPr>
        <p:sp>
          <p:nvSpPr>
            <p:cNvPr id="7591" name="Google Shape;7591;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92" name="Google Shape;7592;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93" name="Google Shape;7593;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594" name="Google Shape;7594;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595" name="Google Shape;7595;p7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596" name="Google Shape;7596;p7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597" name="Google Shape;7597;p7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598" name="Google Shape;7598;p7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599" name="Google Shape;7599;p7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600" name="Google Shape;7600;p75"/>
          <p:cNvGrpSpPr/>
          <p:nvPr/>
        </p:nvGrpSpPr>
        <p:grpSpPr>
          <a:xfrm>
            <a:off x="7123971" y="967151"/>
            <a:ext cx="1304650" cy="1124856"/>
            <a:chOff x="7287122" y="1165658"/>
            <a:chExt cx="1219413" cy="1051365"/>
          </a:xfrm>
        </p:grpSpPr>
        <p:grpSp>
          <p:nvGrpSpPr>
            <p:cNvPr id="7601" name="Google Shape;7601;p75"/>
            <p:cNvGrpSpPr/>
            <p:nvPr/>
          </p:nvGrpSpPr>
          <p:grpSpPr>
            <a:xfrm>
              <a:off x="7287122" y="1969723"/>
              <a:ext cx="1219413" cy="247300"/>
              <a:chOff x="7287122" y="1969723"/>
              <a:chExt cx="1219413" cy="247300"/>
            </a:xfrm>
          </p:grpSpPr>
          <p:sp>
            <p:nvSpPr>
              <p:cNvPr id="7602" name="Google Shape;7602;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603" name="Google Shape;7603;p75"/>
              <p:cNvGrpSpPr/>
              <p:nvPr/>
            </p:nvGrpSpPr>
            <p:grpSpPr>
              <a:xfrm>
                <a:off x="7287122" y="2063892"/>
                <a:ext cx="1151753" cy="73428"/>
                <a:chOff x="7287122" y="2063892"/>
                <a:chExt cx="1151753" cy="73428"/>
              </a:xfrm>
            </p:grpSpPr>
            <p:sp>
              <p:nvSpPr>
                <p:cNvPr id="7604" name="Google Shape;7604;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605" name="Google Shape;7605;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606" name="Google Shape;7606;p75"/>
            <p:cNvGrpSpPr/>
            <p:nvPr/>
          </p:nvGrpSpPr>
          <p:grpSpPr>
            <a:xfrm>
              <a:off x="7287122" y="1712201"/>
              <a:ext cx="1219403" cy="246767"/>
              <a:chOff x="7287122" y="1712201"/>
              <a:chExt cx="1219403" cy="246767"/>
            </a:xfrm>
          </p:grpSpPr>
          <p:sp>
            <p:nvSpPr>
              <p:cNvPr id="7607" name="Google Shape;7607;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608" name="Google Shape;7608;p75"/>
              <p:cNvGrpSpPr/>
              <p:nvPr/>
            </p:nvGrpSpPr>
            <p:grpSpPr>
              <a:xfrm>
                <a:off x="7287122" y="1842861"/>
                <a:ext cx="1005303" cy="73419"/>
                <a:chOff x="7287122" y="1842861"/>
                <a:chExt cx="1005303" cy="73419"/>
              </a:xfrm>
            </p:grpSpPr>
            <p:sp>
              <p:nvSpPr>
                <p:cNvPr id="7609" name="Google Shape;7609;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610" name="Google Shape;7610;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611" name="Google Shape;7611;p75"/>
            <p:cNvGrpSpPr/>
            <p:nvPr/>
          </p:nvGrpSpPr>
          <p:grpSpPr>
            <a:xfrm>
              <a:off x="7287122" y="1447520"/>
              <a:ext cx="1219403" cy="286667"/>
              <a:chOff x="7287122" y="1447520"/>
              <a:chExt cx="1219403" cy="286667"/>
            </a:xfrm>
          </p:grpSpPr>
          <p:sp>
            <p:nvSpPr>
              <p:cNvPr id="7612" name="Google Shape;7612;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613" name="Google Shape;7613;p75"/>
              <p:cNvGrpSpPr/>
              <p:nvPr/>
            </p:nvGrpSpPr>
            <p:grpSpPr>
              <a:xfrm>
                <a:off x="7287122" y="1581977"/>
                <a:ext cx="852803" cy="73428"/>
                <a:chOff x="7287122" y="1581977"/>
                <a:chExt cx="852803" cy="73428"/>
              </a:xfrm>
            </p:grpSpPr>
            <p:sp>
              <p:nvSpPr>
                <p:cNvPr id="7614" name="Google Shape;7614;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615" name="Google Shape;7615;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616" name="Google Shape;7616;p75"/>
            <p:cNvGrpSpPr/>
            <p:nvPr/>
          </p:nvGrpSpPr>
          <p:grpSpPr>
            <a:xfrm>
              <a:off x="7287122" y="1165658"/>
              <a:ext cx="1219403" cy="344253"/>
              <a:chOff x="7287122" y="1165658"/>
              <a:chExt cx="1219403" cy="344253"/>
            </a:xfrm>
          </p:grpSpPr>
          <p:sp>
            <p:nvSpPr>
              <p:cNvPr id="7617" name="Google Shape;7617;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7618" name="Google Shape;7618;p75"/>
              <p:cNvGrpSpPr/>
              <p:nvPr/>
            </p:nvGrpSpPr>
            <p:grpSpPr>
              <a:xfrm>
                <a:off x="7287122" y="1341025"/>
                <a:ext cx="695703" cy="73419"/>
                <a:chOff x="7287122" y="1341025"/>
                <a:chExt cx="695703" cy="73419"/>
              </a:xfrm>
            </p:grpSpPr>
            <p:sp>
              <p:nvSpPr>
                <p:cNvPr id="7619" name="Google Shape;7619;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620" name="Google Shape;7620;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621" name="Google Shape;7621;p75"/>
          <p:cNvGrpSpPr/>
          <p:nvPr/>
        </p:nvGrpSpPr>
        <p:grpSpPr>
          <a:xfrm>
            <a:off x="5790463" y="973174"/>
            <a:ext cx="1397729" cy="1098540"/>
            <a:chOff x="5900602" y="1193063"/>
            <a:chExt cx="1299851" cy="1021707"/>
          </a:xfrm>
        </p:grpSpPr>
        <p:grpSp>
          <p:nvGrpSpPr>
            <p:cNvPr id="7622" name="Google Shape;7622;p75"/>
            <p:cNvGrpSpPr/>
            <p:nvPr/>
          </p:nvGrpSpPr>
          <p:grpSpPr>
            <a:xfrm>
              <a:off x="6520337" y="1193063"/>
              <a:ext cx="341815" cy="799959"/>
              <a:chOff x="6520337" y="1193063"/>
              <a:chExt cx="341815" cy="799959"/>
            </a:xfrm>
          </p:grpSpPr>
          <p:grpSp>
            <p:nvGrpSpPr>
              <p:cNvPr id="7623" name="Google Shape;7623;p75"/>
              <p:cNvGrpSpPr/>
              <p:nvPr/>
            </p:nvGrpSpPr>
            <p:grpSpPr>
              <a:xfrm>
                <a:off x="6520337" y="1589527"/>
                <a:ext cx="213950" cy="403494"/>
                <a:chOff x="6520337" y="1589527"/>
                <a:chExt cx="213950" cy="403494"/>
              </a:xfrm>
            </p:grpSpPr>
            <p:sp>
              <p:nvSpPr>
                <p:cNvPr id="7624" name="Google Shape;7624;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625" name="Google Shape;7625;p7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626" name="Google Shape;7626;p75"/>
              <p:cNvGrpSpPr/>
              <p:nvPr/>
            </p:nvGrpSpPr>
            <p:grpSpPr>
              <a:xfrm>
                <a:off x="6577204" y="1193063"/>
                <a:ext cx="284947" cy="464512"/>
                <a:chOff x="6577204" y="1193063"/>
                <a:chExt cx="284947" cy="464512"/>
              </a:xfrm>
            </p:grpSpPr>
            <p:sp>
              <p:nvSpPr>
                <p:cNvPr id="7627" name="Google Shape;7627;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628" name="Google Shape;7628;p7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629" name="Google Shape;7629;p75"/>
            <p:cNvGrpSpPr/>
            <p:nvPr/>
          </p:nvGrpSpPr>
          <p:grpSpPr>
            <a:xfrm>
              <a:off x="6238903" y="1193063"/>
              <a:ext cx="300475" cy="900152"/>
              <a:chOff x="6238903" y="1193063"/>
              <a:chExt cx="300475" cy="900152"/>
            </a:xfrm>
          </p:grpSpPr>
          <p:grpSp>
            <p:nvGrpSpPr>
              <p:cNvPr id="7630" name="Google Shape;7630;p75"/>
              <p:cNvGrpSpPr/>
              <p:nvPr/>
            </p:nvGrpSpPr>
            <p:grpSpPr>
              <a:xfrm>
                <a:off x="6290865" y="1489315"/>
                <a:ext cx="248514" cy="603900"/>
                <a:chOff x="6290865" y="1489315"/>
                <a:chExt cx="248514" cy="603900"/>
              </a:xfrm>
            </p:grpSpPr>
            <p:sp>
              <p:nvSpPr>
                <p:cNvPr id="7631" name="Google Shape;7631;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632" name="Google Shape;7632;p7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633" name="Google Shape;7633;p75"/>
              <p:cNvGrpSpPr/>
              <p:nvPr/>
            </p:nvGrpSpPr>
            <p:grpSpPr>
              <a:xfrm>
                <a:off x="6238903" y="1193063"/>
                <a:ext cx="284947" cy="333087"/>
                <a:chOff x="6238903" y="1193063"/>
                <a:chExt cx="284947" cy="333087"/>
              </a:xfrm>
            </p:grpSpPr>
            <p:sp>
              <p:nvSpPr>
                <p:cNvPr id="7634" name="Google Shape;7634;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635" name="Google Shape;7635;p7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636" name="Google Shape;7636;p75"/>
            <p:cNvGrpSpPr/>
            <p:nvPr/>
          </p:nvGrpSpPr>
          <p:grpSpPr>
            <a:xfrm>
              <a:off x="5900602" y="1193063"/>
              <a:ext cx="444345" cy="1021707"/>
              <a:chOff x="5900602" y="1193063"/>
              <a:chExt cx="444345" cy="1021707"/>
            </a:xfrm>
          </p:grpSpPr>
          <p:grpSp>
            <p:nvGrpSpPr>
              <p:cNvPr id="7637" name="Google Shape;7637;p75"/>
              <p:cNvGrpSpPr/>
              <p:nvPr/>
            </p:nvGrpSpPr>
            <p:grpSpPr>
              <a:xfrm>
                <a:off x="6046501" y="1367785"/>
                <a:ext cx="298446" cy="846986"/>
                <a:chOff x="6046501" y="1367785"/>
                <a:chExt cx="298446" cy="846986"/>
              </a:xfrm>
            </p:grpSpPr>
            <p:sp>
              <p:nvSpPr>
                <p:cNvPr id="7638" name="Google Shape;7638;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639" name="Google Shape;7639;p7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7640" name="Google Shape;7640;p75"/>
              <p:cNvGrpSpPr/>
              <p:nvPr/>
            </p:nvGrpSpPr>
            <p:grpSpPr>
              <a:xfrm>
                <a:off x="5900602" y="1193063"/>
                <a:ext cx="284947" cy="182312"/>
                <a:chOff x="5900602" y="1193063"/>
                <a:chExt cx="284947" cy="182312"/>
              </a:xfrm>
            </p:grpSpPr>
            <p:sp>
              <p:nvSpPr>
                <p:cNvPr id="7641" name="Google Shape;7641;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642" name="Google Shape;7642;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643" name="Google Shape;7643;p75"/>
            <p:cNvGrpSpPr/>
            <p:nvPr/>
          </p:nvGrpSpPr>
          <p:grpSpPr>
            <a:xfrm>
              <a:off x="6738300" y="1193063"/>
              <a:ext cx="462153" cy="707634"/>
              <a:chOff x="6738300" y="1193063"/>
              <a:chExt cx="462153" cy="707634"/>
            </a:xfrm>
          </p:grpSpPr>
          <p:grpSp>
            <p:nvGrpSpPr>
              <p:cNvPr id="7644" name="Google Shape;7644;p75"/>
              <p:cNvGrpSpPr/>
              <p:nvPr/>
            </p:nvGrpSpPr>
            <p:grpSpPr>
              <a:xfrm>
                <a:off x="6915505" y="1193063"/>
                <a:ext cx="284947" cy="597387"/>
                <a:chOff x="6915505" y="1193063"/>
                <a:chExt cx="284947" cy="597387"/>
              </a:xfrm>
            </p:grpSpPr>
            <p:sp>
              <p:nvSpPr>
                <p:cNvPr id="7645" name="Google Shape;7645;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cxnSp>
              <p:nvCxnSpPr>
                <p:cNvPr id="7646" name="Google Shape;7646;p7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647" name="Google Shape;7647;p75"/>
              <p:cNvGrpSpPr/>
              <p:nvPr/>
            </p:nvGrpSpPr>
            <p:grpSpPr>
              <a:xfrm>
                <a:off x="6738300" y="1684725"/>
                <a:ext cx="230066" cy="215971"/>
                <a:chOff x="6738300" y="1684725"/>
                <a:chExt cx="230066" cy="215971"/>
              </a:xfrm>
            </p:grpSpPr>
            <p:sp>
              <p:nvSpPr>
                <p:cNvPr id="7648" name="Google Shape;7648;p7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7649" name="Google Shape;7649;p7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81760354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653"/>
        <p:cNvGrpSpPr/>
        <p:nvPr/>
      </p:nvGrpSpPr>
      <p:grpSpPr>
        <a:xfrm>
          <a:off x="0" y="0"/>
          <a:ext cx="0" cy="0"/>
          <a:chOff x="0" y="0"/>
          <a:chExt cx="0" cy="0"/>
        </a:xfrm>
      </p:grpSpPr>
      <p:grpSp>
        <p:nvGrpSpPr>
          <p:cNvPr id="7654" name="Google Shape;7654;p76"/>
          <p:cNvGrpSpPr/>
          <p:nvPr/>
        </p:nvGrpSpPr>
        <p:grpSpPr>
          <a:xfrm>
            <a:off x="829359" y="2307635"/>
            <a:ext cx="339235" cy="298186"/>
            <a:chOff x="898875" y="244725"/>
            <a:chExt cx="481800" cy="423500"/>
          </a:xfrm>
        </p:grpSpPr>
        <p:sp>
          <p:nvSpPr>
            <p:cNvPr id="7655" name="Google Shape;7655;p76"/>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56" name="Google Shape;7656;p76"/>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57" name="Google Shape;7657;p76"/>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58" name="Google Shape;7658;p76"/>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59" name="Google Shape;7659;p76"/>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60" name="Google Shape;7660;p76"/>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661" name="Google Shape;7661;p76"/>
          <p:cNvGrpSpPr/>
          <p:nvPr/>
        </p:nvGrpSpPr>
        <p:grpSpPr>
          <a:xfrm>
            <a:off x="1267741" y="2287103"/>
            <a:ext cx="298169" cy="339253"/>
            <a:chOff x="1529350" y="258825"/>
            <a:chExt cx="423475" cy="481825"/>
          </a:xfrm>
        </p:grpSpPr>
        <p:sp>
          <p:nvSpPr>
            <p:cNvPr id="7662" name="Google Shape;7662;p76"/>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63" name="Google Shape;7663;p76"/>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664" name="Google Shape;7664;p76"/>
          <p:cNvGrpSpPr/>
          <p:nvPr/>
        </p:nvGrpSpPr>
        <p:grpSpPr>
          <a:xfrm>
            <a:off x="1660716" y="2367273"/>
            <a:ext cx="340890" cy="178912"/>
            <a:chOff x="2084325" y="363300"/>
            <a:chExt cx="484150" cy="254100"/>
          </a:xfrm>
        </p:grpSpPr>
        <p:sp>
          <p:nvSpPr>
            <p:cNvPr id="7665" name="Google Shape;7665;p76"/>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66" name="Google Shape;7666;p76"/>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667" name="Google Shape;7667;p76"/>
          <p:cNvGrpSpPr/>
          <p:nvPr/>
        </p:nvGrpSpPr>
        <p:grpSpPr>
          <a:xfrm>
            <a:off x="2110011" y="2287102"/>
            <a:ext cx="298169" cy="339253"/>
            <a:chOff x="2707500" y="249400"/>
            <a:chExt cx="423475" cy="481825"/>
          </a:xfrm>
        </p:grpSpPr>
        <p:sp>
          <p:nvSpPr>
            <p:cNvPr id="7668" name="Google Shape;7668;p76"/>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69" name="Google Shape;7669;p76"/>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670" name="Google Shape;7670;p76"/>
          <p:cNvGrpSpPr/>
          <p:nvPr/>
        </p:nvGrpSpPr>
        <p:grpSpPr>
          <a:xfrm>
            <a:off x="2523626" y="2287428"/>
            <a:ext cx="305386" cy="338602"/>
            <a:chOff x="3300325" y="249875"/>
            <a:chExt cx="433725" cy="480900"/>
          </a:xfrm>
        </p:grpSpPr>
        <p:sp>
          <p:nvSpPr>
            <p:cNvPr id="7671" name="Google Shape;7671;p76"/>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72" name="Google Shape;7672;p76"/>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73" name="Google Shape;7673;p76"/>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74" name="Google Shape;7674;p76"/>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75" name="Google Shape;7675;p76"/>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76" name="Google Shape;7676;p76"/>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677" name="Google Shape;7677;p76"/>
          <p:cNvGrpSpPr/>
          <p:nvPr/>
        </p:nvGrpSpPr>
        <p:grpSpPr>
          <a:xfrm>
            <a:off x="2912712" y="2287349"/>
            <a:ext cx="352349" cy="338760"/>
            <a:chOff x="3854700" y="249750"/>
            <a:chExt cx="500425" cy="481125"/>
          </a:xfrm>
        </p:grpSpPr>
        <p:sp>
          <p:nvSpPr>
            <p:cNvPr id="7678" name="Google Shape;7678;p76"/>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79" name="Google Shape;7679;p76"/>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80" name="Google Shape;7680;p76"/>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81" name="Google Shape;7681;p76"/>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82" name="Google Shape;7682;p76"/>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83" name="Google Shape;7683;p76"/>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84" name="Google Shape;7684;p76"/>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85" name="Google Shape;7685;p76"/>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686" name="Google Shape;7686;p76"/>
          <p:cNvGrpSpPr/>
          <p:nvPr/>
        </p:nvGrpSpPr>
        <p:grpSpPr>
          <a:xfrm>
            <a:off x="3330701" y="2287349"/>
            <a:ext cx="352349" cy="338760"/>
            <a:chOff x="4447550" y="249750"/>
            <a:chExt cx="500425" cy="481125"/>
          </a:xfrm>
        </p:grpSpPr>
        <p:sp>
          <p:nvSpPr>
            <p:cNvPr id="7687" name="Google Shape;7687;p76"/>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88" name="Google Shape;7688;p76"/>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689" name="Google Shape;7689;p76"/>
          <p:cNvGrpSpPr/>
          <p:nvPr/>
        </p:nvGrpSpPr>
        <p:grpSpPr>
          <a:xfrm>
            <a:off x="3759902" y="2287102"/>
            <a:ext cx="339253" cy="339253"/>
            <a:chOff x="5049725" y="249400"/>
            <a:chExt cx="481825" cy="481825"/>
          </a:xfrm>
        </p:grpSpPr>
        <p:sp>
          <p:nvSpPr>
            <p:cNvPr id="7690" name="Google Shape;7690;p76"/>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91" name="Google Shape;7691;p76"/>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692" name="Google Shape;7692;p76"/>
          <p:cNvGrpSpPr/>
          <p:nvPr/>
        </p:nvGrpSpPr>
        <p:grpSpPr>
          <a:xfrm>
            <a:off x="4173843" y="2287102"/>
            <a:ext cx="339253" cy="339253"/>
            <a:chOff x="5660400" y="238125"/>
            <a:chExt cx="481825" cy="481825"/>
          </a:xfrm>
        </p:grpSpPr>
        <p:sp>
          <p:nvSpPr>
            <p:cNvPr id="7693" name="Google Shape;7693;p76"/>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94" name="Google Shape;7694;p76"/>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695" name="Google Shape;7695;p76"/>
          <p:cNvGrpSpPr/>
          <p:nvPr/>
        </p:nvGrpSpPr>
        <p:grpSpPr>
          <a:xfrm>
            <a:off x="4590529" y="2287102"/>
            <a:ext cx="339253" cy="339253"/>
            <a:chOff x="6235400" y="249400"/>
            <a:chExt cx="481825" cy="481825"/>
          </a:xfrm>
        </p:grpSpPr>
        <p:sp>
          <p:nvSpPr>
            <p:cNvPr id="7696" name="Google Shape;7696;p76"/>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97" name="Google Shape;7697;p76"/>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98" name="Google Shape;7698;p76"/>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699" name="Google Shape;7699;p76"/>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00" name="Google Shape;7700;p76"/>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01" name="Google Shape;7701;p76"/>
          <p:cNvGrpSpPr/>
          <p:nvPr/>
        </p:nvGrpSpPr>
        <p:grpSpPr>
          <a:xfrm>
            <a:off x="828875" y="2731810"/>
            <a:ext cx="340204" cy="298116"/>
            <a:chOff x="899850" y="871450"/>
            <a:chExt cx="483175" cy="423400"/>
          </a:xfrm>
        </p:grpSpPr>
        <p:sp>
          <p:nvSpPr>
            <p:cNvPr id="7702" name="Google Shape;7702;p76"/>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03" name="Google Shape;7703;p76"/>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04" name="Google Shape;7704;p76"/>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05" name="Google Shape;7705;p76"/>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sp>
        <p:nvSpPr>
          <p:cNvPr id="7706" name="Google Shape;7706;p76"/>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nvGrpSpPr>
          <p:cNvPr id="7707" name="Google Shape;7707;p76"/>
          <p:cNvGrpSpPr/>
          <p:nvPr/>
        </p:nvGrpSpPr>
        <p:grpSpPr>
          <a:xfrm>
            <a:off x="1660875" y="2711232"/>
            <a:ext cx="340573" cy="339271"/>
            <a:chOff x="2085450" y="842250"/>
            <a:chExt cx="483700" cy="481850"/>
          </a:xfrm>
        </p:grpSpPr>
        <p:sp>
          <p:nvSpPr>
            <p:cNvPr id="7708" name="Google Shape;7708;p76"/>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09" name="Google Shape;7709;p76"/>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10" name="Google Shape;7710;p76"/>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11" name="Google Shape;7711;p76"/>
          <p:cNvGrpSpPr/>
          <p:nvPr/>
        </p:nvGrpSpPr>
        <p:grpSpPr>
          <a:xfrm>
            <a:off x="2089443" y="2711241"/>
            <a:ext cx="339306" cy="339253"/>
            <a:chOff x="2685825" y="840375"/>
            <a:chExt cx="481900" cy="481825"/>
          </a:xfrm>
        </p:grpSpPr>
        <p:sp>
          <p:nvSpPr>
            <p:cNvPr id="7712" name="Google Shape;7712;p76"/>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13" name="Google Shape;7713;p76"/>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14" name="Google Shape;7714;p76"/>
          <p:cNvGrpSpPr/>
          <p:nvPr/>
        </p:nvGrpSpPr>
        <p:grpSpPr>
          <a:xfrm>
            <a:off x="2501104" y="2710924"/>
            <a:ext cx="350431" cy="339887"/>
            <a:chOff x="3270675" y="841800"/>
            <a:chExt cx="497700" cy="482725"/>
          </a:xfrm>
        </p:grpSpPr>
        <p:sp>
          <p:nvSpPr>
            <p:cNvPr id="7715" name="Google Shape;7715;p76"/>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16" name="Google Shape;7716;p76"/>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17" name="Google Shape;7717;p76"/>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sp>
        <p:nvSpPr>
          <p:cNvPr id="7718" name="Google Shape;7718;p76"/>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nvGrpSpPr>
          <p:cNvPr id="7719" name="Google Shape;7719;p76"/>
          <p:cNvGrpSpPr/>
          <p:nvPr/>
        </p:nvGrpSpPr>
        <p:grpSpPr>
          <a:xfrm>
            <a:off x="3337249" y="2731783"/>
            <a:ext cx="339253" cy="298169"/>
            <a:chOff x="4467200" y="877100"/>
            <a:chExt cx="481825" cy="423475"/>
          </a:xfrm>
        </p:grpSpPr>
        <p:sp>
          <p:nvSpPr>
            <p:cNvPr id="7720" name="Google Shape;7720;p76"/>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21" name="Google Shape;7721;p76"/>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22" name="Google Shape;7722;p76"/>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23" name="Google Shape;7723;p76"/>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24" name="Google Shape;7724;p76"/>
          <p:cNvGrpSpPr/>
          <p:nvPr/>
        </p:nvGrpSpPr>
        <p:grpSpPr>
          <a:xfrm>
            <a:off x="3752140" y="2711232"/>
            <a:ext cx="354778" cy="339271"/>
            <a:chOff x="5045500" y="842250"/>
            <a:chExt cx="503875" cy="481850"/>
          </a:xfrm>
        </p:grpSpPr>
        <p:sp>
          <p:nvSpPr>
            <p:cNvPr id="7725" name="Google Shape;7725;p76"/>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26" name="Google Shape;7726;p76"/>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27" name="Google Shape;7727;p76"/>
          <p:cNvGrpSpPr/>
          <p:nvPr/>
        </p:nvGrpSpPr>
        <p:grpSpPr>
          <a:xfrm>
            <a:off x="4174987" y="2737451"/>
            <a:ext cx="336965" cy="286833"/>
            <a:chOff x="5645200" y="879425"/>
            <a:chExt cx="478575" cy="407375"/>
          </a:xfrm>
        </p:grpSpPr>
        <p:sp>
          <p:nvSpPr>
            <p:cNvPr id="7728" name="Google Shape;7728;p76"/>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29" name="Google Shape;7729;p76"/>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30" name="Google Shape;7730;p76"/>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31" name="Google Shape;7731;p76"/>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32" name="Google Shape;7732;p76"/>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33" name="Google Shape;7733;p76"/>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34" name="Google Shape;7734;p76"/>
          <p:cNvGrpSpPr/>
          <p:nvPr/>
        </p:nvGrpSpPr>
        <p:grpSpPr>
          <a:xfrm>
            <a:off x="4611062" y="2711241"/>
            <a:ext cx="298186" cy="339253"/>
            <a:chOff x="6264525" y="842250"/>
            <a:chExt cx="423500" cy="481825"/>
          </a:xfrm>
        </p:grpSpPr>
        <p:sp>
          <p:nvSpPr>
            <p:cNvPr id="7735" name="Google Shape;7735;p76"/>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36" name="Google Shape;7736;p76"/>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37" name="Google Shape;7737;p76"/>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38" name="Google Shape;7738;p76"/>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39" name="Google Shape;7739;p76"/>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40" name="Google Shape;7740;p76"/>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41" name="Google Shape;7741;p76"/>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42" name="Google Shape;7742;p76"/>
          <p:cNvGrpSpPr/>
          <p:nvPr/>
        </p:nvGrpSpPr>
        <p:grpSpPr>
          <a:xfrm>
            <a:off x="829350" y="3125895"/>
            <a:ext cx="339253" cy="339253"/>
            <a:chOff x="900750" y="1436075"/>
            <a:chExt cx="481825" cy="481825"/>
          </a:xfrm>
        </p:grpSpPr>
        <p:sp>
          <p:nvSpPr>
            <p:cNvPr id="7743" name="Google Shape;7743;p76"/>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44" name="Google Shape;7744;p76"/>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45" name="Google Shape;7745;p76"/>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46" name="Google Shape;7746;p76"/>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47" name="Google Shape;7747;p76"/>
          <p:cNvGrpSpPr/>
          <p:nvPr/>
        </p:nvGrpSpPr>
        <p:grpSpPr>
          <a:xfrm>
            <a:off x="1247198" y="3186183"/>
            <a:ext cx="339253" cy="218676"/>
            <a:chOff x="1492675" y="1520750"/>
            <a:chExt cx="481825" cy="310575"/>
          </a:xfrm>
        </p:grpSpPr>
        <p:sp>
          <p:nvSpPr>
            <p:cNvPr id="7748" name="Google Shape;7748;p76"/>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49" name="Google Shape;7749;p76"/>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50" name="Google Shape;7750;p76"/>
          <p:cNvGrpSpPr/>
          <p:nvPr/>
        </p:nvGrpSpPr>
        <p:grpSpPr>
          <a:xfrm>
            <a:off x="1654995" y="3125877"/>
            <a:ext cx="352332" cy="339288"/>
            <a:chOff x="2071000" y="1435025"/>
            <a:chExt cx="500400" cy="481875"/>
          </a:xfrm>
        </p:grpSpPr>
        <p:sp>
          <p:nvSpPr>
            <p:cNvPr id="7751" name="Google Shape;7751;p76"/>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52" name="Google Shape;7752;p76"/>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53" name="Google Shape;7753;p76"/>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54" name="Google Shape;7754;p76"/>
          <p:cNvGrpSpPr/>
          <p:nvPr/>
        </p:nvGrpSpPr>
        <p:grpSpPr>
          <a:xfrm>
            <a:off x="2083159" y="3146709"/>
            <a:ext cx="351874" cy="297623"/>
            <a:chOff x="2678350" y="1464650"/>
            <a:chExt cx="499750" cy="422700"/>
          </a:xfrm>
        </p:grpSpPr>
        <p:sp>
          <p:nvSpPr>
            <p:cNvPr id="7755" name="Google Shape;7755;p76"/>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56" name="Google Shape;7756;p76"/>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57" name="Google Shape;7757;p76"/>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58" name="Google Shape;7758;p76"/>
          <p:cNvGrpSpPr/>
          <p:nvPr/>
        </p:nvGrpSpPr>
        <p:grpSpPr>
          <a:xfrm>
            <a:off x="2506692" y="3125895"/>
            <a:ext cx="339253" cy="339253"/>
            <a:chOff x="3271200" y="1435075"/>
            <a:chExt cx="481825" cy="481825"/>
          </a:xfrm>
        </p:grpSpPr>
        <p:sp>
          <p:nvSpPr>
            <p:cNvPr id="7759" name="Google Shape;7759;p76"/>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60" name="Google Shape;7760;p76"/>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61" name="Google Shape;7761;p76"/>
          <p:cNvGrpSpPr/>
          <p:nvPr/>
        </p:nvGrpSpPr>
        <p:grpSpPr>
          <a:xfrm>
            <a:off x="2917165" y="3125877"/>
            <a:ext cx="343442" cy="339288"/>
            <a:chOff x="3858100" y="1435075"/>
            <a:chExt cx="487775" cy="481875"/>
          </a:xfrm>
        </p:grpSpPr>
        <p:sp>
          <p:nvSpPr>
            <p:cNvPr id="7762" name="Google Shape;7762;p76"/>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63" name="Google Shape;7763;p76"/>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64" name="Google Shape;7764;p76"/>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65" name="Google Shape;7765;p76"/>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66" name="Google Shape;7766;p76"/>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67" name="Google Shape;7767;p76"/>
          <p:cNvGrpSpPr/>
          <p:nvPr/>
        </p:nvGrpSpPr>
        <p:grpSpPr>
          <a:xfrm>
            <a:off x="3337249" y="3125895"/>
            <a:ext cx="339253" cy="339253"/>
            <a:chOff x="4456875" y="1435075"/>
            <a:chExt cx="481825" cy="481825"/>
          </a:xfrm>
        </p:grpSpPr>
        <p:sp>
          <p:nvSpPr>
            <p:cNvPr id="7768" name="Google Shape;7768;p76"/>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69" name="Google Shape;7769;p76"/>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70" name="Google Shape;7770;p76"/>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71" name="Google Shape;7771;p76"/>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72" name="Google Shape;7772;p76"/>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73" name="Google Shape;7773;p76"/>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74" name="Google Shape;7774;p76"/>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75" name="Google Shape;7775;p76"/>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76" name="Google Shape;7776;p76"/>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77" name="Google Shape;7777;p76"/>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78" name="Google Shape;7778;p76"/>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79" name="Google Shape;7779;p76"/>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80" name="Google Shape;7780;p76"/>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81" name="Google Shape;7781;p76"/>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82" name="Google Shape;7782;p76"/>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83" name="Google Shape;7783;p76"/>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84" name="Google Shape;7784;p76"/>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85" name="Google Shape;7785;p76"/>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86" name="Google Shape;7786;p76"/>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87" name="Google Shape;7787;p76"/>
          <p:cNvGrpSpPr/>
          <p:nvPr/>
        </p:nvGrpSpPr>
        <p:grpSpPr>
          <a:xfrm>
            <a:off x="3758239" y="3125886"/>
            <a:ext cx="342580" cy="339271"/>
            <a:chOff x="5049725" y="1435050"/>
            <a:chExt cx="486550" cy="481850"/>
          </a:xfrm>
        </p:grpSpPr>
        <p:sp>
          <p:nvSpPr>
            <p:cNvPr id="7788" name="Google Shape;7788;p76"/>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89" name="Google Shape;7789;p76"/>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90" name="Google Shape;7790;p76"/>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91" name="Google Shape;7791;p76"/>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92" name="Google Shape;7792;p76"/>
          <p:cNvGrpSpPr/>
          <p:nvPr/>
        </p:nvGrpSpPr>
        <p:grpSpPr>
          <a:xfrm>
            <a:off x="4173790" y="3125895"/>
            <a:ext cx="339359" cy="339253"/>
            <a:chOff x="5642475" y="1435075"/>
            <a:chExt cx="481975" cy="481825"/>
          </a:xfrm>
        </p:grpSpPr>
        <p:sp>
          <p:nvSpPr>
            <p:cNvPr id="7793" name="Google Shape;7793;p76"/>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94" name="Google Shape;7794;p76"/>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95" name="Google Shape;7795;p76"/>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796" name="Google Shape;7796;p76"/>
          <p:cNvGrpSpPr/>
          <p:nvPr/>
        </p:nvGrpSpPr>
        <p:grpSpPr>
          <a:xfrm>
            <a:off x="4588276" y="3125886"/>
            <a:ext cx="343759" cy="339271"/>
            <a:chOff x="6232000" y="1435050"/>
            <a:chExt cx="488225" cy="481850"/>
          </a:xfrm>
        </p:grpSpPr>
        <p:sp>
          <p:nvSpPr>
            <p:cNvPr id="7797" name="Google Shape;7797;p76"/>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98" name="Google Shape;7798;p76"/>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799" name="Google Shape;7799;p76"/>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00" name="Google Shape;7800;p76"/>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01" name="Google Shape;7801;p76"/>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02" name="Google Shape;7802;p76"/>
          <p:cNvGrpSpPr/>
          <p:nvPr/>
        </p:nvGrpSpPr>
        <p:grpSpPr>
          <a:xfrm>
            <a:off x="849012" y="3539545"/>
            <a:ext cx="299929" cy="337792"/>
            <a:chOff x="924450" y="2028975"/>
            <a:chExt cx="425975" cy="479750"/>
          </a:xfrm>
        </p:grpSpPr>
        <p:sp>
          <p:nvSpPr>
            <p:cNvPr id="7803" name="Google Shape;7803;p76"/>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04" name="Google Shape;7804;p76"/>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05" name="Google Shape;7805;p76"/>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06" name="Google Shape;7806;p76"/>
          <p:cNvGrpSpPr/>
          <p:nvPr/>
        </p:nvGrpSpPr>
        <p:grpSpPr>
          <a:xfrm>
            <a:off x="1661509" y="3559347"/>
            <a:ext cx="339306" cy="298186"/>
            <a:chOff x="2085450" y="2057100"/>
            <a:chExt cx="481900" cy="423500"/>
          </a:xfrm>
        </p:grpSpPr>
        <p:sp>
          <p:nvSpPr>
            <p:cNvPr id="7807" name="Google Shape;7807;p76"/>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08" name="Google Shape;7808;p76"/>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09" name="Google Shape;7809;p76"/>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10" name="Google Shape;7810;p76"/>
          <p:cNvGrpSpPr/>
          <p:nvPr/>
        </p:nvGrpSpPr>
        <p:grpSpPr>
          <a:xfrm>
            <a:off x="2089442" y="3582592"/>
            <a:ext cx="339306" cy="251698"/>
            <a:chOff x="2678275" y="2090100"/>
            <a:chExt cx="481900" cy="357475"/>
          </a:xfrm>
        </p:grpSpPr>
        <p:sp>
          <p:nvSpPr>
            <p:cNvPr id="7811" name="Google Shape;7811;p76"/>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12" name="Google Shape;7812;p76"/>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13" name="Google Shape;7813;p76"/>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14" name="Google Shape;7814;p76"/>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15" name="Google Shape;7815;p76"/>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16" name="Google Shape;7816;p76"/>
          <p:cNvGrpSpPr/>
          <p:nvPr/>
        </p:nvGrpSpPr>
        <p:grpSpPr>
          <a:xfrm>
            <a:off x="2566646" y="3594790"/>
            <a:ext cx="219345" cy="227301"/>
            <a:chOff x="3357325" y="2093500"/>
            <a:chExt cx="311525" cy="322825"/>
          </a:xfrm>
        </p:grpSpPr>
        <p:sp>
          <p:nvSpPr>
            <p:cNvPr id="7817" name="Google Shape;7817;p76"/>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18" name="Google Shape;7818;p76"/>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19" name="Google Shape;7819;p76"/>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sp>
        <p:nvSpPr>
          <p:cNvPr id="7820" name="Google Shape;7820;p76"/>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nvGrpSpPr>
          <p:cNvPr id="7821" name="Google Shape;7821;p76"/>
          <p:cNvGrpSpPr/>
          <p:nvPr/>
        </p:nvGrpSpPr>
        <p:grpSpPr>
          <a:xfrm>
            <a:off x="3360836" y="3538814"/>
            <a:ext cx="292078" cy="339253"/>
            <a:chOff x="4492800" y="2027925"/>
            <a:chExt cx="414825" cy="481825"/>
          </a:xfrm>
        </p:grpSpPr>
        <p:sp>
          <p:nvSpPr>
            <p:cNvPr id="7822" name="Google Shape;7822;p76"/>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23" name="Google Shape;7823;p76"/>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24" name="Google Shape;7824;p76"/>
          <p:cNvGrpSpPr/>
          <p:nvPr/>
        </p:nvGrpSpPr>
        <p:grpSpPr>
          <a:xfrm>
            <a:off x="3759928" y="3538805"/>
            <a:ext cx="339200" cy="339271"/>
            <a:chOff x="5049725" y="2027900"/>
            <a:chExt cx="481750" cy="481850"/>
          </a:xfrm>
        </p:grpSpPr>
        <p:sp>
          <p:nvSpPr>
            <p:cNvPr id="7825" name="Google Shape;7825;p76"/>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26" name="Google Shape;7826;p76"/>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27" name="Google Shape;7827;p76"/>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28" name="Google Shape;7828;p76"/>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29" name="Google Shape;7829;p76"/>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30" name="Google Shape;7830;p76"/>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31" name="Google Shape;7831;p76"/>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32" name="Google Shape;7832;p76"/>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33" name="Google Shape;7833;p76"/>
          <p:cNvGrpSpPr/>
          <p:nvPr/>
        </p:nvGrpSpPr>
        <p:grpSpPr>
          <a:xfrm>
            <a:off x="4233524" y="3538893"/>
            <a:ext cx="219890" cy="339095"/>
            <a:chOff x="5726350" y="2028150"/>
            <a:chExt cx="312300" cy="481600"/>
          </a:xfrm>
        </p:grpSpPr>
        <p:sp>
          <p:nvSpPr>
            <p:cNvPr id="7834" name="Google Shape;7834;p76"/>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35" name="Google Shape;7835;p76"/>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36" name="Google Shape;7836;p76"/>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37" name="Google Shape;7837;p76"/>
          <p:cNvGrpSpPr/>
          <p:nvPr/>
        </p:nvGrpSpPr>
        <p:grpSpPr>
          <a:xfrm>
            <a:off x="4593715" y="3542000"/>
            <a:ext cx="332881" cy="332881"/>
            <a:chOff x="6239925" y="2032450"/>
            <a:chExt cx="472775" cy="472775"/>
          </a:xfrm>
        </p:grpSpPr>
        <p:sp>
          <p:nvSpPr>
            <p:cNvPr id="7838" name="Google Shape;7838;p76"/>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39" name="Google Shape;7839;p76"/>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40" name="Google Shape;7840;p76"/>
          <p:cNvGrpSpPr/>
          <p:nvPr/>
        </p:nvGrpSpPr>
        <p:grpSpPr>
          <a:xfrm>
            <a:off x="5042807" y="2364092"/>
            <a:ext cx="334641" cy="185425"/>
            <a:chOff x="903075" y="2730000"/>
            <a:chExt cx="475275" cy="263350"/>
          </a:xfrm>
        </p:grpSpPr>
        <p:sp>
          <p:nvSpPr>
            <p:cNvPr id="7841" name="Google Shape;7841;p76"/>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42" name="Google Shape;7842;p76"/>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43" name="Google Shape;7843;p76"/>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44" name="Google Shape;7844;p76"/>
          <p:cNvGrpSpPr/>
          <p:nvPr/>
        </p:nvGrpSpPr>
        <p:grpSpPr>
          <a:xfrm>
            <a:off x="1247198" y="3538814"/>
            <a:ext cx="339253" cy="339253"/>
            <a:chOff x="1492675" y="2027925"/>
            <a:chExt cx="481825" cy="481825"/>
          </a:xfrm>
        </p:grpSpPr>
        <p:sp>
          <p:nvSpPr>
            <p:cNvPr id="7845" name="Google Shape;7845;p76"/>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46" name="Google Shape;7846;p76"/>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47" name="Google Shape;7847;p76"/>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48" name="Google Shape;7848;p76"/>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49" name="Google Shape;7849;p76"/>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50" name="Google Shape;7850;p76"/>
          <p:cNvGrpSpPr/>
          <p:nvPr/>
        </p:nvGrpSpPr>
        <p:grpSpPr>
          <a:xfrm>
            <a:off x="5473575" y="2287178"/>
            <a:ext cx="339253" cy="339253"/>
            <a:chOff x="1492675" y="2620775"/>
            <a:chExt cx="481825" cy="481825"/>
          </a:xfrm>
        </p:grpSpPr>
        <p:sp>
          <p:nvSpPr>
            <p:cNvPr id="7851" name="Google Shape;7851;p76"/>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52" name="Google Shape;7852;p76"/>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sp>
        <p:nvSpPr>
          <p:cNvPr id="7853" name="Google Shape;7853;p76"/>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nvGrpSpPr>
          <p:cNvPr id="7854" name="Google Shape;7854;p76"/>
          <p:cNvGrpSpPr/>
          <p:nvPr/>
        </p:nvGrpSpPr>
        <p:grpSpPr>
          <a:xfrm>
            <a:off x="6297328" y="2303161"/>
            <a:ext cx="333585" cy="307287"/>
            <a:chOff x="2682350" y="2643425"/>
            <a:chExt cx="473775" cy="436425"/>
          </a:xfrm>
        </p:grpSpPr>
        <p:sp>
          <p:nvSpPr>
            <p:cNvPr id="7855" name="Google Shape;7855;p76"/>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56" name="Google Shape;7856;p76"/>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57" name="Google Shape;7857;p76"/>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58" name="Google Shape;7858;p76"/>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59" name="Google Shape;7859;p76"/>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60" name="Google Shape;7860;p76"/>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61" name="Google Shape;7861;p76"/>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62" name="Google Shape;7862;p76"/>
          <p:cNvGrpSpPr/>
          <p:nvPr/>
        </p:nvGrpSpPr>
        <p:grpSpPr>
          <a:xfrm>
            <a:off x="6762818" y="2287178"/>
            <a:ext cx="238531" cy="339253"/>
            <a:chOff x="3342725" y="2620775"/>
            <a:chExt cx="338775" cy="481825"/>
          </a:xfrm>
        </p:grpSpPr>
        <p:sp>
          <p:nvSpPr>
            <p:cNvPr id="7863" name="Google Shape;7863;p76"/>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64" name="Google Shape;7864;p76"/>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65" name="Google Shape;7865;p76"/>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66" name="Google Shape;7866;p76"/>
          <p:cNvGrpSpPr/>
          <p:nvPr/>
        </p:nvGrpSpPr>
        <p:grpSpPr>
          <a:xfrm>
            <a:off x="7156568" y="2287178"/>
            <a:ext cx="278296" cy="339253"/>
            <a:chOff x="3907325" y="2620775"/>
            <a:chExt cx="395250" cy="481825"/>
          </a:xfrm>
        </p:grpSpPr>
        <p:sp>
          <p:nvSpPr>
            <p:cNvPr id="7867" name="Google Shape;7867;p76"/>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68" name="Google Shape;7868;p76"/>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69" name="Google Shape;7869;p76"/>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70" name="Google Shape;7870;p76"/>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71" name="Google Shape;7871;p76"/>
          <p:cNvGrpSpPr/>
          <p:nvPr/>
        </p:nvGrpSpPr>
        <p:grpSpPr>
          <a:xfrm>
            <a:off x="7549755" y="2297783"/>
            <a:ext cx="339253" cy="318042"/>
            <a:chOff x="4456875" y="2635825"/>
            <a:chExt cx="481825" cy="451700"/>
          </a:xfrm>
        </p:grpSpPr>
        <p:sp>
          <p:nvSpPr>
            <p:cNvPr id="7872" name="Google Shape;7872;p76"/>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73" name="Google Shape;7873;p76"/>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74" name="Google Shape;7874;p76"/>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75" name="Google Shape;7875;p76"/>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76" name="Google Shape;7876;p76"/>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77" name="Google Shape;7877;p76"/>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78" name="Google Shape;7878;p76"/>
          <p:cNvGrpSpPr/>
          <p:nvPr/>
        </p:nvGrpSpPr>
        <p:grpSpPr>
          <a:xfrm>
            <a:off x="7974679" y="2297783"/>
            <a:ext cx="339253" cy="318042"/>
            <a:chOff x="5049725" y="2635825"/>
            <a:chExt cx="481825" cy="451700"/>
          </a:xfrm>
        </p:grpSpPr>
        <p:sp>
          <p:nvSpPr>
            <p:cNvPr id="7879" name="Google Shape;7879;p76"/>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80" name="Google Shape;7880;p76"/>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81" name="Google Shape;7881;p76"/>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82" name="Google Shape;7882;p76"/>
          <p:cNvGrpSpPr/>
          <p:nvPr/>
        </p:nvGrpSpPr>
        <p:grpSpPr>
          <a:xfrm>
            <a:off x="2375386" y="3952243"/>
            <a:ext cx="338566" cy="338373"/>
            <a:chOff x="5643000" y="2621375"/>
            <a:chExt cx="480850" cy="480575"/>
          </a:xfrm>
        </p:grpSpPr>
        <p:sp>
          <p:nvSpPr>
            <p:cNvPr id="7883" name="Google Shape;7883;p76"/>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84" name="Google Shape;7884;p76"/>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85" name="Google Shape;7885;p76"/>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86" name="Google Shape;7886;p76"/>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87" name="Google Shape;7887;p76"/>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88" name="Google Shape;7888;p76"/>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89" name="Google Shape;7889;p76"/>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890" name="Google Shape;7890;p76"/>
          <p:cNvGrpSpPr/>
          <p:nvPr/>
        </p:nvGrpSpPr>
        <p:grpSpPr>
          <a:xfrm>
            <a:off x="4192782" y="3951803"/>
            <a:ext cx="339359" cy="339253"/>
            <a:chOff x="6235250" y="2620775"/>
            <a:chExt cx="481975" cy="481825"/>
          </a:xfrm>
        </p:grpSpPr>
        <p:sp>
          <p:nvSpPr>
            <p:cNvPr id="7891" name="Google Shape;7891;p76"/>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92" name="Google Shape;7892;p76"/>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93" name="Google Shape;7893;p76"/>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94" name="Google Shape;7894;p76"/>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95" name="Google Shape;7895;p76"/>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sp>
        <p:nvSpPr>
          <p:cNvPr id="7896" name="Google Shape;7896;p76"/>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nvGrpSpPr>
          <p:cNvPr id="7897" name="Google Shape;7897;p76"/>
          <p:cNvGrpSpPr/>
          <p:nvPr/>
        </p:nvGrpSpPr>
        <p:grpSpPr>
          <a:xfrm>
            <a:off x="5472652" y="2711317"/>
            <a:ext cx="341101" cy="339253"/>
            <a:chOff x="1535000" y="3223325"/>
            <a:chExt cx="484450" cy="481825"/>
          </a:xfrm>
        </p:grpSpPr>
        <p:sp>
          <p:nvSpPr>
            <p:cNvPr id="7898" name="Google Shape;7898;p76"/>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899" name="Google Shape;7899;p76"/>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00" name="Google Shape;7900;p76"/>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01" name="Google Shape;7901;p76"/>
          <p:cNvGrpSpPr/>
          <p:nvPr/>
        </p:nvGrpSpPr>
        <p:grpSpPr>
          <a:xfrm>
            <a:off x="5880219" y="2746618"/>
            <a:ext cx="339253" cy="268649"/>
            <a:chOff x="2085525" y="3263750"/>
            <a:chExt cx="481825" cy="381550"/>
          </a:xfrm>
        </p:grpSpPr>
        <p:sp>
          <p:nvSpPr>
            <p:cNvPr id="7902" name="Google Shape;7902;p76"/>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03" name="Google Shape;7903;p76"/>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sp>
        <p:nvSpPr>
          <p:cNvPr id="7904" name="Google Shape;7904;p76"/>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nvGrpSpPr>
          <p:cNvPr id="7905" name="Google Shape;7905;p76"/>
          <p:cNvGrpSpPr/>
          <p:nvPr/>
        </p:nvGrpSpPr>
        <p:grpSpPr>
          <a:xfrm>
            <a:off x="6711982" y="2711308"/>
            <a:ext cx="340204" cy="339271"/>
            <a:chOff x="3270450" y="3213625"/>
            <a:chExt cx="483175" cy="481850"/>
          </a:xfrm>
        </p:grpSpPr>
        <p:sp>
          <p:nvSpPr>
            <p:cNvPr id="7906" name="Google Shape;7906;p76"/>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07" name="Google Shape;7907;p76"/>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08" name="Google Shape;7908;p76"/>
          <p:cNvGrpSpPr/>
          <p:nvPr/>
        </p:nvGrpSpPr>
        <p:grpSpPr>
          <a:xfrm>
            <a:off x="7211250" y="2711317"/>
            <a:ext cx="168931" cy="339253"/>
            <a:chOff x="3984950" y="3213600"/>
            <a:chExt cx="239925" cy="481825"/>
          </a:xfrm>
        </p:grpSpPr>
        <p:sp>
          <p:nvSpPr>
            <p:cNvPr id="7909" name="Google Shape;7909;p76"/>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10" name="Google Shape;7910;p76"/>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sp>
        <p:nvSpPr>
          <p:cNvPr id="7911" name="Google Shape;7911;p76"/>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12" name="Google Shape;7912;p76"/>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nvGrpSpPr>
          <p:cNvPr id="7913" name="Google Shape;7913;p76"/>
          <p:cNvGrpSpPr/>
          <p:nvPr/>
        </p:nvGrpSpPr>
        <p:grpSpPr>
          <a:xfrm>
            <a:off x="1874281" y="3981487"/>
            <a:ext cx="355218" cy="279880"/>
            <a:chOff x="5629975" y="3255775"/>
            <a:chExt cx="504500" cy="397500"/>
          </a:xfrm>
        </p:grpSpPr>
        <p:sp>
          <p:nvSpPr>
            <p:cNvPr id="7914" name="Google Shape;7914;p76"/>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15" name="Google Shape;7915;p76"/>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16" name="Google Shape;7916;p76"/>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17" name="Google Shape;7917;p76"/>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18" name="Google Shape;7918;p76"/>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19" name="Google Shape;7919;p76"/>
          <p:cNvGrpSpPr/>
          <p:nvPr/>
        </p:nvGrpSpPr>
        <p:grpSpPr>
          <a:xfrm>
            <a:off x="3755839" y="3981593"/>
            <a:ext cx="340256" cy="279669"/>
            <a:chOff x="6234950" y="3255925"/>
            <a:chExt cx="483250" cy="397200"/>
          </a:xfrm>
        </p:grpSpPr>
        <p:sp>
          <p:nvSpPr>
            <p:cNvPr id="7920" name="Google Shape;7920;p76"/>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21" name="Google Shape;7921;p76"/>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22" name="Google Shape;7922;p76"/>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23" name="Google Shape;7923;p76"/>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24" name="Google Shape;7924;p76"/>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25" name="Google Shape;7925;p76"/>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26" name="Google Shape;7926;p76"/>
          <p:cNvGrpSpPr/>
          <p:nvPr/>
        </p:nvGrpSpPr>
        <p:grpSpPr>
          <a:xfrm>
            <a:off x="5051107" y="3125970"/>
            <a:ext cx="318042" cy="339253"/>
            <a:chOff x="914900" y="3806450"/>
            <a:chExt cx="451700" cy="481825"/>
          </a:xfrm>
        </p:grpSpPr>
        <p:sp>
          <p:nvSpPr>
            <p:cNvPr id="7927" name="Google Shape;7927;p76"/>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28" name="Google Shape;7928;p76"/>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29" name="Google Shape;7929;p76"/>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30" name="Google Shape;7930;p76"/>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31" name="Google Shape;7931;p76"/>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32" name="Google Shape;7932;p76"/>
          <p:cNvGrpSpPr/>
          <p:nvPr/>
        </p:nvGrpSpPr>
        <p:grpSpPr>
          <a:xfrm>
            <a:off x="5470028" y="3125785"/>
            <a:ext cx="346347" cy="339623"/>
            <a:chOff x="1490050" y="3805975"/>
            <a:chExt cx="491900" cy="482350"/>
          </a:xfrm>
        </p:grpSpPr>
        <p:sp>
          <p:nvSpPr>
            <p:cNvPr id="7933" name="Google Shape;7933;p76"/>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34" name="Google Shape;7934;p76"/>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35" name="Google Shape;7935;p76"/>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36" name="Google Shape;7936;p76"/>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37" name="Google Shape;7937;p76"/>
          <p:cNvGrpSpPr/>
          <p:nvPr/>
        </p:nvGrpSpPr>
        <p:grpSpPr>
          <a:xfrm>
            <a:off x="5893896" y="3125970"/>
            <a:ext cx="311899" cy="339253"/>
            <a:chOff x="2104275" y="3806450"/>
            <a:chExt cx="442975" cy="481825"/>
          </a:xfrm>
        </p:grpSpPr>
        <p:sp>
          <p:nvSpPr>
            <p:cNvPr id="7938" name="Google Shape;7938;p76"/>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39" name="Google Shape;7939;p76"/>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40" name="Google Shape;7940;p76"/>
          <p:cNvGrpSpPr/>
          <p:nvPr/>
        </p:nvGrpSpPr>
        <p:grpSpPr>
          <a:xfrm>
            <a:off x="6317413" y="3125970"/>
            <a:ext cx="293416" cy="339253"/>
            <a:chOff x="2710875" y="3806450"/>
            <a:chExt cx="416725" cy="481825"/>
          </a:xfrm>
        </p:grpSpPr>
        <p:sp>
          <p:nvSpPr>
            <p:cNvPr id="7941" name="Google Shape;7941;p76"/>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42" name="Google Shape;7942;p76"/>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43" name="Google Shape;7943;p76"/>
          <p:cNvGrpSpPr/>
          <p:nvPr/>
        </p:nvGrpSpPr>
        <p:grpSpPr>
          <a:xfrm>
            <a:off x="6712457" y="3166412"/>
            <a:ext cx="339253" cy="258369"/>
            <a:chOff x="3271200" y="3863875"/>
            <a:chExt cx="481825" cy="366950"/>
          </a:xfrm>
        </p:grpSpPr>
        <p:sp>
          <p:nvSpPr>
            <p:cNvPr id="7944" name="Google Shape;7944;p76"/>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45" name="Google Shape;7945;p76"/>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46" name="Google Shape;7946;p76"/>
          <p:cNvGrpSpPr/>
          <p:nvPr/>
        </p:nvGrpSpPr>
        <p:grpSpPr>
          <a:xfrm>
            <a:off x="7147952" y="3126199"/>
            <a:ext cx="295528" cy="338795"/>
            <a:chOff x="3895050" y="3806775"/>
            <a:chExt cx="419725" cy="481175"/>
          </a:xfrm>
        </p:grpSpPr>
        <p:sp>
          <p:nvSpPr>
            <p:cNvPr id="7947" name="Google Shape;7947;p76"/>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48" name="Google Shape;7948;p76"/>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49" name="Google Shape;7949;p76"/>
          <p:cNvGrpSpPr/>
          <p:nvPr/>
        </p:nvGrpSpPr>
        <p:grpSpPr>
          <a:xfrm>
            <a:off x="7551234" y="3125979"/>
            <a:ext cx="336296" cy="339235"/>
            <a:chOff x="4464775" y="3806475"/>
            <a:chExt cx="477625" cy="481800"/>
          </a:xfrm>
        </p:grpSpPr>
        <p:sp>
          <p:nvSpPr>
            <p:cNvPr id="7950" name="Google Shape;7950;p76"/>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51" name="Google Shape;7951;p76"/>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52" name="Google Shape;7952;p76"/>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53" name="Google Shape;7953;p76"/>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54" name="Google Shape;7954;p76"/>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55" name="Google Shape;7955;p76"/>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56" name="Google Shape;7956;p76"/>
          <p:cNvGrpSpPr/>
          <p:nvPr/>
        </p:nvGrpSpPr>
        <p:grpSpPr>
          <a:xfrm>
            <a:off x="7974679" y="3125970"/>
            <a:ext cx="339253" cy="339253"/>
            <a:chOff x="5049725" y="3806450"/>
            <a:chExt cx="481825" cy="481825"/>
          </a:xfrm>
        </p:grpSpPr>
        <p:sp>
          <p:nvSpPr>
            <p:cNvPr id="7957" name="Google Shape;7957;p76"/>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58" name="Google Shape;7958;p76"/>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59" name="Google Shape;7959;p76"/>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60" name="Google Shape;7960;p76"/>
          <p:cNvGrpSpPr/>
          <p:nvPr/>
        </p:nvGrpSpPr>
        <p:grpSpPr>
          <a:xfrm>
            <a:off x="1461983" y="3951798"/>
            <a:ext cx="339253" cy="339253"/>
            <a:chOff x="5651375" y="3806450"/>
            <a:chExt cx="481825" cy="481825"/>
          </a:xfrm>
        </p:grpSpPr>
        <p:sp>
          <p:nvSpPr>
            <p:cNvPr id="7961" name="Google Shape;7961;p76"/>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62" name="Google Shape;7962;p76"/>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63" name="Google Shape;7963;p76"/>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64" name="Google Shape;7964;p76"/>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65" name="Google Shape;7965;p76"/>
          <p:cNvGrpSpPr/>
          <p:nvPr/>
        </p:nvGrpSpPr>
        <p:grpSpPr>
          <a:xfrm>
            <a:off x="3360663" y="3953787"/>
            <a:ext cx="298503" cy="335275"/>
            <a:chOff x="6264300" y="3809300"/>
            <a:chExt cx="423950" cy="476175"/>
          </a:xfrm>
        </p:grpSpPr>
        <p:sp>
          <p:nvSpPr>
            <p:cNvPr id="7966" name="Google Shape;7966;p76"/>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67" name="Google Shape;7967;p76"/>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68" name="Google Shape;7968;p76"/>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69" name="Google Shape;7969;p76"/>
          <p:cNvGrpSpPr/>
          <p:nvPr/>
        </p:nvGrpSpPr>
        <p:grpSpPr>
          <a:xfrm>
            <a:off x="5039841" y="3538881"/>
            <a:ext cx="340573" cy="339271"/>
            <a:chOff x="898875" y="4399275"/>
            <a:chExt cx="483700" cy="481850"/>
          </a:xfrm>
        </p:grpSpPr>
        <p:sp>
          <p:nvSpPr>
            <p:cNvPr id="7970" name="Google Shape;7970;p76"/>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71" name="Google Shape;7971;p76"/>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72" name="Google Shape;7972;p76"/>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73" name="Google Shape;7973;p76"/>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74" name="Google Shape;7974;p76"/>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75" name="Google Shape;7975;p76"/>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76" name="Google Shape;7976;p76"/>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77" name="Google Shape;7977;p76"/>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78" name="Google Shape;7978;p76"/>
          <p:cNvGrpSpPr/>
          <p:nvPr/>
        </p:nvGrpSpPr>
        <p:grpSpPr>
          <a:xfrm>
            <a:off x="5473575" y="3554133"/>
            <a:ext cx="339253" cy="308765"/>
            <a:chOff x="1492675" y="4420975"/>
            <a:chExt cx="481825" cy="438525"/>
          </a:xfrm>
        </p:grpSpPr>
        <p:sp>
          <p:nvSpPr>
            <p:cNvPr id="7979" name="Google Shape;7979;p76"/>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80" name="Google Shape;7980;p76"/>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81" name="Google Shape;7981;p76"/>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82" name="Google Shape;7982;p76"/>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83" name="Google Shape;7983;p76"/>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84" name="Google Shape;7984;p76"/>
          <p:cNvGrpSpPr/>
          <p:nvPr/>
        </p:nvGrpSpPr>
        <p:grpSpPr>
          <a:xfrm>
            <a:off x="5878556" y="3539558"/>
            <a:ext cx="342580" cy="337915"/>
            <a:chOff x="2084100" y="4400250"/>
            <a:chExt cx="486550" cy="479925"/>
          </a:xfrm>
        </p:grpSpPr>
        <p:sp>
          <p:nvSpPr>
            <p:cNvPr id="7985" name="Google Shape;7985;p76"/>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86" name="Google Shape;7986;p76"/>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87" name="Google Shape;7987;p76"/>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88" name="Google Shape;7988;p76"/>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89" name="Google Shape;7989;p76"/>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90" name="Google Shape;7990;p76"/>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7991" name="Google Shape;7991;p76"/>
          <p:cNvGrpSpPr/>
          <p:nvPr/>
        </p:nvGrpSpPr>
        <p:grpSpPr>
          <a:xfrm>
            <a:off x="6315036" y="3538907"/>
            <a:ext cx="298169" cy="339218"/>
            <a:chOff x="2707950" y="4399325"/>
            <a:chExt cx="423475" cy="481775"/>
          </a:xfrm>
        </p:grpSpPr>
        <p:sp>
          <p:nvSpPr>
            <p:cNvPr id="7992" name="Google Shape;7992;p76"/>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93" name="Google Shape;7993;p76"/>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94" name="Google Shape;7994;p76"/>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95" name="Google Shape;7995;p76"/>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96" name="Google Shape;7996;p76"/>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97" name="Google Shape;7997;p76"/>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98" name="Google Shape;7998;p76"/>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7999" name="Google Shape;7999;p76"/>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00" name="Google Shape;8000;p76"/>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01" name="Google Shape;8001;p76"/>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02" name="Google Shape;8002;p76"/>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03" name="Google Shape;8003;p76"/>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04" name="Google Shape;8004;p76"/>
          <p:cNvGrpSpPr/>
          <p:nvPr/>
        </p:nvGrpSpPr>
        <p:grpSpPr>
          <a:xfrm>
            <a:off x="6744555" y="3538881"/>
            <a:ext cx="275057" cy="339271"/>
            <a:chOff x="3330525" y="4399275"/>
            <a:chExt cx="390650" cy="481850"/>
          </a:xfrm>
        </p:grpSpPr>
        <p:sp>
          <p:nvSpPr>
            <p:cNvPr id="8005" name="Google Shape;8005;p76"/>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06" name="Google Shape;8006;p76"/>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07" name="Google Shape;8007;p76"/>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08" name="Google Shape;8008;p76"/>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09" name="Google Shape;8009;p76"/>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10" name="Google Shape;8010;p76"/>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11" name="Google Shape;8011;p76"/>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12" name="Google Shape;8012;p76"/>
          <p:cNvGrpSpPr/>
          <p:nvPr/>
        </p:nvGrpSpPr>
        <p:grpSpPr>
          <a:xfrm>
            <a:off x="7169084" y="3538890"/>
            <a:ext cx="253265" cy="339253"/>
            <a:chOff x="3938800" y="4399275"/>
            <a:chExt cx="359700" cy="481825"/>
          </a:xfrm>
        </p:grpSpPr>
        <p:sp>
          <p:nvSpPr>
            <p:cNvPr id="8013" name="Google Shape;8013;p76"/>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14" name="Google Shape;8014;p76"/>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15" name="Google Shape;8015;p76"/>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16" name="Google Shape;8016;p76"/>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17" name="Google Shape;8017;p76"/>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18" name="Google Shape;8018;p76"/>
          <p:cNvGrpSpPr/>
          <p:nvPr/>
        </p:nvGrpSpPr>
        <p:grpSpPr>
          <a:xfrm>
            <a:off x="7639862" y="3538890"/>
            <a:ext cx="159039" cy="339253"/>
            <a:chOff x="4584850" y="4399275"/>
            <a:chExt cx="225875" cy="481825"/>
          </a:xfrm>
        </p:grpSpPr>
        <p:sp>
          <p:nvSpPr>
            <p:cNvPr id="8019" name="Google Shape;8019;p76"/>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20" name="Google Shape;8020;p76"/>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sp>
        <p:nvSpPr>
          <p:cNvPr id="8021" name="Google Shape;8021;p76"/>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nvGrpSpPr>
          <p:cNvPr id="8022" name="Google Shape;8022;p76"/>
          <p:cNvGrpSpPr/>
          <p:nvPr/>
        </p:nvGrpSpPr>
        <p:grpSpPr>
          <a:xfrm>
            <a:off x="1049680" y="3951795"/>
            <a:ext cx="339253" cy="339253"/>
            <a:chOff x="5642550" y="4399275"/>
            <a:chExt cx="481825" cy="481825"/>
          </a:xfrm>
        </p:grpSpPr>
        <p:sp>
          <p:nvSpPr>
            <p:cNvPr id="8023" name="Google Shape;8023;p76"/>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24" name="Google Shape;8024;p76"/>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25" name="Google Shape;8025;p76"/>
          <p:cNvGrpSpPr/>
          <p:nvPr/>
        </p:nvGrpSpPr>
        <p:grpSpPr>
          <a:xfrm>
            <a:off x="2859815" y="3963703"/>
            <a:ext cx="363316" cy="315437"/>
            <a:chOff x="6218300" y="4416175"/>
            <a:chExt cx="516000" cy="448000"/>
          </a:xfrm>
        </p:grpSpPr>
        <p:sp>
          <p:nvSpPr>
            <p:cNvPr id="8026" name="Google Shape;8026;p76"/>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27" name="Google Shape;8027;p76"/>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28" name="Google Shape;8028;p76"/>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29" name="Google Shape;8029;p76"/>
          <p:cNvGrpSpPr/>
          <p:nvPr/>
        </p:nvGrpSpPr>
        <p:grpSpPr>
          <a:xfrm>
            <a:off x="5918879" y="3951792"/>
            <a:ext cx="339253" cy="339253"/>
            <a:chOff x="899850" y="4992125"/>
            <a:chExt cx="481825" cy="481825"/>
          </a:xfrm>
        </p:grpSpPr>
        <p:sp>
          <p:nvSpPr>
            <p:cNvPr id="8030" name="Google Shape;8030;p76"/>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31" name="Google Shape;8031;p76"/>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32" name="Google Shape;8032;p76"/>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33" name="Google Shape;8033;p76"/>
          <p:cNvGrpSpPr/>
          <p:nvPr/>
        </p:nvGrpSpPr>
        <p:grpSpPr>
          <a:xfrm>
            <a:off x="5461708" y="3951792"/>
            <a:ext cx="339253" cy="339253"/>
            <a:chOff x="1492675" y="4992125"/>
            <a:chExt cx="481825" cy="481825"/>
          </a:xfrm>
        </p:grpSpPr>
        <p:sp>
          <p:nvSpPr>
            <p:cNvPr id="8034" name="Google Shape;8034;p76"/>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35" name="Google Shape;8035;p76"/>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36" name="Google Shape;8036;p76"/>
          <p:cNvGrpSpPr/>
          <p:nvPr/>
        </p:nvGrpSpPr>
        <p:grpSpPr>
          <a:xfrm>
            <a:off x="5004462" y="3951792"/>
            <a:ext cx="339253" cy="339253"/>
            <a:chOff x="2085525" y="4992125"/>
            <a:chExt cx="481825" cy="481825"/>
          </a:xfrm>
        </p:grpSpPr>
        <p:sp>
          <p:nvSpPr>
            <p:cNvPr id="8037" name="Google Shape;8037;p76"/>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38" name="Google Shape;8038;p76"/>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39" name="Google Shape;8039;p76"/>
          <p:cNvGrpSpPr/>
          <p:nvPr/>
        </p:nvGrpSpPr>
        <p:grpSpPr>
          <a:xfrm>
            <a:off x="6833221" y="3951792"/>
            <a:ext cx="339253" cy="339253"/>
            <a:chOff x="2678350" y="4992125"/>
            <a:chExt cx="481825" cy="481825"/>
          </a:xfrm>
        </p:grpSpPr>
        <p:sp>
          <p:nvSpPr>
            <p:cNvPr id="8040" name="Google Shape;8040;p76"/>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41" name="Google Shape;8041;p76"/>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42" name="Google Shape;8042;p76"/>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43" name="Google Shape;8043;p76"/>
          <p:cNvGrpSpPr/>
          <p:nvPr/>
        </p:nvGrpSpPr>
        <p:grpSpPr>
          <a:xfrm>
            <a:off x="4628816" y="3951792"/>
            <a:ext cx="339253" cy="339253"/>
            <a:chOff x="3271200" y="4992125"/>
            <a:chExt cx="481825" cy="481825"/>
          </a:xfrm>
        </p:grpSpPr>
        <p:sp>
          <p:nvSpPr>
            <p:cNvPr id="8044" name="Google Shape;8044;p76"/>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45" name="Google Shape;8045;p76"/>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46" name="Google Shape;8046;p76"/>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47" name="Google Shape;8047;p76"/>
          <p:cNvGrpSpPr/>
          <p:nvPr/>
        </p:nvGrpSpPr>
        <p:grpSpPr>
          <a:xfrm>
            <a:off x="7290263" y="3952822"/>
            <a:ext cx="339411" cy="337193"/>
            <a:chOff x="3863900" y="4993625"/>
            <a:chExt cx="482050" cy="478900"/>
          </a:xfrm>
        </p:grpSpPr>
        <p:sp>
          <p:nvSpPr>
            <p:cNvPr id="8048" name="Google Shape;8048;p76"/>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49" name="Google Shape;8049;p76"/>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50" name="Google Shape;8050;p76"/>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51" name="Google Shape;8051;p76"/>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52" name="Google Shape;8052;p76"/>
          <p:cNvGrpSpPr/>
          <p:nvPr/>
        </p:nvGrpSpPr>
        <p:grpSpPr>
          <a:xfrm>
            <a:off x="7747437" y="3952822"/>
            <a:ext cx="339411" cy="337193"/>
            <a:chOff x="4456725" y="4993625"/>
            <a:chExt cx="482050" cy="478900"/>
          </a:xfrm>
        </p:grpSpPr>
        <p:sp>
          <p:nvSpPr>
            <p:cNvPr id="8053" name="Google Shape;8053;p76"/>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54" name="Google Shape;8054;p76"/>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55" name="Google Shape;8055;p76"/>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56" name="Google Shape;8056;p76"/>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grpSp>
        <p:nvGrpSpPr>
          <p:cNvPr id="8057" name="Google Shape;8057;p76"/>
          <p:cNvGrpSpPr/>
          <p:nvPr/>
        </p:nvGrpSpPr>
        <p:grpSpPr>
          <a:xfrm>
            <a:off x="6376030" y="3952813"/>
            <a:ext cx="339411" cy="337211"/>
            <a:chOff x="5049575" y="4993600"/>
            <a:chExt cx="482050" cy="478925"/>
          </a:xfrm>
        </p:grpSpPr>
        <p:sp>
          <p:nvSpPr>
            <p:cNvPr id="8058" name="Google Shape;8058;p76"/>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59" name="Google Shape;8059;p76"/>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60" name="Google Shape;8060;p76"/>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sp>
          <p:nvSpPr>
            <p:cNvPr id="8061" name="Google Shape;8061;p76"/>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435D74"/>
                </a:solidFill>
                <a:effectLst/>
                <a:uLnTx/>
                <a:uFillTx/>
                <a:latin typeface="Arial"/>
                <a:cs typeface="Arial"/>
                <a:sym typeface="Arial"/>
              </a:endParaRPr>
            </a:p>
          </p:txBody>
        </p:sp>
      </p:grpSp>
      <p:sp>
        <p:nvSpPr>
          <p:cNvPr id="413" name="Google Shape;9719;p71"/>
          <p:cNvSpPr txBox="1">
            <a:spLocks noGrp="1"/>
          </p:cNvSpPr>
          <p:nvPr>
            <p:ph type="title"/>
          </p:nvPr>
        </p:nvSpPr>
        <p:spPr>
          <a:xfrm>
            <a:off x="1050779" y="804247"/>
            <a:ext cx="7047300" cy="962620"/>
          </a:xfrm>
          <a:prstGeom prst="rect">
            <a:avLst/>
          </a:prstGeom>
        </p:spPr>
        <p:txBody>
          <a:bodyPr spcFirstLastPara="1" wrap="square" lIns="91425" tIns="91425" rIns="91425" bIns="91425" anchor="t" anchorCtr="0">
            <a:noAutofit/>
          </a:bodyPr>
          <a:lstStyle/>
          <a:p>
            <a:pPr lvl="0" rtl="1"/>
            <a:r>
              <a:rPr lang="fa-IR" dirty="0" smtClean="0">
                <a:latin typeface="Shabnam" panose="020B0603030804020204" pitchFamily="34" charset="-78"/>
                <a:cs typeface="Shabnam" panose="020B0603030804020204" pitchFamily="34" charset="-78"/>
              </a:rPr>
              <a:t>مجموعه ی متنوعی از آیکون ها که رنگ و سایز آن ها بدون افت کیفیت قابل تغییر است</a:t>
            </a:r>
            <a:endParaRPr lang="fa-IR" dirty="0">
              <a:latin typeface="Shabnam" panose="020B0603030804020204" pitchFamily="34" charset="-78"/>
              <a:cs typeface="Shabnam" panose="020B0603030804020204" pitchFamily="34" charset="-78"/>
            </a:endParaRPr>
          </a:p>
        </p:txBody>
      </p:sp>
    </p:spTree>
    <p:extLst>
      <p:ext uri="{BB962C8B-B14F-4D97-AF65-F5344CB8AC3E}">
        <p14:creationId xmlns:p14="http://schemas.microsoft.com/office/powerpoint/2010/main" val="4266524564"/>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067"/>
        <p:cNvGrpSpPr/>
        <p:nvPr/>
      </p:nvGrpSpPr>
      <p:grpSpPr>
        <a:xfrm>
          <a:off x="0" y="0"/>
          <a:ext cx="0" cy="0"/>
          <a:chOff x="0" y="0"/>
          <a:chExt cx="0" cy="0"/>
        </a:xfrm>
      </p:grpSpPr>
      <p:grpSp>
        <p:nvGrpSpPr>
          <p:cNvPr id="8068" name="Google Shape;8068;p77"/>
          <p:cNvGrpSpPr/>
          <p:nvPr/>
        </p:nvGrpSpPr>
        <p:grpSpPr>
          <a:xfrm>
            <a:off x="876361" y="1308054"/>
            <a:ext cx="322099" cy="370529"/>
            <a:chOff x="-42971725" y="3217825"/>
            <a:chExt cx="275675" cy="317125"/>
          </a:xfrm>
        </p:grpSpPr>
        <p:sp>
          <p:nvSpPr>
            <p:cNvPr id="8069" name="Google Shape;8069;p77"/>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70" name="Google Shape;8070;p77"/>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71" name="Google Shape;8071;p77"/>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072" name="Google Shape;8072;p77"/>
          <p:cNvGrpSpPr/>
          <p:nvPr/>
        </p:nvGrpSpPr>
        <p:grpSpPr>
          <a:xfrm>
            <a:off x="848276" y="1776710"/>
            <a:ext cx="378270" cy="337551"/>
            <a:chOff x="-42996150" y="3612600"/>
            <a:chExt cx="323750" cy="288900"/>
          </a:xfrm>
        </p:grpSpPr>
        <p:sp>
          <p:nvSpPr>
            <p:cNvPr id="8073" name="Google Shape;8073;p77"/>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74" name="Google Shape;8074;p77"/>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75" name="Google Shape;8075;p77"/>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076" name="Google Shape;8076;p77"/>
          <p:cNvGrpSpPr/>
          <p:nvPr/>
        </p:nvGrpSpPr>
        <p:grpSpPr>
          <a:xfrm>
            <a:off x="851036" y="2186080"/>
            <a:ext cx="372749" cy="370909"/>
            <a:chOff x="-42994575" y="3950300"/>
            <a:chExt cx="319025" cy="317450"/>
          </a:xfrm>
        </p:grpSpPr>
        <p:sp>
          <p:nvSpPr>
            <p:cNvPr id="8077" name="Google Shape;8077;p77"/>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78" name="Google Shape;8078;p77"/>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79" name="Google Shape;8079;p77"/>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080" name="Google Shape;8080;p77"/>
          <p:cNvGrpSpPr/>
          <p:nvPr/>
        </p:nvGrpSpPr>
        <p:grpSpPr>
          <a:xfrm>
            <a:off x="3004431" y="1332912"/>
            <a:ext cx="371785" cy="370879"/>
            <a:chOff x="-41111350" y="3239100"/>
            <a:chExt cx="318200" cy="317425"/>
          </a:xfrm>
        </p:grpSpPr>
        <p:sp>
          <p:nvSpPr>
            <p:cNvPr id="8081" name="Google Shape;8081;p77"/>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82" name="Google Shape;8082;p77"/>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83" name="Google Shape;8083;p77"/>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84" name="Google Shape;8084;p77"/>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085" name="Google Shape;8085;p77"/>
          <p:cNvGrpSpPr/>
          <p:nvPr/>
        </p:nvGrpSpPr>
        <p:grpSpPr>
          <a:xfrm>
            <a:off x="3000751" y="1768444"/>
            <a:ext cx="379146" cy="370967"/>
            <a:chOff x="-41117650" y="3605525"/>
            <a:chExt cx="324500" cy="317500"/>
          </a:xfrm>
        </p:grpSpPr>
        <p:sp>
          <p:nvSpPr>
            <p:cNvPr id="8086" name="Google Shape;8086;p77"/>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87" name="Google Shape;8087;p77"/>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88" name="Google Shape;8088;p77"/>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089" name="Google Shape;8089;p77"/>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090" name="Google Shape;8090;p77"/>
          <p:cNvGrpSpPr/>
          <p:nvPr/>
        </p:nvGrpSpPr>
        <p:grpSpPr>
          <a:xfrm>
            <a:off x="1827005" y="2659967"/>
            <a:ext cx="216271" cy="371814"/>
            <a:chOff x="-39205300" y="3220175"/>
            <a:chExt cx="185100" cy="318225"/>
          </a:xfrm>
        </p:grpSpPr>
        <p:sp>
          <p:nvSpPr>
            <p:cNvPr id="8091" name="Google Shape;8091;p77"/>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92" name="Google Shape;8092;p77"/>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093" name="Google Shape;8093;p77"/>
          <p:cNvGrpSpPr/>
          <p:nvPr/>
        </p:nvGrpSpPr>
        <p:grpSpPr>
          <a:xfrm>
            <a:off x="1792533" y="3120038"/>
            <a:ext cx="300016" cy="369273"/>
            <a:chOff x="-39248625" y="3588600"/>
            <a:chExt cx="256775" cy="316050"/>
          </a:xfrm>
        </p:grpSpPr>
        <p:sp>
          <p:nvSpPr>
            <p:cNvPr id="8094" name="Google Shape;8094;p77"/>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95" name="Google Shape;8095;p77"/>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096" name="Google Shape;8096;p77"/>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097" name="Google Shape;8097;p77"/>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098" name="Google Shape;8098;p77"/>
          <p:cNvGrpSpPr/>
          <p:nvPr/>
        </p:nvGrpSpPr>
        <p:grpSpPr>
          <a:xfrm>
            <a:off x="1243246" y="1308054"/>
            <a:ext cx="429504" cy="370879"/>
            <a:chOff x="-42651700" y="3217825"/>
            <a:chExt cx="367600" cy="317425"/>
          </a:xfrm>
        </p:grpSpPr>
        <p:sp>
          <p:nvSpPr>
            <p:cNvPr id="8099" name="Google Shape;8099;p77"/>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00" name="Google Shape;8100;p77"/>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01" name="Google Shape;8101;p77"/>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02" name="Google Shape;8102;p77"/>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03" name="Google Shape;8103;p77"/>
          <p:cNvGrpSpPr/>
          <p:nvPr/>
        </p:nvGrpSpPr>
        <p:grpSpPr>
          <a:xfrm>
            <a:off x="1278678" y="1747704"/>
            <a:ext cx="358640" cy="363226"/>
            <a:chOff x="-42617300" y="3587775"/>
            <a:chExt cx="306950" cy="310875"/>
          </a:xfrm>
        </p:grpSpPr>
        <p:sp>
          <p:nvSpPr>
            <p:cNvPr id="8104" name="Google Shape;8104;p77"/>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05" name="Google Shape;8105;p77"/>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106" name="Google Shape;8106;p77"/>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107" name="Google Shape;8107;p77"/>
          <p:cNvGrpSpPr/>
          <p:nvPr/>
        </p:nvGrpSpPr>
        <p:grpSpPr>
          <a:xfrm>
            <a:off x="3450506" y="1332445"/>
            <a:ext cx="376926" cy="370324"/>
            <a:chOff x="-40748275" y="3238700"/>
            <a:chExt cx="322600" cy="316950"/>
          </a:xfrm>
        </p:grpSpPr>
        <p:sp>
          <p:nvSpPr>
            <p:cNvPr id="8108" name="Google Shape;8108;p77"/>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09" name="Google Shape;8109;p77"/>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10" name="Google Shape;8110;p77"/>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11" name="Google Shape;8111;p77"/>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12" name="Google Shape;8112;p77"/>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13" name="Google Shape;8113;p77"/>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14" name="Google Shape;8114;p77"/>
          <p:cNvGrpSpPr/>
          <p:nvPr/>
        </p:nvGrpSpPr>
        <p:grpSpPr>
          <a:xfrm>
            <a:off x="3453062" y="1800429"/>
            <a:ext cx="371814" cy="338690"/>
            <a:chOff x="-40745125" y="3632900"/>
            <a:chExt cx="318225" cy="289875"/>
          </a:xfrm>
        </p:grpSpPr>
        <p:sp>
          <p:nvSpPr>
            <p:cNvPr id="8115" name="Google Shape;8115;p77"/>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16" name="Google Shape;8116;p77"/>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17" name="Google Shape;8117;p77"/>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18" name="Google Shape;8118;p77"/>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19" name="Google Shape;8119;p77"/>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20" name="Google Shape;8120;p77"/>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21" name="Google Shape;8121;p77"/>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22" name="Google Shape;8122;p77"/>
          <p:cNvGrpSpPr/>
          <p:nvPr/>
        </p:nvGrpSpPr>
        <p:grpSpPr>
          <a:xfrm>
            <a:off x="3457209" y="2211639"/>
            <a:ext cx="363518" cy="370178"/>
            <a:chOff x="-40742750" y="3972175"/>
            <a:chExt cx="311125" cy="316825"/>
          </a:xfrm>
        </p:grpSpPr>
        <p:sp>
          <p:nvSpPr>
            <p:cNvPr id="8123" name="Google Shape;8123;p77"/>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24" name="Google Shape;8124;p77"/>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25" name="Google Shape;8125;p77"/>
          <p:cNvGrpSpPr/>
          <p:nvPr/>
        </p:nvGrpSpPr>
        <p:grpSpPr>
          <a:xfrm>
            <a:off x="2239871" y="2661807"/>
            <a:ext cx="266892" cy="369974"/>
            <a:chOff x="-38860325" y="3221750"/>
            <a:chExt cx="228425" cy="316650"/>
          </a:xfrm>
        </p:grpSpPr>
        <p:sp>
          <p:nvSpPr>
            <p:cNvPr id="8126" name="Google Shape;8126;p77"/>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27" name="Google Shape;8127;p77"/>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28" name="Google Shape;8128;p77"/>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29" name="Google Shape;8129;p77"/>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30" name="Google Shape;8130;p77"/>
          <p:cNvGrpSpPr/>
          <p:nvPr/>
        </p:nvGrpSpPr>
        <p:grpSpPr>
          <a:xfrm>
            <a:off x="2190678" y="3123864"/>
            <a:ext cx="380081" cy="367111"/>
            <a:chOff x="-38905225" y="3591875"/>
            <a:chExt cx="325300" cy="314200"/>
          </a:xfrm>
        </p:grpSpPr>
        <p:sp>
          <p:nvSpPr>
            <p:cNvPr id="8131" name="Google Shape;8131;p77"/>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32" name="Google Shape;8132;p77"/>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33" name="Google Shape;8133;p77"/>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134" name="Google Shape;8134;p77"/>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135" name="Google Shape;8135;p77"/>
          <p:cNvGrpSpPr/>
          <p:nvPr/>
        </p:nvGrpSpPr>
        <p:grpSpPr>
          <a:xfrm>
            <a:off x="3997427" y="3108944"/>
            <a:ext cx="290815" cy="369740"/>
            <a:chOff x="-37370925" y="3579105"/>
            <a:chExt cx="248900" cy="316450"/>
          </a:xfrm>
        </p:grpSpPr>
        <p:sp>
          <p:nvSpPr>
            <p:cNvPr id="8136" name="Google Shape;8136;p77"/>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37" name="Google Shape;8137;p77"/>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138" name="Google Shape;8138;p77"/>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39" name="Google Shape;8139;p77"/>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140" name="Google Shape;8140;p77"/>
          <p:cNvGrpSpPr/>
          <p:nvPr/>
        </p:nvGrpSpPr>
        <p:grpSpPr>
          <a:xfrm>
            <a:off x="1690803" y="2187015"/>
            <a:ext cx="371814" cy="369974"/>
            <a:chOff x="-42259725" y="3951100"/>
            <a:chExt cx="318225" cy="316650"/>
          </a:xfrm>
        </p:grpSpPr>
        <p:sp>
          <p:nvSpPr>
            <p:cNvPr id="8141" name="Google Shape;8141;p77"/>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42" name="Google Shape;8142;p77"/>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43" name="Google Shape;8143;p77"/>
          <p:cNvGrpSpPr/>
          <p:nvPr/>
        </p:nvGrpSpPr>
        <p:grpSpPr>
          <a:xfrm>
            <a:off x="3889164" y="1366036"/>
            <a:ext cx="370879" cy="337755"/>
            <a:chOff x="-40378075" y="3267450"/>
            <a:chExt cx="317425" cy="289075"/>
          </a:xfrm>
        </p:grpSpPr>
        <p:sp>
          <p:nvSpPr>
            <p:cNvPr id="8144" name="Google Shape;8144;p77"/>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45" name="Google Shape;8145;p77"/>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46" name="Google Shape;8146;p77"/>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47" name="Google Shape;8147;p77"/>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48" name="Google Shape;8148;p77"/>
          <p:cNvGrpSpPr/>
          <p:nvPr/>
        </p:nvGrpSpPr>
        <p:grpSpPr>
          <a:xfrm>
            <a:off x="3892830" y="1767304"/>
            <a:ext cx="363548" cy="369974"/>
            <a:chOff x="-40372575" y="3604550"/>
            <a:chExt cx="311150" cy="316650"/>
          </a:xfrm>
        </p:grpSpPr>
        <p:sp>
          <p:nvSpPr>
            <p:cNvPr id="8149" name="Google Shape;8149;p77"/>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50" name="Google Shape;8150;p77"/>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51" name="Google Shape;8151;p77"/>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152" name="Google Shape;8152;p77"/>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153" name="Google Shape;8153;p77"/>
          <p:cNvGrpSpPr/>
          <p:nvPr/>
        </p:nvGrpSpPr>
        <p:grpSpPr>
          <a:xfrm>
            <a:off x="2616780" y="2659967"/>
            <a:ext cx="399038" cy="372165"/>
            <a:chOff x="-38542250" y="3220175"/>
            <a:chExt cx="341525" cy="318525"/>
          </a:xfrm>
        </p:grpSpPr>
        <p:sp>
          <p:nvSpPr>
            <p:cNvPr id="8154" name="Google Shape;8154;p77"/>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55" name="Google Shape;8155;p77"/>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56" name="Google Shape;8156;p77"/>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57" name="Google Shape;8157;p77"/>
          <p:cNvGrpSpPr/>
          <p:nvPr/>
        </p:nvGrpSpPr>
        <p:grpSpPr>
          <a:xfrm>
            <a:off x="2638712" y="3119337"/>
            <a:ext cx="369974" cy="369068"/>
            <a:chOff x="-38537400" y="3588000"/>
            <a:chExt cx="316650" cy="315875"/>
          </a:xfrm>
        </p:grpSpPr>
        <p:sp>
          <p:nvSpPr>
            <p:cNvPr id="8158" name="Google Shape;8158;p77"/>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59" name="Google Shape;8159;p77"/>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60" name="Google Shape;8160;p77"/>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61" name="Google Shape;8161;p77"/>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62" name="Google Shape;8162;p77"/>
          <p:cNvGrpSpPr/>
          <p:nvPr/>
        </p:nvGrpSpPr>
        <p:grpSpPr>
          <a:xfrm>
            <a:off x="2637792" y="3576866"/>
            <a:ext cx="371814" cy="369974"/>
            <a:chOff x="-38538975" y="3954250"/>
            <a:chExt cx="318225" cy="316650"/>
          </a:xfrm>
        </p:grpSpPr>
        <p:sp>
          <p:nvSpPr>
            <p:cNvPr id="8163" name="Google Shape;8163;p77"/>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64" name="Google Shape;8164;p77"/>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65" name="Google Shape;8165;p77"/>
          <p:cNvGrpSpPr/>
          <p:nvPr/>
        </p:nvGrpSpPr>
        <p:grpSpPr>
          <a:xfrm>
            <a:off x="3955104" y="3571793"/>
            <a:ext cx="375465" cy="371814"/>
            <a:chOff x="-37385100" y="3949908"/>
            <a:chExt cx="321350" cy="318225"/>
          </a:xfrm>
        </p:grpSpPr>
        <p:sp>
          <p:nvSpPr>
            <p:cNvPr id="8166" name="Google Shape;8166;p77"/>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67" name="Google Shape;8167;p77"/>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68" name="Google Shape;8168;p77"/>
          <p:cNvGrpSpPr/>
          <p:nvPr/>
        </p:nvGrpSpPr>
        <p:grpSpPr>
          <a:xfrm>
            <a:off x="2130763" y="1307353"/>
            <a:ext cx="370909" cy="370675"/>
            <a:chOff x="-41895050" y="3217225"/>
            <a:chExt cx="317450" cy="317250"/>
          </a:xfrm>
        </p:grpSpPr>
        <p:sp>
          <p:nvSpPr>
            <p:cNvPr id="8169" name="Google Shape;8169;p77"/>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70" name="Google Shape;8170;p77"/>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71" name="Google Shape;8171;p77"/>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72" name="Google Shape;8172;p77"/>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73" name="Google Shape;8173;p77"/>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74" name="Google Shape;8174;p77"/>
          <p:cNvGrpSpPr/>
          <p:nvPr/>
        </p:nvGrpSpPr>
        <p:grpSpPr>
          <a:xfrm>
            <a:off x="2130310" y="1744287"/>
            <a:ext cx="371814" cy="369974"/>
            <a:chOff x="-41893475" y="3584850"/>
            <a:chExt cx="318225" cy="316650"/>
          </a:xfrm>
        </p:grpSpPr>
        <p:sp>
          <p:nvSpPr>
            <p:cNvPr id="8175" name="Google Shape;8175;p77"/>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76" name="Google Shape;8176;p77"/>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77" name="Google Shape;8177;p77"/>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78" name="Google Shape;8178;p77"/>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179" name="Google Shape;8179;p77"/>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80" name="Google Shape;8180;p77"/>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181" name="Google Shape;8181;p77"/>
          <p:cNvGrpSpPr/>
          <p:nvPr/>
        </p:nvGrpSpPr>
        <p:grpSpPr>
          <a:xfrm>
            <a:off x="900338" y="3139579"/>
            <a:ext cx="337522" cy="370909"/>
            <a:chOff x="-39998250" y="3605325"/>
            <a:chExt cx="288875" cy="317450"/>
          </a:xfrm>
        </p:grpSpPr>
        <p:sp>
          <p:nvSpPr>
            <p:cNvPr id="8182" name="Google Shape;8182;p77"/>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83" name="Google Shape;8183;p77"/>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84" name="Google Shape;8184;p77"/>
          <p:cNvGrpSpPr/>
          <p:nvPr/>
        </p:nvGrpSpPr>
        <p:grpSpPr>
          <a:xfrm>
            <a:off x="884112" y="3598043"/>
            <a:ext cx="369974" cy="369945"/>
            <a:chOff x="-40011050" y="3972375"/>
            <a:chExt cx="316650" cy="316625"/>
          </a:xfrm>
        </p:grpSpPr>
        <p:sp>
          <p:nvSpPr>
            <p:cNvPr id="8185" name="Google Shape;8185;p77"/>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86" name="Google Shape;8186;p77"/>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87" name="Google Shape;8187;p77"/>
          <p:cNvGrpSpPr/>
          <p:nvPr/>
        </p:nvGrpSpPr>
        <p:grpSpPr>
          <a:xfrm>
            <a:off x="3116043" y="2662742"/>
            <a:ext cx="266921" cy="369039"/>
            <a:chOff x="-38129425" y="3222550"/>
            <a:chExt cx="228450" cy="315850"/>
          </a:xfrm>
        </p:grpSpPr>
        <p:sp>
          <p:nvSpPr>
            <p:cNvPr id="8188" name="Google Shape;8188;p77"/>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89" name="Google Shape;8189;p77"/>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90" name="Google Shape;8190;p77"/>
          <p:cNvGrpSpPr/>
          <p:nvPr/>
        </p:nvGrpSpPr>
        <p:grpSpPr>
          <a:xfrm>
            <a:off x="3071012" y="3119337"/>
            <a:ext cx="371785" cy="369974"/>
            <a:chOff x="-38172725" y="3588000"/>
            <a:chExt cx="318200" cy="316650"/>
          </a:xfrm>
        </p:grpSpPr>
        <p:sp>
          <p:nvSpPr>
            <p:cNvPr id="8191" name="Google Shape;8191;p77"/>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92" name="Google Shape;8192;p77"/>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93" name="Google Shape;8193;p77"/>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94" name="Google Shape;8194;p77"/>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95" name="Google Shape;8195;p77"/>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96" name="Google Shape;8196;p77"/>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97" name="Google Shape;8197;p77"/>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198" name="Google Shape;8198;p77"/>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199" name="Google Shape;8199;p77"/>
          <p:cNvGrpSpPr/>
          <p:nvPr/>
        </p:nvGrpSpPr>
        <p:grpSpPr>
          <a:xfrm>
            <a:off x="3146914" y="3577772"/>
            <a:ext cx="219981" cy="369974"/>
            <a:chOff x="-38109725" y="3955025"/>
            <a:chExt cx="188275" cy="316650"/>
          </a:xfrm>
        </p:grpSpPr>
        <p:sp>
          <p:nvSpPr>
            <p:cNvPr id="8200" name="Google Shape;8200;p77"/>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01" name="Google Shape;8201;p77"/>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202" name="Google Shape;8202;p77"/>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203" name="Google Shape;8203;p77"/>
          <p:cNvGrpSpPr/>
          <p:nvPr/>
        </p:nvGrpSpPr>
        <p:grpSpPr>
          <a:xfrm>
            <a:off x="2562313" y="1309193"/>
            <a:ext cx="373654" cy="369068"/>
            <a:chOff x="-41530375" y="3218800"/>
            <a:chExt cx="319800" cy="315875"/>
          </a:xfrm>
        </p:grpSpPr>
        <p:sp>
          <p:nvSpPr>
            <p:cNvPr id="8204" name="Google Shape;8204;p77"/>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05" name="Google Shape;8205;p77"/>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06" name="Google Shape;8206;p77"/>
          <p:cNvGrpSpPr/>
          <p:nvPr/>
        </p:nvGrpSpPr>
        <p:grpSpPr>
          <a:xfrm>
            <a:off x="2564607" y="1824351"/>
            <a:ext cx="369068" cy="289004"/>
            <a:chOff x="-41526450" y="3653375"/>
            <a:chExt cx="315875" cy="247350"/>
          </a:xfrm>
        </p:grpSpPr>
        <p:sp>
          <p:nvSpPr>
            <p:cNvPr id="8207" name="Google Shape;8207;p77"/>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08" name="Google Shape;8208;p77"/>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09" name="Google Shape;8209;p77"/>
          <p:cNvGrpSpPr/>
          <p:nvPr/>
        </p:nvGrpSpPr>
        <p:grpSpPr>
          <a:xfrm>
            <a:off x="2565994" y="2187015"/>
            <a:ext cx="366293" cy="369974"/>
            <a:chOff x="-41526450" y="3951100"/>
            <a:chExt cx="313500" cy="316650"/>
          </a:xfrm>
        </p:grpSpPr>
        <p:sp>
          <p:nvSpPr>
            <p:cNvPr id="8210" name="Google Shape;8210;p77"/>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11" name="Google Shape;8211;p77"/>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12" name="Google Shape;8212;p77"/>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13" name="Google Shape;8213;p77"/>
          <p:cNvGrpSpPr/>
          <p:nvPr/>
        </p:nvGrpSpPr>
        <p:grpSpPr>
          <a:xfrm>
            <a:off x="1331249" y="2681144"/>
            <a:ext cx="339595" cy="371814"/>
            <a:chOff x="-39625900" y="3238300"/>
            <a:chExt cx="290650" cy="318225"/>
          </a:xfrm>
        </p:grpSpPr>
        <p:sp>
          <p:nvSpPr>
            <p:cNvPr id="8214" name="Google Shape;8214;p77"/>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15" name="Google Shape;8215;p77"/>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216" name="Google Shape;8216;p77"/>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217" name="Google Shape;8217;p77"/>
          <p:cNvGrpSpPr/>
          <p:nvPr/>
        </p:nvGrpSpPr>
        <p:grpSpPr>
          <a:xfrm>
            <a:off x="1325300" y="3597605"/>
            <a:ext cx="366293" cy="370441"/>
            <a:chOff x="-39647175" y="3972000"/>
            <a:chExt cx="313500" cy="317050"/>
          </a:xfrm>
        </p:grpSpPr>
        <p:sp>
          <p:nvSpPr>
            <p:cNvPr id="8218" name="Google Shape;8218;p77"/>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19" name="Google Shape;8219;p77"/>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20" name="Google Shape;8220;p77"/>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21" name="Google Shape;8221;p77"/>
          <p:cNvGrpSpPr/>
          <p:nvPr/>
        </p:nvGrpSpPr>
        <p:grpSpPr>
          <a:xfrm>
            <a:off x="3494427" y="2661603"/>
            <a:ext cx="375495" cy="370879"/>
            <a:chOff x="-37808850" y="3221575"/>
            <a:chExt cx="321375" cy="317425"/>
          </a:xfrm>
        </p:grpSpPr>
        <p:sp>
          <p:nvSpPr>
            <p:cNvPr id="8222" name="Google Shape;8222;p77"/>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23" name="Google Shape;8223;p77"/>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24" name="Google Shape;8224;p77"/>
          <p:cNvGrpSpPr/>
          <p:nvPr/>
        </p:nvGrpSpPr>
        <p:grpSpPr>
          <a:xfrm>
            <a:off x="3503201" y="3183634"/>
            <a:ext cx="372749" cy="241158"/>
            <a:chOff x="-37806500" y="3643030"/>
            <a:chExt cx="319025" cy="206400"/>
          </a:xfrm>
        </p:grpSpPr>
        <p:sp>
          <p:nvSpPr>
            <p:cNvPr id="8225" name="Google Shape;8225;p77"/>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26" name="Google Shape;8226;p77"/>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27" name="Google Shape;8227;p77"/>
          <p:cNvGrpSpPr/>
          <p:nvPr/>
        </p:nvGrpSpPr>
        <p:grpSpPr>
          <a:xfrm>
            <a:off x="3505508" y="3575931"/>
            <a:ext cx="368134" cy="371814"/>
            <a:chOff x="-37804925" y="3953450"/>
            <a:chExt cx="315075" cy="318225"/>
          </a:xfrm>
        </p:grpSpPr>
        <p:sp>
          <p:nvSpPr>
            <p:cNvPr id="8228" name="Google Shape;8228;p77"/>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29" name="Google Shape;8229;p77"/>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30" name="Google Shape;8230;p77"/>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231" name="Google Shape;8231;p77"/>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232" name="Google Shape;8232;p77"/>
          <p:cNvGrpSpPr/>
          <p:nvPr/>
        </p:nvGrpSpPr>
        <p:grpSpPr>
          <a:xfrm>
            <a:off x="4860977" y="1328538"/>
            <a:ext cx="355663" cy="308725"/>
            <a:chOff x="-28462125" y="3199700"/>
            <a:chExt cx="298550" cy="259150"/>
          </a:xfrm>
        </p:grpSpPr>
        <p:sp>
          <p:nvSpPr>
            <p:cNvPr id="8233" name="Google Shape;8233;p77"/>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34" name="Google Shape;8234;p77"/>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35" name="Google Shape;8235;p77"/>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36" name="Google Shape;8236;p77"/>
          <p:cNvGrpSpPr/>
          <p:nvPr/>
        </p:nvGrpSpPr>
        <p:grpSpPr>
          <a:xfrm>
            <a:off x="4861930" y="1763228"/>
            <a:ext cx="353757" cy="352833"/>
            <a:chOff x="-28461325" y="3545475"/>
            <a:chExt cx="296950" cy="296175"/>
          </a:xfrm>
        </p:grpSpPr>
        <p:sp>
          <p:nvSpPr>
            <p:cNvPr id="8237" name="Google Shape;8237;p77"/>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38" name="Google Shape;8238;p77"/>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39" name="Google Shape;8239;p77"/>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40" name="Google Shape;8240;p77"/>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41" name="Google Shape;8241;p77"/>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42" name="Google Shape;8242;p77"/>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43" name="Google Shape;8243;p77"/>
          <p:cNvGrpSpPr/>
          <p:nvPr/>
        </p:nvGrpSpPr>
        <p:grpSpPr>
          <a:xfrm>
            <a:off x="4858162" y="2213272"/>
            <a:ext cx="361292" cy="352803"/>
            <a:chOff x="-28463700" y="3914875"/>
            <a:chExt cx="303275" cy="296150"/>
          </a:xfrm>
        </p:grpSpPr>
        <p:sp>
          <p:nvSpPr>
            <p:cNvPr id="8244" name="Google Shape;8244;p77"/>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45" name="Google Shape;8245;p77"/>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46" name="Google Shape;8246;p77"/>
          <p:cNvGrpSpPr/>
          <p:nvPr/>
        </p:nvGrpSpPr>
        <p:grpSpPr>
          <a:xfrm>
            <a:off x="7092947" y="1369355"/>
            <a:ext cx="351880" cy="227092"/>
            <a:chOff x="-26573400" y="3224125"/>
            <a:chExt cx="295375" cy="190625"/>
          </a:xfrm>
        </p:grpSpPr>
        <p:sp>
          <p:nvSpPr>
            <p:cNvPr id="8247" name="Google Shape;8247;p77"/>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48" name="Google Shape;8248;p77"/>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49" name="Google Shape;8249;p77"/>
          <p:cNvGrpSpPr/>
          <p:nvPr/>
        </p:nvGrpSpPr>
        <p:grpSpPr>
          <a:xfrm>
            <a:off x="7092947" y="1763690"/>
            <a:ext cx="351880" cy="351910"/>
            <a:chOff x="-26573400" y="3546250"/>
            <a:chExt cx="295375" cy="295400"/>
          </a:xfrm>
        </p:grpSpPr>
        <p:sp>
          <p:nvSpPr>
            <p:cNvPr id="8250" name="Google Shape;8250;p77"/>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51" name="Google Shape;8251;p77"/>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52" name="Google Shape;8252;p77"/>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53" name="Google Shape;8253;p77"/>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54" name="Google Shape;8254;p77"/>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55" name="Google Shape;8255;p77"/>
          <p:cNvGrpSpPr/>
          <p:nvPr/>
        </p:nvGrpSpPr>
        <p:grpSpPr>
          <a:xfrm>
            <a:off x="7081228" y="2213599"/>
            <a:ext cx="375319" cy="352148"/>
            <a:chOff x="-26583625" y="3917025"/>
            <a:chExt cx="315050" cy="295600"/>
          </a:xfrm>
        </p:grpSpPr>
        <p:sp>
          <p:nvSpPr>
            <p:cNvPr id="8256" name="Google Shape;8256;p77"/>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57" name="Google Shape;8257;p77"/>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58" name="Google Shape;8258;p77"/>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59" name="Google Shape;8259;p77"/>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260" name="Google Shape;8260;p77"/>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261" name="Google Shape;8261;p77"/>
          <p:cNvGrpSpPr/>
          <p:nvPr/>
        </p:nvGrpSpPr>
        <p:grpSpPr>
          <a:xfrm>
            <a:off x="5779742" y="3172629"/>
            <a:ext cx="289039" cy="352833"/>
            <a:chOff x="-24694925" y="3518700"/>
            <a:chExt cx="242625" cy="296175"/>
          </a:xfrm>
        </p:grpSpPr>
        <p:sp>
          <p:nvSpPr>
            <p:cNvPr id="8262" name="Google Shape;8262;p77"/>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63" name="Google Shape;8263;p77"/>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64" name="Google Shape;8264;p77"/>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65" name="Google Shape;8265;p77"/>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66" name="Google Shape;8266;p77"/>
          <p:cNvGrpSpPr/>
          <p:nvPr/>
        </p:nvGrpSpPr>
        <p:grpSpPr>
          <a:xfrm>
            <a:off x="5779280" y="3622657"/>
            <a:ext cx="289962" cy="352833"/>
            <a:chOff x="-24709100" y="3888875"/>
            <a:chExt cx="243400" cy="296175"/>
          </a:xfrm>
        </p:grpSpPr>
        <p:sp>
          <p:nvSpPr>
            <p:cNvPr id="8267" name="Google Shape;8267;p77"/>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68" name="Google Shape;8268;p77"/>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69" name="Google Shape;8269;p77"/>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70" name="Google Shape;8270;p77"/>
          <p:cNvGrpSpPr/>
          <p:nvPr/>
        </p:nvGrpSpPr>
        <p:grpSpPr>
          <a:xfrm>
            <a:off x="7979280" y="2695320"/>
            <a:ext cx="356556" cy="349557"/>
            <a:chOff x="-22863675" y="3131775"/>
            <a:chExt cx="299300" cy="293425"/>
          </a:xfrm>
        </p:grpSpPr>
        <p:sp>
          <p:nvSpPr>
            <p:cNvPr id="8271" name="Google Shape;8271;p77"/>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72" name="Google Shape;8272;p77"/>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73" name="Google Shape;8273;p77"/>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74" name="Google Shape;8274;p77"/>
          <p:cNvGrpSpPr/>
          <p:nvPr/>
        </p:nvGrpSpPr>
        <p:grpSpPr>
          <a:xfrm>
            <a:off x="5322144" y="1306499"/>
            <a:ext cx="310602" cy="352803"/>
            <a:chOff x="-28069875" y="3175300"/>
            <a:chExt cx="260725" cy="296150"/>
          </a:xfrm>
        </p:grpSpPr>
        <p:sp>
          <p:nvSpPr>
            <p:cNvPr id="8275" name="Google Shape;8275;p77"/>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76" name="Google Shape;8276;p77"/>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77" name="Google Shape;8277;p77"/>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78" name="Google Shape;8278;p77"/>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79" name="Google Shape;8279;p77"/>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80" name="Google Shape;8280;p77"/>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81" name="Google Shape;8281;p77"/>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82" name="Google Shape;8282;p77"/>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83" name="Google Shape;8283;p77"/>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284" name="Google Shape;8284;p77"/>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285" name="Google Shape;8285;p77"/>
          <p:cNvGrpSpPr/>
          <p:nvPr/>
        </p:nvGrpSpPr>
        <p:grpSpPr>
          <a:xfrm>
            <a:off x="5363423" y="2213733"/>
            <a:ext cx="228045" cy="351880"/>
            <a:chOff x="-28032075" y="3916450"/>
            <a:chExt cx="191425" cy="295375"/>
          </a:xfrm>
        </p:grpSpPr>
        <p:sp>
          <p:nvSpPr>
            <p:cNvPr id="8286" name="Google Shape;8286;p77"/>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87" name="Google Shape;8287;p77"/>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88" name="Google Shape;8288;p77"/>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89" name="Google Shape;8289;p77"/>
          <p:cNvGrpSpPr/>
          <p:nvPr/>
        </p:nvGrpSpPr>
        <p:grpSpPr>
          <a:xfrm>
            <a:off x="7528769" y="1306484"/>
            <a:ext cx="352833" cy="352833"/>
            <a:chOff x="-26201650" y="3176075"/>
            <a:chExt cx="296175" cy="296175"/>
          </a:xfrm>
        </p:grpSpPr>
        <p:sp>
          <p:nvSpPr>
            <p:cNvPr id="8290" name="Google Shape;8290;p77"/>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91" name="Google Shape;8291;p77"/>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92" name="Google Shape;8292;p77"/>
          <p:cNvGrpSpPr/>
          <p:nvPr/>
        </p:nvGrpSpPr>
        <p:grpSpPr>
          <a:xfrm>
            <a:off x="7528293" y="1763705"/>
            <a:ext cx="353786" cy="351880"/>
            <a:chOff x="-26204800" y="3547050"/>
            <a:chExt cx="296975" cy="295375"/>
          </a:xfrm>
        </p:grpSpPr>
        <p:sp>
          <p:nvSpPr>
            <p:cNvPr id="8293" name="Google Shape;8293;p77"/>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94" name="Google Shape;8294;p77"/>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295" name="Google Shape;8295;p77"/>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296" name="Google Shape;8296;p77"/>
          <p:cNvGrpSpPr/>
          <p:nvPr/>
        </p:nvGrpSpPr>
        <p:grpSpPr>
          <a:xfrm>
            <a:off x="6199548" y="2693683"/>
            <a:ext cx="345328" cy="352833"/>
            <a:chOff x="-24353875" y="3147725"/>
            <a:chExt cx="289875" cy="296175"/>
          </a:xfrm>
        </p:grpSpPr>
        <p:sp>
          <p:nvSpPr>
            <p:cNvPr id="8297" name="Google Shape;8297;p77"/>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298" name="Google Shape;8298;p77"/>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299" name="Google Shape;8299;p77"/>
          <p:cNvGrpSpPr/>
          <p:nvPr/>
        </p:nvGrpSpPr>
        <p:grpSpPr>
          <a:xfrm>
            <a:off x="6207530" y="3173090"/>
            <a:ext cx="329365" cy="351910"/>
            <a:chOff x="-24344425" y="3519475"/>
            <a:chExt cx="276475" cy="295400"/>
          </a:xfrm>
        </p:grpSpPr>
        <p:sp>
          <p:nvSpPr>
            <p:cNvPr id="8300" name="Google Shape;8300;p77"/>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01" name="Google Shape;8301;p77"/>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02" name="Google Shape;8302;p77"/>
          <p:cNvGrpSpPr/>
          <p:nvPr/>
        </p:nvGrpSpPr>
        <p:grpSpPr>
          <a:xfrm>
            <a:off x="6197210" y="3625010"/>
            <a:ext cx="350004" cy="348128"/>
            <a:chOff x="-24353075" y="3891250"/>
            <a:chExt cx="293800" cy="292225"/>
          </a:xfrm>
        </p:grpSpPr>
        <p:sp>
          <p:nvSpPr>
            <p:cNvPr id="8303" name="Google Shape;8303;p77"/>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04" name="Google Shape;8304;p77"/>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05" name="Google Shape;8305;p77"/>
          <p:cNvGrpSpPr/>
          <p:nvPr/>
        </p:nvGrpSpPr>
        <p:grpSpPr>
          <a:xfrm>
            <a:off x="7980681" y="3173313"/>
            <a:ext cx="353757" cy="351463"/>
            <a:chOff x="-22845575" y="3504075"/>
            <a:chExt cx="296950" cy="295025"/>
          </a:xfrm>
        </p:grpSpPr>
        <p:sp>
          <p:nvSpPr>
            <p:cNvPr id="8306" name="Google Shape;8306;p77"/>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07" name="Google Shape;8307;p77"/>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08" name="Google Shape;8308;p77"/>
          <p:cNvGrpSpPr/>
          <p:nvPr/>
        </p:nvGrpSpPr>
        <p:grpSpPr>
          <a:xfrm>
            <a:off x="5773862" y="1306961"/>
            <a:ext cx="299344" cy="351880"/>
            <a:chOff x="-27691025" y="3175300"/>
            <a:chExt cx="251275" cy="295375"/>
          </a:xfrm>
        </p:grpSpPr>
        <p:sp>
          <p:nvSpPr>
            <p:cNvPr id="8309" name="Google Shape;8309;p77"/>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10" name="Google Shape;8310;p77"/>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11" name="Google Shape;8311;p77"/>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12" name="Google Shape;8312;p77"/>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13" name="Google Shape;8313;p77"/>
          <p:cNvGrpSpPr/>
          <p:nvPr/>
        </p:nvGrpSpPr>
        <p:grpSpPr>
          <a:xfrm>
            <a:off x="5746179" y="1825637"/>
            <a:ext cx="354710" cy="228015"/>
            <a:chOff x="-27721750" y="3598250"/>
            <a:chExt cx="297750" cy="191400"/>
          </a:xfrm>
        </p:grpSpPr>
        <p:sp>
          <p:nvSpPr>
            <p:cNvPr id="8314" name="Google Shape;8314;p77"/>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15" name="Google Shape;8315;p77"/>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16" name="Google Shape;8316;p77"/>
          <p:cNvGrpSpPr/>
          <p:nvPr/>
        </p:nvGrpSpPr>
        <p:grpSpPr>
          <a:xfrm>
            <a:off x="5747579" y="2219183"/>
            <a:ext cx="351910" cy="340980"/>
            <a:chOff x="-27719400" y="3925600"/>
            <a:chExt cx="295400" cy="286225"/>
          </a:xfrm>
        </p:grpSpPr>
        <p:sp>
          <p:nvSpPr>
            <p:cNvPr id="8317" name="Google Shape;8317;p77"/>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18" name="Google Shape;8318;p77"/>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19" name="Google Shape;8319;p77"/>
          <p:cNvGrpSpPr/>
          <p:nvPr/>
        </p:nvGrpSpPr>
        <p:grpSpPr>
          <a:xfrm>
            <a:off x="7968851" y="1306023"/>
            <a:ext cx="353757" cy="353757"/>
            <a:chOff x="-25834600" y="3176875"/>
            <a:chExt cx="296950" cy="296950"/>
          </a:xfrm>
        </p:grpSpPr>
        <p:sp>
          <p:nvSpPr>
            <p:cNvPr id="8320" name="Google Shape;8320;p77"/>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21" name="Google Shape;8321;p77"/>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22" name="Google Shape;8322;p77"/>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23" name="Google Shape;8323;p77"/>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24" name="Google Shape;8324;p77"/>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25" name="Google Shape;8325;p77"/>
          <p:cNvGrpSpPr/>
          <p:nvPr/>
        </p:nvGrpSpPr>
        <p:grpSpPr>
          <a:xfrm>
            <a:off x="7968851" y="1774024"/>
            <a:ext cx="353757" cy="331241"/>
            <a:chOff x="-25834600" y="3564375"/>
            <a:chExt cx="296950" cy="278050"/>
          </a:xfrm>
        </p:grpSpPr>
        <p:sp>
          <p:nvSpPr>
            <p:cNvPr id="8326" name="Google Shape;8326;p77"/>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27" name="Google Shape;8327;p77"/>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28" name="Google Shape;8328;p77"/>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29" name="Google Shape;8329;p77"/>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30" name="Google Shape;8330;p77"/>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31" name="Google Shape;8331;p77"/>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32" name="Google Shape;8332;p77"/>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33" name="Google Shape;8333;p77"/>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34" name="Google Shape;8334;p77"/>
          <p:cNvGrpSpPr/>
          <p:nvPr/>
        </p:nvGrpSpPr>
        <p:grpSpPr>
          <a:xfrm>
            <a:off x="7966974" y="2213376"/>
            <a:ext cx="357509" cy="352595"/>
            <a:chOff x="-25834600" y="3915850"/>
            <a:chExt cx="300100" cy="295975"/>
          </a:xfrm>
        </p:grpSpPr>
        <p:sp>
          <p:nvSpPr>
            <p:cNvPr id="8335" name="Google Shape;8335;p77"/>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36" name="Google Shape;8336;p77"/>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37" name="Google Shape;8337;p77"/>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38" name="Google Shape;8338;p77"/>
          <p:cNvGrpSpPr/>
          <p:nvPr/>
        </p:nvGrpSpPr>
        <p:grpSpPr>
          <a:xfrm>
            <a:off x="6702402" y="2694606"/>
            <a:ext cx="228968" cy="350987"/>
            <a:chOff x="-23930925" y="3149300"/>
            <a:chExt cx="192200" cy="294625"/>
          </a:xfrm>
        </p:grpSpPr>
        <p:sp>
          <p:nvSpPr>
            <p:cNvPr id="8339" name="Google Shape;8339;p77"/>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40" name="Google Shape;8340;p77"/>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41" name="Google Shape;8341;p77"/>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42" name="Google Shape;8342;p77"/>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43" name="Google Shape;8343;p77"/>
          <p:cNvGrpSpPr/>
          <p:nvPr/>
        </p:nvGrpSpPr>
        <p:grpSpPr>
          <a:xfrm>
            <a:off x="6659232" y="3173090"/>
            <a:ext cx="315307" cy="351910"/>
            <a:chOff x="-23962425" y="3519475"/>
            <a:chExt cx="264675" cy="295400"/>
          </a:xfrm>
        </p:grpSpPr>
        <p:sp>
          <p:nvSpPr>
            <p:cNvPr id="8344" name="Google Shape;8344;p77"/>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45" name="Google Shape;8345;p77"/>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346" name="Google Shape;8346;p77"/>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347" name="Google Shape;8347;p77"/>
          <p:cNvGrpSpPr/>
          <p:nvPr/>
        </p:nvGrpSpPr>
        <p:grpSpPr>
          <a:xfrm>
            <a:off x="8037908" y="3623134"/>
            <a:ext cx="239302" cy="351880"/>
            <a:chOff x="-22788075" y="3904625"/>
            <a:chExt cx="200875" cy="295375"/>
          </a:xfrm>
        </p:grpSpPr>
        <p:sp>
          <p:nvSpPr>
            <p:cNvPr id="8348" name="Google Shape;8348;p77"/>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49" name="Google Shape;8349;p77"/>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50" name="Google Shape;8350;p77"/>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51" name="Google Shape;8351;p77"/>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52" name="Google Shape;8352;p77"/>
          <p:cNvGrpSpPr/>
          <p:nvPr/>
        </p:nvGrpSpPr>
        <p:grpSpPr>
          <a:xfrm>
            <a:off x="6193206" y="1306499"/>
            <a:ext cx="354710" cy="352803"/>
            <a:chOff x="-27351575" y="3175300"/>
            <a:chExt cx="297750" cy="296150"/>
          </a:xfrm>
        </p:grpSpPr>
        <p:sp>
          <p:nvSpPr>
            <p:cNvPr id="8353" name="Google Shape;8353;p77"/>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54" name="Google Shape;8354;p77"/>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55" name="Google Shape;8355;p77"/>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56" name="Google Shape;8356;p77"/>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57" name="Google Shape;8357;p77"/>
          <p:cNvGrpSpPr/>
          <p:nvPr/>
        </p:nvGrpSpPr>
        <p:grpSpPr>
          <a:xfrm>
            <a:off x="6235914" y="1763109"/>
            <a:ext cx="269293" cy="353072"/>
            <a:chOff x="-27313750" y="3545275"/>
            <a:chExt cx="226050" cy="296375"/>
          </a:xfrm>
        </p:grpSpPr>
        <p:sp>
          <p:nvSpPr>
            <p:cNvPr id="8358" name="Google Shape;8358;p77"/>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59" name="Google Shape;8359;p77"/>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60" name="Google Shape;8360;p77"/>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61" name="Google Shape;8361;p77"/>
          <p:cNvGrpSpPr/>
          <p:nvPr/>
        </p:nvGrpSpPr>
        <p:grpSpPr>
          <a:xfrm>
            <a:off x="6193206" y="2211380"/>
            <a:ext cx="354710" cy="356586"/>
            <a:chOff x="-27351575" y="3915650"/>
            <a:chExt cx="297750" cy="299325"/>
          </a:xfrm>
        </p:grpSpPr>
        <p:sp>
          <p:nvSpPr>
            <p:cNvPr id="8362" name="Google Shape;8362;p77"/>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63" name="Google Shape;8363;p77"/>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64" name="Google Shape;8364;p77"/>
          <p:cNvGrpSpPr/>
          <p:nvPr/>
        </p:nvGrpSpPr>
        <p:grpSpPr>
          <a:xfrm>
            <a:off x="4880696" y="2693579"/>
            <a:ext cx="319060" cy="353042"/>
            <a:chOff x="-25445525" y="3175900"/>
            <a:chExt cx="267825" cy="296350"/>
          </a:xfrm>
        </p:grpSpPr>
        <p:sp>
          <p:nvSpPr>
            <p:cNvPr id="8365" name="Google Shape;8365;p77"/>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66" name="Google Shape;8366;p77"/>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67" name="Google Shape;8367;p77"/>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68" name="Google Shape;8368;p77"/>
          <p:cNvGrpSpPr/>
          <p:nvPr/>
        </p:nvGrpSpPr>
        <p:grpSpPr>
          <a:xfrm>
            <a:off x="4862410" y="3183902"/>
            <a:ext cx="355633" cy="330288"/>
            <a:chOff x="-25465200" y="3565175"/>
            <a:chExt cx="298525" cy="277250"/>
          </a:xfrm>
        </p:grpSpPr>
        <p:sp>
          <p:nvSpPr>
            <p:cNvPr id="8369" name="Google Shape;8369;p77"/>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70" name="Google Shape;8370;p77"/>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71" name="Google Shape;8371;p77"/>
          <p:cNvGrpSpPr/>
          <p:nvPr/>
        </p:nvGrpSpPr>
        <p:grpSpPr>
          <a:xfrm>
            <a:off x="4861948" y="3623432"/>
            <a:ext cx="356556" cy="351285"/>
            <a:chOff x="-25465200" y="3916150"/>
            <a:chExt cx="299300" cy="294875"/>
          </a:xfrm>
        </p:grpSpPr>
        <p:sp>
          <p:nvSpPr>
            <p:cNvPr id="8372" name="Google Shape;8372;p77"/>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73" name="Google Shape;8373;p77"/>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74" name="Google Shape;8374;p77"/>
          <p:cNvGrpSpPr/>
          <p:nvPr/>
        </p:nvGrpSpPr>
        <p:grpSpPr>
          <a:xfrm>
            <a:off x="7089388" y="2693698"/>
            <a:ext cx="351880" cy="352803"/>
            <a:chOff x="-23615075" y="3148525"/>
            <a:chExt cx="295375" cy="296150"/>
          </a:xfrm>
        </p:grpSpPr>
        <p:sp>
          <p:nvSpPr>
            <p:cNvPr id="8375" name="Google Shape;8375;p77"/>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76" name="Google Shape;8376;p77"/>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77" name="Google Shape;8377;p77"/>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78" name="Google Shape;8378;p77"/>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379" name="Google Shape;8379;p77"/>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380" name="Google Shape;8380;p77"/>
          <p:cNvGrpSpPr/>
          <p:nvPr/>
        </p:nvGrpSpPr>
        <p:grpSpPr>
          <a:xfrm>
            <a:off x="7088911" y="3632977"/>
            <a:ext cx="352833" cy="332194"/>
            <a:chOff x="-23615075" y="3906200"/>
            <a:chExt cx="296175" cy="278850"/>
          </a:xfrm>
        </p:grpSpPr>
        <p:sp>
          <p:nvSpPr>
            <p:cNvPr id="8381" name="Google Shape;8381;p77"/>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82" name="Google Shape;8382;p77"/>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83" name="Google Shape;8383;p77"/>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384" name="Google Shape;8384;p77"/>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385" name="Google Shape;8385;p77"/>
          <p:cNvGrpSpPr/>
          <p:nvPr/>
        </p:nvGrpSpPr>
        <p:grpSpPr>
          <a:xfrm>
            <a:off x="6637880" y="1306618"/>
            <a:ext cx="353757" cy="352565"/>
            <a:chOff x="-26980600" y="3175500"/>
            <a:chExt cx="296950" cy="295950"/>
          </a:xfrm>
        </p:grpSpPr>
        <p:sp>
          <p:nvSpPr>
            <p:cNvPr id="8386" name="Google Shape;8386;p77"/>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87" name="Google Shape;8387;p77"/>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88" name="Google Shape;8388;p77"/>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389" name="Google Shape;8389;p77"/>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390" name="Google Shape;8390;p77"/>
          <p:cNvGrpSpPr/>
          <p:nvPr/>
        </p:nvGrpSpPr>
        <p:grpSpPr>
          <a:xfrm>
            <a:off x="6638357" y="2245154"/>
            <a:ext cx="352803" cy="289039"/>
            <a:chOff x="-26981375" y="3951875"/>
            <a:chExt cx="296150" cy="242625"/>
          </a:xfrm>
        </p:grpSpPr>
        <p:sp>
          <p:nvSpPr>
            <p:cNvPr id="8391" name="Google Shape;8391;p77"/>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92" name="Google Shape;8392;p77"/>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93" name="Google Shape;8393;p77"/>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94" name="Google Shape;8394;p77"/>
          <p:cNvGrpSpPr/>
          <p:nvPr/>
        </p:nvGrpSpPr>
        <p:grpSpPr>
          <a:xfrm>
            <a:off x="5303399" y="2692745"/>
            <a:ext cx="351910" cy="354710"/>
            <a:chOff x="-25094250" y="3176075"/>
            <a:chExt cx="295400" cy="297750"/>
          </a:xfrm>
        </p:grpSpPr>
        <p:sp>
          <p:nvSpPr>
            <p:cNvPr id="8395" name="Google Shape;8395;p77"/>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96" name="Google Shape;8396;p77"/>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397" name="Google Shape;8397;p77"/>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398" name="Google Shape;8398;p77"/>
          <p:cNvGrpSpPr/>
          <p:nvPr/>
        </p:nvGrpSpPr>
        <p:grpSpPr>
          <a:xfrm>
            <a:off x="5303399" y="3173106"/>
            <a:ext cx="351910" cy="351880"/>
            <a:chOff x="-25094250" y="3547050"/>
            <a:chExt cx="295400" cy="295375"/>
          </a:xfrm>
        </p:grpSpPr>
        <p:sp>
          <p:nvSpPr>
            <p:cNvPr id="8399" name="Google Shape;8399;p77"/>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00" name="Google Shape;8400;p77"/>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01" name="Google Shape;8401;p77"/>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02" name="Google Shape;8402;p77"/>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03" name="Google Shape;8403;p77"/>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404" name="Google Shape;8404;p77"/>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405" name="Google Shape;8405;p77"/>
          <p:cNvGrpSpPr/>
          <p:nvPr/>
        </p:nvGrpSpPr>
        <p:grpSpPr>
          <a:xfrm>
            <a:off x="7535476" y="2693698"/>
            <a:ext cx="352803" cy="352803"/>
            <a:chOff x="-23245675" y="3148525"/>
            <a:chExt cx="296150" cy="296150"/>
          </a:xfrm>
        </p:grpSpPr>
        <p:sp>
          <p:nvSpPr>
            <p:cNvPr id="8406" name="Google Shape;8406;p77"/>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07" name="Google Shape;8407;p77"/>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08" name="Google Shape;8408;p77"/>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409" name="Google Shape;8409;p77"/>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410" name="Google Shape;8410;p77"/>
          <p:cNvGrpSpPr/>
          <p:nvPr/>
        </p:nvGrpSpPr>
        <p:grpSpPr>
          <a:xfrm>
            <a:off x="7535938" y="3622672"/>
            <a:ext cx="351880" cy="352803"/>
            <a:chOff x="-23244900" y="3888100"/>
            <a:chExt cx="295375" cy="296150"/>
          </a:xfrm>
        </p:grpSpPr>
        <p:sp>
          <p:nvSpPr>
            <p:cNvPr id="8411" name="Google Shape;8411;p77"/>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12" name="Google Shape;8412;p77"/>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13" name="Google Shape;8413;p77"/>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14" name="Google Shape;8414;p77"/>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15" name="Google Shape;8415;p77"/>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16" name="Google Shape;8416;p77"/>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17" name="Google Shape;8417;p77"/>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18" name="Google Shape;8418;p77"/>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19" name="Google Shape;8419;p77"/>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20" name="Google Shape;8420;p77"/>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21" name="Google Shape;8421;p77"/>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422" name="Google Shape;8422;p77"/>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59" name="Google Shape;10149;p72"/>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24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آیکون های آموزشی</a:t>
            </a:r>
            <a:endParaRPr kumimoji="0"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endParaRPr>
          </a:p>
        </p:txBody>
      </p:sp>
      <p:sp>
        <p:nvSpPr>
          <p:cNvPr id="360" name="Google Shape;10150;p72"/>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24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آیکون های پزشکی</a:t>
            </a:r>
            <a:endParaRPr kumimoji="0"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endParaRPr>
          </a:p>
        </p:txBody>
      </p:sp>
    </p:spTree>
    <p:extLst>
      <p:ext uri="{BB962C8B-B14F-4D97-AF65-F5344CB8AC3E}">
        <p14:creationId xmlns:p14="http://schemas.microsoft.com/office/powerpoint/2010/main" val="116472180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184"/>
        <p:cNvGrpSpPr/>
        <p:nvPr/>
      </p:nvGrpSpPr>
      <p:grpSpPr>
        <a:xfrm>
          <a:off x="0" y="0"/>
          <a:ext cx="0" cy="0"/>
          <a:chOff x="0" y="0"/>
          <a:chExt cx="0" cy="0"/>
        </a:xfrm>
      </p:grpSpPr>
      <p:sp>
        <p:nvSpPr>
          <p:cNvPr id="185" name="Google Shape;185;p33"/>
          <p:cNvSpPr txBox="1">
            <a:spLocks noGrp="1"/>
          </p:cNvSpPr>
          <p:nvPr>
            <p:ph type="subTitle" idx="1"/>
          </p:nvPr>
        </p:nvSpPr>
        <p:spPr>
          <a:xfrm>
            <a:off x="1826740" y="409904"/>
            <a:ext cx="5068045" cy="1839310"/>
          </a:xfrm>
          <a:prstGeom prst="rect">
            <a:avLst/>
          </a:prstGeom>
        </p:spPr>
        <p:txBody>
          <a:bodyPr spcFirstLastPara="1" wrap="square" lIns="91425" tIns="91425" rIns="91425" bIns="91425" anchor="ctr" anchorCtr="0">
            <a:noAutofit/>
          </a:bodyPr>
          <a:lstStyle/>
          <a:p>
            <a:pPr marL="0" lvl="0" indent="0"/>
            <a:r>
              <a:rPr lang="fa-IR" sz="1400" dirty="0">
                <a:latin typeface="Shabnam" panose="020B0603030804020204" pitchFamily="34" charset="-78"/>
                <a:cs typeface="Shabnam" panose="020B0603030804020204" pitchFamily="34" charset="-78"/>
              </a:rPr>
              <a:t>درس خواندن و مطالعه کردن یکی ازچالش های بزرگ و بسیار مهم دانش آموزان و دانشجویان می باشد. چرا که همیشه دغدغه این را دارند که یک مطالعه مفیدی به دور از حالت کسل کننده داشته باشند، اما متاسفانه به خاطر شیوه غلطی که در مطالعه خود به کار می گیرند این انتظارات آنها عملی نمی شود و به نوعی از هدف اصلی خود ناکام می مانند.</a:t>
            </a:r>
            <a:endParaRPr sz="1800" dirty="0">
              <a:solidFill>
                <a:srgbClr val="596657"/>
              </a:solidFill>
              <a:latin typeface="Shabnam" panose="020B0603030804020204" pitchFamily="34" charset="-78"/>
              <a:cs typeface="Shabnam" panose="020B0603030804020204" pitchFamily="34" charset="-78"/>
            </a:endParaRPr>
          </a:p>
        </p:txBody>
      </p:sp>
      <p:sp>
        <p:nvSpPr>
          <p:cNvPr id="186" name="Google Shape;186;p33"/>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dirty="0">
                <a:cs typeface="B Titr" panose="00000700000000000000" pitchFamily="2" charset="-78"/>
              </a:rPr>
              <a:t>قالب پاورپوینت درسی</a:t>
            </a:r>
            <a:endParaRPr dirty="0"/>
          </a:p>
        </p:txBody>
      </p:sp>
      <p:pic>
        <p:nvPicPr>
          <p:cNvPr id="187" name="Google Shape;187;p33"/>
          <p:cNvPicPr preferRelativeResize="0"/>
          <p:nvPr/>
        </p:nvPicPr>
        <p:blipFill rotWithShape="1">
          <a:blip r:embed="rId3">
            <a:alphaModFix/>
          </a:blip>
          <a:srcRect l="9904" r="9896"/>
          <a:stretch/>
        </p:blipFill>
        <p:spPr>
          <a:xfrm>
            <a:off x="3115800" y="1818900"/>
            <a:ext cx="2912400" cy="2042753"/>
          </a:xfrm>
          <a:prstGeom prst="rect">
            <a:avLst/>
          </a:prstGeom>
          <a:noFill/>
          <a:ln>
            <a:noFill/>
          </a:ln>
        </p:spPr>
      </p:pic>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428"/>
        <p:cNvGrpSpPr/>
        <p:nvPr/>
      </p:nvGrpSpPr>
      <p:grpSpPr>
        <a:xfrm>
          <a:off x="0" y="0"/>
          <a:ext cx="0" cy="0"/>
          <a:chOff x="0" y="0"/>
          <a:chExt cx="0" cy="0"/>
        </a:xfrm>
      </p:grpSpPr>
      <p:sp>
        <p:nvSpPr>
          <p:cNvPr id="8429" name="Google Shape;8429;p78"/>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430" name="Google Shape;8430;p78"/>
          <p:cNvGrpSpPr/>
          <p:nvPr/>
        </p:nvGrpSpPr>
        <p:grpSpPr>
          <a:xfrm>
            <a:off x="850004" y="1823018"/>
            <a:ext cx="367261" cy="367261"/>
            <a:chOff x="-65145700" y="3727425"/>
            <a:chExt cx="317425" cy="317425"/>
          </a:xfrm>
        </p:grpSpPr>
        <p:sp>
          <p:nvSpPr>
            <p:cNvPr id="8431" name="Google Shape;8431;p78"/>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32" name="Google Shape;8432;p78"/>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433" name="Google Shape;8433;p78"/>
          <p:cNvGrpSpPr/>
          <p:nvPr/>
        </p:nvGrpSpPr>
        <p:grpSpPr>
          <a:xfrm>
            <a:off x="853201" y="2251933"/>
            <a:ext cx="360868" cy="367261"/>
            <a:chOff x="-65144125" y="4094450"/>
            <a:chExt cx="311900" cy="317425"/>
          </a:xfrm>
        </p:grpSpPr>
        <p:sp>
          <p:nvSpPr>
            <p:cNvPr id="8434" name="Google Shape;8434;p78"/>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35" name="Google Shape;8435;p78"/>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36" name="Google Shape;8436;p78"/>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437" name="Google Shape;8437;p78"/>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438" name="Google Shape;8438;p78"/>
          <p:cNvGrpSpPr/>
          <p:nvPr/>
        </p:nvGrpSpPr>
        <p:grpSpPr>
          <a:xfrm>
            <a:off x="3056770" y="1822628"/>
            <a:ext cx="370645" cy="368042"/>
            <a:chOff x="-63250675" y="3744075"/>
            <a:chExt cx="320350" cy="318100"/>
          </a:xfrm>
        </p:grpSpPr>
        <p:sp>
          <p:nvSpPr>
            <p:cNvPr id="8439" name="Google Shape;8439;p78"/>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40" name="Google Shape;8440;p78"/>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41" name="Google Shape;8441;p78"/>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442" name="Google Shape;8442;p78"/>
          <p:cNvGrpSpPr/>
          <p:nvPr/>
        </p:nvGrpSpPr>
        <p:grpSpPr>
          <a:xfrm>
            <a:off x="3058462" y="2251933"/>
            <a:ext cx="367261" cy="367261"/>
            <a:chOff x="-63250675" y="4110200"/>
            <a:chExt cx="317425" cy="317425"/>
          </a:xfrm>
        </p:grpSpPr>
        <p:sp>
          <p:nvSpPr>
            <p:cNvPr id="8443" name="Google Shape;8443;p78"/>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44" name="Google Shape;8444;p78"/>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45" name="Google Shape;8445;p78"/>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46" name="Google Shape;8446;p78"/>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47" name="Google Shape;8447;p78"/>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48" name="Google Shape;8448;p78"/>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49" name="Google Shape;8449;p78"/>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50" name="Google Shape;8450;p78"/>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51" name="Google Shape;8451;p78"/>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452" name="Google Shape;8452;p78"/>
          <p:cNvGrpSpPr/>
          <p:nvPr/>
        </p:nvGrpSpPr>
        <p:grpSpPr>
          <a:xfrm>
            <a:off x="1737509" y="2749028"/>
            <a:ext cx="359075" cy="358844"/>
            <a:chOff x="-61351725" y="3372400"/>
            <a:chExt cx="310350" cy="310150"/>
          </a:xfrm>
        </p:grpSpPr>
        <p:sp>
          <p:nvSpPr>
            <p:cNvPr id="8453" name="Google Shape;8453;p78"/>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54" name="Google Shape;8454;p78"/>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55" name="Google Shape;8455;p78"/>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456" name="Google Shape;8456;p78"/>
          <p:cNvGrpSpPr/>
          <p:nvPr/>
        </p:nvGrpSpPr>
        <p:grpSpPr>
          <a:xfrm>
            <a:off x="1733864" y="3212084"/>
            <a:ext cx="366364" cy="333534"/>
            <a:chOff x="-61354875" y="3751050"/>
            <a:chExt cx="316650" cy="288275"/>
          </a:xfrm>
        </p:grpSpPr>
        <p:sp>
          <p:nvSpPr>
            <p:cNvPr id="8457" name="Google Shape;8457;p78"/>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58" name="Google Shape;8458;p78"/>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59" name="Google Shape;8459;p78"/>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460" name="Google Shape;8460;p78"/>
          <p:cNvGrpSpPr/>
          <p:nvPr/>
        </p:nvGrpSpPr>
        <p:grpSpPr>
          <a:xfrm>
            <a:off x="1733864" y="3653724"/>
            <a:ext cx="366364" cy="367290"/>
            <a:chOff x="-61354875" y="4101525"/>
            <a:chExt cx="316650" cy="317450"/>
          </a:xfrm>
        </p:grpSpPr>
        <p:sp>
          <p:nvSpPr>
            <p:cNvPr id="8461" name="Google Shape;8461;p78"/>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62" name="Google Shape;8462;p78"/>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463" name="Google Shape;8463;p78"/>
          <p:cNvGrpSpPr/>
          <p:nvPr/>
        </p:nvGrpSpPr>
        <p:grpSpPr>
          <a:xfrm>
            <a:off x="3950299" y="2745600"/>
            <a:ext cx="368157" cy="365699"/>
            <a:chOff x="-59470075" y="3308975"/>
            <a:chExt cx="318200" cy="316075"/>
          </a:xfrm>
        </p:grpSpPr>
        <p:sp>
          <p:nvSpPr>
            <p:cNvPr id="8464" name="Google Shape;8464;p78"/>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65" name="Google Shape;8465;p78"/>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66" name="Google Shape;8466;p78"/>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67" name="Google Shape;8467;p78"/>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68" name="Google Shape;8468;p78"/>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69" name="Google Shape;8469;p78"/>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70" name="Google Shape;8470;p78"/>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71" name="Google Shape;8471;p78"/>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72" name="Google Shape;8472;p78"/>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473" name="Google Shape;8473;p78"/>
          <p:cNvGrpSpPr/>
          <p:nvPr/>
        </p:nvGrpSpPr>
        <p:grpSpPr>
          <a:xfrm>
            <a:off x="1295729" y="1381305"/>
            <a:ext cx="367261" cy="364686"/>
            <a:chOff x="-64781025" y="3361050"/>
            <a:chExt cx="317425" cy="315200"/>
          </a:xfrm>
        </p:grpSpPr>
        <p:sp>
          <p:nvSpPr>
            <p:cNvPr id="8474" name="Google Shape;8474;p78"/>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75" name="Google Shape;8475;p78"/>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76" name="Google Shape;8476;p78"/>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77" name="Google Shape;8477;p78"/>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478" name="Google Shape;8478;p78"/>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79" name="Google Shape;8479;p78"/>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80" name="Google Shape;8480;p78"/>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481" name="Google Shape;8481;p78"/>
          <p:cNvGrpSpPr/>
          <p:nvPr/>
        </p:nvGrpSpPr>
        <p:grpSpPr>
          <a:xfrm>
            <a:off x="3500129" y="1822744"/>
            <a:ext cx="382765" cy="367810"/>
            <a:chOff x="-62890750" y="3747425"/>
            <a:chExt cx="330825" cy="317900"/>
          </a:xfrm>
        </p:grpSpPr>
        <p:sp>
          <p:nvSpPr>
            <p:cNvPr id="8482" name="Google Shape;8482;p78"/>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83" name="Google Shape;8483;p78"/>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84" name="Google Shape;8484;p78"/>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85" name="Google Shape;8485;p78"/>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86" name="Google Shape;8486;p78"/>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87" name="Google Shape;8487;p78"/>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88" name="Google Shape;8488;p78"/>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89" name="Google Shape;8489;p78"/>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90" name="Google Shape;8490;p78"/>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91" name="Google Shape;8491;p78"/>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92" name="Google Shape;8492;p78"/>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93" name="Google Shape;8493;p78"/>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94" name="Google Shape;8494;p78"/>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95" name="Google Shape;8495;p78"/>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496" name="Google Shape;8496;p78"/>
          <p:cNvGrpSpPr/>
          <p:nvPr/>
        </p:nvGrpSpPr>
        <p:grpSpPr>
          <a:xfrm>
            <a:off x="3507881" y="2252381"/>
            <a:ext cx="367261" cy="366364"/>
            <a:chOff x="-62884425" y="4111775"/>
            <a:chExt cx="317425" cy="316650"/>
          </a:xfrm>
        </p:grpSpPr>
        <p:sp>
          <p:nvSpPr>
            <p:cNvPr id="8497" name="Google Shape;8497;p78"/>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498" name="Google Shape;8498;p78"/>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499" name="Google Shape;8499;p78"/>
          <p:cNvGrpSpPr/>
          <p:nvPr/>
        </p:nvGrpSpPr>
        <p:grpSpPr>
          <a:xfrm>
            <a:off x="2180515" y="2748450"/>
            <a:ext cx="365438" cy="360001"/>
            <a:chOff x="-60991775" y="3376900"/>
            <a:chExt cx="315850" cy="311150"/>
          </a:xfrm>
        </p:grpSpPr>
        <p:sp>
          <p:nvSpPr>
            <p:cNvPr id="8500" name="Google Shape;8500;p78"/>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01" name="Google Shape;8501;p78"/>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02" name="Google Shape;8502;p78"/>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03" name="Google Shape;8503;p78"/>
          <p:cNvGrpSpPr/>
          <p:nvPr/>
        </p:nvGrpSpPr>
        <p:grpSpPr>
          <a:xfrm>
            <a:off x="2180052" y="3199314"/>
            <a:ext cx="366364" cy="359075"/>
            <a:chOff x="-60988625" y="3740800"/>
            <a:chExt cx="316650" cy="310350"/>
          </a:xfrm>
        </p:grpSpPr>
        <p:sp>
          <p:nvSpPr>
            <p:cNvPr id="8504" name="Google Shape;8504;p78"/>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05" name="Google Shape;8505;p78"/>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06" name="Google Shape;8506;p78"/>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07" name="Google Shape;8507;p78"/>
          <p:cNvGrpSpPr/>
          <p:nvPr/>
        </p:nvGrpSpPr>
        <p:grpSpPr>
          <a:xfrm>
            <a:off x="2180052" y="3654765"/>
            <a:ext cx="366364" cy="365207"/>
            <a:chOff x="-60987850" y="4100950"/>
            <a:chExt cx="316650" cy="315650"/>
          </a:xfrm>
        </p:grpSpPr>
        <p:sp>
          <p:nvSpPr>
            <p:cNvPr id="8508" name="Google Shape;8508;p78"/>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09" name="Google Shape;8509;p78"/>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10" name="Google Shape;8510;p78"/>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11" name="Google Shape;8511;p78"/>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12" name="Google Shape;8512;p78"/>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13" name="Google Shape;8513;p78"/>
          <p:cNvGrpSpPr/>
          <p:nvPr/>
        </p:nvGrpSpPr>
        <p:grpSpPr>
          <a:xfrm>
            <a:off x="3949836" y="3200225"/>
            <a:ext cx="369083" cy="357253"/>
            <a:chOff x="-59447250" y="3706150"/>
            <a:chExt cx="319000" cy="308775"/>
          </a:xfrm>
        </p:grpSpPr>
        <p:sp>
          <p:nvSpPr>
            <p:cNvPr id="8514" name="Google Shape;8514;p78"/>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15" name="Google Shape;8515;p78"/>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16" name="Google Shape;8516;p78"/>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17" name="Google Shape;8517;p78"/>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18" name="Google Shape;8518;p78"/>
          <p:cNvGrpSpPr/>
          <p:nvPr/>
        </p:nvGrpSpPr>
        <p:grpSpPr>
          <a:xfrm>
            <a:off x="1738564" y="1381536"/>
            <a:ext cx="368186" cy="364224"/>
            <a:chOff x="-64406125" y="3362225"/>
            <a:chExt cx="318225" cy="314800"/>
          </a:xfrm>
        </p:grpSpPr>
        <p:sp>
          <p:nvSpPr>
            <p:cNvPr id="8519" name="Google Shape;8519;p78"/>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20" name="Google Shape;8520;p78"/>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521" name="Google Shape;8521;p78"/>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522" name="Google Shape;8522;p78"/>
          <p:cNvGrpSpPr/>
          <p:nvPr/>
        </p:nvGrpSpPr>
        <p:grpSpPr>
          <a:xfrm>
            <a:off x="1739027" y="2252381"/>
            <a:ext cx="367261" cy="366364"/>
            <a:chOff x="-64410850" y="4094450"/>
            <a:chExt cx="317425" cy="316650"/>
          </a:xfrm>
        </p:grpSpPr>
        <p:sp>
          <p:nvSpPr>
            <p:cNvPr id="8523" name="Google Shape;8523;p78"/>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24" name="Google Shape;8524;p78"/>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25" name="Google Shape;8525;p78"/>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526" name="Google Shape;8526;p78"/>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527" name="Google Shape;8527;p78"/>
          <p:cNvGrpSpPr/>
          <p:nvPr/>
        </p:nvGrpSpPr>
        <p:grpSpPr>
          <a:xfrm>
            <a:off x="3960575" y="1822454"/>
            <a:ext cx="365467" cy="368389"/>
            <a:chOff x="-62516625" y="3743175"/>
            <a:chExt cx="315875" cy="318400"/>
          </a:xfrm>
        </p:grpSpPr>
        <p:sp>
          <p:nvSpPr>
            <p:cNvPr id="8528" name="Google Shape;8528;p78"/>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29" name="Google Shape;8529;p78"/>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30" name="Google Shape;8530;p78"/>
          <p:cNvGrpSpPr/>
          <p:nvPr/>
        </p:nvGrpSpPr>
        <p:grpSpPr>
          <a:xfrm>
            <a:off x="3967415" y="2272426"/>
            <a:ext cx="351786" cy="326274"/>
            <a:chOff x="-62511900" y="4129100"/>
            <a:chExt cx="304050" cy="282000"/>
          </a:xfrm>
        </p:grpSpPr>
        <p:sp>
          <p:nvSpPr>
            <p:cNvPr id="8531" name="Google Shape;8531;p78"/>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32" name="Google Shape;8532;p78"/>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33" name="Google Shape;8533;p78"/>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34" name="Google Shape;8534;p78"/>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35" name="Google Shape;8535;p78"/>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36" name="Google Shape;8536;p78"/>
          <p:cNvGrpSpPr/>
          <p:nvPr/>
        </p:nvGrpSpPr>
        <p:grpSpPr>
          <a:xfrm>
            <a:off x="2645537" y="2744820"/>
            <a:ext cx="310770" cy="367261"/>
            <a:chOff x="-60597975" y="3367475"/>
            <a:chExt cx="268600" cy="317425"/>
          </a:xfrm>
        </p:grpSpPr>
        <p:sp>
          <p:nvSpPr>
            <p:cNvPr id="8537" name="Google Shape;8537;p78"/>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38" name="Google Shape;8538;p78"/>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39" name="Google Shape;8539;p78"/>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40" name="Google Shape;8540;p78"/>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41" name="Google Shape;8541;p78"/>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542" name="Google Shape;8542;p78"/>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543" name="Google Shape;8543;p78"/>
          <p:cNvGrpSpPr/>
          <p:nvPr/>
        </p:nvGrpSpPr>
        <p:grpSpPr>
          <a:xfrm>
            <a:off x="2617740" y="3706136"/>
            <a:ext cx="366364" cy="262465"/>
            <a:chOff x="-60621600" y="4145650"/>
            <a:chExt cx="316650" cy="226850"/>
          </a:xfrm>
        </p:grpSpPr>
        <p:sp>
          <p:nvSpPr>
            <p:cNvPr id="8544" name="Google Shape;8544;p78"/>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45" name="Google Shape;8545;p78"/>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46" name="Google Shape;8546;p78"/>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47" name="Google Shape;8547;p78"/>
          <p:cNvGrpSpPr/>
          <p:nvPr/>
        </p:nvGrpSpPr>
        <p:grpSpPr>
          <a:xfrm>
            <a:off x="3954392" y="3654635"/>
            <a:ext cx="359972" cy="365467"/>
            <a:chOff x="-59400775" y="4084200"/>
            <a:chExt cx="311125" cy="315875"/>
          </a:xfrm>
        </p:grpSpPr>
        <p:sp>
          <p:nvSpPr>
            <p:cNvPr id="8548" name="Google Shape;8548;p78"/>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49" name="Google Shape;8549;p78"/>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50" name="Google Shape;8550;p78"/>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51" name="Google Shape;8551;p78"/>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52" name="Google Shape;8552;p78"/>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53" name="Google Shape;8553;p78"/>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54" name="Google Shape;8554;p78"/>
          <p:cNvGrpSpPr/>
          <p:nvPr/>
        </p:nvGrpSpPr>
        <p:grpSpPr>
          <a:xfrm>
            <a:off x="2178486" y="1380466"/>
            <a:ext cx="365438" cy="366364"/>
            <a:chOff x="-64044600" y="3360375"/>
            <a:chExt cx="315850" cy="316650"/>
          </a:xfrm>
        </p:grpSpPr>
        <p:sp>
          <p:nvSpPr>
            <p:cNvPr id="8555" name="Google Shape;8555;p78"/>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56" name="Google Shape;8556;p78"/>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57" name="Google Shape;8557;p78"/>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58" name="Google Shape;8558;p78"/>
          <p:cNvGrpSpPr/>
          <p:nvPr/>
        </p:nvGrpSpPr>
        <p:grpSpPr>
          <a:xfrm>
            <a:off x="2204909" y="1823018"/>
            <a:ext cx="312592" cy="367261"/>
            <a:chOff x="-64022550" y="3727425"/>
            <a:chExt cx="270175" cy="317425"/>
          </a:xfrm>
        </p:grpSpPr>
        <p:sp>
          <p:nvSpPr>
            <p:cNvPr id="8559" name="Google Shape;8559;p78"/>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60" name="Google Shape;8560;p78"/>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61" name="Google Shape;8561;p78"/>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62" name="Google Shape;8562;p78"/>
          <p:cNvGrpSpPr/>
          <p:nvPr/>
        </p:nvGrpSpPr>
        <p:grpSpPr>
          <a:xfrm>
            <a:off x="2229047" y="2251918"/>
            <a:ext cx="264317" cy="367290"/>
            <a:chOff x="-64001300" y="4093650"/>
            <a:chExt cx="228450" cy="317450"/>
          </a:xfrm>
        </p:grpSpPr>
        <p:sp>
          <p:nvSpPr>
            <p:cNvPr id="8563" name="Google Shape;8563;p78"/>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64" name="Google Shape;8564;p78"/>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65" name="Google Shape;8565;p78"/>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66" name="Google Shape;8566;p78"/>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67" name="Google Shape;8567;p78"/>
          <p:cNvGrpSpPr/>
          <p:nvPr/>
        </p:nvGrpSpPr>
        <p:grpSpPr>
          <a:xfrm>
            <a:off x="848051" y="2745210"/>
            <a:ext cx="359972" cy="366480"/>
            <a:chOff x="-62148800" y="3377700"/>
            <a:chExt cx="311125" cy="316750"/>
          </a:xfrm>
        </p:grpSpPr>
        <p:sp>
          <p:nvSpPr>
            <p:cNvPr id="8568" name="Google Shape;8568;p78"/>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69" name="Google Shape;8569;p78"/>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70" name="Google Shape;8570;p78"/>
          <p:cNvGrpSpPr/>
          <p:nvPr/>
        </p:nvGrpSpPr>
        <p:grpSpPr>
          <a:xfrm>
            <a:off x="843958" y="3195207"/>
            <a:ext cx="368157" cy="367290"/>
            <a:chOff x="-62154300" y="3743950"/>
            <a:chExt cx="318200" cy="317450"/>
          </a:xfrm>
        </p:grpSpPr>
        <p:sp>
          <p:nvSpPr>
            <p:cNvPr id="8571" name="Google Shape;8571;p78"/>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72" name="Google Shape;8572;p78"/>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73" name="Google Shape;8573;p78"/>
          <p:cNvGrpSpPr/>
          <p:nvPr/>
        </p:nvGrpSpPr>
        <p:grpSpPr>
          <a:xfrm>
            <a:off x="843944" y="3654187"/>
            <a:ext cx="368186" cy="366364"/>
            <a:chOff x="-62151950" y="4111775"/>
            <a:chExt cx="318225" cy="316650"/>
          </a:xfrm>
        </p:grpSpPr>
        <p:sp>
          <p:nvSpPr>
            <p:cNvPr id="8574" name="Google Shape;8574;p78"/>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75" name="Google Shape;8575;p78"/>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76" name="Google Shape;8576;p78"/>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77" name="Google Shape;8577;p78"/>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78" name="Google Shape;8578;p78"/>
          <p:cNvGrpSpPr/>
          <p:nvPr/>
        </p:nvGrpSpPr>
        <p:grpSpPr>
          <a:xfrm>
            <a:off x="3062568" y="2744733"/>
            <a:ext cx="368157" cy="367434"/>
            <a:chOff x="-60254550" y="3367325"/>
            <a:chExt cx="318200" cy="317575"/>
          </a:xfrm>
        </p:grpSpPr>
        <p:sp>
          <p:nvSpPr>
            <p:cNvPr id="8579" name="Google Shape;8579;p78"/>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80" name="Google Shape;8580;p78"/>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81" name="Google Shape;8581;p78"/>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82" name="Google Shape;8582;p78"/>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83" name="Google Shape;8583;p78"/>
          <p:cNvGrpSpPr/>
          <p:nvPr/>
        </p:nvGrpSpPr>
        <p:grpSpPr>
          <a:xfrm>
            <a:off x="3063465" y="3195727"/>
            <a:ext cx="366364" cy="366248"/>
            <a:chOff x="-60255350" y="3733825"/>
            <a:chExt cx="316650" cy="316550"/>
          </a:xfrm>
        </p:grpSpPr>
        <p:sp>
          <p:nvSpPr>
            <p:cNvPr id="8584" name="Google Shape;8584;p78"/>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85" name="Google Shape;8585;p78"/>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86" name="Google Shape;8586;p78"/>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87" name="Google Shape;8587;p78"/>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88" name="Google Shape;8588;p78"/>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89" name="Google Shape;8589;p78"/>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90" name="Google Shape;8590;p78"/>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591" name="Google Shape;8591;p78"/>
          <p:cNvGrpSpPr/>
          <p:nvPr/>
        </p:nvGrpSpPr>
        <p:grpSpPr>
          <a:xfrm>
            <a:off x="3091262" y="3654635"/>
            <a:ext cx="310770" cy="365467"/>
            <a:chOff x="-60232500" y="4101525"/>
            <a:chExt cx="268600" cy="315875"/>
          </a:xfrm>
        </p:grpSpPr>
        <p:sp>
          <p:nvSpPr>
            <p:cNvPr id="8592" name="Google Shape;8592;p78"/>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93" name="Google Shape;8593;p78"/>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594" name="Google Shape;8594;p78"/>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595" name="Google Shape;8595;p78"/>
          <p:cNvGrpSpPr/>
          <p:nvPr/>
        </p:nvGrpSpPr>
        <p:grpSpPr>
          <a:xfrm>
            <a:off x="2624262" y="1380466"/>
            <a:ext cx="368186" cy="366364"/>
            <a:chOff x="-63679950" y="3360375"/>
            <a:chExt cx="318225" cy="316650"/>
          </a:xfrm>
        </p:grpSpPr>
        <p:sp>
          <p:nvSpPr>
            <p:cNvPr id="8596" name="Google Shape;8596;p78"/>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97" name="Google Shape;8597;p78"/>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98" name="Google Shape;8598;p78"/>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599" name="Google Shape;8599;p78"/>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600" name="Google Shape;8600;p78"/>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601" name="Google Shape;8601;p78"/>
          <p:cNvGrpSpPr/>
          <p:nvPr/>
        </p:nvGrpSpPr>
        <p:grpSpPr>
          <a:xfrm>
            <a:off x="2622889" y="2251803"/>
            <a:ext cx="370934" cy="367521"/>
            <a:chOff x="-63679950" y="4093450"/>
            <a:chExt cx="320600" cy="317650"/>
          </a:xfrm>
        </p:grpSpPr>
        <p:sp>
          <p:nvSpPr>
            <p:cNvPr id="8602" name="Google Shape;8602;p78"/>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03" name="Google Shape;8603;p78"/>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04" name="Google Shape;8604;p78"/>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05" name="Google Shape;8605;p78"/>
          <p:cNvGrpSpPr/>
          <p:nvPr/>
        </p:nvGrpSpPr>
        <p:grpSpPr>
          <a:xfrm>
            <a:off x="1283006" y="2744805"/>
            <a:ext cx="366364" cy="367290"/>
            <a:chOff x="-61784125" y="3377700"/>
            <a:chExt cx="316650" cy="317450"/>
          </a:xfrm>
        </p:grpSpPr>
        <p:sp>
          <p:nvSpPr>
            <p:cNvPr id="8606" name="Google Shape;8606;p78"/>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07" name="Google Shape;8607;p78"/>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08" name="Google Shape;8608;p78"/>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09" name="Google Shape;8609;p78"/>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10" name="Google Shape;8610;p78"/>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11" name="Google Shape;8611;p78"/>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12" name="Google Shape;8612;p78"/>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13" name="Google Shape;8613;p78"/>
          <p:cNvGrpSpPr/>
          <p:nvPr/>
        </p:nvGrpSpPr>
        <p:grpSpPr>
          <a:xfrm>
            <a:off x="1283006" y="3195207"/>
            <a:ext cx="366364" cy="367290"/>
            <a:chOff x="-61783350" y="3743950"/>
            <a:chExt cx="316650" cy="317450"/>
          </a:xfrm>
        </p:grpSpPr>
        <p:sp>
          <p:nvSpPr>
            <p:cNvPr id="8614" name="Google Shape;8614;p78"/>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15" name="Google Shape;8615;p78"/>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616" name="Google Shape;8616;p78"/>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17" name="Google Shape;8617;p78"/>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18" name="Google Shape;8618;p78"/>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619" name="Google Shape;8619;p78"/>
          <p:cNvGrpSpPr/>
          <p:nvPr/>
        </p:nvGrpSpPr>
        <p:grpSpPr>
          <a:xfrm>
            <a:off x="3504430" y="3655040"/>
            <a:ext cx="369112" cy="364657"/>
            <a:chOff x="-59869425" y="4102225"/>
            <a:chExt cx="319025" cy="315175"/>
          </a:xfrm>
        </p:grpSpPr>
        <p:sp>
          <p:nvSpPr>
            <p:cNvPr id="8620" name="Google Shape;8620;p78"/>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21" name="Google Shape;8621;p78"/>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22" name="Google Shape;8622;p78"/>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23" name="Google Shape;8623;p78"/>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24" name="Google Shape;8624;p78"/>
          <p:cNvGrpSpPr/>
          <p:nvPr/>
        </p:nvGrpSpPr>
        <p:grpSpPr>
          <a:xfrm>
            <a:off x="2623233" y="4123862"/>
            <a:ext cx="366364" cy="365467"/>
            <a:chOff x="-59029025" y="3711650"/>
            <a:chExt cx="316650" cy="315875"/>
          </a:xfrm>
        </p:grpSpPr>
        <p:sp>
          <p:nvSpPr>
            <p:cNvPr id="8625" name="Google Shape;8625;p78"/>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26" name="Google Shape;8626;p78"/>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27" name="Google Shape;8627;p78"/>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28" name="Google Shape;8628;p78"/>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29" name="Google Shape;8629;p78"/>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30" name="Google Shape;8630;p78"/>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31" name="Google Shape;8631;p78"/>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32" name="Google Shape;8632;p78"/>
          <p:cNvGrpSpPr/>
          <p:nvPr/>
        </p:nvGrpSpPr>
        <p:grpSpPr>
          <a:xfrm>
            <a:off x="4859311" y="1379917"/>
            <a:ext cx="351940" cy="348188"/>
            <a:chOff x="581525" y="3254850"/>
            <a:chExt cx="297750" cy="294575"/>
          </a:xfrm>
        </p:grpSpPr>
        <p:sp>
          <p:nvSpPr>
            <p:cNvPr id="8633" name="Google Shape;8633;p7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34" name="Google Shape;8634;p7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35" name="Google Shape;8635;p7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36" name="Google Shape;8636;p78"/>
          <p:cNvGrpSpPr/>
          <p:nvPr/>
        </p:nvGrpSpPr>
        <p:grpSpPr>
          <a:xfrm>
            <a:off x="4858380" y="1818853"/>
            <a:ext cx="353802" cy="351497"/>
            <a:chOff x="580725" y="3617925"/>
            <a:chExt cx="299325" cy="297375"/>
          </a:xfrm>
        </p:grpSpPr>
        <p:sp>
          <p:nvSpPr>
            <p:cNvPr id="8637" name="Google Shape;8637;p7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38" name="Google Shape;8638;p7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39" name="Google Shape;8639;p7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40" name="Google Shape;8640;p7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41" name="Google Shape;8641;p7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42" name="Google Shape;8642;p78"/>
          <p:cNvGrpSpPr/>
          <p:nvPr/>
        </p:nvGrpSpPr>
        <p:grpSpPr>
          <a:xfrm>
            <a:off x="4860242" y="2266043"/>
            <a:ext cx="350079" cy="350079"/>
            <a:chOff x="583100" y="3982600"/>
            <a:chExt cx="296175" cy="296175"/>
          </a:xfrm>
        </p:grpSpPr>
        <p:sp>
          <p:nvSpPr>
            <p:cNvPr id="8643" name="Google Shape;8643;p7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44" name="Google Shape;8644;p7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45" name="Google Shape;8645;p7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46" name="Google Shape;8646;p7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47" name="Google Shape;8647;p7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48" name="Google Shape;8648;p7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49" name="Google Shape;8649;p7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50" name="Google Shape;8650;p78"/>
          <p:cNvGrpSpPr/>
          <p:nvPr/>
        </p:nvGrpSpPr>
        <p:grpSpPr>
          <a:xfrm>
            <a:off x="7092856" y="1379667"/>
            <a:ext cx="307231" cy="348690"/>
            <a:chOff x="2423775" y="3226875"/>
            <a:chExt cx="259925" cy="295000"/>
          </a:xfrm>
        </p:grpSpPr>
        <p:sp>
          <p:nvSpPr>
            <p:cNvPr id="8651" name="Google Shape;8651;p7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52" name="Google Shape;8652;p7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53" name="Google Shape;8653;p7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54" name="Google Shape;8654;p78"/>
          <p:cNvGrpSpPr/>
          <p:nvPr/>
        </p:nvGrpSpPr>
        <p:grpSpPr>
          <a:xfrm>
            <a:off x="7070043" y="1820952"/>
            <a:ext cx="352857" cy="347301"/>
            <a:chOff x="2404875" y="3592725"/>
            <a:chExt cx="298525" cy="293825"/>
          </a:xfrm>
        </p:grpSpPr>
        <p:sp>
          <p:nvSpPr>
            <p:cNvPr id="8655" name="Google Shape;8655;p7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56" name="Google Shape;8656;p7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57" name="Google Shape;8657;p7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58" name="Google Shape;8658;p78"/>
          <p:cNvGrpSpPr/>
          <p:nvPr/>
        </p:nvGrpSpPr>
        <p:grpSpPr>
          <a:xfrm>
            <a:off x="7070974" y="2266517"/>
            <a:ext cx="350995" cy="349133"/>
            <a:chOff x="2404875" y="3955825"/>
            <a:chExt cx="296950" cy="295375"/>
          </a:xfrm>
        </p:grpSpPr>
        <p:sp>
          <p:nvSpPr>
            <p:cNvPr id="8659" name="Google Shape;8659;p7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60" name="Google Shape;8660;p7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61" name="Google Shape;8661;p7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62" name="Google Shape;8662;p7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63" name="Google Shape;8663;p78"/>
          <p:cNvGrpSpPr/>
          <p:nvPr/>
        </p:nvGrpSpPr>
        <p:grpSpPr>
          <a:xfrm>
            <a:off x="5764954" y="2730711"/>
            <a:ext cx="349163" cy="350079"/>
            <a:chOff x="4263650" y="3235150"/>
            <a:chExt cx="295400" cy="296175"/>
          </a:xfrm>
        </p:grpSpPr>
        <p:sp>
          <p:nvSpPr>
            <p:cNvPr id="8664" name="Google Shape;8664;p7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65" name="Google Shape;8665;p7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66" name="Google Shape;8666;p7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67" name="Google Shape;8667;p7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68" name="Google Shape;8668;p7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69" name="Google Shape;8669;p78"/>
          <p:cNvGrpSpPr/>
          <p:nvPr/>
        </p:nvGrpSpPr>
        <p:grpSpPr>
          <a:xfrm>
            <a:off x="5762634" y="3189872"/>
            <a:ext cx="353802" cy="327739"/>
            <a:chOff x="4266025" y="3609275"/>
            <a:chExt cx="299325" cy="277275"/>
          </a:xfrm>
        </p:grpSpPr>
        <p:sp>
          <p:nvSpPr>
            <p:cNvPr id="8670" name="Google Shape;8670;p7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71" name="Google Shape;8671;p7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72" name="Google Shape;8672;p78"/>
          <p:cNvGrpSpPr/>
          <p:nvPr/>
        </p:nvGrpSpPr>
        <p:grpSpPr>
          <a:xfrm>
            <a:off x="5763092" y="3655259"/>
            <a:ext cx="352886" cy="349133"/>
            <a:chOff x="4263650" y="3963700"/>
            <a:chExt cx="298550" cy="295375"/>
          </a:xfrm>
        </p:grpSpPr>
        <p:sp>
          <p:nvSpPr>
            <p:cNvPr id="8673" name="Google Shape;8673;p7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74" name="Google Shape;8674;p7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75" name="Google Shape;8675;p7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76" name="Google Shape;8676;p7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77" name="Google Shape;8677;p7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78" name="Google Shape;8678;p7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79" name="Google Shape;8679;p7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80" name="Google Shape;8680;p78"/>
          <p:cNvGrpSpPr/>
          <p:nvPr/>
        </p:nvGrpSpPr>
        <p:grpSpPr>
          <a:xfrm>
            <a:off x="8041429" y="2730711"/>
            <a:ext cx="226264" cy="350079"/>
            <a:chOff x="6164975" y="3211525"/>
            <a:chExt cx="191425" cy="296175"/>
          </a:xfrm>
        </p:grpSpPr>
        <p:sp>
          <p:nvSpPr>
            <p:cNvPr id="8681" name="Google Shape;8681;p7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82" name="Google Shape;8682;p7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83" name="Google Shape;8683;p7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84" name="Google Shape;8684;p7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85" name="Google Shape;8685;p7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86" name="Google Shape;8686;p7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87" name="Google Shape;8687;p7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88" name="Google Shape;8688;p78"/>
          <p:cNvGrpSpPr/>
          <p:nvPr/>
        </p:nvGrpSpPr>
        <p:grpSpPr>
          <a:xfrm>
            <a:off x="5303466" y="1378987"/>
            <a:ext cx="352886" cy="350049"/>
            <a:chOff x="946175" y="3253275"/>
            <a:chExt cx="298550" cy="296150"/>
          </a:xfrm>
        </p:grpSpPr>
        <p:sp>
          <p:nvSpPr>
            <p:cNvPr id="8689" name="Google Shape;8689;p7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90" name="Google Shape;8690;p7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91" name="Google Shape;8691;p7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92" name="Google Shape;8692;p7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93" name="Google Shape;8693;p7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694" name="Google Shape;8694;p78"/>
          <p:cNvGrpSpPr/>
          <p:nvPr/>
        </p:nvGrpSpPr>
        <p:grpSpPr>
          <a:xfrm>
            <a:off x="5304397" y="1820951"/>
            <a:ext cx="351024" cy="347301"/>
            <a:chOff x="946175" y="3619500"/>
            <a:chExt cx="296975" cy="293825"/>
          </a:xfrm>
        </p:grpSpPr>
        <p:sp>
          <p:nvSpPr>
            <p:cNvPr id="8695" name="Google Shape;8695;p7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96" name="Google Shape;8696;p7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97" name="Google Shape;8697;p7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98" name="Google Shape;8698;p7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699" name="Google Shape;8699;p7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00" name="Google Shape;8700;p7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01" name="Google Shape;8701;p78"/>
          <p:cNvGrpSpPr/>
          <p:nvPr/>
        </p:nvGrpSpPr>
        <p:grpSpPr>
          <a:xfrm>
            <a:off x="5303939" y="2265585"/>
            <a:ext cx="351940" cy="350995"/>
            <a:chOff x="944600" y="3981825"/>
            <a:chExt cx="297750" cy="296950"/>
          </a:xfrm>
        </p:grpSpPr>
        <p:sp>
          <p:nvSpPr>
            <p:cNvPr id="8702" name="Google Shape;8702;p7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03" name="Google Shape;8703;p7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04" name="Google Shape;8704;p7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05" name="Google Shape;8705;p7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06" name="Google Shape;8706;p78"/>
          <p:cNvGrpSpPr/>
          <p:nvPr/>
        </p:nvGrpSpPr>
        <p:grpSpPr>
          <a:xfrm>
            <a:off x="7520875" y="1379445"/>
            <a:ext cx="350079" cy="349133"/>
            <a:chOff x="2768750" y="3227275"/>
            <a:chExt cx="296175" cy="295375"/>
          </a:xfrm>
        </p:grpSpPr>
        <p:sp>
          <p:nvSpPr>
            <p:cNvPr id="8707" name="Google Shape;8707;p7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08" name="Google Shape;8708;p7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09" name="Google Shape;8709;p7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10" name="Google Shape;8710;p7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11" name="Google Shape;8711;p7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12" name="Google Shape;8712;p7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13" name="Google Shape;8713;p7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14" name="Google Shape;8714;p7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15" name="Google Shape;8715;p78"/>
          <p:cNvGrpSpPr/>
          <p:nvPr/>
        </p:nvGrpSpPr>
        <p:grpSpPr>
          <a:xfrm>
            <a:off x="7541826" y="1820317"/>
            <a:ext cx="308177" cy="348572"/>
            <a:chOff x="2786075" y="3591800"/>
            <a:chExt cx="260725" cy="294900"/>
          </a:xfrm>
        </p:grpSpPr>
        <p:sp>
          <p:nvSpPr>
            <p:cNvPr id="8716" name="Google Shape;8716;p7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17" name="Google Shape;8717;p7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18" name="Google Shape;8718;p7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19" name="Google Shape;8719;p7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20" name="Google Shape;8720;p7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21" name="Google Shape;8721;p78"/>
          <p:cNvGrpSpPr/>
          <p:nvPr/>
        </p:nvGrpSpPr>
        <p:grpSpPr>
          <a:xfrm>
            <a:off x="7582324" y="2266044"/>
            <a:ext cx="227180" cy="350079"/>
            <a:chOff x="2819150" y="3955025"/>
            <a:chExt cx="192200" cy="296175"/>
          </a:xfrm>
        </p:grpSpPr>
        <p:sp>
          <p:nvSpPr>
            <p:cNvPr id="8722" name="Google Shape;8722;p7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23" name="Google Shape;8723;p7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24" name="Google Shape;8724;p7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25" name="Google Shape;8725;p7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26" name="Google Shape;8726;p78"/>
          <p:cNvGrpSpPr/>
          <p:nvPr/>
        </p:nvGrpSpPr>
        <p:grpSpPr>
          <a:xfrm>
            <a:off x="6206097" y="2731642"/>
            <a:ext cx="349133" cy="348217"/>
            <a:chOff x="4629125" y="3235150"/>
            <a:chExt cx="295375" cy="294600"/>
          </a:xfrm>
        </p:grpSpPr>
        <p:sp>
          <p:nvSpPr>
            <p:cNvPr id="8727" name="Google Shape;8727;p7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28" name="Google Shape;8728;p7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29" name="Google Shape;8729;p7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30" name="Google Shape;8730;p7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31" name="Google Shape;8731;p7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32" name="Google Shape;8732;p78"/>
          <p:cNvGrpSpPr/>
          <p:nvPr/>
        </p:nvGrpSpPr>
        <p:grpSpPr>
          <a:xfrm>
            <a:off x="6206082" y="3179175"/>
            <a:ext cx="349163" cy="349133"/>
            <a:chOff x="4628325" y="3599825"/>
            <a:chExt cx="295400" cy="295375"/>
          </a:xfrm>
        </p:grpSpPr>
        <p:sp>
          <p:nvSpPr>
            <p:cNvPr id="8733" name="Google Shape;8733;p7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34" name="Google Shape;8734;p7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35" name="Google Shape;8735;p7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36" name="Google Shape;8736;p7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37" name="Google Shape;8737;p7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38" name="Google Shape;8738;p7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39" name="Google Shape;8739;p7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40" name="Google Shape;8740;p7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41" name="Google Shape;8741;p7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42" name="Google Shape;8742;p7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43" name="Google Shape;8743;p7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44" name="Google Shape;8744;p7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45" name="Google Shape;8745;p78"/>
          <p:cNvGrpSpPr/>
          <p:nvPr/>
        </p:nvGrpSpPr>
        <p:grpSpPr>
          <a:xfrm>
            <a:off x="6227033" y="3654786"/>
            <a:ext cx="307261" cy="350079"/>
            <a:chOff x="4645650" y="3962900"/>
            <a:chExt cx="259950" cy="296175"/>
          </a:xfrm>
        </p:grpSpPr>
        <p:sp>
          <p:nvSpPr>
            <p:cNvPr id="8746" name="Google Shape;8746;p7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47" name="Google Shape;8747;p7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48" name="Google Shape;8748;p7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49" name="Google Shape;8749;p7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50" name="Google Shape;8750;p7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51" name="Google Shape;8751;p7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52" name="Google Shape;8752;p78"/>
          <p:cNvGrpSpPr/>
          <p:nvPr/>
        </p:nvGrpSpPr>
        <p:grpSpPr>
          <a:xfrm>
            <a:off x="7979994" y="3179648"/>
            <a:ext cx="349133" cy="348188"/>
            <a:chOff x="6143725" y="3582500"/>
            <a:chExt cx="295375" cy="294575"/>
          </a:xfrm>
        </p:grpSpPr>
        <p:sp>
          <p:nvSpPr>
            <p:cNvPr id="8753" name="Google Shape;8753;p7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54" name="Google Shape;8754;p7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55" name="Google Shape;8755;p7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56" name="Google Shape;8756;p7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57" name="Google Shape;8757;p7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58" name="Google Shape;8758;p7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59" name="Google Shape;8759;p7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60" name="Google Shape;8760;p78"/>
          <p:cNvGrpSpPr/>
          <p:nvPr/>
        </p:nvGrpSpPr>
        <p:grpSpPr>
          <a:xfrm>
            <a:off x="5748820" y="1378987"/>
            <a:ext cx="350995" cy="350049"/>
            <a:chOff x="1310075" y="3253275"/>
            <a:chExt cx="296950" cy="296150"/>
          </a:xfrm>
        </p:grpSpPr>
        <p:sp>
          <p:nvSpPr>
            <p:cNvPr id="8761" name="Google Shape;8761;p7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62" name="Google Shape;8762;p7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63" name="Google Shape;8763;p7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764" name="Google Shape;8764;p78"/>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765" name="Google Shape;8765;p78"/>
          <p:cNvGrpSpPr/>
          <p:nvPr/>
        </p:nvGrpSpPr>
        <p:grpSpPr>
          <a:xfrm>
            <a:off x="5748347" y="2265246"/>
            <a:ext cx="351941" cy="351675"/>
            <a:chOff x="1310075" y="3980250"/>
            <a:chExt cx="297750" cy="297525"/>
          </a:xfrm>
        </p:grpSpPr>
        <p:sp>
          <p:nvSpPr>
            <p:cNvPr id="8766" name="Google Shape;8766;p7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67" name="Google Shape;8767;p7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68" name="Google Shape;8768;p7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69" name="Google Shape;8769;p7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70" name="Google Shape;8770;p78"/>
          <p:cNvGrpSpPr/>
          <p:nvPr/>
        </p:nvGrpSpPr>
        <p:grpSpPr>
          <a:xfrm>
            <a:off x="8013136" y="1379445"/>
            <a:ext cx="266305" cy="349133"/>
            <a:chOff x="3167275" y="3227275"/>
            <a:chExt cx="225300" cy="295375"/>
          </a:xfrm>
        </p:grpSpPr>
        <p:sp>
          <p:nvSpPr>
            <p:cNvPr id="8771" name="Google Shape;8771;p7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72" name="Google Shape;8772;p7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73" name="Google Shape;8773;p7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74" name="Google Shape;8774;p7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75" name="Google Shape;8775;p7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776" name="Google Shape;8776;p78"/>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777" name="Google Shape;8777;p78"/>
          <p:cNvGrpSpPr/>
          <p:nvPr/>
        </p:nvGrpSpPr>
        <p:grpSpPr>
          <a:xfrm>
            <a:off x="7970318" y="2266502"/>
            <a:ext cx="351940" cy="349163"/>
            <a:chOff x="3133425" y="3955025"/>
            <a:chExt cx="297750" cy="295400"/>
          </a:xfrm>
        </p:grpSpPr>
        <p:sp>
          <p:nvSpPr>
            <p:cNvPr id="8778" name="Google Shape;8778;p7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79" name="Google Shape;8779;p7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80" name="Google Shape;8780;p7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81" name="Google Shape;8781;p78"/>
          <p:cNvGrpSpPr/>
          <p:nvPr/>
        </p:nvGrpSpPr>
        <p:grpSpPr>
          <a:xfrm>
            <a:off x="6650491" y="2730090"/>
            <a:ext cx="350079" cy="351320"/>
            <a:chOff x="4991425" y="3234750"/>
            <a:chExt cx="296175" cy="297225"/>
          </a:xfrm>
        </p:grpSpPr>
        <p:sp>
          <p:nvSpPr>
            <p:cNvPr id="8782" name="Google Shape;8782;p7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83" name="Google Shape;8783;p7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84" name="Google Shape;8784;p7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85" name="Google Shape;8785;p7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86" name="Google Shape;8786;p7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87" name="Google Shape;8787;p7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88" name="Google Shape;8788;p78"/>
          <p:cNvGrpSpPr/>
          <p:nvPr/>
        </p:nvGrpSpPr>
        <p:grpSpPr>
          <a:xfrm>
            <a:off x="6650491" y="3199653"/>
            <a:ext cx="350079" cy="308177"/>
            <a:chOff x="4991425" y="3617150"/>
            <a:chExt cx="296175" cy="260725"/>
          </a:xfrm>
        </p:grpSpPr>
        <p:sp>
          <p:nvSpPr>
            <p:cNvPr id="8789" name="Google Shape;8789;p7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90" name="Google Shape;8790;p7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91" name="Google Shape;8791;p7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92" name="Google Shape;8792;p7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93" name="Google Shape;8793;p7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94" name="Google Shape;8794;p7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95" name="Google Shape;8795;p7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796" name="Google Shape;8796;p78"/>
          <p:cNvGrpSpPr/>
          <p:nvPr/>
        </p:nvGrpSpPr>
        <p:grpSpPr>
          <a:xfrm>
            <a:off x="6727764" y="3655244"/>
            <a:ext cx="195532" cy="349163"/>
            <a:chOff x="5056800" y="3962900"/>
            <a:chExt cx="165425" cy="295400"/>
          </a:xfrm>
        </p:grpSpPr>
        <p:sp>
          <p:nvSpPr>
            <p:cNvPr id="8797" name="Google Shape;8797;p7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98" name="Google Shape;8798;p7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799" name="Google Shape;8799;p7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00" name="Google Shape;8800;p78"/>
          <p:cNvGrpSpPr/>
          <p:nvPr/>
        </p:nvGrpSpPr>
        <p:grpSpPr>
          <a:xfrm>
            <a:off x="7979062" y="3655260"/>
            <a:ext cx="350995" cy="349133"/>
            <a:chOff x="6168925" y="3936925"/>
            <a:chExt cx="296950" cy="295375"/>
          </a:xfrm>
        </p:grpSpPr>
        <p:sp>
          <p:nvSpPr>
            <p:cNvPr id="8801" name="Google Shape;8801;p7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02" name="Google Shape;8802;p7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03" name="Google Shape;8803;p7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04" name="Google Shape;8804;p7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05" name="Google Shape;8805;p7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06" name="Google Shape;8806;p7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07" name="Google Shape;8807;p78"/>
          <p:cNvGrpSpPr/>
          <p:nvPr/>
        </p:nvGrpSpPr>
        <p:grpSpPr>
          <a:xfrm>
            <a:off x="6192781" y="1372332"/>
            <a:ext cx="348188" cy="349133"/>
            <a:chOff x="1674750" y="3254050"/>
            <a:chExt cx="294575" cy="295375"/>
          </a:xfrm>
        </p:grpSpPr>
        <p:sp>
          <p:nvSpPr>
            <p:cNvPr id="8808" name="Google Shape;8808;p7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09" name="Google Shape;8809;p7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10" name="Google Shape;8810;p7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11" name="Google Shape;8811;p78"/>
          <p:cNvGrpSpPr/>
          <p:nvPr/>
        </p:nvGrpSpPr>
        <p:grpSpPr>
          <a:xfrm>
            <a:off x="6207177" y="1820035"/>
            <a:ext cx="319347" cy="349133"/>
            <a:chOff x="1687350" y="3618725"/>
            <a:chExt cx="270175" cy="295375"/>
          </a:xfrm>
        </p:grpSpPr>
        <p:sp>
          <p:nvSpPr>
            <p:cNvPr id="8812" name="Google Shape;8812;p7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13" name="Google Shape;8813;p7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14" name="Google Shape;8814;p7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15" name="Google Shape;8815;p78"/>
          <p:cNvGrpSpPr/>
          <p:nvPr/>
        </p:nvGrpSpPr>
        <p:grpSpPr>
          <a:xfrm>
            <a:off x="6190880" y="2266516"/>
            <a:ext cx="351940" cy="349133"/>
            <a:chOff x="1672375" y="3982600"/>
            <a:chExt cx="297750" cy="295375"/>
          </a:xfrm>
        </p:grpSpPr>
        <p:sp>
          <p:nvSpPr>
            <p:cNvPr id="8816" name="Google Shape;8816;p7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17" name="Google Shape;8817;p7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18" name="Google Shape;8818;p7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19" name="Google Shape;8819;p78"/>
          <p:cNvGrpSpPr/>
          <p:nvPr/>
        </p:nvGrpSpPr>
        <p:grpSpPr>
          <a:xfrm>
            <a:off x="4882872" y="2730711"/>
            <a:ext cx="350079" cy="350079"/>
            <a:chOff x="3497300" y="3227275"/>
            <a:chExt cx="296175" cy="296175"/>
          </a:xfrm>
        </p:grpSpPr>
        <p:sp>
          <p:nvSpPr>
            <p:cNvPr id="8820" name="Google Shape;8820;p7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21" name="Google Shape;8821;p7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22" name="Google Shape;8822;p7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23" name="Google Shape;8823;p7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24" name="Google Shape;8824;p7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25" name="Google Shape;8825;p7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26" name="Google Shape;8826;p7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27" name="Google Shape;8827;p7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28" name="Google Shape;8828;p78"/>
          <p:cNvGrpSpPr/>
          <p:nvPr/>
        </p:nvGrpSpPr>
        <p:grpSpPr>
          <a:xfrm>
            <a:off x="4883345" y="3180106"/>
            <a:ext cx="349133" cy="347272"/>
            <a:chOff x="3497300" y="3591950"/>
            <a:chExt cx="295375" cy="293800"/>
          </a:xfrm>
        </p:grpSpPr>
        <p:sp>
          <p:nvSpPr>
            <p:cNvPr id="8829" name="Google Shape;8829;p7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30" name="Google Shape;8830;p7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31" name="Google Shape;8831;p7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32" name="Google Shape;8832;p7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33" name="Google Shape;8833;p7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34" name="Google Shape;8834;p7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35" name="Google Shape;8835;p7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36" name="Google Shape;8836;p7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37" name="Google Shape;8837;p78"/>
          <p:cNvGrpSpPr/>
          <p:nvPr/>
        </p:nvGrpSpPr>
        <p:grpSpPr>
          <a:xfrm>
            <a:off x="4883345" y="3655244"/>
            <a:ext cx="349133" cy="349163"/>
            <a:chOff x="3497300" y="3955025"/>
            <a:chExt cx="295375" cy="295400"/>
          </a:xfrm>
        </p:grpSpPr>
        <p:sp>
          <p:nvSpPr>
            <p:cNvPr id="8838" name="Google Shape;8838;p7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39" name="Google Shape;8839;p7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40" name="Google Shape;8840;p7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41" name="Google Shape;8841;p78"/>
          <p:cNvGrpSpPr/>
          <p:nvPr/>
        </p:nvGrpSpPr>
        <p:grpSpPr>
          <a:xfrm>
            <a:off x="7107917" y="2731435"/>
            <a:ext cx="327739" cy="348631"/>
            <a:chOff x="5364750" y="3235150"/>
            <a:chExt cx="277275" cy="294950"/>
          </a:xfrm>
        </p:grpSpPr>
        <p:sp>
          <p:nvSpPr>
            <p:cNvPr id="8842" name="Google Shape;8842;p7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43" name="Google Shape;8843;p7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44" name="Google Shape;8844;p7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45" name="Google Shape;8845;p7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46" name="Google Shape;8846;p7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47" name="Google Shape;8847;p7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48" name="Google Shape;8848;p7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49" name="Google Shape;8849;p7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50" name="Google Shape;8850;p78"/>
          <p:cNvGrpSpPr/>
          <p:nvPr/>
        </p:nvGrpSpPr>
        <p:grpSpPr>
          <a:xfrm>
            <a:off x="7096274" y="3177771"/>
            <a:ext cx="351024" cy="351941"/>
            <a:chOff x="5355300" y="3598250"/>
            <a:chExt cx="296975" cy="297750"/>
          </a:xfrm>
        </p:grpSpPr>
        <p:sp>
          <p:nvSpPr>
            <p:cNvPr id="8851" name="Google Shape;8851;p7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52" name="Google Shape;8852;p7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53" name="Google Shape;8853;p7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54" name="Google Shape;8854;p7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55" name="Google Shape;8855;p7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56" name="Google Shape;8856;p7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57" name="Google Shape;8857;p7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58" name="Google Shape;8858;p7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59" name="Google Shape;8859;p78"/>
          <p:cNvGrpSpPr/>
          <p:nvPr/>
        </p:nvGrpSpPr>
        <p:grpSpPr>
          <a:xfrm>
            <a:off x="7100470" y="3716693"/>
            <a:ext cx="342632" cy="226264"/>
            <a:chOff x="5358450" y="4015675"/>
            <a:chExt cx="289875" cy="191425"/>
          </a:xfrm>
        </p:grpSpPr>
        <p:sp>
          <p:nvSpPr>
            <p:cNvPr id="8860" name="Google Shape;8860;p7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61" name="Google Shape;8861;p7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62" name="Google Shape;8862;p7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63" name="Google Shape;8863;p7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64" name="Google Shape;8864;p78"/>
          <p:cNvGrpSpPr/>
          <p:nvPr/>
        </p:nvGrpSpPr>
        <p:grpSpPr>
          <a:xfrm>
            <a:off x="6226953" y="4099224"/>
            <a:ext cx="351024" cy="325464"/>
            <a:chOff x="6543825" y="3202075"/>
            <a:chExt cx="296975" cy="275350"/>
          </a:xfrm>
        </p:grpSpPr>
        <p:sp>
          <p:nvSpPr>
            <p:cNvPr id="8865" name="Google Shape;8865;p7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66" name="Google Shape;8866;p7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67" name="Google Shape;8867;p7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68" name="Google Shape;8868;p7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69" name="Google Shape;8869;p7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70" name="Google Shape;8870;p7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71" name="Google Shape;8871;p7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72" name="Google Shape;8872;p78"/>
          <p:cNvGrpSpPr/>
          <p:nvPr/>
        </p:nvGrpSpPr>
        <p:grpSpPr>
          <a:xfrm>
            <a:off x="6633934" y="1378972"/>
            <a:ext cx="350079" cy="350079"/>
            <a:chOff x="2037825" y="3254050"/>
            <a:chExt cx="296175" cy="296175"/>
          </a:xfrm>
        </p:grpSpPr>
        <p:sp>
          <p:nvSpPr>
            <p:cNvPr id="8873" name="Google Shape;8873;p7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74" name="Google Shape;8874;p7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75" name="Google Shape;8875;p7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76" name="Google Shape;8876;p7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77" name="Google Shape;8877;p7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78" name="Google Shape;8878;p7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79" name="Google Shape;8879;p78"/>
          <p:cNvGrpSpPr/>
          <p:nvPr/>
        </p:nvGrpSpPr>
        <p:grpSpPr>
          <a:xfrm>
            <a:off x="6632072" y="1820139"/>
            <a:ext cx="353802" cy="348926"/>
            <a:chOff x="2034675" y="3617925"/>
            <a:chExt cx="299325" cy="295200"/>
          </a:xfrm>
        </p:grpSpPr>
        <p:sp>
          <p:nvSpPr>
            <p:cNvPr id="8880" name="Google Shape;8880;p7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81" name="Google Shape;8881;p7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82" name="Google Shape;8882;p7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83" name="Google Shape;8883;p7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84" name="Google Shape;8884;p7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85" name="Google Shape;8885;p78"/>
          <p:cNvGrpSpPr/>
          <p:nvPr/>
        </p:nvGrpSpPr>
        <p:grpSpPr>
          <a:xfrm>
            <a:off x="6633934" y="2266516"/>
            <a:ext cx="350079" cy="349133"/>
            <a:chOff x="2037825" y="3981825"/>
            <a:chExt cx="296175" cy="295375"/>
          </a:xfrm>
        </p:grpSpPr>
        <p:sp>
          <p:nvSpPr>
            <p:cNvPr id="8886" name="Google Shape;8886;p7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87" name="Google Shape;8887;p7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88" name="Google Shape;8888;p7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89" name="Google Shape;8889;p78"/>
          <p:cNvGrpSpPr/>
          <p:nvPr/>
        </p:nvGrpSpPr>
        <p:grpSpPr>
          <a:xfrm>
            <a:off x="5318952" y="2762832"/>
            <a:ext cx="350079" cy="285837"/>
            <a:chOff x="3860400" y="3254050"/>
            <a:chExt cx="296175" cy="241825"/>
          </a:xfrm>
        </p:grpSpPr>
        <p:sp>
          <p:nvSpPr>
            <p:cNvPr id="8890" name="Google Shape;8890;p7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91" name="Google Shape;8891;p7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92" name="Google Shape;8892;p7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93" name="Google Shape;8893;p7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94" name="Google Shape;8894;p7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95" name="Google Shape;8895;p7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96" name="Google Shape;8896;p7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897" name="Google Shape;8897;p78"/>
          <p:cNvGrpSpPr/>
          <p:nvPr/>
        </p:nvGrpSpPr>
        <p:grpSpPr>
          <a:xfrm>
            <a:off x="5318479" y="3178702"/>
            <a:ext cx="351024" cy="350079"/>
            <a:chOff x="3859600" y="3591950"/>
            <a:chExt cx="296975" cy="296175"/>
          </a:xfrm>
        </p:grpSpPr>
        <p:sp>
          <p:nvSpPr>
            <p:cNvPr id="8898" name="Google Shape;8898;p7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899" name="Google Shape;8899;p7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00" name="Google Shape;8900;p7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01" name="Google Shape;8901;p78"/>
          <p:cNvGrpSpPr/>
          <p:nvPr/>
        </p:nvGrpSpPr>
        <p:grpSpPr>
          <a:xfrm>
            <a:off x="5318952" y="3654786"/>
            <a:ext cx="350079" cy="350079"/>
            <a:chOff x="3860400" y="3955025"/>
            <a:chExt cx="296175" cy="296175"/>
          </a:xfrm>
        </p:grpSpPr>
        <p:sp>
          <p:nvSpPr>
            <p:cNvPr id="8902" name="Google Shape;8902;p7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03" name="Google Shape;8903;p7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04" name="Google Shape;8904;p7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05" name="Google Shape;8905;p7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06" name="Google Shape;8906;p7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07" name="Google Shape;8907;p78"/>
          <p:cNvGrpSpPr/>
          <p:nvPr/>
        </p:nvGrpSpPr>
        <p:grpSpPr>
          <a:xfrm>
            <a:off x="7534167" y="2731184"/>
            <a:ext cx="355664" cy="349133"/>
            <a:chOff x="5716825" y="3235950"/>
            <a:chExt cx="300900" cy="295375"/>
          </a:xfrm>
        </p:grpSpPr>
        <p:sp>
          <p:nvSpPr>
            <p:cNvPr id="8908" name="Google Shape;8908;p7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09" name="Google Shape;8909;p7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10" name="Google Shape;8910;p7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11" name="Google Shape;8911;p7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12" name="Google Shape;8912;p78"/>
          <p:cNvGrpSpPr/>
          <p:nvPr/>
        </p:nvGrpSpPr>
        <p:grpSpPr>
          <a:xfrm>
            <a:off x="7547199" y="3189872"/>
            <a:ext cx="329601" cy="327739"/>
            <a:chOff x="5727850" y="3609275"/>
            <a:chExt cx="278850" cy="277275"/>
          </a:xfrm>
        </p:grpSpPr>
        <p:sp>
          <p:nvSpPr>
            <p:cNvPr id="8913" name="Google Shape;8913;p7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14" name="Google Shape;8914;p7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15" name="Google Shape;8915;p7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16" name="Google Shape;8916;p7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17" name="Google Shape;8917;p7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18" name="Google Shape;8918;p78"/>
          <p:cNvGrpSpPr/>
          <p:nvPr/>
        </p:nvGrpSpPr>
        <p:grpSpPr>
          <a:xfrm>
            <a:off x="7558383" y="3655259"/>
            <a:ext cx="307231" cy="349133"/>
            <a:chOff x="5736525" y="3963700"/>
            <a:chExt cx="259925" cy="295375"/>
          </a:xfrm>
        </p:grpSpPr>
        <p:sp>
          <p:nvSpPr>
            <p:cNvPr id="8919" name="Google Shape;8919;p7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20" name="Google Shape;8920;p7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21" name="Google Shape;8921;p7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22" name="Google Shape;8922;p7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23" name="Google Shape;8923;p7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24" name="Google Shape;8924;p7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25" name="Google Shape;8925;p7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26" name="Google Shape;8926;p78"/>
          <p:cNvGrpSpPr/>
          <p:nvPr/>
        </p:nvGrpSpPr>
        <p:grpSpPr>
          <a:xfrm>
            <a:off x="6649963" y="4104585"/>
            <a:ext cx="351024" cy="350079"/>
            <a:chOff x="6553275" y="3604550"/>
            <a:chExt cx="296975" cy="296175"/>
          </a:xfrm>
        </p:grpSpPr>
        <p:sp>
          <p:nvSpPr>
            <p:cNvPr id="8927" name="Google Shape;8927;p7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28" name="Google Shape;8928;p7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29" name="Google Shape;8929;p7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30" name="Google Shape;8930;p7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31" name="Google Shape;8931;p7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32" name="Google Shape;8932;p7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508" name="Google Shape;10924;p73"/>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rPr>
              <a:t>آیکون های </a:t>
            </a:r>
            <a:r>
              <a:rPr kumimoji="0" lang="fa-IR" sz="24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اقتصادی</a:t>
            </a:r>
            <a:endPar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endParaRPr>
          </a:p>
        </p:txBody>
      </p:sp>
      <p:sp>
        <p:nvSpPr>
          <p:cNvPr id="509" name="Google Shape;10925;p73"/>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rPr>
              <a:t>آیکون های </a:t>
            </a:r>
            <a:r>
              <a:rPr kumimoji="0" lang="fa-IR" sz="24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کار تیمی</a:t>
            </a:r>
            <a:endPar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endParaRPr>
          </a:p>
        </p:txBody>
      </p:sp>
    </p:spTree>
    <p:extLst>
      <p:ext uri="{BB962C8B-B14F-4D97-AF65-F5344CB8AC3E}">
        <p14:creationId xmlns:p14="http://schemas.microsoft.com/office/powerpoint/2010/main" val="216517374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938"/>
        <p:cNvGrpSpPr/>
        <p:nvPr/>
      </p:nvGrpSpPr>
      <p:grpSpPr>
        <a:xfrm>
          <a:off x="0" y="0"/>
          <a:ext cx="0" cy="0"/>
          <a:chOff x="0" y="0"/>
          <a:chExt cx="0" cy="0"/>
        </a:xfrm>
      </p:grpSpPr>
      <p:grpSp>
        <p:nvGrpSpPr>
          <p:cNvPr id="8939" name="Google Shape;8939;p79"/>
          <p:cNvGrpSpPr/>
          <p:nvPr/>
        </p:nvGrpSpPr>
        <p:grpSpPr>
          <a:xfrm>
            <a:off x="877057" y="1380546"/>
            <a:ext cx="294401" cy="353645"/>
            <a:chOff x="-35814600" y="3202075"/>
            <a:chExt cx="242625" cy="291450"/>
          </a:xfrm>
        </p:grpSpPr>
        <p:sp>
          <p:nvSpPr>
            <p:cNvPr id="8940" name="Google Shape;8940;p79"/>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41" name="Google Shape;8941;p79"/>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42" name="Google Shape;8942;p79"/>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43" name="Google Shape;8943;p79"/>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44" name="Google Shape;8944;p79"/>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45" name="Google Shape;8945;p79"/>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46" name="Google Shape;8946;p79"/>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47" name="Google Shape;8947;p79"/>
          <p:cNvGrpSpPr/>
          <p:nvPr/>
        </p:nvGrpSpPr>
        <p:grpSpPr>
          <a:xfrm>
            <a:off x="847435" y="1821466"/>
            <a:ext cx="353645" cy="353888"/>
            <a:chOff x="-35839800" y="3561025"/>
            <a:chExt cx="291450" cy="291650"/>
          </a:xfrm>
        </p:grpSpPr>
        <p:sp>
          <p:nvSpPr>
            <p:cNvPr id="8948" name="Google Shape;8948;p79"/>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49" name="Google Shape;8949;p79"/>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50" name="Google Shape;8950;p79"/>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51" name="Google Shape;8951;p79"/>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52" name="Google Shape;8952;p79"/>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53" name="Google Shape;8953;p79"/>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54" name="Google Shape;8954;p79"/>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955" name="Google Shape;8955;p79"/>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956" name="Google Shape;8956;p79"/>
          <p:cNvGrpSpPr/>
          <p:nvPr/>
        </p:nvGrpSpPr>
        <p:grpSpPr>
          <a:xfrm>
            <a:off x="3084980" y="1380546"/>
            <a:ext cx="353645" cy="353645"/>
            <a:chOff x="-34003850" y="3227275"/>
            <a:chExt cx="291450" cy="291450"/>
          </a:xfrm>
        </p:grpSpPr>
        <p:sp>
          <p:nvSpPr>
            <p:cNvPr id="8957" name="Google Shape;8957;p79"/>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58" name="Google Shape;8958;p79"/>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59" name="Google Shape;8959;p79"/>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60" name="Google Shape;8960;p79"/>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61" name="Google Shape;8961;p79"/>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62" name="Google Shape;8962;p79"/>
          <p:cNvGrpSpPr/>
          <p:nvPr/>
        </p:nvGrpSpPr>
        <p:grpSpPr>
          <a:xfrm>
            <a:off x="3084510" y="1821238"/>
            <a:ext cx="354586" cy="354343"/>
            <a:chOff x="-34004625" y="3585850"/>
            <a:chExt cx="292225" cy="292025"/>
          </a:xfrm>
        </p:grpSpPr>
        <p:sp>
          <p:nvSpPr>
            <p:cNvPr id="8963" name="Google Shape;8963;p79"/>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64" name="Google Shape;8964;p79"/>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65" name="Google Shape;8965;p79"/>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66" name="Google Shape;8966;p79"/>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67" name="Google Shape;8967;p79"/>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68" name="Google Shape;8968;p79"/>
          <p:cNvGrpSpPr/>
          <p:nvPr/>
        </p:nvGrpSpPr>
        <p:grpSpPr>
          <a:xfrm>
            <a:off x="3084025" y="2256439"/>
            <a:ext cx="355557" cy="354616"/>
            <a:chOff x="-34005425" y="3945575"/>
            <a:chExt cx="293025" cy="292250"/>
          </a:xfrm>
        </p:grpSpPr>
        <p:sp>
          <p:nvSpPr>
            <p:cNvPr id="8969" name="Google Shape;8969;p79"/>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70" name="Google Shape;8970;p79"/>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71" name="Google Shape;8971;p79"/>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72" name="Google Shape;8972;p79"/>
          <p:cNvGrpSpPr/>
          <p:nvPr/>
        </p:nvGrpSpPr>
        <p:grpSpPr>
          <a:xfrm>
            <a:off x="1731124" y="2729615"/>
            <a:ext cx="358408" cy="355557"/>
            <a:chOff x="-32174975" y="3192625"/>
            <a:chExt cx="295375" cy="293025"/>
          </a:xfrm>
        </p:grpSpPr>
        <p:sp>
          <p:nvSpPr>
            <p:cNvPr id="8973" name="Google Shape;8973;p79"/>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74" name="Google Shape;8974;p79"/>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75" name="Google Shape;8975;p79"/>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76" name="Google Shape;8976;p79"/>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8977" name="Google Shape;8977;p79"/>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78" name="Google Shape;8978;p79"/>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8979" name="Google Shape;8979;p79"/>
          <p:cNvGrpSpPr/>
          <p:nvPr/>
        </p:nvGrpSpPr>
        <p:grpSpPr>
          <a:xfrm>
            <a:off x="3970274" y="2730570"/>
            <a:ext cx="354586" cy="353645"/>
            <a:chOff x="-30345325" y="3184750"/>
            <a:chExt cx="292225" cy="291450"/>
          </a:xfrm>
        </p:grpSpPr>
        <p:sp>
          <p:nvSpPr>
            <p:cNvPr id="8980" name="Google Shape;8980;p79"/>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81" name="Google Shape;8981;p79"/>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82" name="Google Shape;8982;p79"/>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83" name="Google Shape;8983;p79"/>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84" name="Google Shape;8984;p79"/>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85" name="Google Shape;8985;p79"/>
          <p:cNvGrpSpPr/>
          <p:nvPr/>
        </p:nvGrpSpPr>
        <p:grpSpPr>
          <a:xfrm>
            <a:off x="1295026" y="1380546"/>
            <a:ext cx="353645" cy="353645"/>
            <a:chOff x="-35481425" y="3202075"/>
            <a:chExt cx="291450" cy="291450"/>
          </a:xfrm>
        </p:grpSpPr>
        <p:sp>
          <p:nvSpPr>
            <p:cNvPr id="8986" name="Google Shape;8986;p79"/>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87" name="Google Shape;8987;p79"/>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88" name="Google Shape;8988;p79"/>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89" name="Google Shape;8989;p79"/>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90" name="Google Shape;8990;p79"/>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91" name="Google Shape;8991;p79"/>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92" name="Google Shape;8992;p79"/>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93" name="Google Shape;8993;p79"/>
          <p:cNvGrpSpPr/>
          <p:nvPr/>
        </p:nvGrpSpPr>
        <p:grpSpPr>
          <a:xfrm>
            <a:off x="1294556" y="1822072"/>
            <a:ext cx="354586" cy="352675"/>
            <a:chOff x="-35482200" y="3561225"/>
            <a:chExt cx="292225" cy="290650"/>
          </a:xfrm>
        </p:grpSpPr>
        <p:sp>
          <p:nvSpPr>
            <p:cNvPr id="8994" name="Google Shape;8994;p79"/>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95" name="Google Shape;8995;p79"/>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96" name="Google Shape;8996;p79"/>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8997" name="Google Shape;8997;p79"/>
          <p:cNvGrpSpPr/>
          <p:nvPr/>
        </p:nvGrpSpPr>
        <p:grpSpPr>
          <a:xfrm>
            <a:off x="1295026" y="2256940"/>
            <a:ext cx="353645" cy="353615"/>
            <a:chOff x="-35481425" y="3919600"/>
            <a:chExt cx="291450" cy="291425"/>
          </a:xfrm>
        </p:grpSpPr>
        <p:sp>
          <p:nvSpPr>
            <p:cNvPr id="8998" name="Google Shape;8998;p79"/>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8999" name="Google Shape;8999;p79"/>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00" name="Google Shape;9000;p79"/>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01" name="Google Shape;9001;p79"/>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02" name="Google Shape;9002;p79"/>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03" name="Google Shape;9003;p79"/>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04" name="Google Shape;9004;p79"/>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05" name="Google Shape;9005;p79"/>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06" name="Google Shape;9006;p79"/>
          <p:cNvGrpSpPr/>
          <p:nvPr/>
        </p:nvGrpSpPr>
        <p:grpSpPr>
          <a:xfrm>
            <a:off x="3530661" y="1381031"/>
            <a:ext cx="357468" cy="352675"/>
            <a:chOff x="-33645475" y="3228075"/>
            <a:chExt cx="294600" cy="290650"/>
          </a:xfrm>
        </p:grpSpPr>
        <p:sp>
          <p:nvSpPr>
            <p:cNvPr id="9007" name="Google Shape;9007;p79"/>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08" name="Google Shape;9008;p79"/>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09" name="Google Shape;9009;p79"/>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10" name="Google Shape;9010;p79"/>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11" name="Google Shape;9011;p79"/>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12" name="Google Shape;9012;p79"/>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13" name="Google Shape;9013;p79"/>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14" name="Google Shape;9014;p79"/>
          <p:cNvGrpSpPr/>
          <p:nvPr/>
        </p:nvGrpSpPr>
        <p:grpSpPr>
          <a:xfrm>
            <a:off x="3531631" y="1821116"/>
            <a:ext cx="355526" cy="354586"/>
            <a:chOff x="-33646250" y="3586425"/>
            <a:chExt cx="293000" cy="292225"/>
          </a:xfrm>
        </p:grpSpPr>
        <p:sp>
          <p:nvSpPr>
            <p:cNvPr id="9015" name="Google Shape;9015;p79"/>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16" name="Google Shape;9016;p79"/>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17" name="Google Shape;9017;p79"/>
          <p:cNvGrpSpPr/>
          <p:nvPr/>
        </p:nvGrpSpPr>
        <p:grpSpPr>
          <a:xfrm>
            <a:off x="3532101" y="2255969"/>
            <a:ext cx="354586" cy="355557"/>
            <a:chOff x="-33645475" y="3944800"/>
            <a:chExt cx="292225" cy="293025"/>
          </a:xfrm>
        </p:grpSpPr>
        <p:sp>
          <p:nvSpPr>
            <p:cNvPr id="9018" name="Google Shape;9018;p79"/>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19" name="Google Shape;9019;p79"/>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20" name="Google Shape;9020;p79"/>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21" name="Google Shape;9021;p79"/>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22" name="Google Shape;9022;p79"/>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23" name="Google Shape;9023;p79"/>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24" name="Google Shape;9024;p79"/>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25" name="Google Shape;9025;p79"/>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26" name="Google Shape;9026;p79"/>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27" name="Google Shape;9027;p79"/>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28" name="Google Shape;9028;p79"/>
          <p:cNvGrpSpPr/>
          <p:nvPr/>
        </p:nvGrpSpPr>
        <p:grpSpPr>
          <a:xfrm>
            <a:off x="2185320" y="2729706"/>
            <a:ext cx="352675" cy="355375"/>
            <a:chOff x="-31809525" y="3192625"/>
            <a:chExt cx="290650" cy="292875"/>
          </a:xfrm>
        </p:grpSpPr>
        <p:sp>
          <p:nvSpPr>
            <p:cNvPr id="9029" name="Google Shape;9029;p79"/>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30" name="Google Shape;9030;p79"/>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31" name="Google Shape;9031;p79"/>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32" name="Google Shape;9032;p79"/>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33" name="Google Shape;9033;p79"/>
          <p:cNvGrpSpPr/>
          <p:nvPr/>
        </p:nvGrpSpPr>
        <p:grpSpPr>
          <a:xfrm>
            <a:off x="2184835" y="3200258"/>
            <a:ext cx="353645" cy="355557"/>
            <a:chOff x="-31811100" y="3550975"/>
            <a:chExt cx="291450" cy="293025"/>
          </a:xfrm>
        </p:grpSpPr>
        <p:sp>
          <p:nvSpPr>
            <p:cNvPr id="9034" name="Google Shape;9034;p79"/>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35" name="Google Shape;9035;p79"/>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36" name="Google Shape;9036;p79"/>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37" name="Google Shape;9037;p79"/>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38" name="Google Shape;9038;p79"/>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39" name="Google Shape;9039;p79"/>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40" name="Google Shape;9040;p79"/>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41" name="Google Shape;9041;p79"/>
          <p:cNvGrpSpPr/>
          <p:nvPr/>
        </p:nvGrpSpPr>
        <p:grpSpPr>
          <a:xfrm>
            <a:off x="2178631" y="3664562"/>
            <a:ext cx="366052" cy="356831"/>
            <a:chOff x="-31817400" y="3910025"/>
            <a:chExt cx="301675" cy="294075"/>
          </a:xfrm>
        </p:grpSpPr>
        <p:sp>
          <p:nvSpPr>
            <p:cNvPr id="9042" name="Google Shape;9042;p79"/>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43" name="Google Shape;9043;p79"/>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44" name="Google Shape;9044;p79"/>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45" name="Google Shape;9045;p79"/>
          <p:cNvGrpSpPr/>
          <p:nvPr/>
        </p:nvGrpSpPr>
        <p:grpSpPr>
          <a:xfrm>
            <a:off x="3970259" y="3200743"/>
            <a:ext cx="354616" cy="354586"/>
            <a:chOff x="-30354000" y="3569100"/>
            <a:chExt cx="292250" cy="292225"/>
          </a:xfrm>
        </p:grpSpPr>
        <p:sp>
          <p:nvSpPr>
            <p:cNvPr id="9046" name="Google Shape;9046;p79"/>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47" name="Google Shape;9047;p79"/>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48" name="Google Shape;9048;p79"/>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49" name="Google Shape;9049;p79"/>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50" name="Google Shape;9050;p79"/>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51" name="Google Shape;9051;p79"/>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52" name="Google Shape;9052;p79"/>
          <p:cNvGrpSpPr/>
          <p:nvPr/>
        </p:nvGrpSpPr>
        <p:grpSpPr>
          <a:xfrm>
            <a:off x="1748837" y="1380546"/>
            <a:ext cx="342148" cy="353645"/>
            <a:chOff x="-35118325" y="3202075"/>
            <a:chExt cx="281975" cy="291450"/>
          </a:xfrm>
        </p:grpSpPr>
        <p:sp>
          <p:nvSpPr>
            <p:cNvPr id="9053" name="Google Shape;9053;p79"/>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54" name="Google Shape;9054;p79"/>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55" name="Google Shape;9055;p79"/>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56" name="Google Shape;9056;p79"/>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57" name="Google Shape;9057;p79"/>
          <p:cNvGrpSpPr/>
          <p:nvPr/>
        </p:nvGrpSpPr>
        <p:grpSpPr>
          <a:xfrm>
            <a:off x="1742618" y="1821799"/>
            <a:ext cx="354586" cy="353221"/>
            <a:chOff x="-35123050" y="3561225"/>
            <a:chExt cx="292225" cy="291100"/>
          </a:xfrm>
        </p:grpSpPr>
        <p:sp>
          <p:nvSpPr>
            <p:cNvPr id="9058" name="Google Shape;9058;p79"/>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59" name="Google Shape;9059;p79"/>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60" name="Google Shape;9060;p79"/>
          <p:cNvGrpSpPr/>
          <p:nvPr/>
        </p:nvGrpSpPr>
        <p:grpSpPr>
          <a:xfrm>
            <a:off x="1784677" y="2256940"/>
            <a:ext cx="270467" cy="353615"/>
            <a:chOff x="-35089175" y="3919600"/>
            <a:chExt cx="222900" cy="291425"/>
          </a:xfrm>
        </p:grpSpPr>
        <p:sp>
          <p:nvSpPr>
            <p:cNvPr id="9061" name="Google Shape;9061;p79"/>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62" name="Google Shape;9062;p79"/>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63" name="Google Shape;9063;p79"/>
          <p:cNvGrpSpPr/>
          <p:nvPr/>
        </p:nvGrpSpPr>
        <p:grpSpPr>
          <a:xfrm>
            <a:off x="3981673" y="1380303"/>
            <a:ext cx="336445" cy="354131"/>
            <a:chOff x="-33277650" y="3226875"/>
            <a:chExt cx="277275" cy="291850"/>
          </a:xfrm>
        </p:grpSpPr>
        <p:sp>
          <p:nvSpPr>
            <p:cNvPr id="9064" name="Google Shape;9064;p79"/>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65" name="Google Shape;9065;p79"/>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66" name="Google Shape;9066;p79"/>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67" name="Google Shape;9067;p79"/>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68" name="Google Shape;9068;p79"/>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69" name="Google Shape;9069;p79"/>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70" name="Google Shape;9070;p79"/>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71" name="Google Shape;9071;p79"/>
          <p:cNvGrpSpPr/>
          <p:nvPr/>
        </p:nvGrpSpPr>
        <p:grpSpPr>
          <a:xfrm>
            <a:off x="3973073" y="1821587"/>
            <a:ext cx="353645" cy="353645"/>
            <a:chOff x="-33286325" y="3586425"/>
            <a:chExt cx="291450" cy="291450"/>
          </a:xfrm>
        </p:grpSpPr>
        <p:sp>
          <p:nvSpPr>
            <p:cNvPr id="9072" name="Google Shape;9072;p79"/>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73" name="Google Shape;9073;p79"/>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74" name="Google Shape;9074;p79"/>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75" name="Google Shape;9075;p79"/>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76" name="Google Shape;9076;p79"/>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77" name="Google Shape;9077;p79"/>
          <p:cNvGrpSpPr/>
          <p:nvPr/>
        </p:nvGrpSpPr>
        <p:grpSpPr>
          <a:xfrm>
            <a:off x="3973073" y="2255969"/>
            <a:ext cx="353645" cy="355557"/>
            <a:chOff x="-33286325" y="3944800"/>
            <a:chExt cx="291450" cy="293025"/>
          </a:xfrm>
        </p:grpSpPr>
        <p:sp>
          <p:nvSpPr>
            <p:cNvPr id="9078" name="Google Shape;9078;p79"/>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79" name="Google Shape;9079;p79"/>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80" name="Google Shape;9080;p79"/>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81" name="Google Shape;9081;p79"/>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82" name="Google Shape;9082;p79"/>
          <p:cNvGrpSpPr/>
          <p:nvPr/>
        </p:nvGrpSpPr>
        <p:grpSpPr>
          <a:xfrm>
            <a:off x="2631470" y="2729129"/>
            <a:ext cx="353645" cy="356527"/>
            <a:chOff x="-31452725" y="3191825"/>
            <a:chExt cx="291450" cy="293825"/>
          </a:xfrm>
        </p:grpSpPr>
        <p:sp>
          <p:nvSpPr>
            <p:cNvPr id="9083" name="Google Shape;9083;p79"/>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84" name="Google Shape;9084;p79"/>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85" name="Google Shape;9085;p79"/>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86" name="Google Shape;9086;p79"/>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87" name="Google Shape;9087;p79"/>
          <p:cNvGrpSpPr/>
          <p:nvPr/>
        </p:nvGrpSpPr>
        <p:grpSpPr>
          <a:xfrm>
            <a:off x="2631000" y="3200744"/>
            <a:ext cx="354586" cy="354586"/>
            <a:chOff x="-31452725" y="3551775"/>
            <a:chExt cx="292225" cy="292225"/>
          </a:xfrm>
        </p:grpSpPr>
        <p:sp>
          <p:nvSpPr>
            <p:cNvPr id="9088" name="Google Shape;9088;p79"/>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89" name="Google Shape;9089;p79"/>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90" name="Google Shape;9090;p79"/>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91" name="Google Shape;9091;p79"/>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92" name="Google Shape;9092;p79"/>
          <p:cNvGrpSpPr/>
          <p:nvPr/>
        </p:nvGrpSpPr>
        <p:grpSpPr>
          <a:xfrm>
            <a:off x="2629559" y="3664729"/>
            <a:ext cx="357468" cy="356497"/>
            <a:chOff x="-31455100" y="3909350"/>
            <a:chExt cx="294600" cy="293800"/>
          </a:xfrm>
        </p:grpSpPr>
        <p:sp>
          <p:nvSpPr>
            <p:cNvPr id="9093" name="Google Shape;9093;p79"/>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94" name="Google Shape;9094;p79"/>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095" name="Google Shape;9095;p79"/>
          <p:cNvGrpSpPr/>
          <p:nvPr/>
        </p:nvGrpSpPr>
        <p:grpSpPr>
          <a:xfrm>
            <a:off x="3970744" y="3665684"/>
            <a:ext cx="353645" cy="354586"/>
            <a:chOff x="-30345325" y="3918800"/>
            <a:chExt cx="291450" cy="292225"/>
          </a:xfrm>
        </p:grpSpPr>
        <p:sp>
          <p:nvSpPr>
            <p:cNvPr id="9096" name="Google Shape;9096;p79"/>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97" name="Google Shape;9097;p79"/>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98" name="Google Shape;9098;p79"/>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099" name="Google Shape;9099;p79"/>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00" name="Google Shape;9100;p79"/>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01" name="Google Shape;9101;p79"/>
          <p:cNvGrpSpPr/>
          <p:nvPr/>
        </p:nvGrpSpPr>
        <p:grpSpPr>
          <a:xfrm>
            <a:off x="2190209" y="1821587"/>
            <a:ext cx="353645" cy="353645"/>
            <a:chOff x="-34763900" y="3561225"/>
            <a:chExt cx="291450" cy="291450"/>
          </a:xfrm>
        </p:grpSpPr>
        <p:sp>
          <p:nvSpPr>
            <p:cNvPr id="9102" name="Google Shape;9102;p79"/>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03" name="Google Shape;9103;p79"/>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04" name="Google Shape;9104;p79"/>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9105" name="Google Shape;9105;p79"/>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9106" name="Google Shape;9106;p79"/>
          <p:cNvGrpSpPr/>
          <p:nvPr/>
        </p:nvGrpSpPr>
        <p:grpSpPr>
          <a:xfrm>
            <a:off x="845106" y="2730099"/>
            <a:ext cx="354586" cy="354586"/>
            <a:chOff x="-32927950" y="3227275"/>
            <a:chExt cx="292225" cy="292225"/>
          </a:xfrm>
        </p:grpSpPr>
        <p:sp>
          <p:nvSpPr>
            <p:cNvPr id="9107" name="Google Shape;9107;p79"/>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08" name="Google Shape;9108;p79"/>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09" name="Google Shape;9109;p79"/>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10" name="Google Shape;9110;p79"/>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11" name="Google Shape;9111;p79"/>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12" name="Google Shape;9112;p79"/>
          <p:cNvGrpSpPr/>
          <p:nvPr/>
        </p:nvGrpSpPr>
        <p:grpSpPr>
          <a:xfrm>
            <a:off x="844621" y="3201213"/>
            <a:ext cx="355557" cy="353645"/>
            <a:chOff x="-32927950" y="3586425"/>
            <a:chExt cx="293025" cy="291450"/>
          </a:xfrm>
        </p:grpSpPr>
        <p:sp>
          <p:nvSpPr>
            <p:cNvPr id="9113" name="Google Shape;9113;p79"/>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14" name="Google Shape;9114;p79"/>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15" name="Google Shape;9115;p79"/>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16" name="Google Shape;9116;p79"/>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17" name="Google Shape;9117;p79"/>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18" name="Google Shape;9118;p79"/>
          <p:cNvGrpSpPr/>
          <p:nvPr/>
        </p:nvGrpSpPr>
        <p:grpSpPr>
          <a:xfrm>
            <a:off x="845106" y="3665198"/>
            <a:ext cx="354586" cy="355557"/>
            <a:chOff x="-32927950" y="3944800"/>
            <a:chExt cx="292225" cy="293025"/>
          </a:xfrm>
        </p:grpSpPr>
        <p:sp>
          <p:nvSpPr>
            <p:cNvPr id="9119" name="Google Shape;9119;p79"/>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20" name="Google Shape;9120;p79"/>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21" name="Google Shape;9121;p79"/>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22" name="Google Shape;9122;p79"/>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23" name="Google Shape;9123;p79"/>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24" name="Google Shape;9124;p79"/>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25" name="Google Shape;9125;p79"/>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26" name="Google Shape;9126;p79"/>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27" name="Google Shape;9127;p79"/>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28" name="Google Shape;9128;p79"/>
          <p:cNvGrpSpPr/>
          <p:nvPr/>
        </p:nvGrpSpPr>
        <p:grpSpPr>
          <a:xfrm>
            <a:off x="3073898" y="2730449"/>
            <a:ext cx="354586" cy="353888"/>
            <a:chOff x="-31094350" y="3194000"/>
            <a:chExt cx="292225" cy="291650"/>
          </a:xfrm>
        </p:grpSpPr>
        <p:sp>
          <p:nvSpPr>
            <p:cNvPr id="9129" name="Google Shape;9129;p79"/>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30" name="Google Shape;9130;p79"/>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31" name="Google Shape;9131;p79"/>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32" name="Google Shape;9132;p79"/>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33" name="Google Shape;9133;p79"/>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34" name="Google Shape;9134;p79"/>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35" name="Google Shape;9135;p79"/>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36" name="Google Shape;9136;p79"/>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37" name="Google Shape;9137;p79"/>
          <p:cNvGrpSpPr/>
          <p:nvPr/>
        </p:nvGrpSpPr>
        <p:grpSpPr>
          <a:xfrm>
            <a:off x="3074368" y="3200941"/>
            <a:ext cx="353645" cy="354191"/>
            <a:chOff x="-31093575" y="3552550"/>
            <a:chExt cx="291450" cy="291900"/>
          </a:xfrm>
        </p:grpSpPr>
        <p:sp>
          <p:nvSpPr>
            <p:cNvPr id="9138" name="Google Shape;9138;p79"/>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39" name="Google Shape;9139;p79"/>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40" name="Google Shape;9140;p79"/>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41" name="Google Shape;9141;p79"/>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42" name="Google Shape;9142;p79"/>
          <p:cNvGrpSpPr/>
          <p:nvPr/>
        </p:nvGrpSpPr>
        <p:grpSpPr>
          <a:xfrm>
            <a:off x="2200736" y="1380546"/>
            <a:ext cx="332593" cy="353645"/>
            <a:chOff x="-34755225" y="3202075"/>
            <a:chExt cx="274100" cy="291450"/>
          </a:xfrm>
        </p:grpSpPr>
        <p:sp>
          <p:nvSpPr>
            <p:cNvPr id="9143" name="Google Shape;9143;p79"/>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44" name="Google Shape;9144;p79"/>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45" name="Google Shape;9145;p79"/>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46" name="Google Shape;9146;p79"/>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47" name="Google Shape;9147;p79"/>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48" name="Google Shape;9148;p79"/>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49" name="Google Shape;9149;p79"/>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50" name="Google Shape;9150;p79"/>
          <p:cNvGrpSpPr/>
          <p:nvPr/>
        </p:nvGrpSpPr>
        <p:grpSpPr>
          <a:xfrm>
            <a:off x="3074368" y="3666169"/>
            <a:ext cx="353645" cy="353615"/>
            <a:chOff x="-31093575" y="3911725"/>
            <a:chExt cx="291450" cy="291425"/>
          </a:xfrm>
        </p:grpSpPr>
        <p:sp>
          <p:nvSpPr>
            <p:cNvPr id="9151" name="Google Shape;9151;p79"/>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52" name="Google Shape;9152;p79"/>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53" name="Google Shape;9153;p79"/>
          <p:cNvGrpSpPr/>
          <p:nvPr/>
        </p:nvGrpSpPr>
        <p:grpSpPr>
          <a:xfrm>
            <a:off x="2183798" y="4123136"/>
            <a:ext cx="356497" cy="354586"/>
            <a:chOff x="-29946000" y="3183175"/>
            <a:chExt cx="293800" cy="292225"/>
          </a:xfrm>
        </p:grpSpPr>
        <p:sp>
          <p:nvSpPr>
            <p:cNvPr id="9154" name="Google Shape;9154;p79"/>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55" name="Google Shape;9155;p79"/>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56" name="Google Shape;9156;p79"/>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57" name="Google Shape;9157;p79"/>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58" name="Google Shape;9158;p79"/>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59" name="Google Shape;9159;p79"/>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60" name="Google Shape;9160;p79"/>
          <p:cNvGrpSpPr/>
          <p:nvPr/>
        </p:nvGrpSpPr>
        <p:grpSpPr>
          <a:xfrm>
            <a:off x="2628330" y="1380289"/>
            <a:ext cx="358408" cy="354161"/>
            <a:chOff x="-34408675" y="3202075"/>
            <a:chExt cx="295375" cy="291875"/>
          </a:xfrm>
        </p:grpSpPr>
        <p:sp>
          <p:nvSpPr>
            <p:cNvPr id="9161" name="Google Shape;9161;p79"/>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62" name="Google Shape;9162;p79"/>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63" name="Google Shape;9163;p79"/>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64" name="Google Shape;9164;p79"/>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65" name="Google Shape;9165;p79"/>
          <p:cNvGrpSpPr/>
          <p:nvPr/>
        </p:nvGrpSpPr>
        <p:grpSpPr>
          <a:xfrm>
            <a:off x="2630241" y="1820283"/>
            <a:ext cx="354586" cy="356254"/>
            <a:chOff x="-34405525" y="3558075"/>
            <a:chExt cx="292225" cy="293600"/>
          </a:xfrm>
        </p:grpSpPr>
        <p:sp>
          <p:nvSpPr>
            <p:cNvPr id="9166" name="Google Shape;9166;p79"/>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67" name="Google Shape;9167;p79"/>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68" name="Google Shape;9168;p79"/>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69" name="Google Shape;9169;p79"/>
          <p:cNvGrpSpPr/>
          <p:nvPr/>
        </p:nvGrpSpPr>
        <p:grpSpPr>
          <a:xfrm>
            <a:off x="2629755" y="2256940"/>
            <a:ext cx="355557" cy="353615"/>
            <a:chOff x="-34406325" y="3919600"/>
            <a:chExt cx="293025" cy="291425"/>
          </a:xfrm>
        </p:grpSpPr>
        <p:sp>
          <p:nvSpPr>
            <p:cNvPr id="9170" name="Google Shape;9170;p79"/>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71" name="Google Shape;9171;p79"/>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72" name="Google Shape;9172;p79"/>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73" name="Google Shape;9173;p79"/>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74" name="Google Shape;9174;p79"/>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75" name="Google Shape;9175;p79"/>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76" name="Google Shape;9176;p79"/>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77" name="Google Shape;9177;p79"/>
          <p:cNvGrpSpPr/>
          <p:nvPr/>
        </p:nvGrpSpPr>
        <p:grpSpPr>
          <a:xfrm>
            <a:off x="1293653" y="2736303"/>
            <a:ext cx="353645" cy="342179"/>
            <a:chOff x="-32568800" y="3232000"/>
            <a:chExt cx="291450" cy="282000"/>
          </a:xfrm>
        </p:grpSpPr>
        <p:sp>
          <p:nvSpPr>
            <p:cNvPr id="9178" name="Google Shape;9178;p79"/>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79" name="Google Shape;9179;p79"/>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80" name="Google Shape;9180;p79"/>
          <p:cNvGrpSpPr/>
          <p:nvPr/>
        </p:nvGrpSpPr>
        <p:grpSpPr>
          <a:xfrm>
            <a:off x="1293183" y="3201213"/>
            <a:ext cx="354586" cy="353645"/>
            <a:chOff x="-32569575" y="3586425"/>
            <a:chExt cx="292225" cy="291450"/>
          </a:xfrm>
        </p:grpSpPr>
        <p:sp>
          <p:nvSpPr>
            <p:cNvPr id="9181" name="Google Shape;9181;p79"/>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82" name="Google Shape;9182;p79"/>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83" name="Google Shape;9183;p79"/>
          <p:cNvGrpSpPr/>
          <p:nvPr/>
        </p:nvGrpSpPr>
        <p:grpSpPr>
          <a:xfrm>
            <a:off x="1284098" y="3665805"/>
            <a:ext cx="372756" cy="354343"/>
            <a:chOff x="-32576675" y="3944600"/>
            <a:chExt cx="307200" cy="292025"/>
          </a:xfrm>
        </p:grpSpPr>
        <p:sp>
          <p:nvSpPr>
            <p:cNvPr id="9184" name="Google Shape;9184;p79"/>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85" name="Google Shape;9185;p79"/>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86" name="Google Shape;9186;p79"/>
          <p:cNvGrpSpPr/>
          <p:nvPr/>
        </p:nvGrpSpPr>
        <p:grpSpPr>
          <a:xfrm>
            <a:off x="3529065" y="2730100"/>
            <a:ext cx="354586" cy="354586"/>
            <a:chOff x="-30735200" y="3192625"/>
            <a:chExt cx="292225" cy="292225"/>
          </a:xfrm>
        </p:grpSpPr>
        <p:sp>
          <p:nvSpPr>
            <p:cNvPr id="9187" name="Google Shape;9187;p79"/>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88" name="Google Shape;9188;p79"/>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89" name="Google Shape;9189;p79"/>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90" name="Google Shape;9190;p79"/>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91" name="Google Shape;9191;p79"/>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92" name="Google Shape;9192;p79"/>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93" name="Google Shape;9193;p79"/>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94" name="Google Shape;9194;p79"/>
          <p:cNvGrpSpPr/>
          <p:nvPr/>
        </p:nvGrpSpPr>
        <p:grpSpPr>
          <a:xfrm>
            <a:off x="3529065" y="3201532"/>
            <a:ext cx="354586" cy="353008"/>
            <a:chOff x="-30735200" y="3552550"/>
            <a:chExt cx="292225" cy="290925"/>
          </a:xfrm>
        </p:grpSpPr>
        <p:sp>
          <p:nvSpPr>
            <p:cNvPr id="9195" name="Google Shape;9195;p79"/>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96" name="Google Shape;9196;p79"/>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197" name="Google Shape;9197;p79"/>
          <p:cNvGrpSpPr/>
          <p:nvPr/>
        </p:nvGrpSpPr>
        <p:grpSpPr>
          <a:xfrm>
            <a:off x="3529065" y="3666154"/>
            <a:ext cx="354586" cy="353645"/>
            <a:chOff x="-30735200" y="3910925"/>
            <a:chExt cx="292225" cy="291450"/>
          </a:xfrm>
        </p:grpSpPr>
        <p:sp>
          <p:nvSpPr>
            <p:cNvPr id="9198" name="Google Shape;9198;p79"/>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199" name="Google Shape;9199;p79"/>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9200" name="Google Shape;9200;p79"/>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9201" name="Google Shape;9201;p79"/>
          <p:cNvGrpSpPr/>
          <p:nvPr/>
        </p:nvGrpSpPr>
        <p:grpSpPr>
          <a:xfrm>
            <a:off x="4882910" y="1379021"/>
            <a:ext cx="358971" cy="359224"/>
            <a:chOff x="-57956275" y="3197925"/>
            <a:chExt cx="319000" cy="319225"/>
          </a:xfrm>
        </p:grpSpPr>
        <p:sp>
          <p:nvSpPr>
            <p:cNvPr id="9202" name="Google Shape;9202;p79"/>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03" name="Google Shape;9203;p79"/>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04" name="Google Shape;9204;p79"/>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05" name="Google Shape;9205;p79"/>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06" name="Google Shape;9206;p79"/>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07" name="Google Shape;9207;p79"/>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08" name="Google Shape;9208;p79"/>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09" name="Google Shape;9209;p79"/>
          <p:cNvGrpSpPr/>
          <p:nvPr/>
        </p:nvGrpSpPr>
        <p:grpSpPr>
          <a:xfrm>
            <a:off x="4905064" y="1835446"/>
            <a:ext cx="314662" cy="358971"/>
            <a:chOff x="-57940525" y="3590375"/>
            <a:chExt cx="279625" cy="319000"/>
          </a:xfrm>
        </p:grpSpPr>
        <p:sp>
          <p:nvSpPr>
            <p:cNvPr id="9210" name="Google Shape;9210;p79"/>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11" name="Google Shape;9211;p79"/>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12" name="Google Shape;9212;p79"/>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13" name="Google Shape;9213;p79"/>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14" name="Google Shape;9214;p79"/>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15" name="Google Shape;9215;p79"/>
          <p:cNvGrpSpPr/>
          <p:nvPr/>
        </p:nvGrpSpPr>
        <p:grpSpPr>
          <a:xfrm>
            <a:off x="4875945" y="2276817"/>
            <a:ext cx="358099" cy="358999"/>
            <a:chOff x="-57959425" y="3982600"/>
            <a:chExt cx="318225" cy="319025"/>
          </a:xfrm>
        </p:grpSpPr>
        <p:sp>
          <p:nvSpPr>
            <p:cNvPr id="9216" name="Google Shape;9216;p79"/>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17" name="Google Shape;9217;p79"/>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18" name="Google Shape;9218;p79"/>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19" name="Google Shape;9219;p79"/>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20" name="Google Shape;9220;p79"/>
          <p:cNvGrpSpPr/>
          <p:nvPr/>
        </p:nvGrpSpPr>
        <p:grpSpPr>
          <a:xfrm>
            <a:off x="7076112" y="1380146"/>
            <a:ext cx="357226" cy="357226"/>
            <a:chOff x="-55987225" y="3198925"/>
            <a:chExt cx="317450" cy="317450"/>
          </a:xfrm>
        </p:grpSpPr>
        <p:sp>
          <p:nvSpPr>
            <p:cNvPr id="9221" name="Google Shape;9221;p79"/>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22" name="Google Shape;9222;p79"/>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23" name="Google Shape;9223;p79"/>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24" name="Google Shape;9224;p79"/>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25" name="Google Shape;9225;p79"/>
          <p:cNvGrpSpPr/>
          <p:nvPr/>
        </p:nvGrpSpPr>
        <p:grpSpPr>
          <a:xfrm>
            <a:off x="7076112" y="1836178"/>
            <a:ext cx="357226" cy="357367"/>
            <a:chOff x="-55987225" y="3591025"/>
            <a:chExt cx="317450" cy="317575"/>
          </a:xfrm>
        </p:grpSpPr>
        <p:sp>
          <p:nvSpPr>
            <p:cNvPr id="9226" name="Google Shape;9226;p79"/>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27" name="Google Shape;9227;p79"/>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28" name="Google Shape;9228;p79"/>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29" name="Google Shape;9229;p79"/>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30" name="Google Shape;9230;p79"/>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31" name="Google Shape;9231;p79"/>
          <p:cNvGrpSpPr/>
          <p:nvPr/>
        </p:nvGrpSpPr>
        <p:grpSpPr>
          <a:xfrm>
            <a:off x="7090027" y="2276817"/>
            <a:ext cx="358999" cy="358999"/>
            <a:chOff x="-55988800" y="3982600"/>
            <a:chExt cx="319025" cy="319025"/>
          </a:xfrm>
        </p:grpSpPr>
        <p:sp>
          <p:nvSpPr>
            <p:cNvPr id="9232" name="Google Shape;9232;p79"/>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33" name="Google Shape;9233;p79"/>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34" name="Google Shape;9234;p79"/>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35" name="Google Shape;9235;p79"/>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36" name="Google Shape;9236;p79"/>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37" name="Google Shape;9237;p79"/>
          <p:cNvGrpSpPr/>
          <p:nvPr/>
        </p:nvGrpSpPr>
        <p:grpSpPr>
          <a:xfrm>
            <a:off x="5748546" y="2734774"/>
            <a:ext cx="356326" cy="358971"/>
            <a:chOff x="-54026025" y="3192625"/>
            <a:chExt cx="316650" cy="319000"/>
          </a:xfrm>
        </p:grpSpPr>
        <p:sp>
          <p:nvSpPr>
            <p:cNvPr id="9238" name="Google Shape;9238;p79"/>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39" name="Google Shape;9239;p79"/>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40" name="Google Shape;9240;p79"/>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41" name="Google Shape;9241;p79"/>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42" name="Google Shape;9242;p79"/>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43" name="Google Shape;9243;p79"/>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44" name="Google Shape;9244;p79"/>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45" name="Google Shape;9245;p79"/>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46" name="Google Shape;9246;p79"/>
          <p:cNvGrpSpPr/>
          <p:nvPr/>
        </p:nvGrpSpPr>
        <p:grpSpPr>
          <a:xfrm>
            <a:off x="5768492" y="3205748"/>
            <a:ext cx="316434" cy="358099"/>
            <a:chOff x="-54007925" y="3584850"/>
            <a:chExt cx="281200" cy="318225"/>
          </a:xfrm>
        </p:grpSpPr>
        <p:sp>
          <p:nvSpPr>
            <p:cNvPr id="9247" name="Google Shape;9247;p79"/>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48" name="Google Shape;9248;p79"/>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49" name="Google Shape;9249;p79"/>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50" name="Google Shape;9250;p79"/>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51" name="Google Shape;9251;p79"/>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52" name="Google Shape;9252;p79"/>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53" name="Google Shape;9253;p79"/>
          <p:cNvGrpSpPr/>
          <p:nvPr/>
        </p:nvGrpSpPr>
        <p:grpSpPr>
          <a:xfrm>
            <a:off x="5768492" y="3667633"/>
            <a:ext cx="316434" cy="358914"/>
            <a:chOff x="-54007925" y="3975575"/>
            <a:chExt cx="281200" cy="318950"/>
          </a:xfrm>
        </p:grpSpPr>
        <p:sp>
          <p:nvSpPr>
            <p:cNvPr id="9254" name="Google Shape;9254;p79"/>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55" name="Google Shape;9255;p79"/>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56" name="Google Shape;9256;p79"/>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57" name="Google Shape;9257;p79"/>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58" name="Google Shape;9258;p79"/>
          <p:cNvGrpSpPr/>
          <p:nvPr/>
        </p:nvGrpSpPr>
        <p:grpSpPr>
          <a:xfrm>
            <a:off x="8003359" y="2752104"/>
            <a:ext cx="274770" cy="358492"/>
            <a:chOff x="-52005775" y="3208025"/>
            <a:chExt cx="244175" cy="318575"/>
          </a:xfrm>
        </p:grpSpPr>
        <p:sp>
          <p:nvSpPr>
            <p:cNvPr id="9259" name="Google Shape;9259;p79"/>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60" name="Google Shape;9260;p79"/>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61" name="Google Shape;9261;p79"/>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62" name="Google Shape;9262;p79"/>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63" name="Google Shape;9263;p79"/>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64" name="Google Shape;9264;p79"/>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65" name="Google Shape;9265;p79"/>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66" name="Google Shape;9266;p79"/>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67" name="Google Shape;9267;p79"/>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68" name="Google Shape;9268;p79"/>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69" name="Google Shape;9269;p79"/>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70" name="Google Shape;9270;p79"/>
          <p:cNvGrpSpPr/>
          <p:nvPr/>
        </p:nvGrpSpPr>
        <p:grpSpPr>
          <a:xfrm>
            <a:off x="5309825" y="1380146"/>
            <a:ext cx="358099" cy="358099"/>
            <a:chOff x="-57568775" y="3198925"/>
            <a:chExt cx="318225" cy="318225"/>
          </a:xfrm>
        </p:grpSpPr>
        <p:sp>
          <p:nvSpPr>
            <p:cNvPr id="9271" name="Google Shape;9271;p79"/>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72" name="Google Shape;9272;p79"/>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73" name="Google Shape;9273;p79"/>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74" name="Google Shape;9274;p79"/>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75" name="Google Shape;9275;p79"/>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76" name="Google Shape;9276;p79"/>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77" name="Google Shape;9277;p79"/>
          <p:cNvGrpSpPr/>
          <p:nvPr/>
        </p:nvGrpSpPr>
        <p:grpSpPr>
          <a:xfrm>
            <a:off x="5331543" y="1835446"/>
            <a:ext cx="314662" cy="358099"/>
            <a:chOff x="-57549075" y="3590375"/>
            <a:chExt cx="279625" cy="318225"/>
          </a:xfrm>
        </p:grpSpPr>
        <p:sp>
          <p:nvSpPr>
            <p:cNvPr id="9278" name="Google Shape;9278;p79"/>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79" name="Google Shape;9279;p79"/>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80" name="Google Shape;9280;p79"/>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81" name="Google Shape;9281;p79"/>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82" name="Google Shape;9282;p79"/>
          <p:cNvGrpSpPr/>
          <p:nvPr/>
        </p:nvGrpSpPr>
        <p:grpSpPr>
          <a:xfrm>
            <a:off x="5323740" y="2276817"/>
            <a:ext cx="359871" cy="359871"/>
            <a:chOff x="-57570350" y="3982600"/>
            <a:chExt cx="319800" cy="319800"/>
          </a:xfrm>
        </p:grpSpPr>
        <p:sp>
          <p:nvSpPr>
            <p:cNvPr id="9283" name="Google Shape;9283;p79"/>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84" name="Google Shape;9284;p79"/>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85" name="Google Shape;9285;p79"/>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86" name="Google Shape;9286;p79"/>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87" name="Google Shape;9287;p79"/>
          <p:cNvGrpSpPr/>
          <p:nvPr/>
        </p:nvGrpSpPr>
        <p:grpSpPr>
          <a:xfrm>
            <a:off x="7538779" y="1379246"/>
            <a:ext cx="314662" cy="358999"/>
            <a:chOff x="-55576850" y="3198125"/>
            <a:chExt cx="279625" cy="319025"/>
          </a:xfrm>
        </p:grpSpPr>
        <p:sp>
          <p:nvSpPr>
            <p:cNvPr id="9288" name="Google Shape;9288;p79"/>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89" name="Google Shape;9289;p79"/>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90" name="Google Shape;9290;p79"/>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91" name="Google Shape;9291;p79"/>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92" name="Google Shape;9292;p79"/>
          <p:cNvGrpSpPr/>
          <p:nvPr/>
        </p:nvGrpSpPr>
        <p:grpSpPr>
          <a:xfrm>
            <a:off x="7516174" y="1835221"/>
            <a:ext cx="359871" cy="358324"/>
            <a:chOff x="-55596550" y="3590175"/>
            <a:chExt cx="319800" cy="318425"/>
          </a:xfrm>
        </p:grpSpPr>
        <p:sp>
          <p:nvSpPr>
            <p:cNvPr id="9293" name="Google Shape;9293;p79"/>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94" name="Google Shape;9294;p79"/>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95" name="Google Shape;9295;p79"/>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96" name="Google Shape;9296;p79"/>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297" name="Google Shape;9297;p79"/>
          <p:cNvGrpSpPr/>
          <p:nvPr/>
        </p:nvGrpSpPr>
        <p:grpSpPr>
          <a:xfrm>
            <a:off x="7531412" y="2276564"/>
            <a:ext cx="358999" cy="359252"/>
            <a:chOff x="-55595775" y="3982375"/>
            <a:chExt cx="319025" cy="319250"/>
          </a:xfrm>
        </p:grpSpPr>
        <p:sp>
          <p:nvSpPr>
            <p:cNvPr id="9298" name="Google Shape;9298;p79"/>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299" name="Google Shape;9299;p79"/>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00" name="Google Shape;9300;p79"/>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01" name="Google Shape;9301;p79"/>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02" name="Google Shape;9302;p79"/>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03" name="Google Shape;9303;p79"/>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04" name="Google Shape;9304;p79"/>
          <p:cNvGrpSpPr/>
          <p:nvPr/>
        </p:nvGrpSpPr>
        <p:grpSpPr>
          <a:xfrm>
            <a:off x="6188595" y="2734774"/>
            <a:ext cx="358999" cy="358099"/>
            <a:chOff x="-53635375" y="3192625"/>
            <a:chExt cx="319025" cy="318225"/>
          </a:xfrm>
        </p:grpSpPr>
        <p:sp>
          <p:nvSpPr>
            <p:cNvPr id="9305" name="Google Shape;9305;p79"/>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06" name="Google Shape;9306;p79"/>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07" name="Google Shape;9307;p79"/>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08" name="Google Shape;9308;p79"/>
          <p:cNvGrpSpPr/>
          <p:nvPr/>
        </p:nvGrpSpPr>
        <p:grpSpPr>
          <a:xfrm>
            <a:off x="6210763" y="3205748"/>
            <a:ext cx="314662" cy="358999"/>
            <a:chOff x="-53615675" y="3584850"/>
            <a:chExt cx="279625" cy="319025"/>
          </a:xfrm>
        </p:grpSpPr>
        <p:sp>
          <p:nvSpPr>
            <p:cNvPr id="9309" name="Google Shape;9309;p79"/>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10" name="Google Shape;9310;p79"/>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11" name="Google Shape;9311;p79"/>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12" name="Google Shape;9312;p79"/>
          <p:cNvGrpSpPr/>
          <p:nvPr/>
        </p:nvGrpSpPr>
        <p:grpSpPr>
          <a:xfrm>
            <a:off x="6188609" y="3668674"/>
            <a:ext cx="358971" cy="357874"/>
            <a:chOff x="-53634575" y="3976500"/>
            <a:chExt cx="319000" cy="318025"/>
          </a:xfrm>
        </p:grpSpPr>
        <p:sp>
          <p:nvSpPr>
            <p:cNvPr id="9313" name="Google Shape;9313;p79"/>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14" name="Google Shape;9314;p79"/>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15" name="Google Shape;9315;p79"/>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16" name="Google Shape;9316;p79"/>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17" name="Google Shape;9317;p79"/>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18" name="Google Shape;9318;p79"/>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19" name="Google Shape;9319;p79"/>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20" name="Google Shape;9320;p79"/>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21" name="Google Shape;9321;p79"/>
          <p:cNvGrpSpPr/>
          <p:nvPr/>
        </p:nvGrpSpPr>
        <p:grpSpPr>
          <a:xfrm>
            <a:off x="7983413" y="3211628"/>
            <a:ext cx="314662" cy="358436"/>
            <a:chOff x="-52023900" y="3590075"/>
            <a:chExt cx="279625" cy="318525"/>
          </a:xfrm>
        </p:grpSpPr>
        <p:sp>
          <p:nvSpPr>
            <p:cNvPr id="9322" name="Google Shape;9322;p79"/>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23" name="Google Shape;9323;p79"/>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24" name="Google Shape;9324;p79"/>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25" name="Google Shape;9325;p79"/>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26" name="Google Shape;9326;p79"/>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27" name="Google Shape;9327;p79"/>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28" name="Google Shape;9328;p79"/>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29" name="Google Shape;9329;p79"/>
          <p:cNvGrpSpPr/>
          <p:nvPr/>
        </p:nvGrpSpPr>
        <p:grpSpPr>
          <a:xfrm>
            <a:off x="5746654" y="1380146"/>
            <a:ext cx="358971" cy="358971"/>
            <a:chOff x="-57173375" y="3198925"/>
            <a:chExt cx="319000" cy="319000"/>
          </a:xfrm>
        </p:grpSpPr>
        <p:sp>
          <p:nvSpPr>
            <p:cNvPr id="9330" name="Google Shape;9330;p79"/>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31" name="Google Shape;9331;p79"/>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32" name="Google Shape;9332;p79"/>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33" name="Google Shape;9333;p79"/>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34" name="Google Shape;9334;p79"/>
          <p:cNvGrpSpPr/>
          <p:nvPr/>
        </p:nvGrpSpPr>
        <p:grpSpPr>
          <a:xfrm>
            <a:off x="5747541" y="1857587"/>
            <a:ext cx="357198" cy="314690"/>
            <a:chOff x="-57176525" y="3610050"/>
            <a:chExt cx="317425" cy="279650"/>
          </a:xfrm>
        </p:grpSpPr>
        <p:sp>
          <p:nvSpPr>
            <p:cNvPr id="9335" name="Google Shape;9335;p79"/>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36" name="Google Shape;9336;p79"/>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37" name="Google Shape;9337;p79"/>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38" name="Google Shape;9338;p79"/>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39" name="Google Shape;9339;p79"/>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40" name="Google Shape;9340;p79"/>
          <p:cNvGrpSpPr/>
          <p:nvPr/>
        </p:nvGrpSpPr>
        <p:grpSpPr>
          <a:xfrm>
            <a:off x="7957995" y="1380146"/>
            <a:ext cx="358099" cy="356326"/>
            <a:chOff x="-55202750" y="3198925"/>
            <a:chExt cx="318225" cy="316650"/>
          </a:xfrm>
        </p:grpSpPr>
        <p:sp>
          <p:nvSpPr>
            <p:cNvPr id="9341" name="Google Shape;9341;p79"/>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42" name="Google Shape;9342;p79"/>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43" name="Google Shape;9343;p79"/>
          <p:cNvGrpSpPr/>
          <p:nvPr/>
        </p:nvGrpSpPr>
        <p:grpSpPr>
          <a:xfrm>
            <a:off x="7968629" y="1835446"/>
            <a:ext cx="336830" cy="358099"/>
            <a:chOff x="-55194875" y="3590375"/>
            <a:chExt cx="299325" cy="318225"/>
          </a:xfrm>
        </p:grpSpPr>
        <p:sp>
          <p:nvSpPr>
            <p:cNvPr id="9344" name="Google Shape;9344;p79"/>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45" name="Google Shape;9345;p79"/>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46" name="Google Shape;9346;p79"/>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47" name="Google Shape;9347;p79"/>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48" name="Google Shape;9348;p79"/>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49" name="Google Shape;9349;p79"/>
          <p:cNvGrpSpPr/>
          <p:nvPr/>
        </p:nvGrpSpPr>
        <p:grpSpPr>
          <a:xfrm>
            <a:off x="7973247" y="2277717"/>
            <a:ext cx="357198" cy="357198"/>
            <a:chOff x="-55203525" y="3983400"/>
            <a:chExt cx="317425" cy="317425"/>
          </a:xfrm>
        </p:grpSpPr>
        <p:sp>
          <p:nvSpPr>
            <p:cNvPr id="9350" name="Google Shape;9350;p79"/>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51" name="Google Shape;9351;p79"/>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52" name="Google Shape;9352;p79"/>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53" name="Google Shape;9353;p79"/>
          <p:cNvGrpSpPr/>
          <p:nvPr/>
        </p:nvGrpSpPr>
        <p:grpSpPr>
          <a:xfrm>
            <a:off x="6639727" y="2734774"/>
            <a:ext cx="335930" cy="358971"/>
            <a:chOff x="-53232900" y="3192625"/>
            <a:chExt cx="298525" cy="319000"/>
          </a:xfrm>
        </p:grpSpPr>
        <p:sp>
          <p:nvSpPr>
            <p:cNvPr id="9354" name="Google Shape;9354;p79"/>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55" name="Google Shape;9355;p79"/>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56" name="Google Shape;9356;p79"/>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57" name="Google Shape;9357;p79"/>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58" name="Google Shape;9358;p79"/>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59" name="Google Shape;9359;p79"/>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60" name="Google Shape;9360;p79"/>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61" name="Google Shape;9361;p79"/>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62" name="Google Shape;9362;p79"/>
          <p:cNvGrpSpPr/>
          <p:nvPr/>
        </p:nvGrpSpPr>
        <p:grpSpPr>
          <a:xfrm>
            <a:off x="6629093" y="3205748"/>
            <a:ext cx="357198" cy="356326"/>
            <a:chOff x="-53242350" y="3584850"/>
            <a:chExt cx="317425" cy="316650"/>
          </a:xfrm>
        </p:grpSpPr>
        <p:sp>
          <p:nvSpPr>
            <p:cNvPr id="9363" name="Google Shape;9363;p79"/>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64" name="Google Shape;9364;p79"/>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65" name="Google Shape;9365;p79"/>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66" name="Google Shape;9366;p79"/>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67" name="Google Shape;9367;p79"/>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68" name="Google Shape;9368;p79"/>
          <p:cNvGrpSpPr/>
          <p:nvPr/>
        </p:nvGrpSpPr>
        <p:grpSpPr>
          <a:xfrm>
            <a:off x="6650362" y="3668449"/>
            <a:ext cx="314662" cy="358999"/>
            <a:chOff x="-53224225" y="3976300"/>
            <a:chExt cx="279625" cy="319025"/>
          </a:xfrm>
        </p:grpSpPr>
        <p:sp>
          <p:nvSpPr>
            <p:cNvPr id="9369" name="Google Shape;9369;p79"/>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70" name="Google Shape;9370;p79"/>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71" name="Google Shape;9371;p79"/>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72" name="Google Shape;9372;p79"/>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73" name="Google Shape;9373;p79"/>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74" name="Google Shape;9374;p79"/>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75" name="Google Shape;9375;p79"/>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76" name="Google Shape;9376;p79"/>
          <p:cNvGrpSpPr/>
          <p:nvPr/>
        </p:nvGrpSpPr>
        <p:grpSpPr>
          <a:xfrm>
            <a:off x="7961258" y="3676129"/>
            <a:ext cx="358971" cy="358408"/>
            <a:chOff x="-52043575" y="3983125"/>
            <a:chExt cx="319000" cy="318500"/>
          </a:xfrm>
        </p:grpSpPr>
        <p:sp>
          <p:nvSpPr>
            <p:cNvPr id="9377" name="Google Shape;9377;p79"/>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78" name="Google Shape;9378;p79"/>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79" name="Google Shape;9379;p79"/>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80" name="Google Shape;9380;p79"/>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81" name="Google Shape;9381;p79"/>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82" name="Google Shape;9382;p79"/>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83" name="Google Shape;9383;p79"/>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84" name="Google Shape;9384;p79"/>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85" name="Google Shape;9385;p79"/>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86" name="Google Shape;9386;p79"/>
          <p:cNvGrpSpPr/>
          <p:nvPr/>
        </p:nvGrpSpPr>
        <p:grpSpPr>
          <a:xfrm>
            <a:off x="6215199" y="1380146"/>
            <a:ext cx="314662" cy="358971"/>
            <a:chOff x="-56766175" y="3198925"/>
            <a:chExt cx="279625" cy="319000"/>
          </a:xfrm>
        </p:grpSpPr>
        <p:sp>
          <p:nvSpPr>
            <p:cNvPr id="9387" name="Google Shape;9387;p79"/>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88" name="Google Shape;9388;p79"/>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89" name="Google Shape;9389;p79"/>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90" name="Google Shape;9390;p79"/>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91" name="Google Shape;9391;p79"/>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92" name="Google Shape;9392;p79"/>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93" name="Google Shape;9393;p79"/>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94" name="Google Shape;9394;p79"/>
          <p:cNvGrpSpPr/>
          <p:nvPr/>
        </p:nvGrpSpPr>
        <p:grpSpPr>
          <a:xfrm>
            <a:off x="6214313" y="1835446"/>
            <a:ext cx="316434" cy="358099"/>
            <a:chOff x="-56766175" y="3590375"/>
            <a:chExt cx="281200" cy="318225"/>
          </a:xfrm>
        </p:grpSpPr>
        <p:sp>
          <p:nvSpPr>
            <p:cNvPr id="9395" name="Google Shape;9395;p79"/>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96" name="Google Shape;9396;p79"/>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97" name="Google Shape;9397;p79"/>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398" name="Google Shape;9398;p79"/>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399" name="Google Shape;9399;p79"/>
          <p:cNvGrpSpPr/>
          <p:nvPr/>
        </p:nvGrpSpPr>
        <p:grpSpPr>
          <a:xfrm>
            <a:off x="6251269" y="2276817"/>
            <a:ext cx="272126" cy="358099"/>
            <a:chOff x="-56747275" y="3982600"/>
            <a:chExt cx="241825" cy="318225"/>
          </a:xfrm>
        </p:grpSpPr>
        <p:sp>
          <p:nvSpPr>
            <p:cNvPr id="9400" name="Google Shape;9400;p79"/>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01" name="Google Shape;9401;p79"/>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02" name="Google Shape;9402;p79"/>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03" name="Google Shape;9403;p79"/>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04" name="Google Shape;9404;p79"/>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05" name="Google Shape;9405;p79"/>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06" name="Google Shape;9406;p79"/>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407" name="Google Shape;9407;p79"/>
          <p:cNvGrpSpPr/>
          <p:nvPr/>
        </p:nvGrpSpPr>
        <p:grpSpPr>
          <a:xfrm>
            <a:off x="4859020" y="3219055"/>
            <a:ext cx="358999" cy="342991"/>
            <a:chOff x="-54812875" y="3596675"/>
            <a:chExt cx="319025" cy="304800"/>
          </a:xfrm>
        </p:grpSpPr>
        <p:sp>
          <p:nvSpPr>
            <p:cNvPr id="9408" name="Google Shape;9408;p79"/>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09" name="Google Shape;9409;p79"/>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10" name="Google Shape;9410;p79"/>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11" name="Google Shape;9411;p79"/>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12" name="Google Shape;9412;p79"/>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13" name="Google Shape;9413;p79"/>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14" name="Google Shape;9414;p79"/>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9415" name="Google Shape;9415;p79"/>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16" name="Google Shape;9416;p79"/>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9417" name="Google Shape;9417;p79"/>
          <p:cNvGrpSpPr/>
          <p:nvPr/>
        </p:nvGrpSpPr>
        <p:grpSpPr>
          <a:xfrm>
            <a:off x="4881188" y="3675538"/>
            <a:ext cx="314662" cy="358099"/>
            <a:chOff x="-54793175" y="3982600"/>
            <a:chExt cx="279625" cy="318225"/>
          </a:xfrm>
        </p:grpSpPr>
        <p:sp>
          <p:nvSpPr>
            <p:cNvPr id="9418" name="Google Shape;9418;p79"/>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19" name="Google Shape;9419;p79"/>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20" name="Google Shape;9420;p79"/>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21" name="Google Shape;9421;p79"/>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22" name="Google Shape;9422;p79"/>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23" name="Google Shape;9423;p79"/>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24" name="Google Shape;9424;p79"/>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425" name="Google Shape;9425;p79"/>
          <p:cNvGrpSpPr/>
          <p:nvPr/>
        </p:nvGrpSpPr>
        <p:grpSpPr>
          <a:xfrm>
            <a:off x="7092647" y="2734774"/>
            <a:ext cx="314662" cy="358099"/>
            <a:chOff x="-52832000" y="3192625"/>
            <a:chExt cx="279625" cy="318225"/>
          </a:xfrm>
        </p:grpSpPr>
        <p:sp>
          <p:nvSpPr>
            <p:cNvPr id="9426" name="Google Shape;9426;p79"/>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27" name="Google Shape;9427;p79"/>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28" name="Google Shape;9428;p79"/>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29" name="Google Shape;9429;p79"/>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30" name="Google Shape;9430;p79"/>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31" name="Google Shape;9431;p79"/>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32" name="Google Shape;9432;p79"/>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33" name="Google Shape;9433;p79"/>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434" name="Google Shape;9434;p79"/>
          <p:cNvGrpSpPr/>
          <p:nvPr/>
        </p:nvGrpSpPr>
        <p:grpSpPr>
          <a:xfrm>
            <a:off x="5779179" y="2276142"/>
            <a:ext cx="323524" cy="358774"/>
            <a:chOff x="-57162350" y="3982000"/>
            <a:chExt cx="287500" cy="318825"/>
          </a:xfrm>
        </p:grpSpPr>
        <p:sp>
          <p:nvSpPr>
            <p:cNvPr id="9435" name="Google Shape;9435;p79"/>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36" name="Google Shape;9436;p79"/>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37" name="Google Shape;9437;p79"/>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38" name="Google Shape;9438;p79"/>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39" name="Google Shape;9439;p79"/>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40" name="Google Shape;9440;p79"/>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41" name="Google Shape;9441;p79"/>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42" name="Google Shape;9442;p79"/>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443" name="Google Shape;9443;p79"/>
          <p:cNvGrpSpPr/>
          <p:nvPr/>
        </p:nvGrpSpPr>
        <p:grpSpPr>
          <a:xfrm>
            <a:off x="7070492" y="3206648"/>
            <a:ext cx="358971" cy="357198"/>
            <a:chOff x="-52851675" y="3585650"/>
            <a:chExt cx="319000" cy="317425"/>
          </a:xfrm>
        </p:grpSpPr>
        <p:sp>
          <p:nvSpPr>
            <p:cNvPr id="9444" name="Google Shape;9444;p79"/>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45" name="Google Shape;9445;p79"/>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46" name="Google Shape;9446;p79"/>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47" name="Google Shape;9447;p79"/>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48" name="Google Shape;9448;p79"/>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49" name="Google Shape;9449;p79"/>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450" name="Google Shape;9450;p79"/>
          <p:cNvGrpSpPr/>
          <p:nvPr/>
        </p:nvGrpSpPr>
        <p:grpSpPr>
          <a:xfrm>
            <a:off x="7092647" y="3668449"/>
            <a:ext cx="314662" cy="358999"/>
            <a:chOff x="-52832000" y="3976300"/>
            <a:chExt cx="279625" cy="319025"/>
          </a:xfrm>
        </p:grpSpPr>
        <p:sp>
          <p:nvSpPr>
            <p:cNvPr id="9451" name="Google Shape;9451;p79"/>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52" name="Google Shape;9452;p79"/>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53" name="Google Shape;9453;p79"/>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54" name="Google Shape;9454;p79"/>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55" name="Google Shape;9455;p79"/>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456" name="Google Shape;9456;p79"/>
          <p:cNvGrpSpPr/>
          <p:nvPr/>
        </p:nvGrpSpPr>
        <p:grpSpPr>
          <a:xfrm>
            <a:off x="6209853" y="4123097"/>
            <a:ext cx="316434" cy="358099"/>
            <a:chOff x="-51633225" y="3198925"/>
            <a:chExt cx="281200" cy="318225"/>
          </a:xfrm>
        </p:grpSpPr>
        <p:sp>
          <p:nvSpPr>
            <p:cNvPr id="9457" name="Google Shape;9457;p79"/>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58" name="Google Shape;9458;p79"/>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59" name="Google Shape;9459;p79"/>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60" name="Google Shape;9460;p79"/>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61" name="Google Shape;9461;p79"/>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62" name="Google Shape;9462;p79"/>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63" name="Google Shape;9463;p79"/>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464" name="Google Shape;9464;p79"/>
          <p:cNvGrpSpPr/>
          <p:nvPr/>
        </p:nvGrpSpPr>
        <p:grpSpPr>
          <a:xfrm>
            <a:off x="6628676" y="1381018"/>
            <a:ext cx="365188" cy="357226"/>
            <a:chOff x="-56396775" y="3199700"/>
            <a:chExt cx="324525" cy="317450"/>
          </a:xfrm>
        </p:grpSpPr>
        <p:sp>
          <p:nvSpPr>
            <p:cNvPr id="9465" name="Google Shape;9465;p79"/>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66" name="Google Shape;9466;p79"/>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67" name="Google Shape;9467;p79"/>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68" name="Google Shape;9468;p79"/>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69" name="Google Shape;9469;p79"/>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70" name="Google Shape;9470;p79"/>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471" name="Google Shape;9471;p79"/>
          <p:cNvGrpSpPr/>
          <p:nvPr/>
        </p:nvGrpSpPr>
        <p:grpSpPr>
          <a:xfrm>
            <a:off x="6631771" y="1846953"/>
            <a:ext cx="358999" cy="335958"/>
            <a:chOff x="-56394425" y="3600600"/>
            <a:chExt cx="319025" cy="298550"/>
          </a:xfrm>
        </p:grpSpPr>
        <p:sp>
          <p:nvSpPr>
            <p:cNvPr id="9472" name="Google Shape;9472;p79"/>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73" name="Google Shape;9473;p79"/>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74" name="Google Shape;9474;p79"/>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475" name="Google Shape;9475;p79"/>
          <p:cNvGrpSpPr/>
          <p:nvPr/>
        </p:nvGrpSpPr>
        <p:grpSpPr>
          <a:xfrm>
            <a:off x="6662538" y="2277717"/>
            <a:ext cx="327068" cy="357198"/>
            <a:chOff x="-56379450" y="3983400"/>
            <a:chExt cx="290650" cy="317425"/>
          </a:xfrm>
        </p:grpSpPr>
        <p:sp>
          <p:nvSpPr>
            <p:cNvPr id="9476" name="Google Shape;9476;p79"/>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77" name="Google Shape;9477;p79"/>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78" name="Google Shape;9478;p79"/>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79" name="Google Shape;9479;p79"/>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80" name="Google Shape;9480;p79"/>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81" name="Google Shape;9481;p79"/>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82" name="Google Shape;9482;p79"/>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83" name="Google Shape;9483;p79"/>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484" name="Google Shape;9484;p79"/>
          <p:cNvGrpSpPr/>
          <p:nvPr/>
        </p:nvGrpSpPr>
        <p:grpSpPr>
          <a:xfrm>
            <a:off x="5326242" y="2741864"/>
            <a:ext cx="316434" cy="358971"/>
            <a:chOff x="-54401725" y="3198925"/>
            <a:chExt cx="281200" cy="319000"/>
          </a:xfrm>
        </p:grpSpPr>
        <p:sp>
          <p:nvSpPr>
            <p:cNvPr id="9485" name="Google Shape;9485;p79"/>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86" name="Google Shape;9486;p79"/>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87" name="Google Shape;9487;p79"/>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88" name="Google Shape;9488;p79"/>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89" name="Google Shape;9489;p79"/>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90" name="Google Shape;9490;p79"/>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91" name="Google Shape;9491;p79"/>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92" name="Google Shape;9492;p79"/>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93" name="Google Shape;9493;p79"/>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94" name="Google Shape;9494;p79"/>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95" name="Google Shape;9495;p79"/>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496" name="Google Shape;9496;p79"/>
          <p:cNvGrpSpPr/>
          <p:nvPr/>
        </p:nvGrpSpPr>
        <p:grpSpPr>
          <a:xfrm>
            <a:off x="5327128" y="3211965"/>
            <a:ext cx="314662" cy="358099"/>
            <a:chOff x="-54401725" y="3590375"/>
            <a:chExt cx="279625" cy="318225"/>
          </a:xfrm>
        </p:grpSpPr>
        <p:sp>
          <p:nvSpPr>
            <p:cNvPr id="9497" name="Google Shape;9497;p79"/>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98" name="Google Shape;9498;p79"/>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499" name="Google Shape;9499;p79"/>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00" name="Google Shape;9500;p79"/>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01" name="Google Shape;9501;p79"/>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02" name="Google Shape;9502;p79"/>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03" name="Google Shape;9503;p79"/>
          <p:cNvGrpSpPr/>
          <p:nvPr/>
        </p:nvGrpSpPr>
        <p:grpSpPr>
          <a:xfrm>
            <a:off x="5324920" y="3675538"/>
            <a:ext cx="319079" cy="358099"/>
            <a:chOff x="-54403300" y="3982600"/>
            <a:chExt cx="283550" cy="318225"/>
          </a:xfrm>
        </p:grpSpPr>
        <p:sp>
          <p:nvSpPr>
            <p:cNvPr id="9504" name="Google Shape;9504;p79"/>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05" name="Google Shape;9505;p79"/>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06" name="Google Shape;9506;p79"/>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07" name="Google Shape;9507;p79"/>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08" name="Google Shape;9508;p79"/>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09" name="Google Shape;9509;p79"/>
          <p:cNvGrpSpPr/>
          <p:nvPr/>
        </p:nvGrpSpPr>
        <p:grpSpPr>
          <a:xfrm>
            <a:off x="7512313" y="2736772"/>
            <a:ext cx="356298" cy="356973"/>
            <a:chOff x="-52458650" y="3194400"/>
            <a:chExt cx="316625" cy="317225"/>
          </a:xfrm>
        </p:grpSpPr>
        <p:sp>
          <p:nvSpPr>
            <p:cNvPr id="9510" name="Google Shape;9510;p79"/>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11" name="Google Shape;9511;p79"/>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12" name="Google Shape;9512;p79"/>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13" name="Google Shape;9513;p79"/>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14" name="Google Shape;9514;p79"/>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15" name="Google Shape;9515;p79"/>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16" name="Google Shape;9516;p79"/>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17" name="Google Shape;9517;p79"/>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18" name="Google Shape;9518;p79"/>
          <p:cNvGrpSpPr/>
          <p:nvPr/>
        </p:nvGrpSpPr>
        <p:grpSpPr>
          <a:xfrm>
            <a:off x="4881188" y="2741864"/>
            <a:ext cx="314662" cy="358971"/>
            <a:chOff x="-54793175" y="3198925"/>
            <a:chExt cx="279625" cy="319000"/>
          </a:xfrm>
        </p:grpSpPr>
        <p:sp>
          <p:nvSpPr>
            <p:cNvPr id="9519" name="Google Shape;9519;p79"/>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20" name="Google Shape;9520;p79"/>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21" name="Google Shape;9521;p79"/>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22" name="Google Shape;9522;p79"/>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23" name="Google Shape;9523;p79"/>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24" name="Google Shape;9524;p79"/>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25" name="Google Shape;9525;p79"/>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26" name="Google Shape;9526;p79"/>
          <p:cNvGrpSpPr/>
          <p:nvPr/>
        </p:nvGrpSpPr>
        <p:grpSpPr>
          <a:xfrm>
            <a:off x="7521611" y="3205748"/>
            <a:ext cx="337703" cy="357845"/>
            <a:chOff x="-52450000" y="3584850"/>
            <a:chExt cx="300100" cy="318000"/>
          </a:xfrm>
        </p:grpSpPr>
        <p:sp>
          <p:nvSpPr>
            <p:cNvPr id="9527" name="Google Shape;9527;p79"/>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28" name="Google Shape;9528;p79"/>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29" name="Google Shape;9529;p79"/>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30" name="Google Shape;9530;p79"/>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31" name="Google Shape;9531;p79"/>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32" name="Google Shape;9532;p79"/>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33" name="Google Shape;9533;p79"/>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34" name="Google Shape;9534;p79"/>
          <p:cNvGrpSpPr/>
          <p:nvPr/>
        </p:nvGrpSpPr>
        <p:grpSpPr>
          <a:xfrm>
            <a:off x="7533131" y="3670221"/>
            <a:ext cx="314662" cy="357226"/>
            <a:chOff x="-52440550" y="3977875"/>
            <a:chExt cx="279625" cy="317450"/>
          </a:xfrm>
        </p:grpSpPr>
        <p:sp>
          <p:nvSpPr>
            <p:cNvPr id="9535" name="Google Shape;9535;p79"/>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36" name="Google Shape;9536;p79"/>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37" name="Google Shape;9537;p79"/>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38" name="Google Shape;9538;p79"/>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39" name="Google Shape;9539;p79"/>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40" name="Google Shape;9540;p79"/>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41" name="Google Shape;9541;p79"/>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42" name="Google Shape;9542;p79"/>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43" name="Google Shape;9543;p79"/>
          <p:cNvGrpSpPr/>
          <p:nvPr/>
        </p:nvGrpSpPr>
        <p:grpSpPr>
          <a:xfrm>
            <a:off x="6645066" y="4126427"/>
            <a:ext cx="314662" cy="358999"/>
            <a:chOff x="-51623775" y="3584850"/>
            <a:chExt cx="279625" cy="319025"/>
          </a:xfrm>
        </p:grpSpPr>
        <p:sp>
          <p:nvSpPr>
            <p:cNvPr id="9544" name="Google Shape;9544;p79"/>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45" name="Google Shape;9545;p79"/>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46" name="Google Shape;9546;p79"/>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47" name="Google Shape;9547;p79"/>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48" name="Google Shape;9548;p79"/>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49" name="Google Shape;9549;p79"/>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50" name="Google Shape;9550;p79"/>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51" name="Google Shape;9551;p79"/>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52" name="Google Shape;9552;p79"/>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618" name="Google Shape;11683;p74"/>
          <p:cNvSpPr txBox="1"/>
          <p:nvPr/>
        </p:nvSpPr>
        <p:spPr>
          <a:xfrm>
            <a:off x="525163" y="715051"/>
            <a:ext cx="4114064"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rPr>
              <a:t>آیکون </a:t>
            </a:r>
            <a:r>
              <a:rPr kumimoji="0" lang="fa-IR" sz="24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های خدمات و پشتیبانی</a:t>
            </a:r>
            <a:endPar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endParaRPr>
          </a:p>
        </p:txBody>
      </p:sp>
      <p:sp>
        <p:nvSpPr>
          <p:cNvPr id="619" name="Google Shape;11684;p74"/>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rPr>
              <a:t>آیکون های </a:t>
            </a:r>
            <a:r>
              <a:rPr kumimoji="0" lang="fa-IR" sz="24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آواتار</a:t>
            </a:r>
            <a:endPar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endParaRPr>
          </a:p>
        </p:txBody>
      </p:sp>
    </p:spTree>
    <p:extLst>
      <p:ext uri="{BB962C8B-B14F-4D97-AF65-F5344CB8AC3E}">
        <p14:creationId xmlns:p14="http://schemas.microsoft.com/office/powerpoint/2010/main" val="326357840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558"/>
        <p:cNvGrpSpPr/>
        <p:nvPr/>
      </p:nvGrpSpPr>
      <p:grpSpPr>
        <a:xfrm>
          <a:off x="0" y="0"/>
          <a:ext cx="0" cy="0"/>
          <a:chOff x="0" y="0"/>
          <a:chExt cx="0" cy="0"/>
        </a:xfrm>
      </p:grpSpPr>
      <p:grpSp>
        <p:nvGrpSpPr>
          <p:cNvPr id="9559" name="Google Shape;9559;p80"/>
          <p:cNvGrpSpPr/>
          <p:nvPr/>
        </p:nvGrpSpPr>
        <p:grpSpPr>
          <a:xfrm>
            <a:off x="885675" y="1386849"/>
            <a:ext cx="276003" cy="357300"/>
            <a:chOff x="-50469125" y="3183175"/>
            <a:chExt cx="233150" cy="301825"/>
          </a:xfrm>
        </p:grpSpPr>
        <p:sp>
          <p:nvSpPr>
            <p:cNvPr id="9560" name="Google Shape;9560;p80"/>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61" name="Google Shape;9561;p80"/>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62" name="Google Shape;9562;p80"/>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63" name="Google Shape;9563;p80"/>
          <p:cNvGrpSpPr/>
          <p:nvPr/>
        </p:nvGrpSpPr>
        <p:grpSpPr>
          <a:xfrm>
            <a:off x="845574" y="1822251"/>
            <a:ext cx="356205" cy="355288"/>
            <a:chOff x="-50504575" y="3550975"/>
            <a:chExt cx="300900" cy="300125"/>
          </a:xfrm>
        </p:grpSpPr>
        <p:sp>
          <p:nvSpPr>
            <p:cNvPr id="9564" name="Google Shape;9564;p80"/>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65" name="Google Shape;9565;p80"/>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66" name="Google Shape;9566;p80"/>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67" name="Google Shape;9567;p80"/>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68" name="Google Shape;9568;p80"/>
          <p:cNvGrpSpPr/>
          <p:nvPr/>
        </p:nvGrpSpPr>
        <p:grpSpPr>
          <a:xfrm>
            <a:off x="845574" y="2260493"/>
            <a:ext cx="356205" cy="354341"/>
            <a:chOff x="-50503000" y="3921175"/>
            <a:chExt cx="300900" cy="299325"/>
          </a:xfrm>
        </p:grpSpPr>
        <p:sp>
          <p:nvSpPr>
            <p:cNvPr id="9569" name="Google Shape;9569;p80"/>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70" name="Google Shape;9570;p80"/>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71" name="Google Shape;9571;p80"/>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72" name="Google Shape;9572;p80"/>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73" name="Google Shape;9573;p80"/>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74" name="Google Shape;9574;p80"/>
          <p:cNvGrpSpPr/>
          <p:nvPr/>
        </p:nvGrpSpPr>
        <p:grpSpPr>
          <a:xfrm>
            <a:off x="3049627" y="1406411"/>
            <a:ext cx="355258" cy="356205"/>
            <a:chOff x="-48630025" y="3199700"/>
            <a:chExt cx="300100" cy="300900"/>
          </a:xfrm>
        </p:grpSpPr>
        <p:sp>
          <p:nvSpPr>
            <p:cNvPr id="9575" name="Google Shape;9575;p80"/>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76" name="Google Shape;9576;p80"/>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77" name="Google Shape;9577;p80"/>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78" name="Google Shape;9578;p80"/>
          <p:cNvGrpSpPr/>
          <p:nvPr/>
        </p:nvGrpSpPr>
        <p:grpSpPr>
          <a:xfrm>
            <a:off x="3049627" y="1843707"/>
            <a:ext cx="355258" cy="355258"/>
            <a:chOff x="-48630025" y="3569100"/>
            <a:chExt cx="300100" cy="300100"/>
          </a:xfrm>
        </p:grpSpPr>
        <p:sp>
          <p:nvSpPr>
            <p:cNvPr id="9579" name="Google Shape;9579;p80"/>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80" name="Google Shape;9580;p80"/>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81" name="Google Shape;9581;p80"/>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82" name="Google Shape;9582;p80"/>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83" name="Google Shape;9583;p80"/>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84" name="Google Shape;9584;p80"/>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85" name="Google Shape;9585;p80"/>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86" name="Google Shape;9586;p80"/>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87" name="Google Shape;9587;p80"/>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88" name="Google Shape;9588;p80"/>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89" name="Google Shape;9589;p80"/>
          <p:cNvGrpSpPr/>
          <p:nvPr/>
        </p:nvGrpSpPr>
        <p:grpSpPr>
          <a:xfrm>
            <a:off x="3050101" y="2281003"/>
            <a:ext cx="354311" cy="353394"/>
            <a:chOff x="-48629225" y="3938500"/>
            <a:chExt cx="299300" cy="298525"/>
          </a:xfrm>
        </p:grpSpPr>
        <p:sp>
          <p:nvSpPr>
            <p:cNvPr id="9590" name="Google Shape;9590;p80"/>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91" name="Google Shape;9591;p80"/>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92" name="Google Shape;9592;p80"/>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93" name="Google Shape;9593;p80"/>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594" name="Google Shape;9594;p80"/>
          <p:cNvGrpSpPr/>
          <p:nvPr/>
        </p:nvGrpSpPr>
        <p:grpSpPr>
          <a:xfrm>
            <a:off x="1785504" y="2752344"/>
            <a:ext cx="311458" cy="354341"/>
            <a:chOff x="-46762575" y="3200500"/>
            <a:chExt cx="263100" cy="299325"/>
          </a:xfrm>
        </p:grpSpPr>
        <p:sp>
          <p:nvSpPr>
            <p:cNvPr id="9595" name="Google Shape;9595;p80"/>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96" name="Google Shape;9596;p80"/>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97" name="Google Shape;9597;p80"/>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98" name="Google Shape;9598;p80"/>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599" name="Google Shape;9599;p80"/>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00" name="Google Shape;9600;p80"/>
          <p:cNvGrpSpPr/>
          <p:nvPr/>
        </p:nvGrpSpPr>
        <p:grpSpPr>
          <a:xfrm>
            <a:off x="1763589" y="3211066"/>
            <a:ext cx="355288" cy="312375"/>
            <a:chOff x="-46779900" y="3588000"/>
            <a:chExt cx="300125" cy="263875"/>
          </a:xfrm>
        </p:grpSpPr>
        <p:sp>
          <p:nvSpPr>
            <p:cNvPr id="9601" name="Google Shape;9601;p80"/>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02" name="Google Shape;9602;p80"/>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03" name="Google Shape;9603;p80"/>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04" name="Google Shape;9604;p80"/>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05" name="Google Shape;9605;p80"/>
          <p:cNvGrpSpPr/>
          <p:nvPr/>
        </p:nvGrpSpPr>
        <p:grpSpPr>
          <a:xfrm>
            <a:off x="1764062" y="3625988"/>
            <a:ext cx="354341" cy="353394"/>
            <a:chOff x="-46779100" y="3938500"/>
            <a:chExt cx="299325" cy="298525"/>
          </a:xfrm>
        </p:grpSpPr>
        <p:sp>
          <p:nvSpPr>
            <p:cNvPr id="9606" name="Google Shape;9606;p80"/>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07" name="Google Shape;9607;p80"/>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08" name="Google Shape;9608;p80"/>
          <p:cNvGrpSpPr/>
          <p:nvPr/>
        </p:nvGrpSpPr>
        <p:grpSpPr>
          <a:xfrm>
            <a:off x="3971800" y="2758855"/>
            <a:ext cx="355258" cy="355288"/>
            <a:chOff x="-44924250" y="3206000"/>
            <a:chExt cx="300100" cy="300125"/>
          </a:xfrm>
        </p:grpSpPr>
        <p:sp>
          <p:nvSpPr>
            <p:cNvPr id="9609" name="Google Shape;9609;p80"/>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10" name="Google Shape;9610;p80"/>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11" name="Google Shape;9611;p80"/>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12" name="Google Shape;9612;p80"/>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13" name="Google Shape;9613;p80"/>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14" name="Google Shape;9614;p80"/>
          <p:cNvGrpSpPr/>
          <p:nvPr/>
        </p:nvGrpSpPr>
        <p:grpSpPr>
          <a:xfrm>
            <a:off x="1286286" y="1386849"/>
            <a:ext cx="355258" cy="355258"/>
            <a:chOff x="-50134375" y="3183175"/>
            <a:chExt cx="300100" cy="300100"/>
          </a:xfrm>
        </p:grpSpPr>
        <p:sp>
          <p:nvSpPr>
            <p:cNvPr id="9615" name="Google Shape;9615;p80"/>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16" name="Google Shape;9616;p80"/>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17" name="Google Shape;9617;p80"/>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18" name="Google Shape;9618;p80"/>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19" name="Google Shape;9619;p80"/>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20" name="Google Shape;9620;p80"/>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21" name="Google Shape;9621;p80"/>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22" name="Google Shape;9622;p80"/>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23" name="Google Shape;9623;p80"/>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24" name="Google Shape;9624;p80"/>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25" name="Google Shape;9625;p80"/>
          <p:cNvGrpSpPr/>
          <p:nvPr/>
        </p:nvGrpSpPr>
        <p:grpSpPr>
          <a:xfrm>
            <a:off x="1286286" y="1822251"/>
            <a:ext cx="355258" cy="355288"/>
            <a:chOff x="-50134375" y="3550975"/>
            <a:chExt cx="300100" cy="300125"/>
          </a:xfrm>
        </p:grpSpPr>
        <p:sp>
          <p:nvSpPr>
            <p:cNvPr id="9626" name="Google Shape;9626;p80"/>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27" name="Google Shape;9627;p80"/>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28" name="Google Shape;9628;p80"/>
          <p:cNvGrpSpPr/>
          <p:nvPr/>
        </p:nvGrpSpPr>
        <p:grpSpPr>
          <a:xfrm>
            <a:off x="1286286" y="2259783"/>
            <a:ext cx="355258" cy="355051"/>
            <a:chOff x="-50134375" y="3920575"/>
            <a:chExt cx="300100" cy="299925"/>
          </a:xfrm>
        </p:grpSpPr>
        <p:sp>
          <p:nvSpPr>
            <p:cNvPr id="9629" name="Google Shape;9629;p80"/>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30" name="Google Shape;9630;p80"/>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31" name="Google Shape;9631;p80"/>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32" name="Google Shape;9632;p80"/>
          <p:cNvGrpSpPr/>
          <p:nvPr/>
        </p:nvGrpSpPr>
        <p:grpSpPr>
          <a:xfrm>
            <a:off x="3497010" y="1407358"/>
            <a:ext cx="357123" cy="355258"/>
            <a:chOff x="-48262200" y="3200500"/>
            <a:chExt cx="301675" cy="300100"/>
          </a:xfrm>
        </p:grpSpPr>
        <p:sp>
          <p:nvSpPr>
            <p:cNvPr id="9633" name="Google Shape;9633;p80"/>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34" name="Google Shape;9634;p80"/>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35" name="Google Shape;9635;p80"/>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36" name="Google Shape;9636;p80"/>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37" name="Google Shape;9637;p80"/>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38" name="Google Shape;9638;p80"/>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39" name="Google Shape;9639;p80"/>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40" name="Google Shape;9640;p80"/>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41" name="Google Shape;9641;p80"/>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42" name="Google Shape;9642;p80"/>
          <p:cNvGrpSpPr/>
          <p:nvPr/>
        </p:nvGrpSpPr>
        <p:grpSpPr>
          <a:xfrm>
            <a:off x="3526383" y="1844447"/>
            <a:ext cx="298377" cy="354519"/>
            <a:chOff x="-48233050" y="3569725"/>
            <a:chExt cx="252050" cy="299475"/>
          </a:xfrm>
        </p:grpSpPr>
        <p:sp>
          <p:nvSpPr>
            <p:cNvPr id="9643" name="Google Shape;9643;p80"/>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44" name="Google Shape;9644;p80"/>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45" name="Google Shape;9645;p80"/>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46" name="Google Shape;9646;p80"/>
          <p:cNvGrpSpPr/>
          <p:nvPr/>
        </p:nvGrpSpPr>
        <p:grpSpPr>
          <a:xfrm>
            <a:off x="3550148" y="2278191"/>
            <a:ext cx="250847" cy="358070"/>
            <a:chOff x="-48216525" y="3936125"/>
            <a:chExt cx="211900" cy="302475"/>
          </a:xfrm>
        </p:grpSpPr>
        <p:sp>
          <p:nvSpPr>
            <p:cNvPr id="9647" name="Google Shape;9647;p80"/>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48" name="Google Shape;9648;p80"/>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49" name="Google Shape;9649;p80"/>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50" name="Google Shape;9650;p80"/>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51" name="Google Shape;9651;p80"/>
          <p:cNvGrpSpPr/>
          <p:nvPr/>
        </p:nvGrpSpPr>
        <p:grpSpPr>
          <a:xfrm>
            <a:off x="2205866" y="2753261"/>
            <a:ext cx="355258" cy="355288"/>
            <a:chOff x="-46410500" y="3201275"/>
            <a:chExt cx="300100" cy="300125"/>
          </a:xfrm>
        </p:grpSpPr>
        <p:sp>
          <p:nvSpPr>
            <p:cNvPr id="9652" name="Google Shape;9652;p80"/>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53" name="Google Shape;9653;p80"/>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54" name="Google Shape;9654;p80"/>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55" name="Google Shape;9655;p80"/>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56" name="Google Shape;9656;p80"/>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57" name="Google Shape;9657;p80"/>
          <p:cNvGrpSpPr/>
          <p:nvPr/>
        </p:nvGrpSpPr>
        <p:grpSpPr>
          <a:xfrm>
            <a:off x="2205866" y="3188692"/>
            <a:ext cx="355258" cy="356205"/>
            <a:chOff x="-46409700" y="3569100"/>
            <a:chExt cx="300100" cy="300900"/>
          </a:xfrm>
        </p:grpSpPr>
        <p:sp>
          <p:nvSpPr>
            <p:cNvPr id="9658" name="Google Shape;9658;p80"/>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59" name="Google Shape;9659;p80"/>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60" name="Google Shape;9660;p80"/>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61" name="Google Shape;9661;p80"/>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62" name="Google Shape;9662;p80"/>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63" name="Google Shape;9663;p80"/>
          <p:cNvGrpSpPr/>
          <p:nvPr/>
        </p:nvGrpSpPr>
        <p:grpSpPr>
          <a:xfrm>
            <a:off x="2193747" y="3624124"/>
            <a:ext cx="379497" cy="358070"/>
            <a:chOff x="-46422300" y="3936925"/>
            <a:chExt cx="320575" cy="302475"/>
          </a:xfrm>
        </p:grpSpPr>
        <p:sp>
          <p:nvSpPr>
            <p:cNvPr id="9664" name="Google Shape;9664;p80"/>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65" name="Google Shape;9665;p80"/>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66" name="Google Shape;9666;p80"/>
          <p:cNvGrpSpPr/>
          <p:nvPr/>
        </p:nvGrpSpPr>
        <p:grpSpPr>
          <a:xfrm>
            <a:off x="3971326" y="3178452"/>
            <a:ext cx="356205" cy="355258"/>
            <a:chOff x="-44914800" y="3560450"/>
            <a:chExt cx="300900" cy="300100"/>
          </a:xfrm>
        </p:grpSpPr>
        <p:sp>
          <p:nvSpPr>
            <p:cNvPr id="9667" name="Google Shape;9667;p80"/>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68" name="Google Shape;9668;p80"/>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69" name="Google Shape;9669;p80"/>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70" name="Google Shape;9670;p80"/>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71" name="Google Shape;9671;p80"/>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72" name="Google Shape;9672;p80"/>
          <p:cNvGrpSpPr/>
          <p:nvPr/>
        </p:nvGrpSpPr>
        <p:grpSpPr>
          <a:xfrm>
            <a:off x="1726378" y="1387086"/>
            <a:ext cx="354311" cy="354104"/>
            <a:chOff x="-49764975" y="3183375"/>
            <a:chExt cx="299300" cy="299125"/>
          </a:xfrm>
        </p:grpSpPr>
        <p:sp>
          <p:nvSpPr>
            <p:cNvPr id="9673" name="Google Shape;9673;p80"/>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74" name="Google Shape;9674;p80"/>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75" name="Google Shape;9675;p80"/>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76" name="Google Shape;9676;p80"/>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77" name="Google Shape;9677;p80"/>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78" name="Google Shape;9678;p80"/>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79" name="Google Shape;9679;p80"/>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80" name="Google Shape;9680;p80"/>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81" name="Google Shape;9681;p80"/>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82" name="Google Shape;9682;p80"/>
          <p:cNvGrpSpPr/>
          <p:nvPr/>
        </p:nvGrpSpPr>
        <p:grpSpPr>
          <a:xfrm>
            <a:off x="1726378" y="1822547"/>
            <a:ext cx="354311" cy="355909"/>
            <a:chOff x="-49764975" y="3551225"/>
            <a:chExt cx="299300" cy="300650"/>
          </a:xfrm>
        </p:grpSpPr>
        <p:sp>
          <p:nvSpPr>
            <p:cNvPr id="9683" name="Google Shape;9683;p80"/>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84" name="Google Shape;9684;p80"/>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85" name="Google Shape;9685;p80"/>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86" name="Google Shape;9686;p80"/>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87" name="Google Shape;9687;p80"/>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88" name="Google Shape;9688;p80"/>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89" name="Google Shape;9689;p80"/>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90" name="Google Shape;9690;p80"/>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91" name="Google Shape;9691;p80"/>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92" name="Google Shape;9692;p80"/>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93" name="Google Shape;9693;p80"/>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94" name="Google Shape;9694;p80"/>
          <p:cNvGrpSpPr/>
          <p:nvPr/>
        </p:nvGrpSpPr>
        <p:grpSpPr>
          <a:xfrm>
            <a:off x="1724040" y="2259310"/>
            <a:ext cx="358987" cy="355525"/>
            <a:chOff x="-49766550" y="3920175"/>
            <a:chExt cx="303250" cy="300325"/>
          </a:xfrm>
        </p:grpSpPr>
        <p:sp>
          <p:nvSpPr>
            <p:cNvPr id="9695" name="Google Shape;9695;p80"/>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96" name="Google Shape;9696;p80"/>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97" name="Google Shape;9697;p80"/>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698" name="Google Shape;9698;p80"/>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699" name="Google Shape;9699;p80"/>
          <p:cNvGrpSpPr/>
          <p:nvPr/>
        </p:nvGrpSpPr>
        <p:grpSpPr>
          <a:xfrm>
            <a:off x="3939571" y="1407358"/>
            <a:ext cx="357123" cy="354341"/>
            <a:chOff x="-47892800" y="3200500"/>
            <a:chExt cx="301675" cy="299325"/>
          </a:xfrm>
        </p:grpSpPr>
        <p:sp>
          <p:nvSpPr>
            <p:cNvPr id="9700" name="Google Shape;9700;p80"/>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01" name="Google Shape;9701;p80"/>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02" name="Google Shape;9702;p80"/>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03" name="Google Shape;9703;p80"/>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04" name="Google Shape;9704;p80"/>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05" name="Google Shape;9705;p80"/>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706" name="Google Shape;9706;p80"/>
          <p:cNvGrpSpPr/>
          <p:nvPr/>
        </p:nvGrpSpPr>
        <p:grpSpPr>
          <a:xfrm>
            <a:off x="4003437" y="1843707"/>
            <a:ext cx="229391" cy="355258"/>
            <a:chOff x="-47839250" y="3569100"/>
            <a:chExt cx="193775" cy="300100"/>
          </a:xfrm>
        </p:grpSpPr>
        <p:sp>
          <p:nvSpPr>
            <p:cNvPr id="9707" name="Google Shape;9707;p80"/>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08" name="Google Shape;9708;p80"/>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09" name="Google Shape;9709;p80"/>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10" name="Google Shape;9710;p80"/>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11" name="Google Shape;9711;p80"/>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12" name="Google Shape;9712;p80"/>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713" name="Google Shape;9713;p80"/>
          <p:cNvGrpSpPr/>
          <p:nvPr/>
        </p:nvGrpSpPr>
        <p:grpSpPr>
          <a:xfrm>
            <a:off x="3940503" y="2280056"/>
            <a:ext cx="355258" cy="356205"/>
            <a:chOff x="-47892800" y="3937700"/>
            <a:chExt cx="300100" cy="300900"/>
          </a:xfrm>
        </p:grpSpPr>
        <p:sp>
          <p:nvSpPr>
            <p:cNvPr id="9714" name="Google Shape;9714;p80"/>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15" name="Google Shape;9715;p80"/>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16" name="Google Shape;9716;p80"/>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17" name="Google Shape;9717;p80"/>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18" name="Google Shape;9718;p80"/>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19" name="Google Shape;9719;p80"/>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20" name="Google Shape;9720;p80"/>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21" name="Google Shape;9721;p80"/>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722" name="Google Shape;9722;p80"/>
          <p:cNvGrpSpPr/>
          <p:nvPr/>
        </p:nvGrpSpPr>
        <p:grpSpPr>
          <a:xfrm>
            <a:off x="2645798" y="2773770"/>
            <a:ext cx="355258" cy="311458"/>
            <a:chOff x="-46042675" y="3218600"/>
            <a:chExt cx="300100" cy="263100"/>
          </a:xfrm>
        </p:grpSpPr>
        <p:sp>
          <p:nvSpPr>
            <p:cNvPr id="9723" name="Google Shape;9723;p80"/>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24" name="Google Shape;9724;p80"/>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25" name="Google Shape;9725;p80"/>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26" name="Google Shape;9726;p80"/>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27" name="Google Shape;9727;p80"/>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28" name="Google Shape;9728;p80"/>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729" name="Google Shape;9729;p80"/>
          <p:cNvGrpSpPr/>
          <p:nvPr/>
        </p:nvGrpSpPr>
        <p:grpSpPr>
          <a:xfrm>
            <a:off x="2645798" y="3188219"/>
            <a:ext cx="355258" cy="323118"/>
            <a:chOff x="-46042675" y="3568700"/>
            <a:chExt cx="300100" cy="272950"/>
          </a:xfrm>
        </p:grpSpPr>
        <p:sp>
          <p:nvSpPr>
            <p:cNvPr id="9730" name="Google Shape;9730;p80"/>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31" name="Google Shape;9731;p80"/>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32" name="Google Shape;9732;p80"/>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33" name="Google Shape;9733;p80"/>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734" name="Google Shape;9734;p80"/>
          <p:cNvGrpSpPr/>
          <p:nvPr/>
        </p:nvGrpSpPr>
        <p:grpSpPr>
          <a:xfrm>
            <a:off x="2687749" y="3625189"/>
            <a:ext cx="271357" cy="356057"/>
            <a:chOff x="-46007225" y="3937825"/>
            <a:chExt cx="229225" cy="300775"/>
          </a:xfrm>
        </p:grpSpPr>
        <p:sp>
          <p:nvSpPr>
            <p:cNvPr id="9735" name="Google Shape;9735;p80"/>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36" name="Google Shape;9736;p80"/>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37" name="Google Shape;9737;p80"/>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38" name="Google Shape;9738;p80"/>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39" name="Google Shape;9739;p80"/>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40" name="Google Shape;9740;p80"/>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41" name="Google Shape;9741;p80"/>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42" name="Google Shape;9742;p80"/>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43" name="Google Shape;9743;p80"/>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44" name="Google Shape;9744;p80"/>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745" name="Google Shape;9745;p80"/>
          <p:cNvGrpSpPr/>
          <p:nvPr/>
        </p:nvGrpSpPr>
        <p:grpSpPr>
          <a:xfrm>
            <a:off x="3993241" y="3615275"/>
            <a:ext cx="312375" cy="357596"/>
            <a:chOff x="-44895900" y="3929450"/>
            <a:chExt cx="263875" cy="302075"/>
          </a:xfrm>
        </p:grpSpPr>
        <p:sp>
          <p:nvSpPr>
            <p:cNvPr id="9746" name="Google Shape;9746;p80"/>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47" name="Google Shape;9747;p80"/>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48" name="Google Shape;9748;p80"/>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49" name="Google Shape;9749;p80"/>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50" name="Google Shape;9750;p80"/>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51" name="Google Shape;9751;p80"/>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752" name="Google Shape;9752;p80"/>
          <p:cNvGrpSpPr/>
          <p:nvPr/>
        </p:nvGrpSpPr>
        <p:grpSpPr>
          <a:xfrm>
            <a:off x="2167060" y="1398036"/>
            <a:ext cx="356205" cy="332885"/>
            <a:chOff x="-49397175" y="3192625"/>
            <a:chExt cx="300900" cy="281200"/>
          </a:xfrm>
        </p:grpSpPr>
        <p:sp>
          <p:nvSpPr>
            <p:cNvPr id="9753" name="Google Shape;9753;p80"/>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54" name="Google Shape;9754;p80"/>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55" name="Google Shape;9755;p80"/>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56" name="Google Shape;9756;p80"/>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57" name="Google Shape;9757;p80"/>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58" name="Google Shape;9758;p80"/>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59" name="Google Shape;9759;p80"/>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760" name="Google Shape;9760;p80"/>
          <p:cNvGrpSpPr/>
          <p:nvPr/>
        </p:nvGrpSpPr>
        <p:grpSpPr>
          <a:xfrm>
            <a:off x="2193163" y="1822251"/>
            <a:ext cx="304000" cy="356205"/>
            <a:chOff x="-49375900" y="3550975"/>
            <a:chExt cx="256800" cy="300900"/>
          </a:xfrm>
        </p:grpSpPr>
        <p:sp>
          <p:nvSpPr>
            <p:cNvPr id="9761" name="Google Shape;9761;p80"/>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62" name="Google Shape;9762;p80"/>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63" name="Google Shape;9763;p80"/>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64" name="Google Shape;9764;p80"/>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65" name="Google Shape;9765;p80"/>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66" name="Google Shape;9766;p80"/>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67" name="Google Shape;9767;p80"/>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68" name="Google Shape;9768;p80"/>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69" name="Google Shape;9769;p80"/>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70" name="Google Shape;9770;p80"/>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71" name="Google Shape;9771;p80"/>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772" name="Google Shape;9772;p80"/>
          <p:cNvGrpSpPr/>
          <p:nvPr/>
        </p:nvGrpSpPr>
        <p:grpSpPr>
          <a:xfrm>
            <a:off x="2188516" y="2259546"/>
            <a:ext cx="313293" cy="356205"/>
            <a:chOff x="-49378250" y="3920375"/>
            <a:chExt cx="264650" cy="300900"/>
          </a:xfrm>
        </p:grpSpPr>
        <p:sp>
          <p:nvSpPr>
            <p:cNvPr id="9773" name="Google Shape;9773;p80"/>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74" name="Google Shape;9774;p80"/>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75" name="Google Shape;9775;p80"/>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76" name="Google Shape;9776;p80"/>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77" name="Google Shape;9777;p80"/>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78" name="Google Shape;9778;p80"/>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79" name="Google Shape;9779;p80"/>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780" name="Google Shape;9780;p80"/>
          <p:cNvGrpSpPr/>
          <p:nvPr/>
        </p:nvGrpSpPr>
        <p:grpSpPr>
          <a:xfrm>
            <a:off x="907504" y="2752344"/>
            <a:ext cx="312375" cy="357123"/>
            <a:chOff x="-47505300" y="3200500"/>
            <a:chExt cx="263875" cy="301675"/>
          </a:xfrm>
        </p:grpSpPr>
        <p:sp>
          <p:nvSpPr>
            <p:cNvPr id="9781" name="Google Shape;9781;p80"/>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82" name="Google Shape;9782;p80"/>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83" name="Google Shape;9783;p80"/>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84" name="Google Shape;9784;p80"/>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85" name="Google Shape;9785;p80"/>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86" name="Google Shape;9786;p80"/>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87" name="Google Shape;9787;p80"/>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88" name="Google Shape;9788;p80"/>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89" name="Google Shape;9789;p80"/>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90" name="Google Shape;9790;p80"/>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91" name="Google Shape;9791;p80"/>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92" name="Google Shape;9792;p80"/>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93" name="Google Shape;9793;p80"/>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794" name="Google Shape;9794;p80"/>
          <p:cNvGrpSpPr/>
          <p:nvPr/>
        </p:nvGrpSpPr>
        <p:grpSpPr>
          <a:xfrm>
            <a:off x="885604" y="3188692"/>
            <a:ext cx="356176" cy="355051"/>
            <a:chOff x="-47524975" y="3569100"/>
            <a:chExt cx="300875" cy="299925"/>
          </a:xfrm>
        </p:grpSpPr>
        <p:sp>
          <p:nvSpPr>
            <p:cNvPr id="9795" name="Google Shape;9795;p80"/>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96" name="Google Shape;9796;p80"/>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97" name="Google Shape;9797;p80"/>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98" name="Google Shape;9798;p80"/>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799" name="Google Shape;9799;p80"/>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00" name="Google Shape;9800;p80"/>
          <p:cNvGrpSpPr/>
          <p:nvPr/>
        </p:nvGrpSpPr>
        <p:grpSpPr>
          <a:xfrm>
            <a:off x="886062" y="3667954"/>
            <a:ext cx="355258" cy="270410"/>
            <a:chOff x="-47523400" y="3973950"/>
            <a:chExt cx="300100" cy="228425"/>
          </a:xfrm>
        </p:grpSpPr>
        <p:sp>
          <p:nvSpPr>
            <p:cNvPr id="9801" name="Google Shape;9801;p80"/>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02" name="Google Shape;9802;p80"/>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03" name="Google Shape;9803;p80"/>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04" name="Google Shape;9804;p80"/>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05" name="Google Shape;9805;p80"/>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06" name="Google Shape;9806;p80"/>
          <p:cNvGrpSpPr/>
          <p:nvPr/>
        </p:nvGrpSpPr>
        <p:grpSpPr>
          <a:xfrm>
            <a:off x="3091183" y="2750953"/>
            <a:ext cx="354341" cy="357596"/>
            <a:chOff x="-45673275" y="3199325"/>
            <a:chExt cx="299325" cy="302075"/>
          </a:xfrm>
        </p:grpSpPr>
        <p:sp>
          <p:nvSpPr>
            <p:cNvPr id="9807" name="Google Shape;9807;p80"/>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08" name="Google Shape;9808;p80"/>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09" name="Google Shape;9809;p80"/>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10" name="Google Shape;9810;p80"/>
          <p:cNvGrpSpPr/>
          <p:nvPr/>
        </p:nvGrpSpPr>
        <p:grpSpPr>
          <a:xfrm>
            <a:off x="3090251" y="3209202"/>
            <a:ext cx="356205" cy="314240"/>
            <a:chOff x="-45674075" y="3586425"/>
            <a:chExt cx="300900" cy="265450"/>
          </a:xfrm>
        </p:grpSpPr>
        <p:sp>
          <p:nvSpPr>
            <p:cNvPr id="9811" name="Google Shape;9811;p80"/>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12" name="Google Shape;9812;p80"/>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13" name="Google Shape;9813;p80"/>
          <p:cNvGrpSpPr/>
          <p:nvPr/>
        </p:nvGrpSpPr>
        <p:grpSpPr>
          <a:xfrm>
            <a:off x="3091183" y="3625041"/>
            <a:ext cx="354341" cy="356205"/>
            <a:chOff x="-45673275" y="3937700"/>
            <a:chExt cx="299325" cy="300900"/>
          </a:xfrm>
        </p:grpSpPr>
        <p:sp>
          <p:nvSpPr>
            <p:cNvPr id="9814" name="Google Shape;9814;p80"/>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15" name="Google Shape;9815;p80"/>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16" name="Google Shape;9816;p80"/>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17" name="Google Shape;9817;p80"/>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18" name="Google Shape;9818;p80"/>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19" name="Google Shape;9819;p80"/>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20" name="Google Shape;9820;p80"/>
          <p:cNvGrpSpPr/>
          <p:nvPr/>
        </p:nvGrpSpPr>
        <p:grpSpPr>
          <a:xfrm>
            <a:off x="2205349" y="4117825"/>
            <a:ext cx="356205" cy="356205"/>
            <a:chOff x="-44512325" y="3176075"/>
            <a:chExt cx="300900" cy="300900"/>
          </a:xfrm>
        </p:grpSpPr>
        <p:sp>
          <p:nvSpPr>
            <p:cNvPr id="9821" name="Google Shape;9821;p80"/>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22" name="Google Shape;9822;p80"/>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23" name="Google Shape;9823;p80"/>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24" name="Google Shape;9824;p80"/>
          <p:cNvGrpSpPr/>
          <p:nvPr/>
        </p:nvGrpSpPr>
        <p:grpSpPr>
          <a:xfrm>
            <a:off x="2608689" y="1386849"/>
            <a:ext cx="354341" cy="354341"/>
            <a:chOff x="-49027775" y="3183175"/>
            <a:chExt cx="299325" cy="299325"/>
          </a:xfrm>
        </p:grpSpPr>
        <p:sp>
          <p:nvSpPr>
            <p:cNvPr id="9825" name="Google Shape;9825;p80"/>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26" name="Google Shape;9826;p80"/>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27" name="Google Shape;9827;p80"/>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28" name="Google Shape;9828;p80"/>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29" name="Google Shape;9829;p80"/>
          <p:cNvGrpSpPr/>
          <p:nvPr/>
        </p:nvGrpSpPr>
        <p:grpSpPr>
          <a:xfrm>
            <a:off x="2608230" y="1822251"/>
            <a:ext cx="355258" cy="357152"/>
            <a:chOff x="-49027775" y="3550975"/>
            <a:chExt cx="300100" cy="301700"/>
          </a:xfrm>
        </p:grpSpPr>
        <p:sp>
          <p:nvSpPr>
            <p:cNvPr id="9830" name="Google Shape;9830;p80"/>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31" name="Google Shape;9831;p80"/>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32" name="Google Shape;9832;p80"/>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33" name="Google Shape;9833;p80"/>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34" name="Google Shape;9834;p80"/>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35" name="Google Shape;9835;p80"/>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36" name="Google Shape;9836;p80"/>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37" name="Google Shape;9837;p80"/>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38" name="Google Shape;9838;p80"/>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39" name="Google Shape;9839;p80"/>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40" name="Google Shape;9840;p80"/>
          <p:cNvGrpSpPr/>
          <p:nvPr/>
        </p:nvGrpSpPr>
        <p:grpSpPr>
          <a:xfrm>
            <a:off x="2606306" y="2259310"/>
            <a:ext cx="359106" cy="355525"/>
            <a:chOff x="-49031025" y="3920175"/>
            <a:chExt cx="303350" cy="300325"/>
          </a:xfrm>
        </p:grpSpPr>
        <p:sp>
          <p:nvSpPr>
            <p:cNvPr id="9841" name="Google Shape;9841;p80"/>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42" name="Google Shape;9842;p80"/>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43" name="Google Shape;9843;p80"/>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44" name="Google Shape;9844;p80"/>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45" name="Google Shape;9845;p80"/>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46" name="Google Shape;9846;p80"/>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47" name="Google Shape;9847;p80"/>
          <p:cNvGrpSpPr/>
          <p:nvPr/>
        </p:nvGrpSpPr>
        <p:grpSpPr>
          <a:xfrm>
            <a:off x="1322411" y="2752344"/>
            <a:ext cx="356176" cy="354341"/>
            <a:chOff x="-47155575" y="3200500"/>
            <a:chExt cx="300875" cy="299325"/>
          </a:xfrm>
        </p:grpSpPr>
        <p:sp>
          <p:nvSpPr>
            <p:cNvPr id="9848" name="Google Shape;9848;p80"/>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49" name="Google Shape;9849;p80"/>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50" name="Google Shape;9850;p80"/>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51" name="Google Shape;9851;p80"/>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52" name="Google Shape;9852;p80"/>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53" name="Google Shape;9853;p80"/>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54" name="Google Shape;9854;p80"/>
          <p:cNvGrpSpPr/>
          <p:nvPr/>
        </p:nvGrpSpPr>
        <p:grpSpPr>
          <a:xfrm>
            <a:off x="1322870" y="3188692"/>
            <a:ext cx="355258" cy="355258"/>
            <a:chOff x="-47154800" y="3569100"/>
            <a:chExt cx="300100" cy="300100"/>
          </a:xfrm>
        </p:grpSpPr>
        <p:sp>
          <p:nvSpPr>
            <p:cNvPr id="9855" name="Google Shape;9855;p80"/>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56" name="Google Shape;9856;p80"/>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57" name="Google Shape;9857;p80"/>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58" name="Google Shape;9858;p80"/>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59" name="Google Shape;9859;p80"/>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60" name="Google Shape;9860;p80"/>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61" name="Google Shape;9861;p80"/>
          <p:cNvGrpSpPr/>
          <p:nvPr/>
        </p:nvGrpSpPr>
        <p:grpSpPr>
          <a:xfrm>
            <a:off x="1323343" y="3626905"/>
            <a:ext cx="354311" cy="353423"/>
            <a:chOff x="-47154000" y="3939275"/>
            <a:chExt cx="299300" cy="298550"/>
          </a:xfrm>
        </p:grpSpPr>
        <p:sp>
          <p:nvSpPr>
            <p:cNvPr id="9862" name="Google Shape;9862;p80"/>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63" name="Google Shape;9863;p80"/>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64" name="Google Shape;9864;p80"/>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65" name="Google Shape;9865;p80"/>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66" name="Google Shape;9866;p80"/>
          <p:cNvGrpSpPr/>
          <p:nvPr/>
        </p:nvGrpSpPr>
        <p:grpSpPr>
          <a:xfrm>
            <a:off x="3548633" y="2752344"/>
            <a:ext cx="312375" cy="354341"/>
            <a:chOff x="-45286550" y="3200500"/>
            <a:chExt cx="263875" cy="299325"/>
          </a:xfrm>
        </p:grpSpPr>
        <p:sp>
          <p:nvSpPr>
            <p:cNvPr id="9867" name="Google Shape;9867;p80"/>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68" name="Google Shape;9868;p80"/>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69" name="Google Shape;9869;p80"/>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70" name="Google Shape;9870;p80"/>
          <p:cNvGrpSpPr/>
          <p:nvPr/>
        </p:nvGrpSpPr>
        <p:grpSpPr>
          <a:xfrm>
            <a:off x="3548633" y="3189639"/>
            <a:ext cx="312375" cy="354311"/>
            <a:chOff x="-45286550" y="3569900"/>
            <a:chExt cx="263875" cy="299300"/>
          </a:xfrm>
        </p:grpSpPr>
        <p:sp>
          <p:nvSpPr>
            <p:cNvPr id="9871" name="Google Shape;9871;p80"/>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72" name="Google Shape;9872;p80"/>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73" name="Google Shape;9873;p80"/>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74" name="Google Shape;9874;p80"/>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75" name="Google Shape;9875;p80"/>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76" name="Google Shape;9876;p80"/>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77" name="Google Shape;9877;p80"/>
          <p:cNvGrpSpPr/>
          <p:nvPr/>
        </p:nvGrpSpPr>
        <p:grpSpPr>
          <a:xfrm>
            <a:off x="3559820" y="3625988"/>
            <a:ext cx="290001" cy="355258"/>
            <a:chOff x="-45277900" y="3938500"/>
            <a:chExt cx="244975" cy="300100"/>
          </a:xfrm>
        </p:grpSpPr>
        <p:sp>
          <p:nvSpPr>
            <p:cNvPr id="9878" name="Google Shape;9878;p80"/>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79" name="Google Shape;9879;p80"/>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80" name="Google Shape;9880;p80"/>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81" name="Google Shape;9881;p80"/>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82" name="Google Shape;9882;p80"/>
          <p:cNvGrpSpPr/>
          <p:nvPr/>
        </p:nvGrpSpPr>
        <p:grpSpPr>
          <a:xfrm>
            <a:off x="2645769" y="4095090"/>
            <a:ext cx="355258" cy="355258"/>
            <a:chOff x="-44502875" y="3576975"/>
            <a:chExt cx="300100" cy="300100"/>
          </a:xfrm>
        </p:grpSpPr>
        <p:sp>
          <p:nvSpPr>
            <p:cNvPr id="9883" name="Google Shape;9883;p80"/>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84" name="Google Shape;9884;p80"/>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85" name="Google Shape;9885;p80"/>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86" name="Google Shape;9886;p80"/>
          <p:cNvGrpSpPr/>
          <p:nvPr/>
        </p:nvGrpSpPr>
        <p:grpSpPr>
          <a:xfrm>
            <a:off x="4858981" y="1820745"/>
            <a:ext cx="356196" cy="354670"/>
            <a:chOff x="-13946200" y="3647075"/>
            <a:chExt cx="353650" cy="352100"/>
          </a:xfrm>
        </p:grpSpPr>
        <p:sp>
          <p:nvSpPr>
            <p:cNvPr id="9887" name="Google Shape;9887;p80"/>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88" name="Google Shape;9888;p80"/>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89" name="Google Shape;9889;p80"/>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90" name="Google Shape;9890;p80"/>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91" name="Google Shape;9891;p80"/>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92" name="Google Shape;9892;p80"/>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93" name="Google Shape;9893;p80"/>
          <p:cNvGrpSpPr/>
          <p:nvPr/>
        </p:nvGrpSpPr>
        <p:grpSpPr>
          <a:xfrm>
            <a:off x="6642374" y="1380228"/>
            <a:ext cx="357002" cy="354267"/>
            <a:chOff x="-12163025" y="3214275"/>
            <a:chExt cx="354450" cy="351700"/>
          </a:xfrm>
        </p:grpSpPr>
        <p:sp>
          <p:nvSpPr>
            <p:cNvPr id="9894" name="Google Shape;9894;p80"/>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95" name="Google Shape;9895;p80"/>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96" name="Google Shape;9896;p80"/>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897" name="Google Shape;9897;p80"/>
          <p:cNvGrpSpPr/>
          <p:nvPr/>
        </p:nvGrpSpPr>
        <p:grpSpPr>
          <a:xfrm>
            <a:off x="6643154" y="1819965"/>
            <a:ext cx="355441" cy="356232"/>
            <a:chOff x="-12160675" y="3647875"/>
            <a:chExt cx="352900" cy="353650"/>
          </a:xfrm>
        </p:grpSpPr>
        <p:sp>
          <p:nvSpPr>
            <p:cNvPr id="9898" name="Google Shape;9898;p80"/>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899" name="Google Shape;9899;p80"/>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00" name="Google Shape;9900;p80"/>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01" name="Google Shape;9901;p80"/>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02" name="Google Shape;9902;p80"/>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03" name="Google Shape;9903;p80"/>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04" name="Google Shape;9904;p80"/>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05" name="Google Shape;9905;p80"/>
          <p:cNvGrpSpPr/>
          <p:nvPr/>
        </p:nvGrpSpPr>
        <p:grpSpPr>
          <a:xfrm>
            <a:off x="6653870" y="2264421"/>
            <a:ext cx="354635" cy="356232"/>
            <a:chOff x="-12160675" y="4081850"/>
            <a:chExt cx="352100" cy="353650"/>
          </a:xfrm>
        </p:grpSpPr>
        <p:sp>
          <p:nvSpPr>
            <p:cNvPr id="9906" name="Google Shape;9906;p80"/>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07" name="Google Shape;9907;p80"/>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08" name="Google Shape;9908;p80"/>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09" name="Google Shape;9909;p80"/>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10" name="Google Shape;9910;p80"/>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11" name="Google Shape;9911;p80"/>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12" name="Google Shape;9912;p80"/>
          <p:cNvGrpSpPr/>
          <p:nvPr/>
        </p:nvGrpSpPr>
        <p:grpSpPr>
          <a:xfrm>
            <a:off x="4858836" y="2738864"/>
            <a:ext cx="355416" cy="355652"/>
            <a:chOff x="-10391650" y="3180600"/>
            <a:chExt cx="352875" cy="353075"/>
          </a:xfrm>
        </p:grpSpPr>
        <p:sp>
          <p:nvSpPr>
            <p:cNvPr id="9913" name="Google Shape;9913;p80"/>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14" name="Google Shape;9914;p80"/>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15" name="Google Shape;9915;p80"/>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16" name="Google Shape;9916;p80"/>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17" name="Google Shape;9917;p80"/>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18" name="Google Shape;9918;p80"/>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19" name="Google Shape;9919;p80"/>
          <p:cNvGrpSpPr/>
          <p:nvPr/>
        </p:nvGrpSpPr>
        <p:grpSpPr>
          <a:xfrm>
            <a:off x="4858835" y="3215662"/>
            <a:ext cx="354635" cy="353890"/>
            <a:chOff x="-10390875" y="3616350"/>
            <a:chExt cx="352100" cy="351325"/>
          </a:xfrm>
        </p:grpSpPr>
        <p:sp>
          <p:nvSpPr>
            <p:cNvPr id="9920" name="Google Shape;9920;p80"/>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21" name="Google Shape;9921;p80"/>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22" name="Google Shape;9922;p80"/>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23" name="Google Shape;9923;p80"/>
          <p:cNvGrpSpPr/>
          <p:nvPr/>
        </p:nvGrpSpPr>
        <p:grpSpPr>
          <a:xfrm>
            <a:off x="7525810" y="2740327"/>
            <a:ext cx="312585" cy="354670"/>
            <a:chOff x="-10370400" y="4049550"/>
            <a:chExt cx="310350" cy="352100"/>
          </a:xfrm>
        </p:grpSpPr>
        <p:sp>
          <p:nvSpPr>
            <p:cNvPr id="9924" name="Google Shape;9924;p80"/>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25" name="Google Shape;9925;p80"/>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26" name="Google Shape;9926;p80"/>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27" name="Google Shape;9927;p80"/>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28" name="Google Shape;9928;p80"/>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29" name="Google Shape;9929;p80"/>
          <p:cNvGrpSpPr/>
          <p:nvPr/>
        </p:nvGrpSpPr>
        <p:grpSpPr>
          <a:xfrm>
            <a:off x="6630066" y="2739268"/>
            <a:ext cx="379236" cy="354847"/>
            <a:chOff x="-8674650" y="3210975"/>
            <a:chExt cx="376525" cy="352275"/>
          </a:xfrm>
        </p:grpSpPr>
        <p:sp>
          <p:nvSpPr>
            <p:cNvPr id="9930" name="Google Shape;9930;p80"/>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31" name="Google Shape;9931;p80"/>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32" name="Google Shape;9932;p80"/>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33" name="Google Shape;9933;p80"/>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34" name="Google Shape;9934;p80"/>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35" name="Google Shape;9935;p80"/>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36" name="Google Shape;9936;p80"/>
          <p:cNvGrpSpPr/>
          <p:nvPr/>
        </p:nvGrpSpPr>
        <p:grpSpPr>
          <a:xfrm>
            <a:off x="5301563" y="1820745"/>
            <a:ext cx="356221" cy="354670"/>
            <a:chOff x="-13512225" y="3647075"/>
            <a:chExt cx="353675" cy="352100"/>
          </a:xfrm>
        </p:grpSpPr>
        <p:sp>
          <p:nvSpPr>
            <p:cNvPr id="9937" name="Google Shape;9937;p80"/>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38" name="Google Shape;9938;p80"/>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39" name="Google Shape;9939;p80"/>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40" name="Google Shape;9940;p80"/>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41" name="Google Shape;9941;p80"/>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42" name="Google Shape;9942;p80"/>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43" name="Google Shape;9943;p80"/>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44" name="Google Shape;9944;p80"/>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45" name="Google Shape;9945;p80"/>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46" name="Google Shape;9946;p80"/>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47" name="Google Shape;9947;p80"/>
          <p:cNvGrpSpPr/>
          <p:nvPr/>
        </p:nvGrpSpPr>
        <p:grpSpPr>
          <a:xfrm>
            <a:off x="5311876" y="2264811"/>
            <a:ext cx="356221" cy="355451"/>
            <a:chOff x="-13512225" y="4080275"/>
            <a:chExt cx="353675" cy="352875"/>
          </a:xfrm>
        </p:grpSpPr>
        <p:sp>
          <p:nvSpPr>
            <p:cNvPr id="9948" name="Google Shape;9948;p80"/>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49" name="Google Shape;9949;p80"/>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50" name="Google Shape;9950;p80"/>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51" name="Google Shape;9951;p80"/>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52" name="Google Shape;9952;p80"/>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53" name="Google Shape;9953;p80"/>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54" name="Google Shape;9954;p80"/>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55" name="Google Shape;9955;p80"/>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56" name="Google Shape;9956;p80"/>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57" name="Google Shape;9957;p80"/>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58" name="Google Shape;9958;p80"/>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59" name="Google Shape;9959;p80"/>
          <p:cNvGrpSpPr/>
          <p:nvPr/>
        </p:nvGrpSpPr>
        <p:grpSpPr>
          <a:xfrm>
            <a:off x="7084956" y="1412172"/>
            <a:ext cx="356196" cy="290379"/>
            <a:chOff x="-11728250" y="3245400"/>
            <a:chExt cx="353650" cy="288275"/>
          </a:xfrm>
        </p:grpSpPr>
        <p:sp>
          <p:nvSpPr>
            <p:cNvPr id="9960" name="Google Shape;9960;p80"/>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61" name="Google Shape;9961;p80"/>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62" name="Google Shape;9962;p80"/>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63" name="Google Shape;9963;p80"/>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64" name="Google Shape;9964;p80"/>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65" name="Google Shape;9965;p80"/>
          <p:cNvGrpSpPr/>
          <p:nvPr/>
        </p:nvGrpSpPr>
        <p:grpSpPr>
          <a:xfrm>
            <a:off x="7117464" y="2264811"/>
            <a:ext cx="311804" cy="355451"/>
            <a:chOff x="-11703850" y="4081850"/>
            <a:chExt cx="309575" cy="352875"/>
          </a:xfrm>
        </p:grpSpPr>
        <p:sp>
          <p:nvSpPr>
            <p:cNvPr id="9966" name="Google Shape;9966;p80"/>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67" name="Google Shape;9967;p80"/>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68" name="Google Shape;9968;p80"/>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69" name="Google Shape;9969;p80"/>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70" name="Google Shape;9970;p80"/>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71" name="Google Shape;9971;p80"/>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72" name="Google Shape;9972;p80"/>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73" name="Google Shape;9973;p80"/>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74" name="Google Shape;9974;p80"/>
          <p:cNvGrpSpPr/>
          <p:nvPr/>
        </p:nvGrpSpPr>
        <p:grpSpPr>
          <a:xfrm>
            <a:off x="5306120" y="2738964"/>
            <a:ext cx="357002" cy="355451"/>
            <a:chOff x="-9958475" y="3180025"/>
            <a:chExt cx="354450" cy="352875"/>
          </a:xfrm>
        </p:grpSpPr>
        <p:sp>
          <p:nvSpPr>
            <p:cNvPr id="9975" name="Google Shape;9975;p80"/>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76" name="Google Shape;9976;p80"/>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77" name="Google Shape;9977;p80"/>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78" name="Google Shape;9978;p80"/>
          <p:cNvGrpSpPr/>
          <p:nvPr/>
        </p:nvGrpSpPr>
        <p:grpSpPr>
          <a:xfrm>
            <a:off x="5315247" y="3214945"/>
            <a:ext cx="337966" cy="355325"/>
            <a:chOff x="-9949025" y="3615575"/>
            <a:chExt cx="335550" cy="352750"/>
          </a:xfrm>
        </p:grpSpPr>
        <p:sp>
          <p:nvSpPr>
            <p:cNvPr id="9979" name="Google Shape;9979;p80"/>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80" name="Google Shape;9980;p80"/>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81" name="Google Shape;9981;p80"/>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82" name="Google Shape;9982;p80"/>
          <p:cNvGrpSpPr/>
          <p:nvPr/>
        </p:nvGrpSpPr>
        <p:grpSpPr>
          <a:xfrm>
            <a:off x="7950093" y="2738451"/>
            <a:ext cx="360175" cy="358423"/>
            <a:chOff x="-9961625" y="4048175"/>
            <a:chExt cx="357600" cy="355825"/>
          </a:xfrm>
        </p:grpSpPr>
        <p:sp>
          <p:nvSpPr>
            <p:cNvPr id="9983" name="Google Shape;9983;p80"/>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84" name="Google Shape;9984;p80"/>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85" name="Google Shape;9985;p80"/>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86" name="Google Shape;9986;p80"/>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87" name="Google Shape;9987;p80"/>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88" name="Google Shape;9988;p80"/>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89" name="Google Shape;9989;p80"/>
          <p:cNvGrpSpPr/>
          <p:nvPr/>
        </p:nvGrpSpPr>
        <p:grpSpPr>
          <a:xfrm>
            <a:off x="6636814" y="3213963"/>
            <a:ext cx="364959" cy="357289"/>
            <a:chOff x="-8680950" y="3624225"/>
            <a:chExt cx="362350" cy="354700"/>
          </a:xfrm>
        </p:grpSpPr>
        <p:sp>
          <p:nvSpPr>
            <p:cNvPr id="9990" name="Google Shape;9990;p80"/>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91" name="Google Shape;9991;p80"/>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92" name="Google Shape;9992;p80"/>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93" name="Google Shape;9993;p80"/>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94" name="Google Shape;9994;p80"/>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95" name="Google Shape;9995;p80"/>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9996" name="Google Shape;9996;p80"/>
          <p:cNvGrpSpPr/>
          <p:nvPr/>
        </p:nvGrpSpPr>
        <p:grpSpPr>
          <a:xfrm>
            <a:off x="5773058" y="1379624"/>
            <a:ext cx="313365" cy="355476"/>
            <a:chOff x="-13056975" y="3212300"/>
            <a:chExt cx="311125" cy="352900"/>
          </a:xfrm>
        </p:grpSpPr>
        <p:sp>
          <p:nvSpPr>
            <p:cNvPr id="9997" name="Google Shape;9997;p80"/>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98" name="Google Shape;9998;p80"/>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9999" name="Google Shape;9999;p80"/>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00" name="Google Shape;10000;p80"/>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01" name="Google Shape;10001;p80"/>
          <p:cNvGrpSpPr/>
          <p:nvPr/>
        </p:nvGrpSpPr>
        <p:grpSpPr>
          <a:xfrm>
            <a:off x="5750446" y="1820418"/>
            <a:ext cx="358588" cy="355325"/>
            <a:chOff x="-13077450" y="3647075"/>
            <a:chExt cx="356025" cy="352750"/>
          </a:xfrm>
        </p:grpSpPr>
        <p:sp>
          <p:nvSpPr>
            <p:cNvPr id="10002" name="Google Shape;10002;p80"/>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03" name="Google Shape;10003;p80"/>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04" name="Google Shape;10004;p80"/>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05" name="Google Shape;10005;p80"/>
          <p:cNvGrpSpPr/>
          <p:nvPr/>
        </p:nvGrpSpPr>
        <p:grpSpPr>
          <a:xfrm>
            <a:off x="5761552" y="2264018"/>
            <a:ext cx="357002" cy="357037"/>
            <a:chOff x="-13079025" y="4079475"/>
            <a:chExt cx="354450" cy="354450"/>
          </a:xfrm>
        </p:grpSpPr>
        <p:sp>
          <p:nvSpPr>
            <p:cNvPr id="10006" name="Google Shape;10006;p80"/>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07" name="Google Shape;10007;p80"/>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08" name="Google Shape;10008;p80"/>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09" name="Google Shape;10009;p80"/>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10" name="Google Shape;10010;p80"/>
          <p:cNvGrpSpPr/>
          <p:nvPr/>
        </p:nvGrpSpPr>
        <p:grpSpPr>
          <a:xfrm>
            <a:off x="7534619" y="1380027"/>
            <a:ext cx="356221" cy="354670"/>
            <a:chOff x="-11292700" y="3213875"/>
            <a:chExt cx="353675" cy="352100"/>
          </a:xfrm>
        </p:grpSpPr>
        <p:sp>
          <p:nvSpPr>
            <p:cNvPr id="10011" name="Google Shape;10011;p80"/>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12" name="Google Shape;10012;p80"/>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13" name="Google Shape;10013;p80"/>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14" name="Google Shape;10014;p80"/>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15" name="Google Shape;10015;p80"/>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16" name="Google Shape;10016;p80"/>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17" name="Google Shape;10017;p80"/>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18" name="Google Shape;10018;p80"/>
          <p:cNvGrpSpPr/>
          <p:nvPr/>
        </p:nvGrpSpPr>
        <p:grpSpPr>
          <a:xfrm>
            <a:off x="7528677" y="1819965"/>
            <a:ext cx="368106" cy="356232"/>
            <a:chOff x="-11299000" y="3647875"/>
            <a:chExt cx="365475" cy="353650"/>
          </a:xfrm>
        </p:grpSpPr>
        <p:sp>
          <p:nvSpPr>
            <p:cNvPr id="10019" name="Google Shape;10019;p80"/>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20" name="Google Shape;10020;p80"/>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21" name="Google Shape;10021;p80"/>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22" name="Google Shape;10022;p80"/>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23" name="Google Shape;10023;p80"/>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24" name="Google Shape;10024;p80"/>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25" name="Google Shape;10025;p80"/>
          <p:cNvGrpSpPr/>
          <p:nvPr/>
        </p:nvGrpSpPr>
        <p:grpSpPr>
          <a:xfrm>
            <a:off x="7544139" y="2275916"/>
            <a:ext cx="357808" cy="333240"/>
            <a:chOff x="-11295075" y="4092875"/>
            <a:chExt cx="355250" cy="330825"/>
          </a:xfrm>
        </p:grpSpPr>
        <p:sp>
          <p:nvSpPr>
            <p:cNvPr id="10026" name="Google Shape;10026;p80"/>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27" name="Google Shape;10027;p80"/>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28" name="Google Shape;10028;p80"/>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29" name="Google Shape;10029;p80"/>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30" name="Google Shape;10030;p80"/>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31" name="Google Shape;10031;p80"/>
          <p:cNvGrpSpPr/>
          <p:nvPr/>
        </p:nvGrpSpPr>
        <p:grpSpPr>
          <a:xfrm>
            <a:off x="5769739" y="2738964"/>
            <a:ext cx="312585" cy="355451"/>
            <a:chOff x="-9500075" y="3180800"/>
            <a:chExt cx="310350" cy="352875"/>
          </a:xfrm>
        </p:grpSpPr>
        <p:sp>
          <p:nvSpPr>
            <p:cNvPr id="10032" name="Google Shape;10032;p80"/>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33" name="Google Shape;10033;p80"/>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34" name="Google Shape;10034;p80"/>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35" name="Google Shape;10035;p80"/>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36" name="Google Shape;10036;p80"/>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37" name="Google Shape;10037;p80"/>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38" name="Google Shape;10038;p80"/>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39" name="Google Shape;10039;p80"/>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40" name="Google Shape;10040;p80"/>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41" name="Google Shape;10041;p80"/>
          <p:cNvGrpSpPr/>
          <p:nvPr/>
        </p:nvGrpSpPr>
        <p:grpSpPr>
          <a:xfrm>
            <a:off x="5747530" y="3214479"/>
            <a:ext cx="356221" cy="356257"/>
            <a:chOff x="-9523700" y="3614000"/>
            <a:chExt cx="353675" cy="353675"/>
          </a:xfrm>
        </p:grpSpPr>
        <p:sp>
          <p:nvSpPr>
            <p:cNvPr id="10042" name="Google Shape;10042;p80"/>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43" name="Google Shape;10043;p80"/>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44" name="Google Shape;10044;p80"/>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45" name="Google Shape;10045;p80"/>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46" name="Google Shape;10046;p80"/>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47" name="Google Shape;10047;p80"/>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48" name="Google Shape;10048;p80"/>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49" name="Google Shape;10049;p80"/>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50" name="Google Shape;10050;p80"/>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51" name="Google Shape;10051;p80"/>
          <p:cNvGrpSpPr/>
          <p:nvPr/>
        </p:nvGrpSpPr>
        <p:grpSpPr>
          <a:xfrm>
            <a:off x="7532481" y="3237121"/>
            <a:ext cx="356221" cy="354670"/>
            <a:chOff x="-9523700" y="4049550"/>
            <a:chExt cx="353675" cy="352100"/>
          </a:xfrm>
        </p:grpSpPr>
        <p:sp>
          <p:nvSpPr>
            <p:cNvPr id="10052" name="Google Shape;10052;p80"/>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53" name="Google Shape;10053;p80"/>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54" name="Google Shape;10054;p80"/>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55" name="Google Shape;10055;p80"/>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56" name="Google Shape;10056;p80"/>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57" name="Google Shape;10057;p80"/>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58" name="Google Shape;10058;p80"/>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59" name="Google Shape;10059;p80"/>
          <p:cNvGrpSpPr/>
          <p:nvPr/>
        </p:nvGrpSpPr>
        <p:grpSpPr>
          <a:xfrm>
            <a:off x="7088596" y="3237094"/>
            <a:ext cx="357002" cy="311029"/>
            <a:chOff x="-8209150" y="3659675"/>
            <a:chExt cx="354450" cy="308775"/>
          </a:xfrm>
        </p:grpSpPr>
        <p:sp>
          <p:nvSpPr>
            <p:cNvPr id="10060" name="Google Shape;10060;p80"/>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61" name="Google Shape;10061;p80"/>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62" name="Google Shape;10062;p80"/>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63" name="Google Shape;10063;p80"/>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64" name="Google Shape;10064;p80"/>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65" name="Google Shape;10065;p80"/>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66" name="Google Shape;10066;p80"/>
          <p:cNvGrpSpPr/>
          <p:nvPr/>
        </p:nvGrpSpPr>
        <p:grpSpPr>
          <a:xfrm>
            <a:off x="6202157" y="2266007"/>
            <a:ext cx="356221" cy="353059"/>
            <a:chOff x="-12643475" y="4081850"/>
            <a:chExt cx="353675" cy="350500"/>
          </a:xfrm>
        </p:grpSpPr>
        <p:sp>
          <p:nvSpPr>
            <p:cNvPr id="10067" name="Google Shape;10067;p80"/>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68" name="Google Shape;10068;p80"/>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69" name="Google Shape;10069;p80"/>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70" name="Google Shape;10070;p80"/>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10071" name="Google Shape;10071;p80"/>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10072" name="Google Shape;10072;p80"/>
          <p:cNvGrpSpPr/>
          <p:nvPr/>
        </p:nvGrpSpPr>
        <p:grpSpPr>
          <a:xfrm>
            <a:off x="7984757" y="2275916"/>
            <a:ext cx="356221" cy="333240"/>
            <a:chOff x="-10858725" y="4092875"/>
            <a:chExt cx="353675" cy="330825"/>
          </a:xfrm>
        </p:grpSpPr>
        <p:sp>
          <p:nvSpPr>
            <p:cNvPr id="10073" name="Google Shape;10073;p80"/>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74" name="Google Shape;10074;p80"/>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75" name="Google Shape;10075;p80"/>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76" name="Google Shape;10076;p80"/>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77" name="Google Shape;10077;p80"/>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78" name="Google Shape;10078;p80"/>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79" name="Google Shape;10079;p80"/>
          <p:cNvGrpSpPr/>
          <p:nvPr/>
        </p:nvGrpSpPr>
        <p:grpSpPr>
          <a:xfrm>
            <a:off x="6243280" y="3214882"/>
            <a:ext cx="252278" cy="355451"/>
            <a:chOff x="-9039300" y="3614000"/>
            <a:chExt cx="250475" cy="352875"/>
          </a:xfrm>
        </p:grpSpPr>
        <p:sp>
          <p:nvSpPr>
            <p:cNvPr id="10080" name="Google Shape;10080;p80"/>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81" name="Google Shape;10081;p80"/>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82" name="Google Shape;10082;p80"/>
          <p:cNvGrpSpPr/>
          <p:nvPr/>
        </p:nvGrpSpPr>
        <p:grpSpPr>
          <a:xfrm>
            <a:off x="7975246" y="3237121"/>
            <a:ext cx="354635" cy="354670"/>
            <a:chOff x="-9088150" y="4049550"/>
            <a:chExt cx="352100" cy="352100"/>
          </a:xfrm>
        </p:grpSpPr>
        <p:sp>
          <p:nvSpPr>
            <p:cNvPr id="10083" name="Google Shape;10083;p80"/>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84" name="Google Shape;10084;p80"/>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85" name="Google Shape;10085;p80"/>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86" name="Google Shape;10086;p80"/>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87" name="Google Shape;10087;p80"/>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88" name="Google Shape;10088;p80"/>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89" name="Google Shape;10089;p80"/>
          <p:cNvGrpSpPr/>
          <p:nvPr/>
        </p:nvGrpSpPr>
        <p:grpSpPr>
          <a:xfrm>
            <a:off x="7109610" y="2739354"/>
            <a:ext cx="315757" cy="354670"/>
            <a:chOff x="-8191825" y="3174500"/>
            <a:chExt cx="313500" cy="352100"/>
          </a:xfrm>
        </p:grpSpPr>
        <p:sp>
          <p:nvSpPr>
            <p:cNvPr id="10090" name="Google Shape;10090;p80"/>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91" name="Google Shape;10091;p80"/>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92" name="Google Shape;10092;p80"/>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093" name="Google Shape;10093;p80"/>
          <p:cNvGrpSpPr/>
          <p:nvPr/>
        </p:nvGrpSpPr>
        <p:grpSpPr>
          <a:xfrm>
            <a:off x="4858968" y="1379875"/>
            <a:ext cx="356221" cy="354973"/>
            <a:chOff x="-13947000" y="3212800"/>
            <a:chExt cx="353675" cy="352400"/>
          </a:xfrm>
        </p:grpSpPr>
        <p:sp>
          <p:nvSpPr>
            <p:cNvPr id="10094" name="Google Shape;10094;p80"/>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95" name="Google Shape;10095;p80"/>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10096" name="Google Shape;10096;p80"/>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10097" name="Google Shape;10097;p80"/>
          <p:cNvGrpSpPr/>
          <p:nvPr/>
        </p:nvGrpSpPr>
        <p:grpSpPr>
          <a:xfrm>
            <a:off x="5301563" y="1379233"/>
            <a:ext cx="356221" cy="356257"/>
            <a:chOff x="-13512225" y="3211525"/>
            <a:chExt cx="353675" cy="353675"/>
          </a:xfrm>
        </p:grpSpPr>
        <p:sp>
          <p:nvSpPr>
            <p:cNvPr id="10098" name="Google Shape;10098;p80"/>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099" name="Google Shape;10099;p80"/>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00" name="Google Shape;10100;p80"/>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01" name="Google Shape;10101;p80"/>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02" name="Google Shape;10102;p80"/>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103" name="Google Shape;10103;p80"/>
          <p:cNvGrpSpPr/>
          <p:nvPr/>
        </p:nvGrpSpPr>
        <p:grpSpPr>
          <a:xfrm>
            <a:off x="6191845" y="1379624"/>
            <a:ext cx="356221" cy="355476"/>
            <a:chOff x="-12643475" y="3212300"/>
            <a:chExt cx="353675" cy="352900"/>
          </a:xfrm>
        </p:grpSpPr>
        <p:sp>
          <p:nvSpPr>
            <p:cNvPr id="10104" name="Google Shape;10104;p80"/>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05" name="Google Shape;10105;p80"/>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06" name="Google Shape;10106;p80"/>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07" name="Google Shape;10107;p80"/>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08" name="Google Shape;10108;p80"/>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09" name="Google Shape;10109;p80"/>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10" name="Google Shape;10110;p80"/>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11" name="Google Shape;10111;p80"/>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12" name="Google Shape;10112;p80"/>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113" name="Google Shape;10113;p80"/>
          <p:cNvGrpSpPr/>
          <p:nvPr/>
        </p:nvGrpSpPr>
        <p:grpSpPr>
          <a:xfrm>
            <a:off x="6191845" y="1831398"/>
            <a:ext cx="356221" cy="333366"/>
            <a:chOff x="-12643475" y="3657325"/>
            <a:chExt cx="353675" cy="330950"/>
          </a:xfrm>
        </p:grpSpPr>
        <p:sp>
          <p:nvSpPr>
            <p:cNvPr id="10114" name="Google Shape;10114;p80"/>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15" name="Google Shape;10115;p80"/>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16" name="Google Shape;10116;p80"/>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17" name="Google Shape;10117;p80"/>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18" name="Google Shape;10118;p80"/>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19" name="Google Shape;10119;p80"/>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120" name="Google Shape;10120;p80"/>
          <p:cNvGrpSpPr/>
          <p:nvPr/>
        </p:nvGrpSpPr>
        <p:grpSpPr>
          <a:xfrm>
            <a:off x="7974847" y="1380027"/>
            <a:ext cx="355416" cy="354670"/>
            <a:chOff x="-10857925" y="3213875"/>
            <a:chExt cx="352875" cy="352100"/>
          </a:xfrm>
        </p:grpSpPr>
        <p:sp>
          <p:nvSpPr>
            <p:cNvPr id="10121" name="Google Shape;10121;p80"/>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22" name="Google Shape;10122;p80"/>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23" name="Google Shape;10123;p80"/>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24" name="Google Shape;10124;p80"/>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25" name="Google Shape;10125;p80"/>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26" name="Google Shape;10126;p80"/>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27" name="Google Shape;10127;p80"/>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28" name="Google Shape;10128;p80"/>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29" name="Google Shape;10129;p80"/>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30" name="Google Shape;10130;p80"/>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131" name="Google Shape;10131;p80"/>
          <p:cNvGrpSpPr/>
          <p:nvPr/>
        </p:nvGrpSpPr>
        <p:grpSpPr>
          <a:xfrm>
            <a:off x="6191762" y="2739455"/>
            <a:ext cx="356096" cy="354469"/>
            <a:chOff x="-9089725" y="3180200"/>
            <a:chExt cx="353550" cy="351900"/>
          </a:xfrm>
        </p:grpSpPr>
        <p:sp>
          <p:nvSpPr>
            <p:cNvPr id="10132" name="Google Shape;10132;p80"/>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33" name="Google Shape;10133;p80"/>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134" name="Google Shape;10134;p80"/>
          <p:cNvGrpSpPr/>
          <p:nvPr/>
        </p:nvGrpSpPr>
        <p:grpSpPr>
          <a:xfrm>
            <a:off x="7083760" y="1819260"/>
            <a:ext cx="358588" cy="357642"/>
            <a:chOff x="7083760" y="1971660"/>
            <a:chExt cx="358588" cy="357642"/>
          </a:xfrm>
        </p:grpSpPr>
        <p:sp>
          <p:nvSpPr>
            <p:cNvPr id="10135" name="Google Shape;10135;p80"/>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36" name="Google Shape;10136;p80"/>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37" name="Google Shape;10137;p80"/>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38" name="Google Shape;10138;p80"/>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39" name="Google Shape;10139;p80"/>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40" name="Google Shape;10140;p80"/>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41" name="Google Shape;10141;p80"/>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42" name="Google Shape;10142;p80"/>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43" name="Google Shape;10143;p80"/>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44" name="Google Shape;10144;p80"/>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45" name="Google Shape;10145;p80"/>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46" name="Google Shape;10146;p80"/>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592" name="Google Shape;12376;p75"/>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rPr>
              <a:t>آیکون های </a:t>
            </a:r>
            <a:r>
              <a:rPr kumimoji="0" lang="fa-IR" sz="24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طراحی و خلق</a:t>
            </a:r>
            <a:endPar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endParaRPr>
          </a:p>
        </p:txBody>
      </p:sp>
      <p:sp>
        <p:nvSpPr>
          <p:cNvPr id="593" name="Google Shape;12377;p75"/>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rPr>
              <a:t>آیکون های </a:t>
            </a:r>
            <a:r>
              <a:rPr kumimoji="0" lang="fa-IR" sz="24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هنری</a:t>
            </a:r>
            <a:endPar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endParaRPr>
          </a:p>
        </p:txBody>
      </p:sp>
    </p:spTree>
    <p:extLst>
      <p:ext uri="{BB962C8B-B14F-4D97-AF65-F5344CB8AC3E}">
        <p14:creationId xmlns:p14="http://schemas.microsoft.com/office/powerpoint/2010/main" val="1534059933"/>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152"/>
        <p:cNvGrpSpPr/>
        <p:nvPr/>
      </p:nvGrpSpPr>
      <p:grpSpPr>
        <a:xfrm>
          <a:off x="0" y="0"/>
          <a:ext cx="0" cy="0"/>
          <a:chOff x="0" y="0"/>
          <a:chExt cx="0" cy="0"/>
        </a:xfrm>
      </p:grpSpPr>
      <p:sp>
        <p:nvSpPr>
          <p:cNvPr id="10153" name="Google Shape;10153;p81"/>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10154" name="Google Shape;10154;p81"/>
          <p:cNvGrpSpPr/>
          <p:nvPr/>
        </p:nvGrpSpPr>
        <p:grpSpPr>
          <a:xfrm>
            <a:off x="748855" y="2243507"/>
            <a:ext cx="452798" cy="449473"/>
            <a:chOff x="-21322300" y="3693325"/>
            <a:chExt cx="306400" cy="304150"/>
          </a:xfrm>
        </p:grpSpPr>
        <p:sp>
          <p:nvSpPr>
            <p:cNvPr id="10155" name="Google Shape;10155;p81"/>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56" name="Google Shape;10156;p81"/>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57" name="Google Shape;10157;p81"/>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58" name="Google Shape;10158;p81"/>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159" name="Google Shape;10159;p81"/>
          <p:cNvGrpSpPr/>
          <p:nvPr/>
        </p:nvGrpSpPr>
        <p:grpSpPr>
          <a:xfrm>
            <a:off x="748263" y="2810244"/>
            <a:ext cx="453980" cy="422540"/>
            <a:chOff x="-21322300" y="4077125"/>
            <a:chExt cx="307200" cy="285925"/>
          </a:xfrm>
        </p:grpSpPr>
        <p:sp>
          <p:nvSpPr>
            <p:cNvPr id="10160" name="Google Shape;10160;p81"/>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61" name="Google Shape;10161;p81"/>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62" name="Google Shape;10162;p81"/>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63" name="Google Shape;10163;p81"/>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64" name="Google Shape;10164;p81"/>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65" name="Google Shape;10165;p81"/>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66" name="Google Shape;10166;p81"/>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67" name="Google Shape;10167;p81"/>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68" name="Google Shape;10168;p81"/>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69" name="Google Shape;10169;p81"/>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70" name="Google Shape;10170;p81"/>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71" name="Google Shape;10171;p81"/>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172" name="Google Shape;10172;p81"/>
          <p:cNvGrpSpPr/>
          <p:nvPr/>
        </p:nvGrpSpPr>
        <p:grpSpPr>
          <a:xfrm>
            <a:off x="3525440" y="1689128"/>
            <a:ext cx="451653" cy="450212"/>
            <a:chOff x="-19394200" y="3333800"/>
            <a:chExt cx="305625" cy="304650"/>
          </a:xfrm>
        </p:grpSpPr>
        <p:sp>
          <p:nvSpPr>
            <p:cNvPr id="10173" name="Google Shape;10173;p81"/>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74" name="Google Shape;10174;p81"/>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75" name="Google Shape;10175;p81"/>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76" name="Google Shape;10176;p81"/>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77" name="Google Shape;10177;p81"/>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78" name="Google Shape;10178;p81"/>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79" name="Google Shape;10179;p81"/>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80" name="Google Shape;10180;p81"/>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81" name="Google Shape;10181;p81"/>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182" name="Google Shape;10182;p81"/>
          <p:cNvGrpSpPr/>
          <p:nvPr/>
        </p:nvGrpSpPr>
        <p:grpSpPr>
          <a:xfrm>
            <a:off x="3524276" y="2243580"/>
            <a:ext cx="453980" cy="449325"/>
            <a:chOff x="-19396575" y="3708500"/>
            <a:chExt cx="307200" cy="304050"/>
          </a:xfrm>
        </p:grpSpPr>
        <p:sp>
          <p:nvSpPr>
            <p:cNvPr id="10183" name="Google Shape;10183;p81"/>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84" name="Google Shape;10184;p81"/>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85" name="Google Shape;10185;p81"/>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186" name="Google Shape;10186;p81"/>
          <p:cNvGrpSpPr/>
          <p:nvPr/>
        </p:nvGrpSpPr>
        <p:grpSpPr>
          <a:xfrm>
            <a:off x="3518457" y="2796461"/>
            <a:ext cx="465618" cy="450101"/>
            <a:chOff x="-19394200" y="4084200"/>
            <a:chExt cx="315075" cy="304575"/>
          </a:xfrm>
        </p:grpSpPr>
        <p:sp>
          <p:nvSpPr>
            <p:cNvPr id="10187" name="Google Shape;10187;p81"/>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88" name="Google Shape;10188;p81"/>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89" name="Google Shape;10189;p81"/>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90" name="Google Shape;10190;p81"/>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91" name="Google Shape;10191;p81"/>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92" name="Google Shape;10192;p81"/>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193" name="Google Shape;10193;p81"/>
          <p:cNvGrpSpPr/>
          <p:nvPr/>
        </p:nvGrpSpPr>
        <p:grpSpPr>
          <a:xfrm>
            <a:off x="6324167" y="1689001"/>
            <a:ext cx="400447" cy="450470"/>
            <a:chOff x="-17526750" y="3309200"/>
            <a:chExt cx="270975" cy="304825"/>
          </a:xfrm>
        </p:grpSpPr>
        <p:sp>
          <p:nvSpPr>
            <p:cNvPr id="10194" name="Google Shape;10194;p81"/>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95" name="Google Shape;10195;p81"/>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96" name="Google Shape;10196;p81"/>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97" name="Google Shape;10197;p81"/>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198" name="Google Shape;10198;p81"/>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199" name="Google Shape;10199;p81"/>
          <p:cNvGrpSpPr/>
          <p:nvPr/>
        </p:nvGrpSpPr>
        <p:grpSpPr>
          <a:xfrm>
            <a:off x="6300319" y="2244173"/>
            <a:ext cx="448143" cy="448143"/>
            <a:chOff x="-17542500" y="3684100"/>
            <a:chExt cx="303250" cy="303250"/>
          </a:xfrm>
        </p:grpSpPr>
        <p:sp>
          <p:nvSpPr>
            <p:cNvPr id="10200" name="Google Shape;10200;p81"/>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01" name="Google Shape;10201;p81"/>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02" name="Google Shape;10202;p81"/>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03" name="Google Shape;10203;p81"/>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04" name="Google Shape;10204;p81"/>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05" name="Google Shape;10205;p81"/>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06" name="Google Shape;10206;p81"/>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07" name="Google Shape;10207;p81"/>
          <p:cNvGrpSpPr/>
          <p:nvPr/>
        </p:nvGrpSpPr>
        <p:grpSpPr>
          <a:xfrm>
            <a:off x="6299728" y="2810817"/>
            <a:ext cx="449325" cy="421395"/>
            <a:chOff x="-17542500" y="4068450"/>
            <a:chExt cx="304050" cy="285150"/>
          </a:xfrm>
        </p:grpSpPr>
        <p:sp>
          <p:nvSpPr>
            <p:cNvPr id="10208" name="Google Shape;10208;p81"/>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09" name="Google Shape;10209;p81"/>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10" name="Google Shape;10210;p81"/>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11" name="Google Shape;10211;p81"/>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12" name="Google Shape;10212;p81"/>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13" name="Google Shape;10213;p81"/>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14" name="Google Shape;10214;p81"/>
          <p:cNvGrpSpPr/>
          <p:nvPr/>
        </p:nvGrpSpPr>
        <p:grpSpPr>
          <a:xfrm>
            <a:off x="3530150" y="3342211"/>
            <a:ext cx="343404" cy="449325"/>
            <a:chOff x="-15652200" y="3335975"/>
            <a:chExt cx="232375" cy="304050"/>
          </a:xfrm>
        </p:grpSpPr>
        <p:sp>
          <p:nvSpPr>
            <p:cNvPr id="10215" name="Google Shape;10215;p81"/>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16" name="Google Shape;10216;p81"/>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17" name="Google Shape;10217;p81"/>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18" name="Google Shape;10218;p81"/>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19" name="Google Shape;10219;p81"/>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20" name="Google Shape;10220;p81"/>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21" name="Google Shape;10221;p81"/>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22" name="Google Shape;10222;p81"/>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23" name="Google Shape;10223;p81"/>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24" name="Google Shape;10224;p81"/>
          <p:cNvGrpSpPr/>
          <p:nvPr/>
        </p:nvGrpSpPr>
        <p:grpSpPr>
          <a:xfrm>
            <a:off x="1304064" y="2243729"/>
            <a:ext cx="449325" cy="449030"/>
            <a:chOff x="-20945825" y="3692175"/>
            <a:chExt cx="304050" cy="303850"/>
          </a:xfrm>
        </p:grpSpPr>
        <p:sp>
          <p:nvSpPr>
            <p:cNvPr id="10225" name="Google Shape;10225;p81"/>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26" name="Google Shape;10226;p81"/>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27" name="Google Shape;10227;p81"/>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28" name="Google Shape;10228;p81"/>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29" name="Google Shape;10229;p81"/>
          <p:cNvGrpSpPr/>
          <p:nvPr/>
        </p:nvGrpSpPr>
        <p:grpSpPr>
          <a:xfrm>
            <a:off x="4110888" y="1689848"/>
            <a:ext cx="372516" cy="448771"/>
            <a:chOff x="-18994100" y="3334775"/>
            <a:chExt cx="252075" cy="303675"/>
          </a:xfrm>
        </p:grpSpPr>
        <p:sp>
          <p:nvSpPr>
            <p:cNvPr id="10230" name="Google Shape;10230;p81"/>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31" name="Google Shape;10231;p81"/>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32" name="Google Shape;10232;p81"/>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33" name="Google Shape;10233;p81"/>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34" name="Google Shape;10234;p81"/>
          <p:cNvGrpSpPr/>
          <p:nvPr/>
        </p:nvGrpSpPr>
        <p:grpSpPr>
          <a:xfrm>
            <a:off x="4125445" y="2244743"/>
            <a:ext cx="343404" cy="446998"/>
            <a:chOff x="-18983850" y="3710075"/>
            <a:chExt cx="232375" cy="302475"/>
          </a:xfrm>
        </p:grpSpPr>
        <p:sp>
          <p:nvSpPr>
            <p:cNvPr id="10235" name="Google Shape;10235;p81"/>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36" name="Google Shape;10236;p81"/>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37" name="Google Shape;10237;p81"/>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38" name="Google Shape;10238;p81"/>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39" name="Google Shape;10239;p81"/>
          <p:cNvGrpSpPr/>
          <p:nvPr/>
        </p:nvGrpSpPr>
        <p:grpSpPr>
          <a:xfrm>
            <a:off x="1303491" y="1689573"/>
            <a:ext cx="450470" cy="449325"/>
            <a:chOff x="-20946600" y="3317850"/>
            <a:chExt cx="304825" cy="304050"/>
          </a:xfrm>
        </p:grpSpPr>
        <p:sp>
          <p:nvSpPr>
            <p:cNvPr id="10240" name="Google Shape;10240;p81"/>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41" name="Google Shape;10241;p81"/>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42" name="Google Shape;10242;p81"/>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43" name="Google Shape;10243;p81"/>
          <p:cNvGrpSpPr/>
          <p:nvPr/>
        </p:nvGrpSpPr>
        <p:grpSpPr>
          <a:xfrm>
            <a:off x="1329667" y="2797442"/>
            <a:ext cx="398119" cy="448143"/>
            <a:chOff x="-20930075" y="4066100"/>
            <a:chExt cx="269400" cy="303250"/>
          </a:xfrm>
        </p:grpSpPr>
        <p:sp>
          <p:nvSpPr>
            <p:cNvPr id="10244" name="Google Shape;10244;p81"/>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45" name="Google Shape;10245;p81"/>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46" name="Google Shape;10246;p81"/>
          <p:cNvGrpSpPr/>
          <p:nvPr/>
        </p:nvGrpSpPr>
        <p:grpSpPr>
          <a:xfrm>
            <a:off x="4071911" y="2797422"/>
            <a:ext cx="450470" cy="448180"/>
            <a:chOff x="-19020075" y="4084200"/>
            <a:chExt cx="304825" cy="303275"/>
          </a:xfrm>
        </p:grpSpPr>
        <p:sp>
          <p:nvSpPr>
            <p:cNvPr id="10247" name="Google Shape;10247;p81"/>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48" name="Google Shape;10248;p81"/>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49" name="Google Shape;10249;p81"/>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50" name="Google Shape;10250;p81"/>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51" name="Google Shape;10251;p81"/>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52" name="Google Shape;10252;p81"/>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53" name="Google Shape;10253;p81"/>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54" name="Google Shape;10254;p81"/>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55" name="Google Shape;10255;p81"/>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56" name="Google Shape;10256;p81"/>
          <p:cNvGrpSpPr/>
          <p:nvPr/>
        </p:nvGrpSpPr>
        <p:grpSpPr>
          <a:xfrm>
            <a:off x="6889176" y="1689001"/>
            <a:ext cx="396937" cy="450470"/>
            <a:chOff x="-17149475" y="3309200"/>
            <a:chExt cx="268600" cy="304825"/>
          </a:xfrm>
        </p:grpSpPr>
        <p:sp>
          <p:nvSpPr>
            <p:cNvPr id="10257" name="Google Shape;10257;p81"/>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58" name="Google Shape;10258;p81"/>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59" name="Google Shape;10259;p81"/>
          <p:cNvGrpSpPr/>
          <p:nvPr/>
        </p:nvGrpSpPr>
        <p:grpSpPr>
          <a:xfrm>
            <a:off x="6862982" y="2258120"/>
            <a:ext cx="449325" cy="420249"/>
            <a:chOff x="-17168375" y="3692750"/>
            <a:chExt cx="304050" cy="284375"/>
          </a:xfrm>
        </p:grpSpPr>
        <p:sp>
          <p:nvSpPr>
            <p:cNvPr id="10260" name="Google Shape;10260;p81"/>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61" name="Google Shape;10261;p81"/>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62" name="Google Shape;10262;p81"/>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63" name="Google Shape;10263;p81"/>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64" name="Google Shape;10264;p81"/>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65" name="Google Shape;10265;p81"/>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66" name="Google Shape;10266;p81"/>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67" name="Google Shape;10267;p81"/>
          <p:cNvGrpSpPr/>
          <p:nvPr/>
        </p:nvGrpSpPr>
        <p:grpSpPr>
          <a:xfrm>
            <a:off x="6859491" y="2796852"/>
            <a:ext cx="456308" cy="449325"/>
            <a:chOff x="-17170750" y="4058800"/>
            <a:chExt cx="308775" cy="304050"/>
          </a:xfrm>
        </p:grpSpPr>
        <p:sp>
          <p:nvSpPr>
            <p:cNvPr id="10268" name="Google Shape;10268;p81"/>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69" name="Google Shape;10269;p81"/>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70" name="Google Shape;10270;p81"/>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71" name="Google Shape;10271;p81"/>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72" name="Google Shape;10272;p81"/>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73" name="Google Shape;10273;p81"/>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74" name="Google Shape;10274;p81"/>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75" name="Google Shape;10275;p81"/>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76" name="Google Shape;10276;p81"/>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77" name="Google Shape;10277;p81"/>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78" name="Google Shape;10278;p81"/>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79" name="Google Shape;10279;p81"/>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80" name="Google Shape;10280;p81"/>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81" name="Google Shape;10281;p81"/>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82" name="Google Shape;10282;p81"/>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83" name="Google Shape;10283;p81"/>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84" name="Google Shape;10284;p81"/>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85" name="Google Shape;10285;p81"/>
          <p:cNvGrpSpPr/>
          <p:nvPr/>
        </p:nvGrpSpPr>
        <p:grpSpPr>
          <a:xfrm>
            <a:off x="5721388" y="3343358"/>
            <a:ext cx="450470" cy="446998"/>
            <a:chOff x="-15688425" y="3707725"/>
            <a:chExt cx="304825" cy="302475"/>
          </a:xfrm>
        </p:grpSpPr>
        <p:sp>
          <p:nvSpPr>
            <p:cNvPr id="10286" name="Google Shape;10286;p81"/>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87" name="Google Shape;10287;p81"/>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88" name="Google Shape;10288;p81"/>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89" name="Google Shape;10289;p81"/>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90" name="Google Shape;10290;p81"/>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91" name="Google Shape;10291;p81"/>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92" name="Google Shape;10292;p81"/>
          <p:cNvGrpSpPr/>
          <p:nvPr/>
        </p:nvGrpSpPr>
        <p:grpSpPr>
          <a:xfrm>
            <a:off x="1865544" y="1690441"/>
            <a:ext cx="451653" cy="447589"/>
            <a:chOff x="-20572500" y="3319025"/>
            <a:chExt cx="305625" cy="302875"/>
          </a:xfrm>
        </p:grpSpPr>
        <p:sp>
          <p:nvSpPr>
            <p:cNvPr id="10293" name="Google Shape;10293;p81"/>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94" name="Google Shape;10294;p81"/>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295" name="Google Shape;10295;p81"/>
          <p:cNvGrpSpPr/>
          <p:nvPr/>
        </p:nvGrpSpPr>
        <p:grpSpPr>
          <a:xfrm>
            <a:off x="1866708" y="2305410"/>
            <a:ext cx="449325" cy="325670"/>
            <a:chOff x="-20571700" y="3722875"/>
            <a:chExt cx="304050" cy="220375"/>
          </a:xfrm>
        </p:grpSpPr>
        <p:sp>
          <p:nvSpPr>
            <p:cNvPr id="10296" name="Google Shape;10296;p81"/>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97" name="Google Shape;10297;p81"/>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98" name="Google Shape;10298;p81"/>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299" name="Google Shape;10299;p81"/>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00" name="Google Shape;10300;p81"/>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01" name="Google Shape;10301;p81"/>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02" name="Google Shape;10302;p81"/>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03" name="Google Shape;10303;p81"/>
          <p:cNvGrpSpPr/>
          <p:nvPr/>
        </p:nvGrpSpPr>
        <p:grpSpPr>
          <a:xfrm>
            <a:off x="1866135" y="2796278"/>
            <a:ext cx="450470" cy="450470"/>
            <a:chOff x="-20571700" y="4066875"/>
            <a:chExt cx="304825" cy="304825"/>
          </a:xfrm>
        </p:grpSpPr>
        <p:sp>
          <p:nvSpPr>
            <p:cNvPr id="10304" name="Google Shape;10304;p81"/>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05" name="Google Shape;10305;p81"/>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06" name="Google Shape;10306;p81"/>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07" name="Google Shape;10307;p81"/>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08" name="Google Shape;10308;p81"/>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09" name="Google Shape;10309;p81"/>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10" name="Google Shape;10310;p81"/>
          <p:cNvGrpSpPr/>
          <p:nvPr/>
        </p:nvGrpSpPr>
        <p:grpSpPr>
          <a:xfrm>
            <a:off x="4632837" y="1688259"/>
            <a:ext cx="453980" cy="451948"/>
            <a:chOff x="-18645175" y="3334200"/>
            <a:chExt cx="307200" cy="305825"/>
          </a:xfrm>
        </p:grpSpPr>
        <p:sp>
          <p:nvSpPr>
            <p:cNvPr id="10311" name="Google Shape;10311;p81"/>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12" name="Google Shape;10312;p81"/>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13" name="Google Shape;10313;p81"/>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14" name="Google Shape;10314;p81"/>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15" name="Google Shape;10315;p81"/>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16" name="Google Shape;10316;p81"/>
          <p:cNvGrpSpPr/>
          <p:nvPr/>
        </p:nvGrpSpPr>
        <p:grpSpPr>
          <a:xfrm>
            <a:off x="4633429" y="2242989"/>
            <a:ext cx="452798" cy="450507"/>
            <a:chOff x="-18645175" y="3708500"/>
            <a:chExt cx="306400" cy="304850"/>
          </a:xfrm>
        </p:grpSpPr>
        <p:sp>
          <p:nvSpPr>
            <p:cNvPr id="10317" name="Google Shape;10317;p81"/>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18" name="Google Shape;10318;p81"/>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19" name="Google Shape;10319;p81"/>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20" name="Google Shape;10320;p81"/>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21" name="Google Shape;10321;p81"/>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22" name="Google Shape;10322;p81"/>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23" name="Google Shape;10323;p81"/>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24" name="Google Shape;10324;p81"/>
          <p:cNvGrpSpPr/>
          <p:nvPr/>
        </p:nvGrpSpPr>
        <p:grpSpPr>
          <a:xfrm>
            <a:off x="4631101" y="2795630"/>
            <a:ext cx="457453" cy="451763"/>
            <a:chOff x="-18647525" y="4082625"/>
            <a:chExt cx="309550" cy="305700"/>
          </a:xfrm>
        </p:grpSpPr>
        <p:sp>
          <p:nvSpPr>
            <p:cNvPr id="10325" name="Google Shape;10325;p81"/>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26" name="Google Shape;10326;p81"/>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27" name="Google Shape;10327;p81"/>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28" name="Google Shape;10328;p81"/>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29" name="Google Shape;10329;p81"/>
          <p:cNvGrpSpPr/>
          <p:nvPr/>
        </p:nvGrpSpPr>
        <p:grpSpPr>
          <a:xfrm>
            <a:off x="7441485" y="1689592"/>
            <a:ext cx="395755" cy="449288"/>
            <a:chOff x="-16775350" y="3309200"/>
            <a:chExt cx="267800" cy="304025"/>
          </a:xfrm>
        </p:grpSpPr>
        <p:sp>
          <p:nvSpPr>
            <p:cNvPr id="10330" name="Google Shape;10330;p81"/>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31" name="Google Shape;10331;p81"/>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32" name="Google Shape;10332;p81"/>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33" name="Google Shape;10333;p81"/>
          <p:cNvGrpSpPr/>
          <p:nvPr/>
        </p:nvGrpSpPr>
        <p:grpSpPr>
          <a:xfrm>
            <a:off x="7441485" y="2241827"/>
            <a:ext cx="395755" cy="452835"/>
            <a:chOff x="-16775350" y="3683300"/>
            <a:chExt cx="267800" cy="306425"/>
          </a:xfrm>
        </p:grpSpPr>
        <p:sp>
          <p:nvSpPr>
            <p:cNvPr id="10334" name="Google Shape;10334;p81"/>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35" name="Google Shape;10335;p81"/>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36" name="Google Shape;10336;p81"/>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37" name="Google Shape;10337;p81"/>
          <p:cNvGrpSpPr/>
          <p:nvPr/>
        </p:nvGrpSpPr>
        <p:grpSpPr>
          <a:xfrm>
            <a:off x="7413536" y="2796870"/>
            <a:ext cx="451653" cy="449288"/>
            <a:chOff x="-16794250" y="4058225"/>
            <a:chExt cx="305625" cy="304025"/>
          </a:xfrm>
        </p:grpSpPr>
        <p:sp>
          <p:nvSpPr>
            <p:cNvPr id="10338" name="Google Shape;10338;p81"/>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39" name="Google Shape;10339;p81"/>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40" name="Google Shape;10340;p81"/>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41" name="Google Shape;10341;p81"/>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42" name="Google Shape;10342;p81"/>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43" name="Google Shape;10343;p81"/>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44" name="Google Shape;10344;p81"/>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45" name="Google Shape;10345;p81"/>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46" name="Google Shape;10346;p81"/>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10347" name="Google Shape;10347;p81"/>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10348" name="Google Shape;10348;p81"/>
          <p:cNvGrpSpPr/>
          <p:nvPr/>
        </p:nvGrpSpPr>
        <p:grpSpPr>
          <a:xfrm>
            <a:off x="2414953" y="1689573"/>
            <a:ext cx="457453" cy="449325"/>
            <a:chOff x="-20199150" y="3317850"/>
            <a:chExt cx="309550" cy="304050"/>
          </a:xfrm>
        </p:grpSpPr>
        <p:sp>
          <p:nvSpPr>
            <p:cNvPr id="10349" name="Google Shape;10349;p81"/>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50" name="Google Shape;10350;p81"/>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51" name="Google Shape;10351;p81"/>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52" name="Google Shape;10352;p81"/>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53" name="Google Shape;10353;p81"/>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54" name="Google Shape;10354;p81"/>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55" name="Google Shape;10355;p81"/>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56" name="Google Shape;10356;p81"/>
          <p:cNvGrpSpPr/>
          <p:nvPr/>
        </p:nvGrpSpPr>
        <p:grpSpPr>
          <a:xfrm>
            <a:off x="2417281" y="2242861"/>
            <a:ext cx="452798" cy="450766"/>
            <a:chOff x="-20199150" y="3693150"/>
            <a:chExt cx="306400" cy="305025"/>
          </a:xfrm>
        </p:grpSpPr>
        <p:sp>
          <p:nvSpPr>
            <p:cNvPr id="10357" name="Google Shape;10357;p81"/>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58" name="Google Shape;10358;p81"/>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59" name="Google Shape;10359;p81"/>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60" name="Google Shape;10360;p81"/>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61" name="Google Shape;10361;p81"/>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62" name="Google Shape;10362;p81"/>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63" name="Google Shape;10363;p81"/>
          <p:cNvGrpSpPr/>
          <p:nvPr/>
        </p:nvGrpSpPr>
        <p:grpSpPr>
          <a:xfrm>
            <a:off x="2417854" y="2795687"/>
            <a:ext cx="451653" cy="451653"/>
            <a:chOff x="-20197575" y="4066875"/>
            <a:chExt cx="305625" cy="305625"/>
          </a:xfrm>
        </p:grpSpPr>
        <p:sp>
          <p:nvSpPr>
            <p:cNvPr id="10364" name="Google Shape;10364;p81"/>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65" name="Google Shape;10365;p81"/>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66" name="Google Shape;10366;p81"/>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67" name="Google Shape;10367;p81"/>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68" name="Google Shape;10368;p81"/>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69" name="Google Shape;10369;p81"/>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70" name="Google Shape;10370;p81"/>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71" name="Google Shape;10371;p81"/>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72" name="Google Shape;10372;p81"/>
          <p:cNvGrpSpPr/>
          <p:nvPr/>
        </p:nvGrpSpPr>
        <p:grpSpPr>
          <a:xfrm>
            <a:off x="5200071" y="1687520"/>
            <a:ext cx="449325" cy="453426"/>
            <a:chOff x="-18271050" y="3333200"/>
            <a:chExt cx="304050" cy="306825"/>
          </a:xfrm>
        </p:grpSpPr>
        <p:sp>
          <p:nvSpPr>
            <p:cNvPr id="10373" name="Google Shape;10373;p81"/>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74" name="Google Shape;10374;p81"/>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75" name="Google Shape;10375;p81"/>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76" name="Google Shape;10376;p81"/>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77" name="Google Shape;10377;p81"/>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78" name="Google Shape;10378;p81"/>
          <p:cNvGrpSpPr/>
          <p:nvPr/>
        </p:nvGrpSpPr>
        <p:grpSpPr>
          <a:xfrm>
            <a:off x="5200644" y="2244171"/>
            <a:ext cx="448180" cy="448143"/>
            <a:chOff x="-18270275" y="3710875"/>
            <a:chExt cx="303275" cy="303250"/>
          </a:xfrm>
        </p:grpSpPr>
        <p:sp>
          <p:nvSpPr>
            <p:cNvPr id="10379" name="Google Shape;10379;p81"/>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80" name="Google Shape;10380;p81"/>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81" name="Google Shape;10381;p81"/>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82" name="Google Shape;10382;p81"/>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83" name="Google Shape;10383;p81"/>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84" name="Google Shape;10384;p81"/>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85" name="Google Shape;10385;p81"/>
          <p:cNvGrpSpPr/>
          <p:nvPr/>
        </p:nvGrpSpPr>
        <p:grpSpPr>
          <a:xfrm>
            <a:off x="5254196" y="2797422"/>
            <a:ext cx="341076" cy="448180"/>
            <a:chOff x="-18234025" y="4084200"/>
            <a:chExt cx="230800" cy="303275"/>
          </a:xfrm>
        </p:grpSpPr>
        <p:sp>
          <p:nvSpPr>
            <p:cNvPr id="10386" name="Google Shape;10386;p81"/>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87" name="Google Shape;10387;p81"/>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88" name="Google Shape;10388;p81"/>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89" name="Google Shape;10389;p81"/>
          <p:cNvGrpSpPr/>
          <p:nvPr/>
        </p:nvGrpSpPr>
        <p:grpSpPr>
          <a:xfrm>
            <a:off x="2366751" y="3341641"/>
            <a:ext cx="449325" cy="450470"/>
            <a:chOff x="-16419350" y="3308400"/>
            <a:chExt cx="304050" cy="304825"/>
          </a:xfrm>
        </p:grpSpPr>
        <p:sp>
          <p:nvSpPr>
            <p:cNvPr id="10390" name="Google Shape;10390;p81"/>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91" name="Google Shape;10391;p81"/>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92" name="Google Shape;10392;p81"/>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93" name="Google Shape;10393;p81"/>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94" name="Google Shape;10394;p81"/>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95" name="Google Shape;10395;p81"/>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96" name="Google Shape;10396;p81"/>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397" name="Google Shape;10397;p81"/>
          <p:cNvGrpSpPr/>
          <p:nvPr/>
        </p:nvGrpSpPr>
        <p:grpSpPr>
          <a:xfrm>
            <a:off x="4638306" y="3340423"/>
            <a:ext cx="395755" cy="452872"/>
            <a:chOff x="-16401225" y="3683275"/>
            <a:chExt cx="267800" cy="306450"/>
          </a:xfrm>
        </p:grpSpPr>
        <p:sp>
          <p:nvSpPr>
            <p:cNvPr id="10398" name="Google Shape;10398;p81"/>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399" name="Google Shape;10399;p81"/>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00" name="Google Shape;10400;p81"/>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01" name="Google Shape;10401;p81"/>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02" name="Google Shape;10402;p81"/>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03" name="Google Shape;10403;p81"/>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04" name="Google Shape;10404;p81"/>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405" name="Google Shape;10405;p81"/>
          <p:cNvGrpSpPr/>
          <p:nvPr/>
        </p:nvGrpSpPr>
        <p:grpSpPr>
          <a:xfrm>
            <a:off x="8003755" y="2797062"/>
            <a:ext cx="450470" cy="448180"/>
            <a:chOff x="-16419350" y="4058200"/>
            <a:chExt cx="304825" cy="303275"/>
          </a:xfrm>
        </p:grpSpPr>
        <p:sp>
          <p:nvSpPr>
            <p:cNvPr id="10406" name="Google Shape;10406;p81"/>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07" name="Google Shape;10407;p81"/>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08" name="Google Shape;10408;p81"/>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09" name="Google Shape;10409;p81"/>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10" name="Google Shape;10410;p81"/>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11" name="Google Shape;10411;p81"/>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12" name="Google Shape;10412;p81"/>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413" name="Google Shape;10413;p81"/>
          <p:cNvGrpSpPr/>
          <p:nvPr/>
        </p:nvGrpSpPr>
        <p:grpSpPr>
          <a:xfrm>
            <a:off x="4030643" y="3343080"/>
            <a:ext cx="450507" cy="447589"/>
            <a:chOff x="-15296200" y="3326900"/>
            <a:chExt cx="304850" cy="302875"/>
          </a:xfrm>
        </p:grpSpPr>
        <p:sp>
          <p:nvSpPr>
            <p:cNvPr id="10414" name="Google Shape;10414;p81"/>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15" name="Google Shape;10415;p81"/>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16" name="Google Shape;10416;p81"/>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17" name="Google Shape;10417;p81"/>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18" name="Google Shape;10418;p81"/>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419" name="Google Shape;10419;p81"/>
          <p:cNvGrpSpPr/>
          <p:nvPr/>
        </p:nvGrpSpPr>
        <p:grpSpPr>
          <a:xfrm>
            <a:off x="2946296" y="1706881"/>
            <a:ext cx="486566" cy="414708"/>
            <a:chOff x="-19835275" y="3330250"/>
            <a:chExt cx="329250" cy="280625"/>
          </a:xfrm>
        </p:grpSpPr>
        <p:sp>
          <p:nvSpPr>
            <p:cNvPr id="10420" name="Google Shape;10420;p81"/>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21" name="Google Shape;10421;p81"/>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22" name="Google Shape;10422;p81"/>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423" name="Google Shape;10423;p81"/>
          <p:cNvGrpSpPr/>
          <p:nvPr/>
        </p:nvGrpSpPr>
        <p:grpSpPr>
          <a:xfrm>
            <a:off x="2964325" y="2243470"/>
            <a:ext cx="450507" cy="449547"/>
            <a:chOff x="-19822675" y="3692750"/>
            <a:chExt cx="304850" cy="304200"/>
          </a:xfrm>
        </p:grpSpPr>
        <p:sp>
          <p:nvSpPr>
            <p:cNvPr id="10424" name="Google Shape;10424;p81"/>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25" name="Google Shape;10425;p81"/>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26" name="Google Shape;10426;p81"/>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27" name="Google Shape;10427;p81"/>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28" name="Google Shape;10428;p81"/>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429" name="Google Shape;10429;p81"/>
          <p:cNvGrpSpPr/>
          <p:nvPr/>
        </p:nvGrpSpPr>
        <p:grpSpPr>
          <a:xfrm>
            <a:off x="2964916" y="2796278"/>
            <a:ext cx="449325" cy="450470"/>
            <a:chOff x="-19822675" y="4066875"/>
            <a:chExt cx="304050" cy="304825"/>
          </a:xfrm>
        </p:grpSpPr>
        <p:sp>
          <p:nvSpPr>
            <p:cNvPr id="10430" name="Google Shape;10430;p81"/>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31" name="Google Shape;10431;p81"/>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32" name="Google Shape;10432;p81"/>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33" name="Google Shape;10433;p81"/>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34" name="Google Shape;10434;p81"/>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35" name="Google Shape;10435;p81"/>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436" name="Google Shape;10436;p81"/>
          <p:cNvGrpSpPr/>
          <p:nvPr/>
        </p:nvGrpSpPr>
        <p:grpSpPr>
          <a:xfrm>
            <a:off x="5773985" y="1689571"/>
            <a:ext cx="399302" cy="449325"/>
            <a:chOff x="-17878825" y="3334400"/>
            <a:chExt cx="270200" cy="304050"/>
          </a:xfrm>
        </p:grpSpPr>
        <p:sp>
          <p:nvSpPr>
            <p:cNvPr id="10437" name="Google Shape;10437;p81"/>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38" name="Google Shape;10438;p81"/>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39" name="Google Shape;10439;p81"/>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40" name="Google Shape;10440;p81"/>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41" name="Google Shape;10441;p81"/>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42" name="Google Shape;10442;p81"/>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43" name="Google Shape;10443;p81"/>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444" name="Google Shape;10444;p81"/>
          <p:cNvGrpSpPr/>
          <p:nvPr/>
        </p:nvGrpSpPr>
        <p:grpSpPr>
          <a:xfrm>
            <a:off x="5747809" y="2242416"/>
            <a:ext cx="451653" cy="451653"/>
            <a:chOff x="-17896150" y="3709300"/>
            <a:chExt cx="305625" cy="305625"/>
          </a:xfrm>
        </p:grpSpPr>
        <p:sp>
          <p:nvSpPr>
            <p:cNvPr id="10445" name="Google Shape;10445;p81"/>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46" name="Google Shape;10446;p81"/>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47" name="Google Shape;10447;p81"/>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48" name="Google Shape;10448;p81"/>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449" name="Google Shape;10449;p81"/>
          <p:cNvGrpSpPr/>
          <p:nvPr/>
        </p:nvGrpSpPr>
        <p:grpSpPr>
          <a:xfrm>
            <a:off x="5775740" y="2795686"/>
            <a:ext cx="395792" cy="451653"/>
            <a:chOff x="-17878025" y="4082625"/>
            <a:chExt cx="267825" cy="305625"/>
          </a:xfrm>
        </p:grpSpPr>
        <p:sp>
          <p:nvSpPr>
            <p:cNvPr id="10450" name="Google Shape;10450;p81"/>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51" name="Google Shape;10451;p81"/>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52" name="Google Shape;10452;p81"/>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53" name="Google Shape;10453;p81"/>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54" name="Google Shape;10454;p81"/>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55" name="Google Shape;10455;p81"/>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56" name="Google Shape;10456;p81"/>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457" name="Google Shape;10457;p81"/>
          <p:cNvGrpSpPr/>
          <p:nvPr/>
        </p:nvGrpSpPr>
        <p:grpSpPr>
          <a:xfrm>
            <a:off x="2919632" y="3355015"/>
            <a:ext cx="450507" cy="423722"/>
            <a:chOff x="-16044450" y="3317850"/>
            <a:chExt cx="304850" cy="286725"/>
          </a:xfrm>
        </p:grpSpPr>
        <p:sp>
          <p:nvSpPr>
            <p:cNvPr id="10458" name="Google Shape;10458;p81"/>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59" name="Google Shape;10459;p81"/>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60" name="Google Shape;10460;p81"/>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61" name="Google Shape;10461;p81"/>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10462" name="Google Shape;10462;p81"/>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10463" name="Google Shape;10463;p81"/>
          <p:cNvGrpSpPr/>
          <p:nvPr/>
        </p:nvGrpSpPr>
        <p:grpSpPr>
          <a:xfrm>
            <a:off x="8042149" y="2243724"/>
            <a:ext cx="373662" cy="449030"/>
            <a:chOff x="-16018450" y="4058400"/>
            <a:chExt cx="252850" cy="303850"/>
          </a:xfrm>
        </p:grpSpPr>
        <p:sp>
          <p:nvSpPr>
            <p:cNvPr id="10464" name="Google Shape;10464;p81"/>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65" name="Google Shape;10465;p81"/>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66" name="Google Shape;10466;p81"/>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67" name="Google Shape;10467;p81"/>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10468" name="Google Shape;10468;p81"/>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9" name="Google Shape;12679;p76"/>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rPr>
              <a:t>آیکون های </a:t>
            </a:r>
            <a:r>
              <a:rPr kumimoji="0" lang="fa-IR" sz="24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طبیعت</a:t>
            </a:r>
            <a:endPar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endParaRPr>
          </a:p>
        </p:txBody>
      </p:sp>
    </p:spTree>
    <p:extLst>
      <p:ext uri="{BB962C8B-B14F-4D97-AF65-F5344CB8AC3E}">
        <p14:creationId xmlns:p14="http://schemas.microsoft.com/office/powerpoint/2010/main" val="3231974985"/>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0473"/>
        <p:cNvGrpSpPr/>
        <p:nvPr/>
      </p:nvGrpSpPr>
      <p:grpSpPr>
        <a:xfrm>
          <a:off x="0" y="0"/>
          <a:ext cx="0" cy="0"/>
          <a:chOff x="0" y="0"/>
          <a:chExt cx="0" cy="0"/>
        </a:xfrm>
      </p:grpSpPr>
      <p:grpSp>
        <p:nvGrpSpPr>
          <p:cNvPr id="10474" name="Google Shape;10474;p82"/>
          <p:cNvGrpSpPr/>
          <p:nvPr/>
        </p:nvGrpSpPr>
        <p:grpSpPr>
          <a:xfrm>
            <a:off x="845901" y="1689241"/>
            <a:ext cx="442337" cy="419623"/>
            <a:chOff x="-6696925" y="3272575"/>
            <a:chExt cx="307200" cy="291425"/>
          </a:xfrm>
        </p:grpSpPr>
        <p:sp>
          <p:nvSpPr>
            <p:cNvPr id="10475" name="Google Shape;10475;p82"/>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76" name="Google Shape;10476;p82"/>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477" name="Google Shape;10477;p82"/>
          <p:cNvGrpSpPr/>
          <p:nvPr/>
        </p:nvGrpSpPr>
        <p:grpSpPr>
          <a:xfrm>
            <a:off x="845884" y="2204636"/>
            <a:ext cx="442373" cy="420775"/>
            <a:chOff x="-6690625" y="3631325"/>
            <a:chExt cx="307225" cy="292225"/>
          </a:xfrm>
        </p:grpSpPr>
        <p:sp>
          <p:nvSpPr>
            <p:cNvPr id="10478" name="Google Shape;10478;p82"/>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79" name="Google Shape;10479;p82"/>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80" name="Google Shape;10480;p82"/>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81" name="Google Shape;10481;p82"/>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82" name="Google Shape;10482;p82"/>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483" name="Google Shape;10483;p82"/>
          <p:cNvGrpSpPr/>
          <p:nvPr/>
        </p:nvGrpSpPr>
        <p:grpSpPr>
          <a:xfrm>
            <a:off x="868005" y="2756972"/>
            <a:ext cx="421927" cy="419371"/>
            <a:chOff x="-6689825" y="3992050"/>
            <a:chExt cx="293025" cy="291250"/>
          </a:xfrm>
        </p:grpSpPr>
        <p:sp>
          <p:nvSpPr>
            <p:cNvPr id="10484" name="Google Shape;10484;p82"/>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85" name="Google Shape;10485;p82"/>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86" name="Google Shape;10486;p82"/>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87" name="Google Shape;10487;p82"/>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88" name="Google Shape;10488;p82"/>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89" name="Google Shape;10489;p82"/>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90" name="Google Shape;10490;p82"/>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91" name="Google Shape;10491;p82"/>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92" name="Google Shape;10492;p82"/>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93" name="Google Shape;10493;p82"/>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94" name="Google Shape;10494;p82"/>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95" name="Google Shape;10495;p82"/>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10496" name="Google Shape;10496;p82"/>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10497" name="Google Shape;10497;p82"/>
          <p:cNvGrpSpPr/>
          <p:nvPr/>
        </p:nvGrpSpPr>
        <p:grpSpPr>
          <a:xfrm>
            <a:off x="3551317" y="2205192"/>
            <a:ext cx="423043" cy="419659"/>
            <a:chOff x="-4837325" y="3612425"/>
            <a:chExt cx="293800" cy="291450"/>
          </a:xfrm>
        </p:grpSpPr>
        <p:sp>
          <p:nvSpPr>
            <p:cNvPr id="10498" name="Google Shape;10498;p82"/>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499" name="Google Shape;10499;p82"/>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00" name="Google Shape;10500;p82"/>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01" name="Google Shape;10501;p82"/>
          <p:cNvGrpSpPr/>
          <p:nvPr/>
        </p:nvGrpSpPr>
        <p:grpSpPr>
          <a:xfrm>
            <a:off x="3564349" y="2756826"/>
            <a:ext cx="420775" cy="419659"/>
            <a:chOff x="-4837325" y="3971575"/>
            <a:chExt cx="292225" cy="291450"/>
          </a:xfrm>
        </p:grpSpPr>
        <p:sp>
          <p:nvSpPr>
            <p:cNvPr id="10502" name="Google Shape;10502;p82"/>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03" name="Google Shape;10503;p82"/>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04" name="Google Shape;10504;p82"/>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05" name="Google Shape;10505;p82"/>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06" name="Google Shape;10506;p82"/>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07" name="Google Shape;10507;p82"/>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08" name="Google Shape;10508;p82"/>
          <p:cNvGrpSpPr/>
          <p:nvPr/>
        </p:nvGrpSpPr>
        <p:grpSpPr>
          <a:xfrm>
            <a:off x="6256364" y="1714185"/>
            <a:ext cx="430998" cy="369730"/>
            <a:chOff x="-3037625" y="3254850"/>
            <a:chExt cx="299325" cy="256775"/>
          </a:xfrm>
        </p:grpSpPr>
        <p:sp>
          <p:nvSpPr>
            <p:cNvPr id="10509" name="Google Shape;10509;p82"/>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10" name="Google Shape;10510;p82"/>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11" name="Google Shape;10511;p82"/>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12" name="Google Shape;10512;p82"/>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13" name="Google Shape;10513;p82"/>
          <p:cNvGrpSpPr/>
          <p:nvPr/>
        </p:nvGrpSpPr>
        <p:grpSpPr>
          <a:xfrm>
            <a:off x="6260324" y="2204615"/>
            <a:ext cx="423079" cy="420811"/>
            <a:chOff x="-3031325" y="3597450"/>
            <a:chExt cx="293825" cy="292250"/>
          </a:xfrm>
        </p:grpSpPr>
        <p:sp>
          <p:nvSpPr>
            <p:cNvPr id="10514" name="Google Shape;10514;p82"/>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15" name="Google Shape;10515;p82"/>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16" name="Google Shape;10516;p82"/>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17" name="Google Shape;10517;p82"/>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18" name="Google Shape;10518;p82"/>
          <p:cNvGrpSpPr/>
          <p:nvPr/>
        </p:nvGrpSpPr>
        <p:grpSpPr>
          <a:xfrm>
            <a:off x="6272798" y="2781214"/>
            <a:ext cx="421927" cy="370882"/>
            <a:chOff x="-3030525" y="3973150"/>
            <a:chExt cx="293025" cy="257575"/>
          </a:xfrm>
        </p:grpSpPr>
        <p:sp>
          <p:nvSpPr>
            <p:cNvPr id="10519" name="Google Shape;10519;p82"/>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20" name="Google Shape;10520;p82"/>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21" name="Google Shape;10521;p82"/>
          <p:cNvGrpSpPr/>
          <p:nvPr/>
        </p:nvGrpSpPr>
        <p:grpSpPr>
          <a:xfrm>
            <a:off x="1374391" y="3369426"/>
            <a:ext cx="421927" cy="297195"/>
            <a:chOff x="-1199300" y="3279250"/>
            <a:chExt cx="293025" cy="206400"/>
          </a:xfrm>
        </p:grpSpPr>
        <p:sp>
          <p:nvSpPr>
            <p:cNvPr id="10522" name="Google Shape;10522;p82"/>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23" name="Google Shape;10523;p82"/>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24" name="Google Shape;10524;p82"/>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25" name="Google Shape;10525;p82"/>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26" name="Google Shape;10526;p82"/>
          <p:cNvGrpSpPr/>
          <p:nvPr/>
        </p:nvGrpSpPr>
        <p:grpSpPr>
          <a:xfrm>
            <a:off x="1381477" y="1688773"/>
            <a:ext cx="444605" cy="420559"/>
            <a:chOff x="-6338550" y="3272950"/>
            <a:chExt cx="308775" cy="292075"/>
          </a:xfrm>
        </p:grpSpPr>
        <p:sp>
          <p:nvSpPr>
            <p:cNvPr id="10527" name="Google Shape;10527;p82"/>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28" name="Google Shape;10528;p82"/>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29" name="Google Shape;10529;p82"/>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30" name="Google Shape;10530;p82"/>
          <p:cNvGrpSpPr/>
          <p:nvPr/>
        </p:nvGrpSpPr>
        <p:grpSpPr>
          <a:xfrm>
            <a:off x="1392817" y="2205194"/>
            <a:ext cx="421927" cy="419659"/>
            <a:chOff x="-6329100" y="3632100"/>
            <a:chExt cx="293025" cy="291450"/>
          </a:xfrm>
        </p:grpSpPr>
        <p:sp>
          <p:nvSpPr>
            <p:cNvPr id="10531" name="Google Shape;10531;p82"/>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32" name="Google Shape;10532;p82"/>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33" name="Google Shape;10533;p82"/>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34" name="Google Shape;10534;p82"/>
          <p:cNvGrpSpPr/>
          <p:nvPr/>
        </p:nvGrpSpPr>
        <p:grpSpPr>
          <a:xfrm>
            <a:off x="1405867" y="2756828"/>
            <a:ext cx="419623" cy="419659"/>
            <a:chOff x="-6329875" y="3992050"/>
            <a:chExt cx="291425" cy="291450"/>
          </a:xfrm>
        </p:grpSpPr>
        <p:sp>
          <p:nvSpPr>
            <p:cNvPr id="10535" name="Google Shape;10535;p82"/>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36" name="Google Shape;10536;p82"/>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37" name="Google Shape;10537;p82"/>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38" name="Google Shape;10538;p82"/>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39" name="Google Shape;10539;p82"/>
          <p:cNvGrpSpPr/>
          <p:nvPr/>
        </p:nvGrpSpPr>
        <p:grpSpPr>
          <a:xfrm>
            <a:off x="4092004" y="1687530"/>
            <a:ext cx="423079" cy="423043"/>
            <a:chOff x="-4478975" y="3251700"/>
            <a:chExt cx="293825" cy="293800"/>
          </a:xfrm>
        </p:grpSpPr>
        <p:sp>
          <p:nvSpPr>
            <p:cNvPr id="10540" name="Google Shape;10540;p82"/>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41" name="Google Shape;10541;p82"/>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42" name="Google Shape;10542;p82"/>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43" name="Google Shape;10543;p82"/>
          <p:cNvGrpSpPr/>
          <p:nvPr/>
        </p:nvGrpSpPr>
        <p:grpSpPr>
          <a:xfrm>
            <a:off x="4092004" y="2205192"/>
            <a:ext cx="423079" cy="419659"/>
            <a:chOff x="-4475825" y="3612425"/>
            <a:chExt cx="293825" cy="291450"/>
          </a:xfrm>
        </p:grpSpPr>
        <p:sp>
          <p:nvSpPr>
            <p:cNvPr id="10544" name="Google Shape;10544;p82"/>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45" name="Google Shape;10545;p82"/>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46" name="Google Shape;10546;p82"/>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47" name="Google Shape;10547;p82"/>
          <p:cNvGrpSpPr/>
          <p:nvPr/>
        </p:nvGrpSpPr>
        <p:grpSpPr>
          <a:xfrm>
            <a:off x="4101077" y="2756844"/>
            <a:ext cx="428730" cy="419623"/>
            <a:chOff x="-4480550" y="3970800"/>
            <a:chExt cx="297750" cy="291425"/>
          </a:xfrm>
        </p:grpSpPr>
        <p:sp>
          <p:nvSpPr>
            <p:cNvPr id="10548" name="Google Shape;10548;p82"/>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49" name="Google Shape;10549;p82"/>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50" name="Google Shape;10550;p82"/>
          <p:cNvGrpSpPr/>
          <p:nvPr/>
        </p:nvGrpSpPr>
        <p:grpSpPr>
          <a:xfrm>
            <a:off x="6804910" y="1689221"/>
            <a:ext cx="415123" cy="419659"/>
            <a:chOff x="-2668225" y="3239075"/>
            <a:chExt cx="288300" cy="291450"/>
          </a:xfrm>
        </p:grpSpPr>
        <p:sp>
          <p:nvSpPr>
            <p:cNvPr id="10551" name="Google Shape;10551;p82"/>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52" name="Google Shape;10552;p82"/>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53" name="Google Shape;10553;p82"/>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54" name="Google Shape;10554;p82"/>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55" name="Google Shape;10555;p82"/>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56" name="Google Shape;10556;p82"/>
          <p:cNvGrpSpPr/>
          <p:nvPr/>
        </p:nvGrpSpPr>
        <p:grpSpPr>
          <a:xfrm>
            <a:off x="6802066" y="2205191"/>
            <a:ext cx="420811" cy="419659"/>
            <a:chOff x="-2671375" y="3597450"/>
            <a:chExt cx="292250" cy="291450"/>
          </a:xfrm>
        </p:grpSpPr>
        <p:sp>
          <p:nvSpPr>
            <p:cNvPr id="10557" name="Google Shape;10557;p82"/>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58" name="Google Shape;10558;p82"/>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59" name="Google Shape;10559;p82"/>
          <p:cNvGrpSpPr/>
          <p:nvPr/>
        </p:nvGrpSpPr>
        <p:grpSpPr>
          <a:xfrm>
            <a:off x="6812849" y="2755691"/>
            <a:ext cx="423043" cy="421927"/>
            <a:chOff x="-2670575" y="3956600"/>
            <a:chExt cx="293800" cy="293025"/>
          </a:xfrm>
        </p:grpSpPr>
        <p:sp>
          <p:nvSpPr>
            <p:cNvPr id="10560" name="Google Shape;10560;p82"/>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61" name="Google Shape;10561;p82"/>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62" name="Google Shape;10562;p82"/>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63" name="Google Shape;10563;p82"/>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64" name="Google Shape;10564;p82"/>
          <p:cNvGrpSpPr/>
          <p:nvPr/>
        </p:nvGrpSpPr>
        <p:grpSpPr>
          <a:xfrm>
            <a:off x="3070370" y="3311947"/>
            <a:ext cx="426462" cy="418363"/>
            <a:chOff x="-1183550" y="3586525"/>
            <a:chExt cx="296175" cy="290550"/>
          </a:xfrm>
        </p:grpSpPr>
        <p:sp>
          <p:nvSpPr>
            <p:cNvPr id="10565" name="Google Shape;10565;p82"/>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66" name="Google Shape;10566;p82"/>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67" name="Google Shape;10567;p82"/>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68" name="Google Shape;10568;p82"/>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69" name="Google Shape;10569;p82"/>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70" name="Google Shape;10570;p82"/>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71" name="Google Shape;10571;p82"/>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72" name="Google Shape;10572;p82"/>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73" name="Google Shape;10573;p82"/>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74" name="Google Shape;10574;p82"/>
          <p:cNvGrpSpPr/>
          <p:nvPr/>
        </p:nvGrpSpPr>
        <p:grpSpPr>
          <a:xfrm>
            <a:off x="1933980" y="1689799"/>
            <a:ext cx="420811" cy="418507"/>
            <a:chOff x="-5971525" y="3273750"/>
            <a:chExt cx="292250" cy="290650"/>
          </a:xfrm>
        </p:grpSpPr>
        <p:sp>
          <p:nvSpPr>
            <p:cNvPr id="10575" name="Google Shape;10575;p82"/>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76" name="Google Shape;10576;p82"/>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77" name="Google Shape;10577;p82"/>
          <p:cNvGrpSpPr/>
          <p:nvPr/>
        </p:nvGrpSpPr>
        <p:grpSpPr>
          <a:xfrm>
            <a:off x="1928310" y="2203826"/>
            <a:ext cx="432150" cy="422395"/>
            <a:chOff x="-5974675" y="3632100"/>
            <a:chExt cx="300125" cy="293350"/>
          </a:xfrm>
        </p:grpSpPr>
        <p:sp>
          <p:nvSpPr>
            <p:cNvPr id="10578" name="Google Shape;10578;p82"/>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79" name="Google Shape;10579;p82"/>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80" name="Google Shape;10580;p82"/>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81" name="Google Shape;10581;p82"/>
          <p:cNvGrpSpPr/>
          <p:nvPr/>
        </p:nvGrpSpPr>
        <p:grpSpPr>
          <a:xfrm>
            <a:off x="1958351" y="2755694"/>
            <a:ext cx="395865" cy="421927"/>
            <a:chOff x="-5971525" y="3990475"/>
            <a:chExt cx="274925" cy="293025"/>
          </a:xfrm>
        </p:grpSpPr>
        <p:sp>
          <p:nvSpPr>
            <p:cNvPr id="10582" name="Google Shape;10582;p82"/>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83" name="Google Shape;10583;p82"/>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84" name="Google Shape;10584;p82"/>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85" name="Google Shape;10585;p82"/>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86" name="Google Shape;10586;p82"/>
          <p:cNvGrpSpPr/>
          <p:nvPr/>
        </p:nvGrpSpPr>
        <p:grpSpPr>
          <a:xfrm>
            <a:off x="4631558" y="1689798"/>
            <a:ext cx="420775" cy="418507"/>
            <a:chOff x="-4118225" y="3253275"/>
            <a:chExt cx="292225" cy="290650"/>
          </a:xfrm>
        </p:grpSpPr>
        <p:sp>
          <p:nvSpPr>
            <p:cNvPr id="10587" name="Google Shape;10587;p82"/>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88" name="Google Shape;10588;p82"/>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89" name="Google Shape;10589;p82"/>
          <p:cNvGrpSpPr/>
          <p:nvPr/>
        </p:nvGrpSpPr>
        <p:grpSpPr>
          <a:xfrm>
            <a:off x="4682008" y="2204922"/>
            <a:ext cx="319874" cy="420199"/>
            <a:chOff x="-4082800" y="3612425"/>
            <a:chExt cx="222150" cy="291825"/>
          </a:xfrm>
        </p:grpSpPr>
        <p:sp>
          <p:nvSpPr>
            <p:cNvPr id="10590" name="Google Shape;10590;p82"/>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91" name="Google Shape;10591;p82"/>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92" name="Google Shape;10592;p82"/>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93" name="Google Shape;10593;p82"/>
          <p:cNvGrpSpPr/>
          <p:nvPr/>
        </p:nvGrpSpPr>
        <p:grpSpPr>
          <a:xfrm>
            <a:off x="4643456" y="2769876"/>
            <a:ext cx="420775" cy="393561"/>
            <a:chOff x="-4118225" y="3990475"/>
            <a:chExt cx="292225" cy="273325"/>
          </a:xfrm>
        </p:grpSpPr>
        <p:sp>
          <p:nvSpPr>
            <p:cNvPr id="10594" name="Google Shape;10594;p82"/>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95" name="Google Shape;10595;p82"/>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96" name="Google Shape;10596;p82"/>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597" name="Google Shape;10597;p82"/>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598" name="Google Shape;10598;p82"/>
          <p:cNvGrpSpPr/>
          <p:nvPr/>
        </p:nvGrpSpPr>
        <p:grpSpPr>
          <a:xfrm>
            <a:off x="7354110" y="1688087"/>
            <a:ext cx="394713" cy="421927"/>
            <a:chOff x="-2312225" y="3238300"/>
            <a:chExt cx="274125" cy="293025"/>
          </a:xfrm>
        </p:grpSpPr>
        <p:sp>
          <p:nvSpPr>
            <p:cNvPr id="10599" name="Google Shape;10599;p82"/>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00" name="Google Shape;10600;p82"/>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01" name="Google Shape;10601;p82"/>
          <p:cNvGrpSpPr/>
          <p:nvPr/>
        </p:nvGrpSpPr>
        <p:grpSpPr>
          <a:xfrm>
            <a:off x="7341062" y="2153586"/>
            <a:ext cx="420811" cy="522864"/>
            <a:chOff x="-2310650" y="3525775"/>
            <a:chExt cx="292250" cy="363125"/>
          </a:xfrm>
        </p:grpSpPr>
        <p:sp>
          <p:nvSpPr>
            <p:cNvPr id="10602" name="Google Shape;10602;p82"/>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03" name="Google Shape;10603;p82"/>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04" name="Google Shape;10604;p82"/>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05" name="Google Shape;10605;p82"/>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06" name="Google Shape;10606;p82"/>
          <p:cNvGrpSpPr/>
          <p:nvPr/>
        </p:nvGrpSpPr>
        <p:grpSpPr>
          <a:xfrm>
            <a:off x="7351827" y="2756825"/>
            <a:ext cx="423079" cy="419659"/>
            <a:chOff x="-2310650" y="3958175"/>
            <a:chExt cx="293825" cy="291450"/>
          </a:xfrm>
        </p:grpSpPr>
        <p:sp>
          <p:nvSpPr>
            <p:cNvPr id="10607" name="Google Shape;10607;p82"/>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08" name="Google Shape;10608;p82"/>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09" name="Google Shape;10609;p82"/>
          <p:cNvGrpSpPr/>
          <p:nvPr/>
        </p:nvGrpSpPr>
        <p:grpSpPr>
          <a:xfrm>
            <a:off x="4718688" y="3308459"/>
            <a:ext cx="424159" cy="419659"/>
            <a:chOff x="-1182750" y="3962900"/>
            <a:chExt cx="294575" cy="291450"/>
          </a:xfrm>
        </p:grpSpPr>
        <p:sp>
          <p:nvSpPr>
            <p:cNvPr id="10610" name="Google Shape;10610;p82"/>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11" name="Google Shape;10611;p82"/>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12" name="Google Shape;10612;p82"/>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13" name="Google Shape;10613;p82"/>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14" name="Google Shape;10614;p82"/>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15" name="Google Shape;10615;p82"/>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16" name="Google Shape;10616;p82"/>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17" name="Google Shape;10617;p82"/>
          <p:cNvGrpSpPr/>
          <p:nvPr/>
        </p:nvGrpSpPr>
        <p:grpSpPr>
          <a:xfrm>
            <a:off x="2471824" y="1689223"/>
            <a:ext cx="424195" cy="419659"/>
            <a:chOff x="-5611575" y="3272950"/>
            <a:chExt cx="294600" cy="291450"/>
          </a:xfrm>
        </p:grpSpPr>
        <p:sp>
          <p:nvSpPr>
            <p:cNvPr id="10618" name="Google Shape;10618;p82"/>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19" name="Google Shape;10619;p82"/>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20" name="Google Shape;10620;p82"/>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21" name="Google Shape;10621;p82"/>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22" name="Google Shape;10622;p82"/>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23" name="Google Shape;10623;p82"/>
          <p:cNvGrpSpPr/>
          <p:nvPr/>
        </p:nvGrpSpPr>
        <p:grpSpPr>
          <a:xfrm>
            <a:off x="2471824" y="2205770"/>
            <a:ext cx="424195" cy="418507"/>
            <a:chOff x="-5613150" y="3632900"/>
            <a:chExt cx="294600" cy="290650"/>
          </a:xfrm>
        </p:grpSpPr>
        <p:sp>
          <p:nvSpPr>
            <p:cNvPr id="10624" name="Google Shape;10624;p82"/>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25" name="Google Shape;10625;p82"/>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26" name="Google Shape;10626;p82"/>
          <p:cNvGrpSpPr/>
          <p:nvPr/>
        </p:nvGrpSpPr>
        <p:grpSpPr>
          <a:xfrm>
            <a:off x="2483722" y="2756270"/>
            <a:ext cx="424195" cy="420775"/>
            <a:chOff x="-5613150" y="3991275"/>
            <a:chExt cx="294600" cy="292225"/>
          </a:xfrm>
        </p:grpSpPr>
        <p:sp>
          <p:nvSpPr>
            <p:cNvPr id="10627" name="Google Shape;10627;p82"/>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28" name="Google Shape;10628;p82"/>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29" name="Google Shape;10629;p82"/>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30" name="Google Shape;10630;p82"/>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31" name="Google Shape;10631;p82"/>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32" name="Google Shape;10632;p82"/>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33" name="Google Shape;10633;p82"/>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34" name="Google Shape;10634;p82"/>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35" name="Google Shape;10635;p82"/>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36" name="Google Shape;10636;p82"/>
          <p:cNvGrpSpPr/>
          <p:nvPr/>
        </p:nvGrpSpPr>
        <p:grpSpPr>
          <a:xfrm>
            <a:off x="5155210" y="1689438"/>
            <a:ext cx="434634" cy="419227"/>
            <a:chOff x="-3768700" y="3253275"/>
            <a:chExt cx="301850" cy="291150"/>
          </a:xfrm>
        </p:grpSpPr>
        <p:sp>
          <p:nvSpPr>
            <p:cNvPr id="10637" name="Google Shape;10637;p82"/>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38" name="Google Shape;10638;p82"/>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39" name="Google Shape;10639;p82"/>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40" name="Google Shape;10640;p82"/>
          <p:cNvGrpSpPr/>
          <p:nvPr/>
        </p:nvGrpSpPr>
        <p:grpSpPr>
          <a:xfrm>
            <a:off x="5159293" y="2217090"/>
            <a:ext cx="426462" cy="395865"/>
            <a:chOff x="-3808700" y="3628950"/>
            <a:chExt cx="296175" cy="274925"/>
          </a:xfrm>
        </p:grpSpPr>
        <p:sp>
          <p:nvSpPr>
            <p:cNvPr id="10641" name="Google Shape;10641;p82"/>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42" name="Google Shape;10642;p82"/>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43" name="Google Shape;10643;p82"/>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44" name="Google Shape;10644;p82"/>
          <p:cNvGrpSpPr/>
          <p:nvPr/>
        </p:nvGrpSpPr>
        <p:grpSpPr>
          <a:xfrm>
            <a:off x="5224504" y="2756412"/>
            <a:ext cx="419443" cy="420487"/>
            <a:chOff x="-3771675" y="3971775"/>
            <a:chExt cx="291300" cy="292025"/>
          </a:xfrm>
        </p:grpSpPr>
        <p:sp>
          <p:nvSpPr>
            <p:cNvPr id="10645" name="Google Shape;10645;p82"/>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46" name="Google Shape;10646;p82"/>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47" name="Google Shape;10647;p82"/>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48" name="Google Shape;10648;p82"/>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49" name="Google Shape;10649;p82"/>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50" name="Google Shape;10650;p82"/>
          <p:cNvGrpSpPr/>
          <p:nvPr/>
        </p:nvGrpSpPr>
        <p:grpSpPr>
          <a:xfrm>
            <a:off x="7885948" y="1716461"/>
            <a:ext cx="420271" cy="320774"/>
            <a:chOff x="-1951475" y="3273100"/>
            <a:chExt cx="291875" cy="222775"/>
          </a:xfrm>
        </p:grpSpPr>
        <p:sp>
          <p:nvSpPr>
            <p:cNvPr id="10651" name="Google Shape;10651;p82"/>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52" name="Google Shape;10652;p82"/>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53" name="Google Shape;10653;p82"/>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54" name="Google Shape;10654;p82"/>
          <p:cNvGrpSpPr/>
          <p:nvPr/>
        </p:nvGrpSpPr>
        <p:grpSpPr>
          <a:xfrm>
            <a:off x="7883429" y="2205191"/>
            <a:ext cx="425310" cy="419659"/>
            <a:chOff x="-1951475" y="3597450"/>
            <a:chExt cx="295375" cy="291450"/>
          </a:xfrm>
        </p:grpSpPr>
        <p:sp>
          <p:nvSpPr>
            <p:cNvPr id="10655" name="Google Shape;10655;p82"/>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56" name="Google Shape;10656;p82"/>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57" name="Google Shape;10657;p82"/>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58" name="Google Shape;10658;p82"/>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59" name="Google Shape;10659;p82"/>
          <p:cNvGrpSpPr/>
          <p:nvPr/>
        </p:nvGrpSpPr>
        <p:grpSpPr>
          <a:xfrm>
            <a:off x="7885680" y="2756825"/>
            <a:ext cx="444605" cy="419659"/>
            <a:chOff x="-1960150" y="3956600"/>
            <a:chExt cx="308775" cy="291450"/>
          </a:xfrm>
        </p:grpSpPr>
        <p:sp>
          <p:nvSpPr>
            <p:cNvPr id="10660" name="Google Shape;10660;p82"/>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61" name="Google Shape;10661;p82"/>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62" name="Google Shape;10662;p82"/>
          <p:cNvGrpSpPr/>
          <p:nvPr/>
        </p:nvGrpSpPr>
        <p:grpSpPr>
          <a:xfrm>
            <a:off x="1939718" y="3307636"/>
            <a:ext cx="420775" cy="420775"/>
            <a:chOff x="-804700" y="3226500"/>
            <a:chExt cx="292225" cy="292225"/>
          </a:xfrm>
        </p:grpSpPr>
        <p:sp>
          <p:nvSpPr>
            <p:cNvPr id="10663" name="Google Shape;10663;p82"/>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64" name="Google Shape;10664;p82"/>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65" name="Google Shape;10665;p82"/>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66" name="Google Shape;10666;p82"/>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67" name="Google Shape;10667;p82"/>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68" name="Google Shape;10668;p82"/>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69" name="Google Shape;10669;p82"/>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70" name="Google Shape;10670;p82"/>
          <p:cNvGrpSpPr/>
          <p:nvPr/>
        </p:nvGrpSpPr>
        <p:grpSpPr>
          <a:xfrm>
            <a:off x="3019809" y="1688647"/>
            <a:ext cx="420775" cy="420811"/>
            <a:chOff x="-5251625" y="3272950"/>
            <a:chExt cx="292225" cy="292250"/>
          </a:xfrm>
        </p:grpSpPr>
        <p:sp>
          <p:nvSpPr>
            <p:cNvPr id="10671" name="Google Shape;10671;p82"/>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72" name="Google Shape;10672;p82"/>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73" name="Google Shape;10673;p82"/>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74" name="Google Shape;10674;p82"/>
          <p:cNvGrpSpPr/>
          <p:nvPr/>
        </p:nvGrpSpPr>
        <p:grpSpPr>
          <a:xfrm>
            <a:off x="3016407" y="2204348"/>
            <a:ext cx="427578" cy="421351"/>
            <a:chOff x="-5254775" y="3631325"/>
            <a:chExt cx="296950" cy="292625"/>
          </a:xfrm>
        </p:grpSpPr>
        <p:sp>
          <p:nvSpPr>
            <p:cNvPr id="10675" name="Google Shape;10675;p82"/>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76" name="Google Shape;10676;p82"/>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77" name="Google Shape;10677;p82"/>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78" name="Google Shape;10678;p82"/>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79" name="Google Shape;10679;p82"/>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80" name="Google Shape;10680;p82"/>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81" name="Google Shape;10681;p82"/>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82" name="Google Shape;10682;p82"/>
          <p:cNvGrpSpPr/>
          <p:nvPr/>
        </p:nvGrpSpPr>
        <p:grpSpPr>
          <a:xfrm>
            <a:off x="3032265" y="2756270"/>
            <a:ext cx="419659" cy="420775"/>
            <a:chOff x="-5251625" y="3991275"/>
            <a:chExt cx="291450" cy="292225"/>
          </a:xfrm>
        </p:grpSpPr>
        <p:sp>
          <p:nvSpPr>
            <p:cNvPr id="10683" name="Google Shape;10683;p82"/>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84" name="Google Shape;10684;p82"/>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85" name="Google Shape;10685;p82"/>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86" name="Google Shape;10686;p82"/>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87" name="Google Shape;10687;p82"/>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88" name="Google Shape;10688;p82"/>
          <p:cNvGrpSpPr/>
          <p:nvPr/>
        </p:nvGrpSpPr>
        <p:grpSpPr>
          <a:xfrm>
            <a:off x="5772848" y="1689240"/>
            <a:ext cx="319874" cy="419623"/>
            <a:chOff x="-3365275" y="3253275"/>
            <a:chExt cx="222150" cy="291425"/>
          </a:xfrm>
        </p:grpSpPr>
        <p:sp>
          <p:nvSpPr>
            <p:cNvPr id="10689" name="Google Shape;10689;p82"/>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90" name="Google Shape;10690;p82"/>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91" name="Google Shape;10691;p82"/>
          <p:cNvGrpSpPr/>
          <p:nvPr/>
        </p:nvGrpSpPr>
        <p:grpSpPr>
          <a:xfrm>
            <a:off x="5746786" y="2204058"/>
            <a:ext cx="371998" cy="421927"/>
            <a:chOff x="-3383375" y="3611625"/>
            <a:chExt cx="258350" cy="293025"/>
          </a:xfrm>
        </p:grpSpPr>
        <p:sp>
          <p:nvSpPr>
            <p:cNvPr id="10692" name="Google Shape;10692;p82"/>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93" name="Google Shape;10693;p82"/>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94" name="Google Shape;10694;p82"/>
          <p:cNvGrpSpPr/>
          <p:nvPr/>
        </p:nvGrpSpPr>
        <p:grpSpPr>
          <a:xfrm>
            <a:off x="5809135" y="2756826"/>
            <a:ext cx="271097" cy="419659"/>
            <a:chOff x="-3347950" y="3971575"/>
            <a:chExt cx="188275" cy="291450"/>
          </a:xfrm>
        </p:grpSpPr>
        <p:sp>
          <p:nvSpPr>
            <p:cNvPr id="10695" name="Google Shape;10695;p82"/>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96" name="Google Shape;10696;p82"/>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697" name="Google Shape;10697;p82"/>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698" name="Google Shape;10698;p82"/>
          <p:cNvGrpSpPr/>
          <p:nvPr/>
        </p:nvGrpSpPr>
        <p:grpSpPr>
          <a:xfrm>
            <a:off x="858994" y="3307061"/>
            <a:ext cx="371998" cy="421927"/>
            <a:chOff x="-1575775" y="3238300"/>
            <a:chExt cx="258350" cy="293025"/>
          </a:xfrm>
        </p:grpSpPr>
        <p:sp>
          <p:nvSpPr>
            <p:cNvPr id="10699" name="Google Shape;10699;p82"/>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00" name="Google Shape;10700;p82"/>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01" name="Google Shape;10701;p82"/>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02" name="Google Shape;10702;p82"/>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03" name="Google Shape;10703;p82"/>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04" name="Google Shape;10704;p82"/>
          <p:cNvGrpSpPr/>
          <p:nvPr/>
        </p:nvGrpSpPr>
        <p:grpSpPr>
          <a:xfrm>
            <a:off x="2503892" y="3309051"/>
            <a:ext cx="423079" cy="424159"/>
            <a:chOff x="-1591550" y="3597475"/>
            <a:chExt cx="293825" cy="294575"/>
          </a:xfrm>
        </p:grpSpPr>
        <p:sp>
          <p:nvSpPr>
            <p:cNvPr id="10705" name="Google Shape;10705;p82"/>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06" name="Google Shape;10706;p82"/>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07" name="Google Shape;10707;p82"/>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08" name="Google Shape;10708;p82"/>
          <p:cNvGrpSpPr/>
          <p:nvPr/>
        </p:nvGrpSpPr>
        <p:grpSpPr>
          <a:xfrm>
            <a:off x="4153362" y="3318663"/>
            <a:ext cx="421927" cy="399248"/>
            <a:chOff x="-1592325" y="3957400"/>
            <a:chExt cx="293025" cy="277275"/>
          </a:xfrm>
        </p:grpSpPr>
        <p:sp>
          <p:nvSpPr>
            <p:cNvPr id="10709" name="Google Shape;10709;p82"/>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10" name="Google Shape;10710;p82"/>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11" name="Google Shape;10711;p82"/>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12" name="Google Shape;10712;p82"/>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13" name="Google Shape;10713;p82"/>
          <p:cNvGrpSpPr/>
          <p:nvPr/>
        </p:nvGrpSpPr>
        <p:grpSpPr>
          <a:xfrm>
            <a:off x="3640232" y="3310744"/>
            <a:ext cx="369730" cy="420775"/>
            <a:chOff x="-778700" y="3612425"/>
            <a:chExt cx="256775" cy="292225"/>
          </a:xfrm>
        </p:grpSpPr>
        <p:sp>
          <p:nvSpPr>
            <p:cNvPr id="10714" name="Google Shape;10714;p82"/>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15" name="Google Shape;10715;p82"/>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16" name="Google Shape;10716;p82"/>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17" name="Google Shape;10717;p82"/>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18" name="Google Shape;10718;p82"/>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19" name="Google Shape;10719;p82"/>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20" name="Google Shape;10720;p82"/>
          <p:cNvGrpSpPr/>
          <p:nvPr/>
        </p:nvGrpSpPr>
        <p:grpSpPr>
          <a:xfrm>
            <a:off x="6111733" y="3828305"/>
            <a:ext cx="340731" cy="387641"/>
            <a:chOff x="7728464" y="1561258"/>
            <a:chExt cx="349719" cy="397866"/>
          </a:xfrm>
        </p:grpSpPr>
        <p:sp>
          <p:nvSpPr>
            <p:cNvPr id="10721" name="Google Shape;10721;p82"/>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22" name="Google Shape;10722;p82"/>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23" name="Google Shape;10723;p82"/>
          <p:cNvGrpSpPr/>
          <p:nvPr/>
        </p:nvGrpSpPr>
        <p:grpSpPr>
          <a:xfrm>
            <a:off x="4034702" y="3828305"/>
            <a:ext cx="387681" cy="387641"/>
            <a:chOff x="5611350" y="1561258"/>
            <a:chExt cx="397907" cy="397866"/>
          </a:xfrm>
        </p:grpSpPr>
        <p:sp>
          <p:nvSpPr>
            <p:cNvPr id="10724" name="Google Shape;10724;p82"/>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25" name="Google Shape;10725;p82"/>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26" name="Google Shape;10726;p82"/>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27" name="Google Shape;10727;p82"/>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28" name="Google Shape;10728;p82"/>
          <p:cNvGrpSpPr/>
          <p:nvPr/>
        </p:nvGrpSpPr>
        <p:grpSpPr>
          <a:xfrm>
            <a:off x="4553987" y="3925571"/>
            <a:ext cx="387610" cy="193109"/>
            <a:chOff x="6140660" y="1661097"/>
            <a:chExt cx="397835" cy="198202"/>
          </a:xfrm>
        </p:grpSpPr>
        <p:sp>
          <p:nvSpPr>
            <p:cNvPr id="10729" name="Google Shape;10729;p82"/>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30" name="Google Shape;10730;p82"/>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31" name="Google Shape;10731;p82"/>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32" name="Google Shape;10732;p82"/>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33" name="Google Shape;10733;p82"/>
          <p:cNvGrpSpPr/>
          <p:nvPr/>
        </p:nvGrpSpPr>
        <p:grpSpPr>
          <a:xfrm>
            <a:off x="5073202" y="3828305"/>
            <a:ext cx="387681" cy="387641"/>
            <a:chOff x="6669907" y="1561258"/>
            <a:chExt cx="397907" cy="397866"/>
          </a:xfrm>
        </p:grpSpPr>
        <p:sp>
          <p:nvSpPr>
            <p:cNvPr id="10734" name="Google Shape;10734;p82"/>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35" name="Google Shape;10735;p82"/>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36" name="Google Shape;10736;p82"/>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37" name="Google Shape;10737;p82"/>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38" name="Google Shape;10738;p82"/>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39" name="Google Shape;10739;p82"/>
          <p:cNvGrpSpPr/>
          <p:nvPr/>
        </p:nvGrpSpPr>
        <p:grpSpPr>
          <a:xfrm>
            <a:off x="1958433" y="3885842"/>
            <a:ext cx="387681" cy="272572"/>
            <a:chOff x="3386036" y="1746339"/>
            <a:chExt cx="397907" cy="279762"/>
          </a:xfrm>
        </p:grpSpPr>
        <p:sp>
          <p:nvSpPr>
            <p:cNvPr id="10740" name="Google Shape;10740;p82"/>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41" name="Google Shape;10741;p82"/>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42" name="Google Shape;10742;p82"/>
          <p:cNvGrpSpPr/>
          <p:nvPr/>
        </p:nvGrpSpPr>
        <p:grpSpPr>
          <a:xfrm>
            <a:off x="2996130" y="3828288"/>
            <a:ext cx="387681" cy="387681"/>
            <a:chOff x="4417380" y="1687279"/>
            <a:chExt cx="397907" cy="397907"/>
          </a:xfrm>
        </p:grpSpPr>
        <p:sp>
          <p:nvSpPr>
            <p:cNvPr id="10743" name="Google Shape;10743;p82"/>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44" name="Google Shape;10744;p82"/>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45" name="Google Shape;10745;p82"/>
          <p:cNvGrpSpPr/>
          <p:nvPr/>
        </p:nvGrpSpPr>
        <p:grpSpPr>
          <a:xfrm>
            <a:off x="7942611" y="3308537"/>
            <a:ext cx="387661" cy="387661"/>
            <a:chOff x="2869999" y="1687279"/>
            <a:chExt cx="397887" cy="397887"/>
          </a:xfrm>
        </p:grpSpPr>
        <p:sp>
          <p:nvSpPr>
            <p:cNvPr id="10746" name="Google Shape;10746;p82"/>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47" name="Google Shape;10747;p82"/>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48" name="Google Shape;10748;p82"/>
          <p:cNvGrpSpPr/>
          <p:nvPr/>
        </p:nvGrpSpPr>
        <p:grpSpPr>
          <a:xfrm>
            <a:off x="2477718" y="3828664"/>
            <a:ext cx="386807" cy="386929"/>
            <a:chOff x="3902887" y="1687655"/>
            <a:chExt cx="397010" cy="397135"/>
          </a:xfrm>
        </p:grpSpPr>
        <p:sp>
          <p:nvSpPr>
            <p:cNvPr id="10749" name="Google Shape;10749;p82"/>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50" name="Google Shape;10750;p82"/>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51" name="Google Shape;10751;p82"/>
          <p:cNvGrpSpPr/>
          <p:nvPr/>
        </p:nvGrpSpPr>
        <p:grpSpPr>
          <a:xfrm>
            <a:off x="3515416" y="3828344"/>
            <a:ext cx="387681" cy="387681"/>
            <a:chOff x="4933458" y="1687279"/>
            <a:chExt cx="397907" cy="397907"/>
          </a:xfrm>
        </p:grpSpPr>
        <p:sp>
          <p:nvSpPr>
            <p:cNvPr id="10752" name="Google Shape;10752;p82"/>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53" name="Google Shape;10753;p82"/>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54" name="Google Shape;10754;p82"/>
          <p:cNvGrpSpPr/>
          <p:nvPr/>
        </p:nvGrpSpPr>
        <p:grpSpPr>
          <a:xfrm>
            <a:off x="5286246" y="3308537"/>
            <a:ext cx="387681" cy="387661"/>
            <a:chOff x="266768" y="1721375"/>
            <a:chExt cx="397907" cy="397887"/>
          </a:xfrm>
        </p:grpSpPr>
        <p:sp>
          <p:nvSpPr>
            <p:cNvPr id="10755" name="Google Shape;10755;p82"/>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56" name="Google Shape;10756;p82"/>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57" name="Google Shape;10757;p82"/>
          <p:cNvGrpSpPr/>
          <p:nvPr/>
        </p:nvGrpSpPr>
        <p:grpSpPr>
          <a:xfrm>
            <a:off x="7411672" y="3308924"/>
            <a:ext cx="387539" cy="386888"/>
            <a:chOff x="2408992" y="1722875"/>
            <a:chExt cx="397761" cy="397093"/>
          </a:xfrm>
        </p:grpSpPr>
        <p:sp>
          <p:nvSpPr>
            <p:cNvPr id="10758" name="Google Shape;10758;p82"/>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59" name="Google Shape;10759;p82"/>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60" name="Google Shape;10760;p82"/>
          <p:cNvGrpSpPr/>
          <p:nvPr/>
        </p:nvGrpSpPr>
        <p:grpSpPr>
          <a:xfrm>
            <a:off x="5592488" y="3828305"/>
            <a:ext cx="387641" cy="387641"/>
            <a:chOff x="7199196" y="1561258"/>
            <a:chExt cx="397866" cy="397866"/>
          </a:xfrm>
        </p:grpSpPr>
        <p:sp>
          <p:nvSpPr>
            <p:cNvPr id="10761" name="Google Shape;10761;p82"/>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62" name="Google Shape;10762;p82"/>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63" name="Google Shape;10763;p82"/>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65" name="Google Shape;10765;p82"/>
          <p:cNvGrpSpPr/>
          <p:nvPr/>
        </p:nvGrpSpPr>
        <p:grpSpPr>
          <a:xfrm>
            <a:off x="6348367" y="3308537"/>
            <a:ext cx="387661" cy="387661"/>
            <a:chOff x="1379798" y="1723250"/>
            <a:chExt cx="397887" cy="397887"/>
          </a:xfrm>
        </p:grpSpPr>
        <p:sp>
          <p:nvSpPr>
            <p:cNvPr id="10766" name="Google Shape;10766;p82"/>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67" name="Google Shape;10767;p82"/>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68" name="Google Shape;10768;p82"/>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69" name="Google Shape;10769;p82"/>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grpSp>
        <p:nvGrpSpPr>
          <p:cNvPr id="10770" name="Google Shape;10770;p82"/>
          <p:cNvGrpSpPr/>
          <p:nvPr/>
        </p:nvGrpSpPr>
        <p:grpSpPr>
          <a:xfrm>
            <a:off x="5817327" y="3308537"/>
            <a:ext cx="387641" cy="387661"/>
            <a:chOff x="864491" y="1723250"/>
            <a:chExt cx="397866" cy="397887"/>
          </a:xfrm>
        </p:grpSpPr>
        <p:sp>
          <p:nvSpPr>
            <p:cNvPr id="10771" name="Google Shape;10771;p8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72" name="Google Shape;10772;p8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73" name="Google Shape;10773;p82"/>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10774" name="Google Shape;10774;p82"/>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nvGrpSpPr>
          <p:cNvPr id="10775" name="Google Shape;10775;p82"/>
          <p:cNvGrpSpPr/>
          <p:nvPr/>
        </p:nvGrpSpPr>
        <p:grpSpPr>
          <a:xfrm>
            <a:off x="6584154" y="3827060"/>
            <a:ext cx="388966" cy="388966"/>
            <a:chOff x="1190625" y="238125"/>
            <a:chExt cx="5235075" cy="5235075"/>
          </a:xfrm>
        </p:grpSpPr>
        <p:sp>
          <p:nvSpPr>
            <p:cNvPr id="10776" name="Google Shape;10776;p82"/>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10777" name="Google Shape;10777;p82"/>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306" name="Google Shape;13319;p77"/>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rPr>
              <a:t>آیکون های </a:t>
            </a:r>
            <a:r>
              <a:rPr kumimoji="0" lang="fa-IR" sz="2400" b="0" i="0" u="none" strike="noStrike" kern="0" cap="none" spc="0" normalizeH="0" baseline="0" noProof="0" dirty="0" smtClean="0">
                <a:ln>
                  <a:noFill/>
                </a:ln>
                <a:solidFill>
                  <a:srgbClr val="FFFFFF"/>
                </a:solidFill>
                <a:effectLst/>
                <a:uLnTx/>
                <a:uFillTx/>
                <a:latin typeface="Shabnam" panose="020B0603030804020204" pitchFamily="34" charset="-78"/>
                <a:cs typeface="Shabnam" panose="020B0603030804020204" pitchFamily="34" charset="-78"/>
                <a:sym typeface="Arial"/>
              </a:rPr>
              <a:t>سئو و بازاریابی</a:t>
            </a:r>
            <a:endParaRPr kumimoji="0" lang="fa-IR" sz="2400" b="0"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endParaRPr>
          </a:p>
        </p:txBody>
      </p:sp>
    </p:spTree>
    <p:extLst>
      <p:ext uri="{BB962C8B-B14F-4D97-AF65-F5344CB8AC3E}">
        <p14:creationId xmlns:p14="http://schemas.microsoft.com/office/powerpoint/2010/main" val="969369434"/>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700C5EE-27E8-F648-8A73-2A25D15830B2}"/>
              </a:ext>
            </a:extLst>
          </p:cNvPr>
          <p:cNvSpPr txBox="1"/>
          <p:nvPr/>
        </p:nvSpPr>
        <p:spPr>
          <a:xfrm>
            <a:off x="2867137" y="2480363"/>
            <a:ext cx="3539321" cy="461665"/>
          </a:xfrm>
          <a:prstGeom prst="rect">
            <a:avLst/>
          </a:prstGeom>
          <a:noFill/>
        </p:spPr>
        <p:txBody>
          <a:bodyPr wrap="square" rtlCol="0">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2400" b="1"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rPr>
              <a:t>ارائه توسط سایت طرحیکا</a:t>
            </a:r>
            <a:endParaRPr kumimoji="0" lang="en-US" sz="2400" b="1"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endParaRPr>
          </a:p>
        </p:txBody>
      </p:sp>
      <p:sp>
        <p:nvSpPr>
          <p:cNvPr id="4" name="TextBox 3">
            <a:extLst>
              <a:ext uri="{FF2B5EF4-FFF2-40B4-BE49-F238E27FC236}">
                <a16:creationId xmlns:a16="http://schemas.microsoft.com/office/drawing/2014/main" id="{B700C5EE-27E8-F648-8A73-2A25D15830B2}"/>
              </a:ext>
            </a:extLst>
          </p:cNvPr>
          <p:cNvSpPr txBox="1"/>
          <p:nvPr/>
        </p:nvSpPr>
        <p:spPr>
          <a:xfrm>
            <a:off x="3476335" y="2942028"/>
            <a:ext cx="2330591" cy="461665"/>
          </a:xfrm>
          <a:prstGeom prst="rect">
            <a:avLst/>
          </a:prstGeom>
          <a:noFill/>
        </p:spPr>
        <p:txBody>
          <a:bodyPr wrap="square" rtlCol="0">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dirty="0">
                <a:ln>
                  <a:noFill/>
                </a:ln>
                <a:solidFill>
                  <a:srgbClr val="FFFFFF"/>
                </a:solidFill>
                <a:effectLst/>
                <a:uLnTx/>
                <a:uFillTx/>
                <a:latin typeface="Shabnam" panose="020B0603030804020204" pitchFamily="34" charset="-78"/>
                <a:cs typeface="Shabnam" panose="020B0603030804020204" pitchFamily="34" charset="-78"/>
                <a:sym typeface="Arial"/>
              </a:rPr>
              <a:t>www.Tarhika.ir</a:t>
            </a:r>
          </a:p>
        </p:txBody>
      </p:sp>
      <p:sp>
        <p:nvSpPr>
          <p:cNvPr id="5" name="TextBox 4">
            <a:extLst>
              <a:ext uri="{FF2B5EF4-FFF2-40B4-BE49-F238E27FC236}">
                <a16:creationId xmlns:a16="http://schemas.microsoft.com/office/drawing/2014/main" id="{B700C5EE-27E8-F648-8A73-2A25D15830B2}"/>
              </a:ext>
            </a:extLst>
          </p:cNvPr>
          <p:cNvSpPr txBox="1"/>
          <p:nvPr/>
        </p:nvSpPr>
        <p:spPr>
          <a:xfrm>
            <a:off x="2876806" y="941357"/>
            <a:ext cx="3529652" cy="707886"/>
          </a:xfrm>
          <a:prstGeom prst="rect">
            <a:avLst/>
          </a:prstGeom>
          <a:noFill/>
        </p:spPr>
        <p:txBody>
          <a:bodyPr wrap="square" rtlCol="0">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4000" b="1" i="0" u="none" strike="noStrike" kern="0" cap="none" spc="0" normalizeH="0" baseline="0" noProof="0" dirty="0">
                <a:ln>
                  <a:noFill/>
                </a:ln>
                <a:solidFill>
                  <a:srgbClr val="EEFF41">
                    <a:lumMod val="75000"/>
                  </a:srgbClr>
                </a:solidFill>
                <a:effectLst/>
                <a:uLnTx/>
                <a:uFillTx/>
                <a:latin typeface="Shabnam" panose="020B0603030804020204" pitchFamily="34" charset="-78"/>
                <a:cs typeface="Shabnam" panose="020B0603030804020204" pitchFamily="34" charset="-78"/>
                <a:sym typeface="Arial"/>
              </a:rPr>
              <a:t>با تشکر از </a:t>
            </a:r>
            <a:r>
              <a:rPr kumimoji="0" lang="fa-IR" sz="4000" b="1" i="0" u="none" strike="noStrike" kern="0" cap="none" spc="0" normalizeH="0" baseline="0" noProof="0" dirty="0" smtClean="0">
                <a:ln>
                  <a:noFill/>
                </a:ln>
                <a:solidFill>
                  <a:srgbClr val="EEFF41">
                    <a:lumMod val="75000"/>
                  </a:srgbClr>
                </a:solidFill>
                <a:effectLst/>
                <a:uLnTx/>
                <a:uFillTx/>
                <a:latin typeface="Shabnam" panose="020B0603030804020204" pitchFamily="34" charset="-78"/>
                <a:cs typeface="Shabnam" panose="020B0603030804020204" pitchFamily="34" charset="-78"/>
                <a:sym typeface="Arial"/>
              </a:rPr>
              <a:t>شما</a:t>
            </a:r>
            <a:endParaRPr kumimoji="0" lang="en-US" sz="4000" b="1" i="0" u="none" strike="noStrike" kern="0" cap="none" spc="0" normalizeH="0" baseline="0" noProof="0" dirty="0">
              <a:ln>
                <a:noFill/>
              </a:ln>
              <a:solidFill>
                <a:srgbClr val="EEFF41">
                  <a:lumMod val="75000"/>
                </a:srgbClr>
              </a:solidFill>
              <a:effectLst/>
              <a:uLnTx/>
              <a:uFillTx/>
              <a:latin typeface="Shabnam" panose="020B0603030804020204" pitchFamily="34" charset="-78"/>
              <a:cs typeface="Shabnam" panose="020B0603030804020204" pitchFamily="34" charset="-78"/>
              <a:sym typeface="Arial"/>
            </a:endParaRPr>
          </a:p>
        </p:txBody>
      </p:sp>
      <p:sp>
        <p:nvSpPr>
          <p:cNvPr id="6" name="TextBox 5">
            <a:extLst>
              <a:ext uri="{FF2B5EF4-FFF2-40B4-BE49-F238E27FC236}">
                <a16:creationId xmlns:a16="http://schemas.microsoft.com/office/drawing/2014/main" id="{B700C5EE-27E8-F648-8A73-2A25D15830B2}"/>
              </a:ext>
            </a:extLst>
          </p:cNvPr>
          <p:cNvSpPr txBox="1"/>
          <p:nvPr/>
        </p:nvSpPr>
        <p:spPr>
          <a:xfrm>
            <a:off x="2666507" y="3403693"/>
            <a:ext cx="3950249" cy="369332"/>
          </a:xfrm>
          <a:prstGeom prst="rect">
            <a:avLst/>
          </a:prstGeom>
          <a:noFill/>
        </p:spPr>
        <p:txBody>
          <a:bodyPr wrap="square" rtlCol="0">
            <a:spAutoFit/>
          </a:bodyPr>
          <a:lstStyle/>
          <a:p>
            <a:pPr marL="0" marR="0" lvl="0" indent="0" algn="ctr" defTabSz="914400" rtl="1"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rgbClr val="EEFF41">
                    <a:lumMod val="60000"/>
                    <a:lumOff val="40000"/>
                  </a:srgbClr>
                </a:solidFill>
                <a:effectLst/>
                <a:uLnTx/>
                <a:uFillTx/>
                <a:latin typeface="Shabnam" panose="020B0603030804020204" pitchFamily="34" charset="-78"/>
                <a:cs typeface="Shabnam" panose="020B0603030804020204" pitchFamily="34" charset="-78"/>
                <a:sym typeface="Arial"/>
              </a:rPr>
              <a:t>مرجع </a:t>
            </a:r>
            <a:r>
              <a:rPr kumimoji="0" lang="fa-IR" sz="1800" b="0" i="0" u="none" strike="noStrike" kern="0" cap="none" spc="0" normalizeH="0" baseline="0" noProof="0" dirty="0">
                <a:ln>
                  <a:noFill/>
                </a:ln>
                <a:solidFill>
                  <a:srgbClr val="EEFF41">
                    <a:lumMod val="60000"/>
                    <a:lumOff val="40000"/>
                  </a:srgbClr>
                </a:solidFill>
                <a:effectLst/>
                <a:uLnTx/>
                <a:uFillTx/>
                <a:latin typeface="Shabnam" panose="020B0603030804020204" pitchFamily="34" charset="-78"/>
                <a:cs typeface="Shabnam" panose="020B0603030804020204" pitchFamily="34" charset="-78"/>
                <a:sym typeface="Arial"/>
              </a:rPr>
              <a:t>دانلود</a:t>
            </a:r>
            <a:r>
              <a:rPr kumimoji="0" lang="fa-IR" sz="1600" b="0" i="0" u="none" strike="noStrike" kern="0" cap="none" spc="0" normalizeH="0" baseline="0" noProof="0" dirty="0">
                <a:ln>
                  <a:noFill/>
                </a:ln>
                <a:solidFill>
                  <a:srgbClr val="EEFF41">
                    <a:lumMod val="60000"/>
                    <a:lumOff val="40000"/>
                  </a:srgbClr>
                </a:solidFill>
                <a:effectLst/>
                <a:uLnTx/>
                <a:uFillTx/>
                <a:latin typeface="Shabnam" panose="020B0603030804020204" pitchFamily="34" charset="-78"/>
                <a:cs typeface="Shabnam" panose="020B0603030804020204" pitchFamily="34" charset="-78"/>
                <a:sym typeface="Arial"/>
              </a:rPr>
              <a:t> انواع قالب ها و طرح های گرافیکی</a:t>
            </a:r>
            <a:endParaRPr kumimoji="0" lang="en-US" sz="1600" b="0" i="0" u="none" strike="noStrike" kern="0" cap="none" spc="0" normalizeH="0" baseline="0" noProof="0" dirty="0">
              <a:ln>
                <a:noFill/>
              </a:ln>
              <a:solidFill>
                <a:srgbClr val="EEFF41">
                  <a:lumMod val="60000"/>
                  <a:lumOff val="40000"/>
                </a:srgbClr>
              </a:solidFill>
              <a:effectLst/>
              <a:uLnTx/>
              <a:uFillTx/>
              <a:latin typeface="Shabnam" panose="020B0603030804020204" pitchFamily="34" charset="-78"/>
              <a:cs typeface="Shabnam" panose="020B0603030804020204" pitchFamily="34" charset="-78"/>
              <a:sym typeface="Arial"/>
            </a:endParaRPr>
          </a:p>
        </p:txBody>
      </p:sp>
    </p:spTree>
    <p:extLst>
      <p:ext uri="{BB962C8B-B14F-4D97-AF65-F5344CB8AC3E}">
        <p14:creationId xmlns:p14="http://schemas.microsoft.com/office/powerpoint/2010/main" val="525483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1"/>
        <p:cNvGrpSpPr/>
        <p:nvPr/>
      </p:nvGrpSpPr>
      <p:grpSpPr>
        <a:xfrm>
          <a:off x="0" y="0"/>
          <a:ext cx="0" cy="0"/>
          <a:chOff x="0" y="0"/>
          <a:chExt cx="0" cy="0"/>
        </a:xfrm>
      </p:grpSpPr>
      <p:grpSp>
        <p:nvGrpSpPr>
          <p:cNvPr id="192" name="Google Shape;192;p34"/>
          <p:cNvGrpSpPr/>
          <p:nvPr/>
        </p:nvGrpSpPr>
        <p:grpSpPr>
          <a:xfrm>
            <a:off x="3880863" y="2585191"/>
            <a:ext cx="741300" cy="741300"/>
            <a:chOff x="2071925" y="2554634"/>
            <a:chExt cx="741300" cy="741300"/>
          </a:xfrm>
        </p:grpSpPr>
        <p:sp>
          <p:nvSpPr>
            <p:cNvPr id="193" name="Google Shape;193;p34"/>
            <p:cNvSpPr/>
            <p:nvPr/>
          </p:nvSpPr>
          <p:spPr>
            <a:xfrm>
              <a:off x="2071925" y="2554634"/>
              <a:ext cx="741300" cy="7413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94" name="Google Shape;194;p34"/>
            <p:cNvGrpSpPr/>
            <p:nvPr/>
          </p:nvGrpSpPr>
          <p:grpSpPr>
            <a:xfrm>
              <a:off x="2238669" y="2744799"/>
              <a:ext cx="407811" cy="406530"/>
              <a:chOff x="1190625" y="248525"/>
              <a:chExt cx="5228350" cy="5211925"/>
            </a:xfrm>
          </p:grpSpPr>
          <p:sp>
            <p:nvSpPr>
              <p:cNvPr id="195" name="Google Shape;195;p34"/>
              <p:cNvSpPr/>
              <p:nvPr/>
            </p:nvSpPr>
            <p:spPr>
              <a:xfrm>
                <a:off x="1190625" y="248525"/>
                <a:ext cx="5228350" cy="5211925"/>
              </a:xfrm>
              <a:custGeom>
                <a:avLst/>
                <a:gdLst/>
                <a:ahLst/>
                <a:cxnLst/>
                <a:rect l="l" t="t" r="r" b="b"/>
                <a:pathLst>
                  <a:path w="209134" h="208477" extrusionOk="0">
                    <a:moveTo>
                      <a:pt x="26322" y="1"/>
                    </a:moveTo>
                    <a:cubicBezTo>
                      <a:pt x="11813" y="1"/>
                      <a:pt x="0" y="11814"/>
                      <a:pt x="0" y="26323"/>
                    </a:cubicBezTo>
                    <a:lnTo>
                      <a:pt x="0" y="95364"/>
                    </a:lnTo>
                    <a:cubicBezTo>
                      <a:pt x="0" y="103918"/>
                      <a:pt x="4068" y="111785"/>
                      <a:pt x="10955" y="116736"/>
                    </a:cubicBezTo>
                    <a:lnTo>
                      <a:pt x="10955" y="143401"/>
                    </a:lnTo>
                    <a:cubicBezTo>
                      <a:pt x="10955" y="148303"/>
                      <a:pt x="14906" y="151175"/>
                      <a:pt x="18855" y="151175"/>
                    </a:cubicBezTo>
                    <a:cubicBezTo>
                      <a:pt x="21699" y="151175"/>
                      <a:pt x="24541" y="149685"/>
                      <a:pt x="25906" y="146392"/>
                    </a:cubicBezTo>
                    <a:lnTo>
                      <a:pt x="36248" y="121711"/>
                    </a:lnTo>
                    <a:lnTo>
                      <a:pt x="44189" y="121711"/>
                    </a:lnTo>
                    <a:cubicBezTo>
                      <a:pt x="45880" y="121711"/>
                      <a:pt x="47277" y="120314"/>
                      <a:pt x="47277" y="118623"/>
                    </a:cubicBezTo>
                    <a:cubicBezTo>
                      <a:pt x="47277" y="116907"/>
                      <a:pt x="45880" y="115510"/>
                      <a:pt x="44189" y="115510"/>
                    </a:cubicBezTo>
                    <a:lnTo>
                      <a:pt x="34190" y="115510"/>
                    </a:lnTo>
                    <a:cubicBezTo>
                      <a:pt x="32940" y="115510"/>
                      <a:pt x="31812" y="116270"/>
                      <a:pt x="31347" y="117422"/>
                    </a:cubicBezTo>
                    <a:lnTo>
                      <a:pt x="20220" y="144014"/>
                    </a:lnTo>
                    <a:cubicBezTo>
                      <a:pt x="19931" y="144705"/>
                      <a:pt x="19339" y="145018"/>
                      <a:pt x="18749" y="145018"/>
                    </a:cubicBezTo>
                    <a:cubicBezTo>
                      <a:pt x="17938" y="145018"/>
                      <a:pt x="17132" y="144424"/>
                      <a:pt x="17132" y="143401"/>
                    </a:cubicBezTo>
                    <a:lnTo>
                      <a:pt x="17132" y="115094"/>
                    </a:lnTo>
                    <a:cubicBezTo>
                      <a:pt x="17132" y="114015"/>
                      <a:pt x="16568" y="113035"/>
                      <a:pt x="15686" y="112471"/>
                    </a:cubicBezTo>
                    <a:cubicBezTo>
                      <a:pt x="9730" y="108746"/>
                      <a:pt x="6176" y="102349"/>
                      <a:pt x="6176" y="95364"/>
                    </a:cubicBezTo>
                    <a:lnTo>
                      <a:pt x="6176" y="26323"/>
                    </a:lnTo>
                    <a:cubicBezTo>
                      <a:pt x="6176" y="15221"/>
                      <a:pt x="15220" y="6177"/>
                      <a:pt x="26322" y="6177"/>
                    </a:cubicBezTo>
                    <a:lnTo>
                      <a:pt x="97226" y="6177"/>
                    </a:lnTo>
                    <a:cubicBezTo>
                      <a:pt x="108353" y="6177"/>
                      <a:pt x="117397" y="15221"/>
                      <a:pt x="117397" y="26323"/>
                    </a:cubicBezTo>
                    <a:lnTo>
                      <a:pt x="117397" y="95364"/>
                    </a:lnTo>
                    <a:cubicBezTo>
                      <a:pt x="117397" y="106467"/>
                      <a:pt x="108353" y="115510"/>
                      <a:pt x="97226" y="115510"/>
                    </a:cubicBezTo>
                    <a:lnTo>
                      <a:pt x="56542" y="115510"/>
                    </a:lnTo>
                    <a:cubicBezTo>
                      <a:pt x="54826" y="115510"/>
                      <a:pt x="53454" y="116907"/>
                      <a:pt x="53454" y="118623"/>
                    </a:cubicBezTo>
                    <a:cubicBezTo>
                      <a:pt x="53454" y="120314"/>
                      <a:pt x="54826" y="121711"/>
                      <a:pt x="56542" y="121711"/>
                    </a:cubicBezTo>
                    <a:lnTo>
                      <a:pt x="62939" y="121711"/>
                    </a:lnTo>
                    <a:lnTo>
                      <a:pt x="62939" y="152666"/>
                    </a:lnTo>
                    <a:cubicBezTo>
                      <a:pt x="62939" y="167199"/>
                      <a:pt x="74752" y="179013"/>
                      <a:pt x="89261" y="179013"/>
                    </a:cubicBezTo>
                    <a:lnTo>
                      <a:pt x="150533" y="179013"/>
                    </a:lnTo>
                    <a:cubicBezTo>
                      <a:pt x="152248" y="179013"/>
                      <a:pt x="153621" y="177616"/>
                      <a:pt x="153621" y="175925"/>
                    </a:cubicBezTo>
                    <a:cubicBezTo>
                      <a:pt x="153621" y="174209"/>
                      <a:pt x="152248" y="172837"/>
                      <a:pt x="150533" y="172837"/>
                    </a:cubicBezTo>
                    <a:lnTo>
                      <a:pt x="89261" y="172837"/>
                    </a:lnTo>
                    <a:cubicBezTo>
                      <a:pt x="78158" y="172837"/>
                      <a:pt x="69115" y="163793"/>
                      <a:pt x="69115" y="152666"/>
                    </a:cubicBezTo>
                    <a:lnTo>
                      <a:pt x="69115" y="121711"/>
                    </a:lnTo>
                    <a:cubicBezTo>
                      <a:pt x="73450" y="121673"/>
                      <a:pt x="77144" y="121660"/>
                      <a:pt x="80312" y="121660"/>
                    </a:cubicBezTo>
                    <a:cubicBezTo>
                      <a:pt x="87131" y="121660"/>
                      <a:pt x="91512" y="121720"/>
                      <a:pt x="94603" y="121720"/>
                    </a:cubicBezTo>
                    <a:cubicBezTo>
                      <a:pt x="99234" y="121720"/>
                      <a:pt x="100970" y="121584"/>
                      <a:pt x="103672" y="120902"/>
                    </a:cubicBezTo>
                    <a:lnTo>
                      <a:pt x="130607" y="152323"/>
                    </a:lnTo>
                    <a:cubicBezTo>
                      <a:pt x="132029" y="153989"/>
                      <a:pt x="134032" y="154823"/>
                      <a:pt x="136036" y="154823"/>
                    </a:cubicBezTo>
                    <a:cubicBezTo>
                      <a:pt x="138040" y="154823"/>
                      <a:pt x="140043" y="153989"/>
                      <a:pt x="141465" y="152323"/>
                    </a:cubicBezTo>
                    <a:lnTo>
                      <a:pt x="154087" y="137617"/>
                    </a:lnTo>
                    <a:cubicBezTo>
                      <a:pt x="155190" y="136318"/>
                      <a:pt x="155042" y="134358"/>
                      <a:pt x="153744" y="133255"/>
                    </a:cubicBezTo>
                    <a:cubicBezTo>
                      <a:pt x="153160" y="132748"/>
                      <a:pt x="152448" y="132504"/>
                      <a:pt x="151738" y="132504"/>
                    </a:cubicBezTo>
                    <a:cubicBezTo>
                      <a:pt x="150868" y="132504"/>
                      <a:pt x="150002" y="132871"/>
                      <a:pt x="149381" y="133573"/>
                    </a:cubicBezTo>
                    <a:lnTo>
                      <a:pt x="136783" y="148303"/>
                    </a:lnTo>
                    <a:cubicBezTo>
                      <a:pt x="136590" y="148533"/>
                      <a:pt x="136319" y="148643"/>
                      <a:pt x="136050" y="148643"/>
                    </a:cubicBezTo>
                    <a:cubicBezTo>
                      <a:pt x="135774" y="148643"/>
                      <a:pt x="135499" y="148527"/>
                      <a:pt x="135313" y="148303"/>
                    </a:cubicBezTo>
                    <a:lnTo>
                      <a:pt x="109775" y="118525"/>
                    </a:lnTo>
                    <a:cubicBezTo>
                      <a:pt x="117985" y="114064"/>
                      <a:pt x="123573" y="105339"/>
                      <a:pt x="123573" y="95364"/>
                    </a:cubicBezTo>
                    <a:lnTo>
                      <a:pt x="123573" y="89188"/>
                    </a:lnTo>
                    <a:cubicBezTo>
                      <a:pt x="127201" y="90855"/>
                      <a:pt x="130240" y="93722"/>
                      <a:pt x="132151" y="97448"/>
                    </a:cubicBezTo>
                    <a:cubicBezTo>
                      <a:pt x="132960" y="99041"/>
                      <a:pt x="134498" y="99837"/>
                      <a:pt x="136036" y="99837"/>
                    </a:cubicBezTo>
                    <a:cubicBezTo>
                      <a:pt x="137574" y="99837"/>
                      <a:pt x="139112" y="99041"/>
                      <a:pt x="139921" y="97448"/>
                    </a:cubicBezTo>
                    <a:cubicBezTo>
                      <a:pt x="142969" y="91495"/>
                      <a:pt x="149026" y="87541"/>
                      <a:pt x="156204" y="87541"/>
                    </a:cubicBezTo>
                    <a:cubicBezTo>
                      <a:pt x="156355" y="87541"/>
                      <a:pt x="156507" y="87542"/>
                      <a:pt x="156660" y="87546"/>
                    </a:cubicBezTo>
                    <a:cubicBezTo>
                      <a:pt x="169209" y="87914"/>
                      <a:pt x="175679" y="102913"/>
                      <a:pt x="167444" y="112520"/>
                    </a:cubicBezTo>
                    <a:lnTo>
                      <a:pt x="157444" y="124211"/>
                    </a:lnTo>
                    <a:cubicBezTo>
                      <a:pt x="156317" y="125510"/>
                      <a:pt x="156464" y="127446"/>
                      <a:pt x="157763" y="128549"/>
                    </a:cubicBezTo>
                    <a:cubicBezTo>
                      <a:pt x="158350" y="129059"/>
                      <a:pt x="159068" y="129308"/>
                      <a:pt x="159782" y="129308"/>
                    </a:cubicBezTo>
                    <a:cubicBezTo>
                      <a:pt x="160647" y="129308"/>
                      <a:pt x="161508" y="128942"/>
                      <a:pt x="162126" y="128231"/>
                    </a:cubicBezTo>
                    <a:lnTo>
                      <a:pt x="172125" y="116540"/>
                    </a:lnTo>
                    <a:cubicBezTo>
                      <a:pt x="183840" y="102888"/>
                      <a:pt x="174453" y="81345"/>
                      <a:pt x="156121" y="81345"/>
                    </a:cubicBezTo>
                    <a:cubicBezTo>
                      <a:pt x="147984" y="81345"/>
                      <a:pt x="140533" y="85340"/>
                      <a:pt x="136024" y="91909"/>
                    </a:cubicBezTo>
                    <a:cubicBezTo>
                      <a:pt x="132985" y="87448"/>
                      <a:pt x="128598" y="84213"/>
                      <a:pt x="123573" y="82546"/>
                    </a:cubicBezTo>
                    <a:lnTo>
                      <a:pt x="123573" y="63478"/>
                    </a:lnTo>
                    <a:lnTo>
                      <a:pt x="182811" y="63478"/>
                    </a:lnTo>
                    <a:cubicBezTo>
                      <a:pt x="193913" y="63478"/>
                      <a:pt x="202957" y="72522"/>
                      <a:pt x="202957" y="83625"/>
                    </a:cubicBezTo>
                    <a:lnTo>
                      <a:pt x="202957" y="152666"/>
                    </a:lnTo>
                    <a:cubicBezTo>
                      <a:pt x="202957" y="159675"/>
                      <a:pt x="199403" y="166072"/>
                      <a:pt x="193472" y="169773"/>
                    </a:cubicBezTo>
                    <a:cubicBezTo>
                      <a:pt x="192565" y="170337"/>
                      <a:pt x="192026" y="171341"/>
                      <a:pt x="192026" y="172395"/>
                    </a:cubicBezTo>
                    <a:lnTo>
                      <a:pt x="192026" y="200703"/>
                    </a:lnTo>
                    <a:cubicBezTo>
                      <a:pt x="192026" y="201715"/>
                      <a:pt x="191206" y="202312"/>
                      <a:pt x="190384" y="202312"/>
                    </a:cubicBezTo>
                    <a:cubicBezTo>
                      <a:pt x="189793" y="202312"/>
                      <a:pt x="189201" y="202003"/>
                      <a:pt x="188914" y="201316"/>
                    </a:cubicBezTo>
                    <a:lnTo>
                      <a:pt x="177811" y="174724"/>
                    </a:lnTo>
                    <a:cubicBezTo>
                      <a:pt x="177321" y="173572"/>
                      <a:pt x="176194" y="172837"/>
                      <a:pt x="174944" y="172837"/>
                    </a:cubicBezTo>
                    <a:lnTo>
                      <a:pt x="162885" y="172837"/>
                    </a:lnTo>
                    <a:cubicBezTo>
                      <a:pt x="161194" y="172837"/>
                      <a:pt x="159797" y="174209"/>
                      <a:pt x="159797" y="175925"/>
                    </a:cubicBezTo>
                    <a:cubicBezTo>
                      <a:pt x="159797" y="177616"/>
                      <a:pt x="161194" y="179013"/>
                      <a:pt x="162885" y="179013"/>
                    </a:cubicBezTo>
                    <a:lnTo>
                      <a:pt x="172885" y="179013"/>
                    </a:lnTo>
                    <a:lnTo>
                      <a:pt x="183228" y="203693"/>
                    </a:lnTo>
                    <a:cubicBezTo>
                      <a:pt x="184603" y="206987"/>
                      <a:pt x="187451" y="208476"/>
                      <a:pt x="190298" y="208476"/>
                    </a:cubicBezTo>
                    <a:cubicBezTo>
                      <a:pt x="194251" y="208476"/>
                      <a:pt x="198202" y="205604"/>
                      <a:pt x="198202" y="200703"/>
                    </a:cubicBezTo>
                    <a:lnTo>
                      <a:pt x="198202" y="174037"/>
                    </a:lnTo>
                    <a:cubicBezTo>
                      <a:pt x="205089" y="169087"/>
                      <a:pt x="209133" y="161219"/>
                      <a:pt x="209133" y="152666"/>
                    </a:cubicBezTo>
                    <a:lnTo>
                      <a:pt x="209133" y="83625"/>
                    </a:lnTo>
                    <a:cubicBezTo>
                      <a:pt x="209133" y="69115"/>
                      <a:pt x="197320" y="57302"/>
                      <a:pt x="182811" y="57302"/>
                    </a:cubicBezTo>
                    <a:lnTo>
                      <a:pt x="123573" y="57302"/>
                    </a:lnTo>
                    <a:lnTo>
                      <a:pt x="123573" y="26323"/>
                    </a:lnTo>
                    <a:cubicBezTo>
                      <a:pt x="123573" y="11814"/>
                      <a:pt x="111760" y="1"/>
                      <a:pt x="97226"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196;p34"/>
              <p:cNvSpPr/>
              <p:nvPr/>
            </p:nvSpPr>
            <p:spPr>
              <a:xfrm>
                <a:off x="3285500" y="1830575"/>
                <a:ext cx="425875" cy="800225"/>
              </a:xfrm>
              <a:custGeom>
                <a:avLst/>
                <a:gdLst/>
                <a:ahLst/>
                <a:cxnLst/>
                <a:rect l="l" t="t" r="r" b="b"/>
                <a:pathLst>
                  <a:path w="17035" h="32009" extrusionOk="0">
                    <a:moveTo>
                      <a:pt x="8456" y="6177"/>
                    </a:moveTo>
                    <a:cubicBezTo>
                      <a:pt x="10858" y="6177"/>
                      <a:pt x="10858" y="6765"/>
                      <a:pt x="10858" y="8137"/>
                    </a:cubicBezTo>
                    <a:lnTo>
                      <a:pt x="10858" y="23872"/>
                    </a:lnTo>
                    <a:cubicBezTo>
                      <a:pt x="10858" y="25269"/>
                      <a:pt x="10858" y="25833"/>
                      <a:pt x="8456" y="25833"/>
                    </a:cubicBezTo>
                    <a:cubicBezTo>
                      <a:pt x="6177" y="25833"/>
                      <a:pt x="6177" y="25391"/>
                      <a:pt x="6177" y="23872"/>
                    </a:cubicBezTo>
                    <a:lnTo>
                      <a:pt x="6177" y="8137"/>
                    </a:lnTo>
                    <a:cubicBezTo>
                      <a:pt x="6177" y="6642"/>
                      <a:pt x="6177" y="6177"/>
                      <a:pt x="8456" y="6177"/>
                    </a:cubicBezTo>
                    <a:close/>
                    <a:moveTo>
                      <a:pt x="8456" y="0"/>
                    </a:moveTo>
                    <a:cubicBezTo>
                      <a:pt x="3089" y="0"/>
                      <a:pt x="0" y="2966"/>
                      <a:pt x="0" y="8137"/>
                    </a:cubicBezTo>
                    <a:lnTo>
                      <a:pt x="0" y="23872"/>
                    </a:lnTo>
                    <a:cubicBezTo>
                      <a:pt x="0" y="29043"/>
                      <a:pt x="3089" y="32009"/>
                      <a:pt x="8456" y="32009"/>
                    </a:cubicBezTo>
                    <a:cubicBezTo>
                      <a:pt x="13921" y="32009"/>
                      <a:pt x="17034" y="29043"/>
                      <a:pt x="17034" y="23872"/>
                    </a:cubicBezTo>
                    <a:lnTo>
                      <a:pt x="17034" y="8137"/>
                    </a:lnTo>
                    <a:cubicBezTo>
                      <a:pt x="17034" y="2966"/>
                      <a:pt x="13921" y="0"/>
                      <a:pt x="8456"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197;p34"/>
              <p:cNvSpPr/>
              <p:nvPr/>
            </p:nvSpPr>
            <p:spPr>
              <a:xfrm>
                <a:off x="3030600" y="1599575"/>
                <a:ext cx="933200" cy="1262850"/>
              </a:xfrm>
              <a:custGeom>
                <a:avLst/>
                <a:gdLst/>
                <a:ahLst/>
                <a:cxnLst/>
                <a:rect l="l" t="t" r="r" b="b"/>
                <a:pathLst>
                  <a:path w="37328" h="50514" extrusionOk="0">
                    <a:moveTo>
                      <a:pt x="18652" y="6177"/>
                    </a:moveTo>
                    <a:cubicBezTo>
                      <a:pt x="27059" y="6177"/>
                      <a:pt x="31151" y="9829"/>
                      <a:pt x="31151" y="17377"/>
                    </a:cubicBezTo>
                    <a:lnTo>
                      <a:pt x="31151" y="33112"/>
                    </a:lnTo>
                    <a:cubicBezTo>
                      <a:pt x="31151" y="40661"/>
                      <a:pt x="27059" y="44337"/>
                      <a:pt x="18652" y="44337"/>
                    </a:cubicBezTo>
                    <a:cubicBezTo>
                      <a:pt x="10270" y="44337"/>
                      <a:pt x="6177" y="40661"/>
                      <a:pt x="6177" y="33112"/>
                    </a:cubicBezTo>
                    <a:lnTo>
                      <a:pt x="6177" y="17377"/>
                    </a:lnTo>
                    <a:cubicBezTo>
                      <a:pt x="6177" y="9829"/>
                      <a:pt x="10270" y="6177"/>
                      <a:pt x="18652" y="6177"/>
                    </a:cubicBezTo>
                    <a:close/>
                    <a:moveTo>
                      <a:pt x="18652" y="0"/>
                    </a:moveTo>
                    <a:cubicBezTo>
                      <a:pt x="6986" y="0"/>
                      <a:pt x="1" y="6495"/>
                      <a:pt x="1" y="17377"/>
                    </a:cubicBezTo>
                    <a:lnTo>
                      <a:pt x="1" y="33112"/>
                    </a:lnTo>
                    <a:cubicBezTo>
                      <a:pt x="1" y="43994"/>
                      <a:pt x="6986" y="50513"/>
                      <a:pt x="18652" y="50513"/>
                    </a:cubicBezTo>
                    <a:cubicBezTo>
                      <a:pt x="30343" y="50513"/>
                      <a:pt x="37328" y="43994"/>
                      <a:pt x="37328" y="33112"/>
                    </a:cubicBezTo>
                    <a:lnTo>
                      <a:pt x="37328" y="17377"/>
                    </a:lnTo>
                    <a:cubicBezTo>
                      <a:pt x="37328" y="6495"/>
                      <a:pt x="30343" y="0"/>
                      <a:pt x="18652"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198;p34"/>
              <p:cNvSpPr/>
              <p:nvPr/>
            </p:nvSpPr>
            <p:spPr>
              <a:xfrm>
                <a:off x="1506775" y="695825"/>
                <a:ext cx="933200" cy="1262825"/>
              </a:xfrm>
              <a:custGeom>
                <a:avLst/>
                <a:gdLst/>
                <a:ahLst/>
                <a:cxnLst/>
                <a:rect l="l" t="t" r="r" b="b"/>
                <a:pathLst>
                  <a:path w="37328" h="50513" extrusionOk="0">
                    <a:moveTo>
                      <a:pt x="18652" y="6176"/>
                    </a:moveTo>
                    <a:cubicBezTo>
                      <a:pt x="27058" y="6176"/>
                      <a:pt x="31151" y="9853"/>
                      <a:pt x="31151" y="17377"/>
                    </a:cubicBezTo>
                    <a:lnTo>
                      <a:pt x="31151" y="33111"/>
                    </a:lnTo>
                    <a:cubicBezTo>
                      <a:pt x="31151" y="40660"/>
                      <a:pt x="27058" y="44336"/>
                      <a:pt x="18652" y="44336"/>
                    </a:cubicBezTo>
                    <a:cubicBezTo>
                      <a:pt x="10270" y="44336"/>
                      <a:pt x="6177" y="40660"/>
                      <a:pt x="6177" y="33111"/>
                    </a:cubicBezTo>
                    <a:lnTo>
                      <a:pt x="6177" y="17377"/>
                    </a:lnTo>
                    <a:cubicBezTo>
                      <a:pt x="6177" y="9853"/>
                      <a:pt x="10270" y="6176"/>
                      <a:pt x="18652" y="6176"/>
                    </a:cubicBezTo>
                    <a:close/>
                    <a:moveTo>
                      <a:pt x="18652" y="0"/>
                    </a:moveTo>
                    <a:cubicBezTo>
                      <a:pt x="6961" y="0"/>
                      <a:pt x="1" y="6495"/>
                      <a:pt x="1" y="17377"/>
                    </a:cubicBezTo>
                    <a:lnTo>
                      <a:pt x="1" y="33111"/>
                    </a:lnTo>
                    <a:cubicBezTo>
                      <a:pt x="1" y="44018"/>
                      <a:pt x="6961" y="50513"/>
                      <a:pt x="18652" y="50513"/>
                    </a:cubicBezTo>
                    <a:cubicBezTo>
                      <a:pt x="30342" y="50513"/>
                      <a:pt x="37327" y="44018"/>
                      <a:pt x="37327" y="33111"/>
                    </a:cubicBezTo>
                    <a:lnTo>
                      <a:pt x="37327" y="17377"/>
                    </a:lnTo>
                    <a:cubicBezTo>
                      <a:pt x="37327" y="6495"/>
                      <a:pt x="30342" y="0"/>
                      <a:pt x="18652"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99;p34"/>
              <p:cNvSpPr/>
              <p:nvPr/>
            </p:nvSpPr>
            <p:spPr>
              <a:xfrm>
                <a:off x="1761675" y="926800"/>
                <a:ext cx="425850" cy="800250"/>
              </a:xfrm>
              <a:custGeom>
                <a:avLst/>
                <a:gdLst/>
                <a:ahLst/>
                <a:cxnLst/>
                <a:rect l="l" t="t" r="r" b="b"/>
                <a:pathLst>
                  <a:path w="17034" h="32010" extrusionOk="0">
                    <a:moveTo>
                      <a:pt x="8456" y="6177"/>
                    </a:moveTo>
                    <a:cubicBezTo>
                      <a:pt x="10858" y="6177"/>
                      <a:pt x="10858" y="6765"/>
                      <a:pt x="10858" y="8138"/>
                    </a:cubicBezTo>
                    <a:lnTo>
                      <a:pt x="10858" y="23872"/>
                    </a:lnTo>
                    <a:cubicBezTo>
                      <a:pt x="10858" y="25269"/>
                      <a:pt x="10858" y="25833"/>
                      <a:pt x="8456" y="25833"/>
                    </a:cubicBezTo>
                    <a:cubicBezTo>
                      <a:pt x="6176" y="25833"/>
                      <a:pt x="6176" y="25392"/>
                      <a:pt x="6176" y="23872"/>
                    </a:cubicBezTo>
                    <a:lnTo>
                      <a:pt x="6176" y="8138"/>
                    </a:lnTo>
                    <a:cubicBezTo>
                      <a:pt x="6176" y="6643"/>
                      <a:pt x="6176" y="6177"/>
                      <a:pt x="8456" y="6177"/>
                    </a:cubicBezTo>
                    <a:close/>
                    <a:moveTo>
                      <a:pt x="8456" y="1"/>
                    </a:moveTo>
                    <a:cubicBezTo>
                      <a:pt x="3088" y="1"/>
                      <a:pt x="0" y="2966"/>
                      <a:pt x="0" y="8138"/>
                    </a:cubicBezTo>
                    <a:lnTo>
                      <a:pt x="0" y="23872"/>
                    </a:lnTo>
                    <a:cubicBezTo>
                      <a:pt x="0" y="29044"/>
                      <a:pt x="3088" y="32009"/>
                      <a:pt x="8456" y="32009"/>
                    </a:cubicBezTo>
                    <a:cubicBezTo>
                      <a:pt x="13897" y="32009"/>
                      <a:pt x="17034" y="29044"/>
                      <a:pt x="17034" y="23872"/>
                    </a:cubicBezTo>
                    <a:lnTo>
                      <a:pt x="17034" y="8138"/>
                    </a:lnTo>
                    <a:cubicBezTo>
                      <a:pt x="17034" y="2966"/>
                      <a:pt x="13897" y="1"/>
                      <a:pt x="8456"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200;p34"/>
              <p:cNvSpPr/>
              <p:nvPr/>
            </p:nvSpPr>
            <p:spPr>
              <a:xfrm>
                <a:off x="1997575" y="591875"/>
                <a:ext cx="1502525" cy="2355100"/>
              </a:xfrm>
              <a:custGeom>
                <a:avLst/>
                <a:gdLst/>
                <a:ahLst/>
                <a:cxnLst/>
                <a:rect l="l" t="t" r="r" b="b"/>
                <a:pathLst>
                  <a:path w="60101" h="94204" extrusionOk="0">
                    <a:moveTo>
                      <a:pt x="48861" y="6179"/>
                    </a:moveTo>
                    <a:cubicBezTo>
                      <a:pt x="50279" y="6179"/>
                      <a:pt x="52005" y="7417"/>
                      <a:pt x="51297" y="9305"/>
                    </a:cubicBezTo>
                    <a:lnTo>
                      <a:pt x="12303" y="87047"/>
                    </a:lnTo>
                    <a:cubicBezTo>
                      <a:pt x="12009" y="87635"/>
                      <a:pt x="11225" y="88027"/>
                      <a:pt x="10367" y="88027"/>
                    </a:cubicBezTo>
                    <a:cubicBezTo>
                      <a:pt x="8946" y="88027"/>
                      <a:pt x="7598" y="86630"/>
                      <a:pt x="8333" y="85160"/>
                    </a:cubicBezTo>
                    <a:cubicBezTo>
                      <a:pt x="48478" y="4746"/>
                      <a:pt x="47326" y="7075"/>
                      <a:pt x="47376" y="7001"/>
                    </a:cubicBezTo>
                    <a:cubicBezTo>
                      <a:pt x="47636" y="6435"/>
                      <a:pt x="48217" y="6179"/>
                      <a:pt x="48861" y="6179"/>
                    </a:cubicBezTo>
                    <a:close/>
                    <a:moveTo>
                      <a:pt x="48551" y="0"/>
                    </a:moveTo>
                    <a:cubicBezTo>
                      <a:pt x="45853" y="0"/>
                      <a:pt x="43240" y="1282"/>
                      <a:pt x="41788" y="4354"/>
                    </a:cubicBezTo>
                    <a:lnTo>
                      <a:pt x="2843" y="82341"/>
                    </a:lnTo>
                    <a:cubicBezTo>
                      <a:pt x="0" y="87390"/>
                      <a:pt x="4019" y="94203"/>
                      <a:pt x="10367" y="94203"/>
                    </a:cubicBezTo>
                    <a:cubicBezTo>
                      <a:pt x="13578" y="94203"/>
                      <a:pt x="16494" y="92488"/>
                      <a:pt x="17842" y="89816"/>
                    </a:cubicBezTo>
                    <a:lnTo>
                      <a:pt x="56860" y="12001"/>
                    </a:lnTo>
                    <a:cubicBezTo>
                      <a:pt x="60100" y="5504"/>
                      <a:pt x="54142" y="0"/>
                      <a:pt x="48551"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01" name="Google Shape;201;p34"/>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3200" b="1" dirty="0" smtClean="0">
                <a:latin typeface="Shabnam" panose="020B0603030804020204" pitchFamily="34" charset="-78"/>
                <a:cs typeface="Shabnam" panose="020B0603030804020204" pitchFamily="34" charset="-78"/>
              </a:rPr>
              <a:t>چه طور موفق شویم؟</a:t>
            </a:r>
            <a:endParaRPr sz="3200" dirty="0"/>
          </a:p>
        </p:txBody>
      </p:sp>
      <p:grpSp>
        <p:nvGrpSpPr>
          <p:cNvPr id="202" name="Google Shape;202;p34"/>
          <p:cNvGrpSpPr/>
          <p:nvPr/>
        </p:nvGrpSpPr>
        <p:grpSpPr>
          <a:xfrm>
            <a:off x="6863259" y="1011716"/>
            <a:ext cx="741300" cy="2314775"/>
            <a:chOff x="5028875" y="981159"/>
            <a:chExt cx="741300" cy="2314775"/>
          </a:xfrm>
        </p:grpSpPr>
        <p:sp>
          <p:nvSpPr>
            <p:cNvPr id="203" name="Google Shape;203;p34"/>
            <p:cNvSpPr/>
            <p:nvPr/>
          </p:nvSpPr>
          <p:spPr>
            <a:xfrm>
              <a:off x="5028875" y="2554634"/>
              <a:ext cx="741300" cy="7413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04" name="Google Shape;204;p34"/>
            <p:cNvGrpSpPr/>
            <p:nvPr/>
          </p:nvGrpSpPr>
          <p:grpSpPr>
            <a:xfrm>
              <a:off x="5190619" y="2744150"/>
              <a:ext cx="407811" cy="407811"/>
              <a:chOff x="1190625" y="238125"/>
              <a:chExt cx="5228350" cy="5228350"/>
            </a:xfrm>
          </p:grpSpPr>
          <p:sp>
            <p:nvSpPr>
              <p:cNvPr id="205" name="Google Shape;205;p34"/>
              <p:cNvSpPr/>
              <p:nvPr/>
            </p:nvSpPr>
            <p:spPr>
              <a:xfrm>
                <a:off x="1190625" y="238125"/>
                <a:ext cx="5228350" cy="5228350"/>
              </a:xfrm>
              <a:custGeom>
                <a:avLst/>
                <a:gdLst/>
                <a:ahLst/>
                <a:cxnLst/>
                <a:rect l="l" t="t" r="r" b="b"/>
                <a:pathLst>
                  <a:path w="209134" h="209134" extrusionOk="0">
                    <a:moveTo>
                      <a:pt x="23700" y="63478"/>
                    </a:moveTo>
                    <a:lnTo>
                      <a:pt x="23700" y="178914"/>
                    </a:lnTo>
                    <a:lnTo>
                      <a:pt x="15122" y="178914"/>
                    </a:lnTo>
                    <a:lnTo>
                      <a:pt x="15122" y="75168"/>
                    </a:lnTo>
                    <a:cubicBezTo>
                      <a:pt x="15122" y="69678"/>
                      <a:pt x="18725" y="65046"/>
                      <a:pt x="23700" y="63478"/>
                    </a:cubicBezTo>
                    <a:close/>
                    <a:moveTo>
                      <a:pt x="177272" y="8161"/>
                    </a:moveTo>
                    <a:lnTo>
                      <a:pt x="177272" y="178914"/>
                    </a:lnTo>
                    <a:lnTo>
                      <a:pt x="31861" y="178914"/>
                    </a:lnTo>
                    <a:lnTo>
                      <a:pt x="31861" y="8161"/>
                    </a:lnTo>
                    <a:close/>
                    <a:moveTo>
                      <a:pt x="185458" y="63478"/>
                    </a:moveTo>
                    <a:cubicBezTo>
                      <a:pt x="190409" y="65046"/>
                      <a:pt x="194036" y="69678"/>
                      <a:pt x="194036" y="75168"/>
                    </a:cubicBezTo>
                    <a:lnTo>
                      <a:pt x="194036" y="178914"/>
                    </a:lnTo>
                    <a:lnTo>
                      <a:pt x="185458" y="178914"/>
                    </a:lnTo>
                    <a:lnTo>
                      <a:pt x="185458" y="63478"/>
                    </a:lnTo>
                    <a:close/>
                    <a:moveTo>
                      <a:pt x="27768" y="0"/>
                    </a:moveTo>
                    <a:cubicBezTo>
                      <a:pt x="25514" y="0"/>
                      <a:pt x="23700" y="1838"/>
                      <a:pt x="23700" y="4093"/>
                    </a:cubicBezTo>
                    <a:lnTo>
                      <a:pt x="23700" y="55071"/>
                    </a:lnTo>
                    <a:cubicBezTo>
                      <a:pt x="14191" y="56811"/>
                      <a:pt x="6936" y="65169"/>
                      <a:pt x="6936" y="75168"/>
                    </a:cubicBezTo>
                    <a:lnTo>
                      <a:pt x="6936" y="178914"/>
                    </a:lnTo>
                    <a:lnTo>
                      <a:pt x="4093" y="178914"/>
                    </a:lnTo>
                    <a:cubicBezTo>
                      <a:pt x="1838" y="178914"/>
                      <a:pt x="0" y="180752"/>
                      <a:pt x="0" y="183007"/>
                    </a:cubicBezTo>
                    <a:lnTo>
                      <a:pt x="0" y="188718"/>
                    </a:lnTo>
                    <a:cubicBezTo>
                      <a:pt x="0" y="199992"/>
                      <a:pt x="9166" y="209133"/>
                      <a:pt x="20416" y="209133"/>
                    </a:cubicBezTo>
                    <a:lnTo>
                      <a:pt x="140509" y="209133"/>
                    </a:lnTo>
                    <a:cubicBezTo>
                      <a:pt x="142764" y="209133"/>
                      <a:pt x="144602" y="207320"/>
                      <a:pt x="144602" y="205065"/>
                    </a:cubicBezTo>
                    <a:cubicBezTo>
                      <a:pt x="144602" y="202810"/>
                      <a:pt x="142764" y="200972"/>
                      <a:pt x="140509" y="200972"/>
                    </a:cubicBezTo>
                    <a:lnTo>
                      <a:pt x="20416" y="200972"/>
                    </a:lnTo>
                    <a:cubicBezTo>
                      <a:pt x="13676" y="200972"/>
                      <a:pt x="8161" y="195482"/>
                      <a:pt x="8161" y="188718"/>
                    </a:cubicBezTo>
                    <a:lnTo>
                      <a:pt x="8161" y="187075"/>
                    </a:lnTo>
                    <a:lnTo>
                      <a:pt x="200972" y="187075"/>
                    </a:lnTo>
                    <a:lnTo>
                      <a:pt x="200972" y="188718"/>
                    </a:lnTo>
                    <a:cubicBezTo>
                      <a:pt x="200972" y="195482"/>
                      <a:pt x="195482" y="200972"/>
                      <a:pt x="188718" y="200972"/>
                    </a:cubicBezTo>
                    <a:lnTo>
                      <a:pt x="173203" y="200972"/>
                    </a:lnTo>
                    <a:cubicBezTo>
                      <a:pt x="170949" y="200972"/>
                      <a:pt x="169111" y="202810"/>
                      <a:pt x="169111" y="205065"/>
                    </a:cubicBezTo>
                    <a:cubicBezTo>
                      <a:pt x="169111" y="207320"/>
                      <a:pt x="170949" y="209133"/>
                      <a:pt x="173203" y="209133"/>
                    </a:cubicBezTo>
                    <a:lnTo>
                      <a:pt x="188718" y="209133"/>
                    </a:lnTo>
                    <a:cubicBezTo>
                      <a:pt x="199992" y="209133"/>
                      <a:pt x="209133" y="199992"/>
                      <a:pt x="209133" y="188718"/>
                    </a:cubicBezTo>
                    <a:lnTo>
                      <a:pt x="209133" y="183007"/>
                    </a:lnTo>
                    <a:cubicBezTo>
                      <a:pt x="209133" y="180752"/>
                      <a:pt x="207320" y="178914"/>
                      <a:pt x="205065" y="178914"/>
                    </a:cubicBezTo>
                    <a:lnTo>
                      <a:pt x="202197" y="178914"/>
                    </a:lnTo>
                    <a:lnTo>
                      <a:pt x="202197" y="75168"/>
                    </a:lnTo>
                    <a:cubicBezTo>
                      <a:pt x="202197" y="65169"/>
                      <a:pt x="194967" y="56811"/>
                      <a:pt x="185458" y="55071"/>
                    </a:cubicBezTo>
                    <a:lnTo>
                      <a:pt x="185458" y="4093"/>
                    </a:lnTo>
                    <a:cubicBezTo>
                      <a:pt x="185458" y="1838"/>
                      <a:pt x="183620" y="0"/>
                      <a:pt x="181365"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206;p34"/>
              <p:cNvSpPr/>
              <p:nvPr/>
            </p:nvSpPr>
            <p:spPr>
              <a:xfrm>
                <a:off x="5009700" y="5262400"/>
                <a:ext cx="204675" cy="204075"/>
              </a:xfrm>
              <a:custGeom>
                <a:avLst/>
                <a:gdLst/>
                <a:ahLst/>
                <a:cxnLst/>
                <a:rect l="l" t="t" r="r" b="b"/>
                <a:pathLst>
                  <a:path w="8187" h="8163" extrusionOk="0">
                    <a:moveTo>
                      <a:pt x="4093" y="1"/>
                    </a:moveTo>
                    <a:cubicBezTo>
                      <a:pt x="3015" y="1"/>
                      <a:pt x="1961" y="442"/>
                      <a:pt x="1201" y="1202"/>
                    </a:cubicBezTo>
                    <a:cubicBezTo>
                      <a:pt x="441" y="1962"/>
                      <a:pt x="0" y="3016"/>
                      <a:pt x="0" y="4094"/>
                    </a:cubicBezTo>
                    <a:cubicBezTo>
                      <a:pt x="0" y="5148"/>
                      <a:pt x="441" y="6226"/>
                      <a:pt x="1201" y="6986"/>
                    </a:cubicBezTo>
                    <a:cubicBezTo>
                      <a:pt x="1961" y="7721"/>
                      <a:pt x="3015" y="8162"/>
                      <a:pt x="4093" y="8162"/>
                    </a:cubicBezTo>
                    <a:cubicBezTo>
                      <a:pt x="5172" y="8162"/>
                      <a:pt x="6225" y="7721"/>
                      <a:pt x="6985" y="6986"/>
                    </a:cubicBezTo>
                    <a:cubicBezTo>
                      <a:pt x="7745" y="6226"/>
                      <a:pt x="8186" y="5148"/>
                      <a:pt x="8186" y="4094"/>
                    </a:cubicBezTo>
                    <a:cubicBezTo>
                      <a:pt x="8186" y="3016"/>
                      <a:pt x="7745" y="1962"/>
                      <a:pt x="6985" y="1202"/>
                    </a:cubicBezTo>
                    <a:cubicBezTo>
                      <a:pt x="6225" y="442"/>
                      <a:pt x="5172" y="1"/>
                      <a:pt x="4093"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07;p34"/>
              <p:cNvSpPr/>
              <p:nvPr/>
            </p:nvSpPr>
            <p:spPr>
              <a:xfrm>
                <a:off x="3518325" y="4986675"/>
                <a:ext cx="572325" cy="204075"/>
              </a:xfrm>
              <a:custGeom>
                <a:avLst/>
                <a:gdLst/>
                <a:ahLst/>
                <a:cxnLst/>
                <a:rect l="l" t="t" r="r" b="b"/>
                <a:pathLst>
                  <a:path w="22893" h="8163" extrusionOk="0">
                    <a:moveTo>
                      <a:pt x="4069" y="1"/>
                    </a:moveTo>
                    <a:cubicBezTo>
                      <a:pt x="1814" y="1"/>
                      <a:pt x="1" y="1839"/>
                      <a:pt x="1" y="4094"/>
                    </a:cubicBezTo>
                    <a:cubicBezTo>
                      <a:pt x="1" y="6349"/>
                      <a:pt x="1814" y="8162"/>
                      <a:pt x="4069" y="8162"/>
                    </a:cubicBezTo>
                    <a:lnTo>
                      <a:pt x="18824" y="8162"/>
                    </a:lnTo>
                    <a:cubicBezTo>
                      <a:pt x="21078" y="8162"/>
                      <a:pt x="22892" y="6349"/>
                      <a:pt x="22892" y="4094"/>
                    </a:cubicBezTo>
                    <a:cubicBezTo>
                      <a:pt x="22892" y="1839"/>
                      <a:pt x="21078" y="1"/>
                      <a:pt x="18824"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08;p34"/>
              <p:cNvSpPr/>
              <p:nvPr/>
            </p:nvSpPr>
            <p:spPr>
              <a:xfrm>
                <a:off x="2215075" y="2983700"/>
                <a:ext cx="3179425" cy="1145350"/>
              </a:xfrm>
              <a:custGeom>
                <a:avLst/>
                <a:gdLst/>
                <a:ahLst/>
                <a:cxnLst/>
                <a:rect l="l" t="t" r="r" b="b"/>
                <a:pathLst>
                  <a:path w="127177" h="45814" extrusionOk="0">
                    <a:moveTo>
                      <a:pt x="24387" y="8947"/>
                    </a:moveTo>
                    <a:lnTo>
                      <a:pt x="26936" y="16838"/>
                    </a:lnTo>
                    <a:cubicBezTo>
                      <a:pt x="27475" y="18529"/>
                      <a:pt x="29044" y="19681"/>
                      <a:pt x="30808" y="19681"/>
                    </a:cubicBezTo>
                    <a:lnTo>
                      <a:pt x="39190" y="19681"/>
                    </a:lnTo>
                    <a:lnTo>
                      <a:pt x="32401" y="24583"/>
                    </a:lnTo>
                    <a:cubicBezTo>
                      <a:pt x="30980" y="25612"/>
                      <a:pt x="30367" y="27475"/>
                      <a:pt x="30931" y="29166"/>
                    </a:cubicBezTo>
                    <a:lnTo>
                      <a:pt x="33504" y="37058"/>
                    </a:lnTo>
                    <a:lnTo>
                      <a:pt x="26789" y="32156"/>
                    </a:lnTo>
                    <a:cubicBezTo>
                      <a:pt x="26078" y="31642"/>
                      <a:pt x="25220" y="31372"/>
                      <a:pt x="24387" y="31372"/>
                    </a:cubicBezTo>
                    <a:cubicBezTo>
                      <a:pt x="23529" y="31372"/>
                      <a:pt x="22696" y="31642"/>
                      <a:pt x="21961" y="32156"/>
                    </a:cubicBezTo>
                    <a:lnTo>
                      <a:pt x="15245" y="37058"/>
                    </a:lnTo>
                    <a:lnTo>
                      <a:pt x="17843" y="29166"/>
                    </a:lnTo>
                    <a:cubicBezTo>
                      <a:pt x="18382" y="27475"/>
                      <a:pt x="17794" y="25612"/>
                      <a:pt x="16348" y="24583"/>
                    </a:cubicBezTo>
                    <a:lnTo>
                      <a:pt x="9559" y="19681"/>
                    </a:lnTo>
                    <a:lnTo>
                      <a:pt x="17941" y="19681"/>
                    </a:lnTo>
                    <a:cubicBezTo>
                      <a:pt x="19706" y="19681"/>
                      <a:pt x="21274" y="18529"/>
                      <a:pt x="21813" y="16838"/>
                    </a:cubicBezTo>
                    <a:lnTo>
                      <a:pt x="24387" y="8947"/>
                    </a:lnTo>
                    <a:close/>
                    <a:moveTo>
                      <a:pt x="63601" y="8947"/>
                    </a:moveTo>
                    <a:lnTo>
                      <a:pt x="66150" y="16838"/>
                    </a:lnTo>
                    <a:cubicBezTo>
                      <a:pt x="66689" y="18529"/>
                      <a:pt x="68258" y="19681"/>
                      <a:pt x="70022" y="19681"/>
                    </a:cubicBezTo>
                    <a:lnTo>
                      <a:pt x="78404" y="19681"/>
                    </a:lnTo>
                    <a:lnTo>
                      <a:pt x="71615" y="24583"/>
                    </a:lnTo>
                    <a:cubicBezTo>
                      <a:pt x="70194" y="25612"/>
                      <a:pt x="69581" y="27475"/>
                      <a:pt x="70145" y="29166"/>
                    </a:cubicBezTo>
                    <a:lnTo>
                      <a:pt x="72718" y="37058"/>
                    </a:lnTo>
                    <a:lnTo>
                      <a:pt x="66003" y="32156"/>
                    </a:lnTo>
                    <a:cubicBezTo>
                      <a:pt x="65292" y="31642"/>
                      <a:pt x="64434" y="31372"/>
                      <a:pt x="63601" y="31372"/>
                    </a:cubicBezTo>
                    <a:cubicBezTo>
                      <a:pt x="62743" y="31372"/>
                      <a:pt x="61910" y="31642"/>
                      <a:pt x="61175" y="32156"/>
                    </a:cubicBezTo>
                    <a:lnTo>
                      <a:pt x="54459" y="37058"/>
                    </a:lnTo>
                    <a:lnTo>
                      <a:pt x="57057" y="29166"/>
                    </a:lnTo>
                    <a:cubicBezTo>
                      <a:pt x="57596" y="27475"/>
                      <a:pt x="57008" y="25612"/>
                      <a:pt x="55562" y="24583"/>
                    </a:cubicBezTo>
                    <a:lnTo>
                      <a:pt x="48773" y="19681"/>
                    </a:lnTo>
                    <a:lnTo>
                      <a:pt x="57155" y="19681"/>
                    </a:lnTo>
                    <a:cubicBezTo>
                      <a:pt x="58920" y="19681"/>
                      <a:pt x="60488" y="18529"/>
                      <a:pt x="61028" y="16838"/>
                    </a:cubicBezTo>
                    <a:lnTo>
                      <a:pt x="63601" y="8947"/>
                    </a:lnTo>
                    <a:close/>
                    <a:moveTo>
                      <a:pt x="102815" y="8947"/>
                    </a:moveTo>
                    <a:lnTo>
                      <a:pt x="105364" y="16838"/>
                    </a:lnTo>
                    <a:cubicBezTo>
                      <a:pt x="105903" y="18529"/>
                      <a:pt x="107472" y="19681"/>
                      <a:pt x="109236" y="19681"/>
                    </a:cubicBezTo>
                    <a:lnTo>
                      <a:pt x="117618" y="19681"/>
                    </a:lnTo>
                    <a:lnTo>
                      <a:pt x="110829" y="24583"/>
                    </a:lnTo>
                    <a:cubicBezTo>
                      <a:pt x="109408" y="25612"/>
                      <a:pt x="108795" y="27475"/>
                      <a:pt x="109359" y="29166"/>
                    </a:cubicBezTo>
                    <a:lnTo>
                      <a:pt x="111932" y="37058"/>
                    </a:lnTo>
                    <a:lnTo>
                      <a:pt x="105217" y="32156"/>
                    </a:lnTo>
                    <a:cubicBezTo>
                      <a:pt x="104506" y="31642"/>
                      <a:pt x="103648" y="31372"/>
                      <a:pt x="102815" y="31372"/>
                    </a:cubicBezTo>
                    <a:cubicBezTo>
                      <a:pt x="101957" y="31372"/>
                      <a:pt x="101124" y="31642"/>
                      <a:pt x="100389" y="32156"/>
                    </a:cubicBezTo>
                    <a:lnTo>
                      <a:pt x="93673" y="37058"/>
                    </a:lnTo>
                    <a:lnTo>
                      <a:pt x="96271" y="29166"/>
                    </a:lnTo>
                    <a:cubicBezTo>
                      <a:pt x="96810" y="27475"/>
                      <a:pt x="96222" y="25612"/>
                      <a:pt x="94776" y="24583"/>
                    </a:cubicBezTo>
                    <a:lnTo>
                      <a:pt x="87987" y="19681"/>
                    </a:lnTo>
                    <a:lnTo>
                      <a:pt x="96369" y="19681"/>
                    </a:lnTo>
                    <a:cubicBezTo>
                      <a:pt x="98134" y="19681"/>
                      <a:pt x="99702" y="18529"/>
                      <a:pt x="100242" y="16838"/>
                    </a:cubicBezTo>
                    <a:lnTo>
                      <a:pt x="102815" y="8947"/>
                    </a:lnTo>
                    <a:close/>
                    <a:moveTo>
                      <a:pt x="24387" y="1"/>
                    </a:moveTo>
                    <a:cubicBezTo>
                      <a:pt x="20907" y="1"/>
                      <a:pt x="17990" y="2133"/>
                      <a:pt x="16936" y="5442"/>
                    </a:cubicBezTo>
                    <a:lnTo>
                      <a:pt x="14976" y="11495"/>
                    </a:lnTo>
                    <a:lnTo>
                      <a:pt x="8530" y="11495"/>
                    </a:lnTo>
                    <a:cubicBezTo>
                      <a:pt x="5074" y="11495"/>
                      <a:pt x="2133" y="13628"/>
                      <a:pt x="1079" y="16912"/>
                    </a:cubicBezTo>
                    <a:cubicBezTo>
                      <a:pt x="1" y="20221"/>
                      <a:pt x="1128" y="23652"/>
                      <a:pt x="3947" y="25686"/>
                    </a:cubicBezTo>
                    <a:lnTo>
                      <a:pt x="9142" y="29460"/>
                    </a:lnTo>
                    <a:lnTo>
                      <a:pt x="7157" y="35514"/>
                    </a:lnTo>
                    <a:cubicBezTo>
                      <a:pt x="6079" y="38823"/>
                      <a:pt x="7206" y="42254"/>
                      <a:pt x="10000" y="44288"/>
                    </a:cubicBezTo>
                    <a:cubicBezTo>
                      <a:pt x="11397" y="45305"/>
                      <a:pt x="13003" y="45814"/>
                      <a:pt x="14608" y="45814"/>
                    </a:cubicBezTo>
                    <a:cubicBezTo>
                      <a:pt x="16213" y="45814"/>
                      <a:pt x="17819" y="45305"/>
                      <a:pt x="19216" y="44288"/>
                    </a:cubicBezTo>
                    <a:lnTo>
                      <a:pt x="24387" y="40514"/>
                    </a:lnTo>
                    <a:lnTo>
                      <a:pt x="29534" y="44288"/>
                    </a:lnTo>
                    <a:cubicBezTo>
                      <a:pt x="30931" y="45293"/>
                      <a:pt x="32548" y="45808"/>
                      <a:pt x="34141" y="45808"/>
                    </a:cubicBezTo>
                    <a:cubicBezTo>
                      <a:pt x="35759" y="45808"/>
                      <a:pt x="37352" y="45318"/>
                      <a:pt x="38749" y="44288"/>
                    </a:cubicBezTo>
                    <a:cubicBezTo>
                      <a:pt x="41568" y="42254"/>
                      <a:pt x="42670" y="38823"/>
                      <a:pt x="41592" y="35514"/>
                    </a:cubicBezTo>
                    <a:lnTo>
                      <a:pt x="39607" y="29460"/>
                    </a:lnTo>
                    <a:lnTo>
                      <a:pt x="43994" y="26274"/>
                    </a:lnTo>
                    <a:lnTo>
                      <a:pt x="48356" y="29460"/>
                    </a:lnTo>
                    <a:lnTo>
                      <a:pt x="46371" y="35514"/>
                    </a:lnTo>
                    <a:cubicBezTo>
                      <a:pt x="45293" y="38823"/>
                      <a:pt x="46420" y="42254"/>
                      <a:pt x="49214" y="44288"/>
                    </a:cubicBezTo>
                    <a:cubicBezTo>
                      <a:pt x="50611" y="45305"/>
                      <a:pt x="52217" y="45814"/>
                      <a:pt x="53822" y="45814"/>
                    </a:cubicBezTo>
                    <a:cubicBezTo>
                      <a:pt x="55427" y="45814"/>
                      <a:pt x="57033" y="45305"/>
                      <a:pt x="58430" y="44288"/>
                    </a:cubicBezTo>
                    <a:lnTo>
                      <a:pt x="63601" y="40514"/>
                    </a:lnTo>
                    <a:lnTo>
                      <a:pt x="68748" y="44288"/>
                    </a:lnTo>
                    <a:cubicBezTo>
                      <a:pt x="70145" y="45293"/>
                      <a:pt x="71762" y="45808"/>
                      <a:pt x="73355" y="45808"/>
                    </a:cubicBezTo>
                    <a:cubicBezTo>
                      <a:pt x="74973" y="45808"/>
                      <a:pt x="76566" y="45318"/>
                      <a:pt x="77963" y="44288"/>
                    </a:cubicBezTo>
                    <a:cubicBezTo>
                      <a:pt x="80782" y="42254"/>
                      <a:pt x="81884" y="38823"/>
                      <a:pt x="80806" y="35514"/>
                    </a:cubicBezTo>
                    <a:lnTo>
                      <a:pt x="78821" y="29460"/>
                    </a:lnTo>
                    <a:lnTo>
                      <a:pt x="83208" y="26274"/>
                    </a:lnTo>
                    <a:lnTo>
                      <a:pt x="87571" y="29460"/>
                    </a:lnTo>
                    <a:lnTo>
                      <a:pt x="85585" y="35514"/>
                    </a:lnTo>
                    <a:cubicBezTo>
                      <a:pt x="84507" y="38823"/>
                      <a:pt x="85634" y="42254"/>
                      <a:pt x="88428" y="44288"/>
                    </a:cubicBezTo>
                    <a:cubicBezTo>
                      <a:pt x="89825" y="45305"/>
                      <a:pt x="91431" y="45814"/>
                      <a:pt x="93036" y="45814"/>
                    </a:cubicBezTo>
                    <a:cubicBezTo>
                      <a:pt x="94641" y="45814"/>
                      <a:pt x="96247" y="45305"/>
                      <a:pt x="97644" y="44288"/>
                    </a:cubicBezTo>
                    <a:lnTo>
                      <a:pt x="102815" y="40514"/>
                    </a:lnTo>
                    <a:lnTo>
                      <a:pt x="107962" y="44288"/>
                    </a:lnTo>
                    <a:cubicBezTo>
                      <a:pt x="109359" y="45293"/>
                      <a:pt x="110976" y="45808"/>
                      <a:pt x="112569" y="45808"/>
                    </a:cubicBezTo>
                    <a:cubicBezTo>
                      <a:pt x="114187" y="45808"/>
                      <a:pt x="115780" y="45318"/>
                      <a:pt x="117177" y="44288"/>
                    </a:cubicBezTo>
                    <a:cubicBezTo>
                      <a:pt x="119996" y="42254"/>
                      <a:pt x="121099" y="38823"/>
                      <a:pt x="120020" y="35514"/>
                    </a:cubicBezTo>
                    <a:lnTo>
                      <a:pt x="118035" y="29460"/>
                    </a:lnTo>
                    <a:lnTo>
                      <a:pt x="123255" y="25686"/>
                    </a:lnTo>
                    <a:cubicBezTo>
                      <a:pt x="126049" y="23652"/>
                      <a:pt x="127177" y="20221"/>
                      <a:pt x="126123" y="16912"/>
                    </a:cubicBezTo>
                    <a:cubicBezTo>
                      <a:pt x="125044" y="13628"/>
                      <a:pt x="122128" y="11495"/>
                      <a:pt x="118648" y="11495"/>
                    </a:cubicBezTo>
                    <a:lnTo>
                      <a:pt x="112226" y="11495"/>
                    </a:lnTo>
                    <a:lnTo>
                      <a:pt x="110266" y="5442"/>
                    </a:lnTo>
                    <a:cubicBezTo>
                      <a:pt x="109187" y="2133"/>
                      <a:pt x="106271" y="1"/>
                      <a:pt x="102815" y="1"/>
                    </a:cubicBezTo>
                    <a:cubicBezTo>
                      <a:pt x="99335" y="1"/>
                      <a:pt x="96418" y="2133"/>
                      <a:pt x="95364" y="5442"/>
                    </a:cubicBezTo>
                    <a:lnTo>
                      <a:pt x="93404" y="11495"/>
                    </a:lnTo>
                    <a:lnTo>
                      <a:pt x="86958" y="11495"/>
                    </a:lnTo>
                    <a:cubicBezTo>
                      <a:pt x="85585" y="11495"/>
                      <a:pt x="84311" y="11839"/>
                      <a:pt x="83208" y="12427"/>
                    </a:cubicBezTo>
                    <a:cubicBezTo>
                      <a:pt x="82081" y="11839"/>
                      <a:pt x="80806" y="11495"/>
                      <a:pt x="79434" y="11495"/>
                    </a:cubicBezTo>
                    <a:lnTo>
                      <a:pt x="73012" y="11495"/>
                    </a:lnTo>
                    <a:lnTo>
                      <a:pt x="71052" y="5442"/>
                    </a:lnTo>
                    <a:cubicBezTo>
                      <a:pt x="69973" y="2133"/>
                      <a:pt x="67057" y="1"/>
                      <a:pt x="63601" y="1"/>
                    </a:cubicBezTo>
                    <a:cubicBezTo>
                      <a:pt x="60121" y="1"/>
                      <a:pt x="57204" y="2133"/>
                      <a:pt x="56150" y="5442"/>
                    </a:cubicBezTo>
                    <a:lnTo>
                      <a:pt x="54190" y="11495"/>
                    </a:lnTo>
                    <a:lnTo>
                      <a:pt x="47744" y="11495"/>
                    </a:lnTo>
                    <a:cubicBezTo>
                      <a:pt x="46371" y="11495"/>
                      <a:pt x="45097" y="11839"/>
                      <a:pt x="43994" y="12427"/>
                    </a:cubicBezTo>
                    <a:cubicBezTo>
                      <a:pt x="42867" y="11839"/>
                      <a:pt x="41592" y="11495"/>
                      <a:pt x="40220" y="11495"/>
                    </a:cubicBezTo>
                    <a:lnTo>
                      <a:pt x="33798" y="11495"/>
                    </a:lnTo>
                    <a:lnTo>
                      <a:pt x="31838" y="5442"/>
                    </a:lnTo>
                    <a:cubicBezTo>
                      <a:pt x="30759" y="2133"/>
                      <a:pt x="27843" y="1"/>
                      <a:pt x="24387"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09;p34"/>
              <p:cNvSpPr/>
              <p:nvPr/>
            </p:nvSpPr>
            <p:spPr>
              <a:xfrm>
                <a:off x="2906225" y="903525"/>
                <a:ext cx="1797125" cy="1797125"/>
              </a:xfrm>
              <a:custGeom>
                <a:avLst/>
                <a:gdLst/>
                <a:ahLst/>
                <a:cxnLst/>
                <a:rect l="l" t="t" r="r" b="b"/>
                <a:pathLst>
                  <a:path w="71885" h="71885" extrusionOk="0">
                    <a:moveTo>
                      <a:pt x="35955" y="8162"/>
                    </a:moveTo>
                    <a:cubicBezTo>
                      <a:pt x="51273" y="8162"/>
                      <a:pt x="63723" y="20637"/>
                      <a:pt x="63723" y="35955"/>
                    </a:cubicBezTo>
                    <a:cubicBezTo>
                      <a:pt x="63723" y="51273"/>
                      <a:pt x="51273" y="63723"/>
                      <a:pt x="35955" y="63723"/>
                    </a:cubicBezTo>
                    <a:cubicBezTo>
                      <a:pt x="20637" y="63723"/>
                      <a:pt x="8162" y="51273"/>
                      <a:pt x="8162" y="35955"/>
                    </a:cubicBezTo>
                    <a:cubicBezTo>
                      <a:pt x="8162" y="20637"/>
                      <a:pt x="20637" y="8162"/>
                      <a:pt x="35955" y="8162"/>
                    </a:cubicBezTo>
                    <a:close/>
                    <a:moveTo>
                      <a:pt x="35955" y="1"/>
                    </a:moveTo>
                    <a:cubicBezTo>
                      <a:pt x="16127" y="1"/>
                      <a:pt x="1" y="16127"/>
                      <a:pt x="1" y="35955"/>
                    </a:cubicBezTo>
                    <a:cubicBezTo>
                      <a:pt x="1" y="55782"/>
                      <a:pt x="16127" y="71885"/>
                      <a:pt x="35955" y="71885"/>
                    </a:cubicBezTo>
                    <a:cubicBezTo>
                      <a:pt x="55758" y="71885"/>
                      <a:pt x="71885" y="55782"/>
                      <a:pt x="71885" y="35955"/>
                    </a:cubicBezTo>
                    <a:cubicBezTo>
                      <a:pt x="71885" y="16127"/>
                      <a:pt x="55758" y="1"/>
                      <a:pt x="35955"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0;p34"/>
              <p:cNvSpPr/>
              <p:nvPr/>
            </p:nvSpPr>
            <p:spPr>
              <a:xfrm>
                <a:off x="3376175" y="1467375"/>
                <a:ext cx="857850" cy="613825"/>
              </a:xfrm>
              <a:custGeom>
                <a:avLst/>
                <a:gdLst/>
                <a:ahLst/>
                <a:cxnLst/>
                <a:rect l="l" t="t" r="r" b="b"/>
                <a:pathLst>
                  <a:path w="34314" h="24553" extrusionOk="0">
                    <a:moveTo>
                      <a:pt x="29816" y="1"/>
                    </a:moveTo>
                    <a:cubicBezTo>
                      <a:pt x="28774" y="1"/>
                      <a:pt x="27732" y="399"/>
                      <a:pt x="26936" y="1196"/>
                    </a:cubicBezTo>
                    <a:lnTo>
                      <a:pt x="13432" y="14700"/>
                    </a:lnTo>
                    <a:lnTo>
                      <a:pt x="7378" y="8622"/>
                    </a:lnTo>
                    <a:cubicBezTo>
                      <a:pt x="6581" y="7825"/>
                      <a:pt x="5534" y="7427"/>
                      <a:pt x="4486" y="7427"/>
                    </a:cubicBezTo>
                    <a:cubicBezTo>
                      <a:pt x="3438" y="7427"/>
                      <a:pt x="2390" y="7825"/>
                      <a:pt x="1594" y="8622"/>
                    </a:cubicBezTo>
                    <a:cubicBezTo>
                      <a:pt x="1" y="10215"/>
                      <a:pt x="1" y="12813"/>
                      <a:pt x="1594" y="14406"/>
                    </a:cubicBezTo>
                    <a:lnTo>
                      <a:pt x="10564" y="23351"/>
                    </a:lnTo>
                    <a:cubicBezTo>
                      <a:pt x="11348" y="24160"/>
                      <a:pt x="12402" y="24552"/>
                      <a:pt x="13432" y="24552"/>
                    </a:cubicBezTo>
                    <a:cubicBezTo>
                      <a:pt x="14485" y="24552"/>
                      <a:pt x="15539" y="24160"/>
                      <a:pt x="16324" y="23351"/>
                    </a:cubicBezTo>
                    <a:lnTo>
                      <a:pt x="32695" y="6980"/>
                    </a:lnTo>
                    <a:cubicBezTo>
                      <a:pt x="34313" y="5387"/>
                      <a:pt x="34313" y="2813"/>
                      <a:pt x="32695" y="1196"/>
                    </a:cubicBezTo>
                    <a:cubicBezTo>
                      <a:pt x="31899" y="399"/>
                      <a:pt x="30857" y="1"/>
                      <a:pt x="29816"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1" name="Google Shape;211;p34"/>
            <p:cNvSpPr/>
            <p:nvPr/>
          </p:nvSpPr>
          <p:spPr>
            <a:xfrm>
              <a:off x="5028875" y="981159"/>
              <a:ext cx="741300" cy="7413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12" name="Google Shape;212;p34"/>
            <p:cNvGrpSpPr/>
            <p:nvPr/>
          </p:nvGrpSpPr>
          <p:grpSpPr>
            <a:xfrm>
              <a:off x="5202185" y="1148285"/>
              <a:ext cx="384680" cy="407027"/>
              <a:chOff x="1343800" y="228000"/>
              <a:chExt cx="4931800" cy="5218300"/>
            </a:xfrm>
          </p:grpSpPr>
          <p:sp>
            <p:nvSpPr>
              <p:cNvPr id="213" name="Google Shape;213;p34"/>
              <p:cNvSpPr/>
              <p:nvPr/>
            </p:nvSpPr>
            <p:spPr>
              <a:xfrm>
                <a:off x="1799650" y="228000"/>
                <a:ext cx="4020075" cy="5218300"/>
              </a:xfrm>
              <a:custGeom>
                <a:avLst/>
                <a:gdLst/>
                <a:ahLst/>
                <a:cxnLst/>
                <a:rect l="l" t="t" r="r" b="b"/>
                <a:pathLst>
                  <a:path w="160803" h="208732" extrusionOk="0">
                    <a:moveTo>
                      <a:pt x="80389" y="8156"/>
                    </a:moveTo>
                    <a:cubicBezTo>
                      <a:pt x="84305" y="8156"/>
                      <a:pt x="88220" y="9633"/>
                      <a:pt x="91271" y="12586"/>
                    </a:cubicBezTo>
                    <a:cubicBezTo>
                      <a:pt x="95769" y="16939"/>
                      <a:pt x="101653" y="19293"/>
                      <a:pt x="107794" y="19293"/>
                    </a:cubicBezTo>
                    <a:cubicBezTo>
                      <a:pt x="108914" y="19293"/>
                      <a:pt x="110042" y="19215"/>
                      <a:pt x="111173" y="19056"/>
                    </a:cubicBezTo>
                    <a:cubicBezTo>
                      <a:pt x="111931" y="18948"/>
                      <a:pt x="112685" y="18895"/>
                      <a:pt x="113428" y="18895"/>
                    </a:cubicBezTo>
                    <a:cubicBezTo>
                      <a:pt x="120922" y="18895"/>
                      <a:pt x="127432" y="24247"/>
                      <a:pt x="128770" y="31850"/>
                    </a:cubicBezTo>
                    <a:cubicBezTo>
                      <a:pt x="130069" y="39129"/>
                      <a:pt x="134529" y="45305"/>
                      <a:pt x="141073" y="48761"/>
                    </a:cubicBezTo>
                    <a:cubicBezTo>
                      <a:pt x="148573" y="52756"/>
                      <a:pt x="151538" y="61848"/>
                      <a:pt x="147789" y="69471"/>
                    </a:cubicBezTo>
                    <a:cubicBezTo>
                      <a:pt x="144553" y="76113"/>
                      <a:pt x="144553" y="83735"/>
                      <a:pt x="147789" y="90377"/>
                    </a:cubicBezTo>
                    <a:cubicBezTo>
                      <a:pt x="151538" y="98023"/>
                      <a:pt x="148573" y="107116"/>
                      <a:pt x="141073" y="111087"/>
                    </a:cubicBezTo>
                    <a:cubicBezTo>
                      <a:pt x="134529" y="114542"/>
                      <a:pt x="130069" y="120719"/>
                      <a:pt x="128770" y="127998"/>
                    </a:cubicBezTo>
                    <a:cubicBezTo>
                      <a:pt x="127455" y="135621"/>
                      <a:pt x="120930" y="140953"/>
                      <a:pt x="113436" y="140953"/>
                    </a:cubicBezTo>
                    <a:cubicBezTo>
                      <a:pt x="112690" y="140953"/>
                      <a:pt x="111934" y="140900"/>
                      <a:pt x="111173" y="140791"/>
                    </a:cubicBezTo>
                    <a:cubicBezTo>
                      <a:pt x="110042" y="140632"/>
                      <a:pt x="108914" y="140554"/>
                      <a:pt x="107794" y="140554"/>
                    </a:cubicBezTo>
                    <a:cubicBezTo>
                      <a:pt x="101653" y="140554"/>
                      <a:pt x="95769" y="142909"/>
                      <a:pt x="91271" y="147262"/>
                    </a:cubicBezTo>
                    <a:cubicBezTo>
                      <a:pt x="88220" y="150215"/>
                      <a:pt x="84305" y="151692"/>
                      <a:pt x="80389" y="151692"/>
                    </a:cubicBezTo>
                    <a:cubicBezTo>
                      <a:pt x="76474" y="151692"/>
                      <a:pt x="72559" y="150215"/>
                      <a:pt x="69508" y="147262"/>
                    </a:cubicBezTo>
                    <a:cubicBezTo>
                      <a:pt x="65022" y="142924"/>
                      <a:pt x="59140" y="140571"/>
                      <a:pt x="53013" y="140571"/>
                    </a:cubicBezTo>
                    <a:cubicBezTo>
                      <a:pt x="51886" y="140571"/>
                      <a:pt x="50758" y="140644"/>
                      <a:pt x="49631" y="140791"/>
                    </a:cubicBezTo>
                    <a:cubicBezTo>
                      <a:pt x="48870" y="140900"/>
                      <a:pt x="48114" y="140953"/>
                      <a:pt x="47367" y="140953"/>
                    </a:cubicBezTo>
                    <a:cubicBezTo>
                      <a:pt x="39873" y="140953"/>
                      <a:pt x="33347" y="135621"/>
                      <a:pt x="32009" y="127998"/>
                    </a:cubicBezTo>
                    <a:cubicBezTo>
                      <a:pt x="30735" y="120719"/>
                      <a:pt x="26250" y="114542"/>
                      <a:pt x="19730" y="111087"/>
                    </a:cubicBezTo>
                    <a:cubicBezTo>
                      <a:pt x="12206" y="107116"/>
                      <a:pt x="9265" y="98023"/>
                      <a:pt x="12990" y="90377"/>
                    </a:cubicBezTo>
                    <a:cubicBezTo>
                      <a:pt x="16250" y="83735"/>
                      <a:pt x="16250" y="76113"/>
                      <a:pt x="12990" y="69471"/>
                    </a:cubicBezTo>
                    <a:cubicBezTo>
                      <a:pt x="9265" y="61848"/>
                      <a:pt x="12206" y="52756"/>
                      <a:pt x="19730" y="48761"/>
                    </a:cubicBezTo>
                    <a:cubicBezTo>
                      <a:pt x="26250" y="45305"/>
                      <a:pt x="30735" y="39129"/>
                      <a:pt x="32009" y="31850"/>
                    </a:cubicBezTo>
                    <a:cubicBezTo>
                      <a:pt x="33347" y="24247"/>
                      <a:pt x="39857" y="18895"/>
                      <a:pt x="47369" y="18895"/>
                    </a:cubicBezTo>
                    <a:cubicBezTo>
                      <a:pt x="48115" y="18895"/>
                      <a:pt x="48870" y="18948"/>
                      <a:pt x="49631" y="19056"/>
                    </a:cubicBezTo>
                    <a:cubicBezTo>
                      <a:pt x="50761" y="19215"/>
                      <a:pt x="51889" y="19293"/>
                      <a:pt x="53008" y="19293"/>
                    </a:cubicBezTo>
                    <a:cubicBezTo>
                      <a:pt x="59144" y="19293"/>
                      <a:pt x="65010" y="16939"/>
                      <a:pt x="69508" y="12586"/>
                    </a:cubicBezTo>
                    <a:cubicBezTo>
                      <a:pt x="72559" y="9633"/>
                      <a:pt x="76474" y="8156"/>
                      <a:pt x="80389" y="8156"/>
                    </a:cubicBezTo>
                    <a:close/>
                    <a:moveTo>
                      <a:pt x="55121" y="148855"/>
                    </a:moveTo>
                    <a:cubicBezTo>
                      <a:pt x="58381" y="149296"/>
                      <a:pt x="61420" y="150766"/>
                      <a:pt x="63846" y="153119"/>
                    </a:cubicBezTo>
                    <a:cubicBezTo>
                      <a:pt x="67424" y="156575"/>
                      <a:pt x="71787" y="158707"/>
                      <a:pt x="76321" y="159491"/>
                    </a:cubicBezTo>
                    <a:lnTo>
                      <a:pt x="76321" y="180250"/>
                    </a:lnTo>
                    <a:lnTo>
                      <a:pt x="55121" y="196426"/>
                    </a:lnTo>
                    <a:lnTo>
                      <a:pt x="55121" y="148855"/>
                    </a:lnTo>
                    <a:close/>
                    <a:moveTo>
                      <a:pt x="105658" y="148855"/>
                    </a:moveTo>
                    <a:lnTo>
                      <a:pt x="105658" y="196426"/>
                    </a:lnTo>
                    <a:lnTo>
                      <a:pt x="84482" y="180250"/>
                    </a:lnTo>
                    <a:lnTo>
                      <a:pt x="84482" y="159491"/>
                    </a:lnTo>
                    <a:cubicBezTo>
                      <a:pt x="89017" y="158707"/>
                      <a:pt x="93379" y="156575"/>
                      <a:pt x="96957" y="153119"/>
                    </a:cubicBezTo>
                    <a:cubicBezTo>
                      <a:pt x="99384" y="150766"/>
                      <a:pt x="102423" y="149296"/>
                      <a:pt x="105658" y="148855"/>
                    </a:cubicBezTo>
                    <a:close/>
                    <a:moveTo>
                      <a:pt x="80402" y="1"/>
                    </a:moveTo>
                    <a:cubicBezTo>
                      <a:pt x="74446" y="1"/>
                      <a:pt x="68490" y="2243"/>
                      <a:pt x="63846" y="6728"/>
                    </a:cubicBezTo>
                    <a:cubicBezTo>
                      <a:pt x="60874" y="9597"/>
                      <a:pt x="57002" y="11143"/>
                      <a:pt x="52950" y="11143"/>
                    </a:cubicBezTo>
                    <a:cubicBezTo>
                      <a:pt x="52224" y="11143"/>
                      <a:pt x="51492" y="11093"/>
                      <a:pt x="50758" y="10993"/>
                    </a:cubicBezTo>
                    <a:cubicBezTo>
                      <a:pt x="49608" y="10829"/>
                      <a:pt x="48466" y="10750"/>
                      <a:pt x="47338" y="10750"/>
                    </a:cubicBezTo>
                    <a:cubicBezTo>
                      <a:pt x="35943" y="10750"/>
                      <a:pt x="26000" y="18856"/>
                      <a:pt x="23970" y="30453"/>
                    </a:cubicBezTo>
                    <a:cubicBezTo>
                      <a:pt x="23137" y="35232"/>
                      <a:pt x="20196" y="39276"/>
                      <a:pt x="15907" y="41555"/>
                    </a:cubicBezTo>
                    <a:cubicBezTo>
                      <a:pt x="4486" y="47609"/>
                      <a:pt x="1" y="61456"/>
                      <a:pt x="5662" y="73049"/>
                    </a:cubicBezTo>
                    <a:cubicBezTo>
                      <a:pt x="7795" y="77412"/>
                      <a:pt x="7795" y="82436"/>
                      <a:pt x="5662" y="86798"/>
                    </a:cubicBezTo>
                    <a:cubicBezTo>
                      <a:pt x="1" y="98416"/>
                      <a:pt x="4486" y="112239"/>
                      <a:pt x="15907" y="118292"/>
                    </a:cubicBezTo>
                    <a:cubicBezTo>
                      <a:pt x="20196" y="120572"/>
                      <a:pt x="23137" y="124615"/>
                      <a:pt x="23970" y="129419"/>
                    </a:cubicBezTo>
                    <a:cubicBezTo>
                      <a:pt x="25980" y="140865"/>
                      <a:pt x="35735" y="148928"/>
                      <a:pt x="46960" y="149100"/>
                    </a:cubicBezTo>
                    <a:lnTo>
                      <a:pt x="46960" y="204661"/>
                    </a:lnTo>
                    <a:cubicBezTo>
                      <a:pt x="46960" y="206205"/>
                      <a:pt x="47842" y="207627"/>
                      <a:pt x="49239" y="208313"/>
                    </a:cubicBezTo>
                    <a:cubicBezTo>
                      <a:pt x="49811" y="208594"/>
                      <a:pt x="50424" y="208731"/>
                      <a:pt x="51035" y="208731"/>
                    </a:cubicBezTo>
                    <a:cubicBezTo>
                      <a:pt x="51915" y="208731"/>
                      <a:pt x="52790" y="208446"/>
                      <a:pt x="53528" y="207896"/>
                    </a:cubicBezTo>
                    <a:lnTo>
                      <a:pt x="80389" y="187407"/>
                    </a:lnTo>
                    <a:lnTo>
                      <a:pt x="107276" y="207896"/>
                    </a:lnTo>
                    <a:cubicBezTo>
                      <a:pt x="107986" y="208435"/>
                      <a:pt x="108869" y="208730"/>
                      <a:pt x="109751" y="208730"/>
                    </a:cubicBezTo>
                    <a:cubicBezTo>
                      <a:pt x="110364" y="208730"/>
                      <a:pt x="110976" y="208583"/>
                      <a:pt x="111540" y="208313"/>
                    </a:cubicBezTo>
                    <a:cubicBezTo>
                      <a:pt x="112937" y="207627"/>
                      <a:pt x="113819" y="206205"/>
                      <a:pt x="113819" y="204661"/>
                    </a:cubicBezTo>
                    <a:lnTo>
                      <a:pt x="113819" y="149100"/>
                    </a:lnTo>
                    <a:cubicBezTo>
                      <a:pt x="125069" y="148928"/>
                      <a:pt x="134799" y="140865"/>
                      <a:pt x="136809" y="129419"/>
                    </a:cubicBezTo>
                    <a:cubicBezTo>
                      <a:pt x="137642" y="124615"/>
                      <a:pt x="140608" y="120572"/>
                      <a:pt x="144897" y="118292"/>
                    </a:cubicBezTo>
                    <a:cubicBezTo>
                      <a:pt x="156293" y="112239"/>
                      <a:pt x="160803" y="98416"/>
                      <a:pt x="155117" y="86798"/>
                    </a:cubicBezTo>
                    <a:cubicBezTo>
                      <a:pt x="152984" y="82436"/>
                      <a:pt x="152984" y="77412"/>
                      <a:pt x="155117" y="73049"/>
                    </a:cubicBezTo>
                    <a:cubicBezTo>
                      <a:pt x="160803" y="61456"/>
                      <a:pt x="156293" y="47609"/>
                      <a:pt x="144897" y="41555"/>
                    </a:cubicBezTo>
                    <a:cubicBezTo>
                      <a:pt x="140608" y="39276"/>
                      <a:pt x="137642" y="35232"/>
                      <a:pt x="136809" y="30428"/>
                    </a:cubicBezTo>
                    <a:cubicBezTo>
                      <a:pt x="134779" y="18854"/>
                      <a:pt x="124857" y="10750"/>
                      <a:pt x="113447" y="10750"/>
                    </a:cubicBezTo>
                    <a:cubicBezTo>
                      <a:pt x="112317" y="10750"/>
                      <a:pt x="111173" y="10829"/>
                      <a:pt x="110021" y="10993"/>
                    </a:cubicBezTo>
                    <a:cubicBezTo>
                      <a:pt x="109291" y="11093"/>
                      <a:pt x="108562" y="11143"/>
                      <a:pt x="107837" y="11143"/>
                    </a:cubicBezTo>
                    <a:cubicBezTo>
                      <a:pt x="103795" y="11143"/>
                      <a:pt x="99909" y="9597"/>
                      <a:pt x="96957" y="6728"/>
                    </a:cubicBezTo>
                    <a:cubicBezTo>
                      <a:pt x="92313" y="2243"/>
                      <a:pt x="86357" y="1"/>
                      <a:pt x="80402"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14;p34"/>
              <p:cNvSpPr/>
              <p:nvPr/>
            </p:nvSpPr>
            <p:spPr>
              <a:xfrm>
                <a:off x="2325375" y="860050"/>
                <a:ext cx="2982125" cy="2731500"/>
              </a:xfrm>
              <a:custGeom>
                <a:avLst/>
                <a:gdLst/>
                <a:ahLst/>
                <a:cxnLst/>
                <a:rect l="l" t="t" r="r" b="b"/>
                <a:pathLst>
                  <a:path w="119285" h="109260" extrusionOk="0">
                    <a:moveTo>
                      <a:pt x="59345" y="0"/>
                    </a:moveTo>
                    <a:cubicBezTo>
                      <a:pt x="51165" y="0"/>
                      <a:pt x="42921" y="1836"/>
                      <a:pt x="35244" y="5612"/>
                    </a:cubicBezTo>
                    <a:cubicBezTo>
                      <a:pt x="33234" y="6592"/>
                      <a:pt x="32401" y="9043"/>
                      <a:pt x="33381" y="11077"/>
                    </a:cubicBezTo>
                    <a:cubicBezTo>
                      <a:pt x="34096" y="12508"/>
                      <a:pt x="35532" y="13342"/>
                      <a:pt x="37033" y="13342"/>
                    </a:cubicBezTo>
                    <a:cubicBezTo>
                      <a:pt x="37641" y="13342"/>
                      <a:pt x="38260" y="13205"/>
                      <a:pt x="38847" y="12916"/>
                    </a:cubicBezTo>
                    <a:cubicBezTo>
                      <a:pt x="45369" y="9708"/>
                      <a:pt x="52376" y="8148"/>
                      <a:pt x="59330" y="8148"/>
                    </a:cubicBezTo>
                    <a:cubicBezTo>
                      <a:pt x="71397" y="8148"/>
                      <a:pt x="83301" y="12847"/>
                      <a:pt x="92227" y="21788"/>
                    </a:cubicBezTo>
                    <a:cubicBezTo>
                      <a:pt x="110363" y="39900"/>
                      <a:pt x="110363" y="69384"/>
                      <a:pt x="92227" y="87520"/>
                    </a:cubicBezTo>
                    <a:cubicBezTo>
                      <a:pt x="83159" y="96564"/>
                      <a:pt x="71272" y="101098"/>
                      <a:pt x="59360" y="101098"/>
                    </a:cubicBezTo>
                    <a:cubicBezTo>
                      <a:pt x="47474" y="101098"/>
                      <a:pt x="35562" y="96564"/>
                      <a:pt x="26494" y="87520"/>
                    </a:cubicBezTo>
                    <a:cubicBezTo>
                      <a:pt x="12426" y="73428"/>
                      <a:pt x="8872" y="51983"/>
                      <a:pt x="17647" y="34116"/>
                    </a:cubicBezTo>
                    <a:cubicBezTo>
                      <a:pt x="18627" y="32106"/>
                      <a:pt x="17818" y="29655"/>
                      <a:pt x="15784" y="28675"/>
                    </a:cubicBezTo>
                    <a:cubicBezTo>
                      <a:pt x="15205" y="28385"/>
                      <a:pt x="14588" y="28248"/>
                      <a:pt x="13981" y="28248"/>
                    </a:cubicBezTo>
                    <a:cubicBezTo>
                      <a:pt x="12481" y="28248"/>
                      <a:pt x="11034" y="29082"/>
                      <a:pt x="10318" y="30513"/>
                    </a:cubicBezTo>
                    <a:cubicBezTo>
                      <a:pt x="0" y="51517"/>
                      <a:pt x="4191" y="76736"/>
                      <a:pt x="20735" y="93280"/>
                    </a:cubicBezTo>
                    <a:cubicBezTo>
                      <a:pt x="31396" y="103917"/>
                      <a:pt x="45366" y="109260"/>
                      <a:pt x="59360" y="109260"/>
                    </a:cubicBezTo>
                    <a:cubicBezTo>
                      <a:pt x="73355" y="109260"/>
                      <a:pt x="87350" y="103917"/>
                      <a:pt x="97986" y="93280"/>
                    </a:cubicBezTo>
                    <a:cubicBezTo>
                      <a:pt x="119284" y="71982"/>
                      <a:pt x="119284" y="37302"/>
                      <a:pt x="97986" y="16004"/>
                    </a:cubicBezTo>
                    <a:cubicBezTo>
                      <a:pt x="87496" y="5514"/>
                      <a:pt x="73518" y="0"/>
                      <a:pt x="59345"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15;p34"/>
              <p:cNvSpPr/>
              <p:nvPr/>
            </p:nvSpPr>
            <p:spPr>
              <a:xfrm>
                <a:off x="2863325" y="1268100"/>
                <a:ext cx="1895175" cy="1789775"/>
              </a:xfrm>
              <a:custGeom>
                <a:avLst/>
                <a:gdLst/>
                <a:ahLst/>
                <a:cxnLst/>
                <a:rect l="l" t="t" r="r" b="b"/>
                <a:pathLst>
                  <a:path w="75807" h="71591" extrusionOk="0">
                    <a:moveTo>
                      <a:pt x="37892" y="9951"/>
                    </a:moveTo>
                    <a:lnTo>
                      <a:pt x="43430" y="27058"/>
                    </a:lnTo>
                    <a:cubicBezTo>
                      <a:pt x="43970" y="28725"/>
                      <a:pt x="45538" y="29876"/>
                      <a:pt x="47303" y="29876"/>
                    </a:cubicBezTo>
                    <a:lnTo>
                      <a:pt x="65366" y="29876"/>
                    </a:lnTo>
                    <a:lnTo>
                      <a:pt x="50734" y="40440"/>
                    </a:lnTo>
                    <a:cubicBezTo>
                      <a:pt x="49288" y="41494"/>
                      <a:pt x="48700" y="43332"/>
                      <a:pt x="49239" y="45023"/>
                    </a:cubicBezTo>
                    <a:lnTo>
                      <a:pt x="54852" y="62130"/>
                    </a:lnTo>
                    <a:lnTo>
                      <a:pt x="40293" y="51518"/>
                    </a:lnTo>
                    <a:cubicBezTo>
                      <a:pt x="39583" y="50991"/>
                      <a:pt x="38743" y="50727"/>
                      <a:pt x="37901" y="50727"/>
                    </a:cubicBezTo>
                    <a:cubicBezTo>
                      <a:pt x="37058" y="50727"/>
                      <a:pt x="36213" y="50991"/>
                      <a:pt x="35490" y="51518"/>
                    </a:cubicBezTo>
                    <a:lnTo>
                      <a:pt x="20956" y="62130"/>
                    </a:lnTo>
                    <a:lnTo>
                      <a:pt x="26544" y="45023"/>
                    </a:lnTo>
                    <a:cubicBezTo>
                      <a:pt x="27108" y="43332"/>
                      <a:pt x="26495" y="41494"/>
                      <a:pt x="25073" y="40440"/>
                    </a:cubicBezTo>
                    <a:lnTo>
                      <a:pt x="10442" y="29876"/>
                    </a:lnTo>
                    <a:lnTo>
                      <a:pt x="28505" y="29876"/>
                    </a:lnTo>
                    <a:cubicBezTo>
                      <a:pt x="30269" y="29876"/>
                      <a:pt x="31838" y="28725"/>
                      <a:pt x="32377" y="27058"/>
                    </a:cubicBezTo>
                    <a:lnTo>
                      <a:pt x="37892" y="9951"/>
                    </a:lnTo>
                    <a:close/>
                    <a:moveTo>
                      <a:pt x="37892" y="0"/>
                    </a:moveTo>
                    <a:cubicBezTo>
                      <a:pt x="34705" y="0"/>
                      <a:pt x="31887" y="2059"/>
                      <a:pt x="30907" y="5098"/>
                    </a:cubicBezTo>
                    <a:lnTo>
                      <a:pt x="25539" y="21715"/>
                    </a:lnTo>
                    <a:lnTo>
                      <a:pt x="7991" y="21715"/>
                    </a:lnTo>
                    <a:cubicBezTo>
                      <a:pt x="4780" y="21715"/>
                      <a:pt x="1962" y="23774"/>
                      <a:pt x="981" y="26813"/>
                    </a:cubicBezTo>
                    <a:cubicBezTo>
                      <a:pt x="1" y="29852"/>
                      <a:pt x="1079" y="33161"/>
                      <a:pt x="3677" y="35023"/>
                    </a:cubicBezTo>
                    <a:lnTo>
                      <a:pt x="17892" y="45317"/>
                    </a:lnTo>
                    <a:lnTo>
                      <a:pt x="12427" y="61934"/>
                    </a:lnTo>
                    <a:cubicBezTo>
                      <a:pt x="11447" y="64973"/>
                      <a:pt x="12525" y="68306"/>
                      <a:pt x="15098" y="70169"/>
                    </a:cubicBezTo>
                    <a:cubicBezTo>
                      <a:pt x="16397" y="71112"/>
                      <a:pt x="17917" y="71584"/>
                      <a:pt x="19436" y="71584"/>
                    </a:cubicBezTo>
                    <a:cubicBezTo>
                      <a:pt x="20956" y="71584"/>
                      <a:pt x="22475" y="71112"/>
                      <a:pt x="23774" y="70169"/>
                    </a:cubicBezTo>
                    <a:lnTo>
                      <a:pt x="37892" y="59851"/>
                    </a:lnTo>
                    <a:lnTo>
                      <a:pt x="52033" y="70169"/>
                    </a:lnTo>
                    <a:cubicBezTo>
                      <a:pt x="53332" y="71125"/>
                      <a:pt x="54852" y="71590"/>
                      <a:pt x="56371" y="71590"/>
                    </a:cubicBezTo>
                    <a:cubicBezTo>
                      <a:pt x="57891" y="71590"/>
                      <a:pt x="59410" y="71125"/>
                      <a:pt x="60685" y="70169"/>
                    </a:cubicBezTo>
                    <a:cubicBezTo>
                      <a:pt x="63283" y="68306"/>
                      <a:pt x="64361" y="64998"/>
                      <a:pt x="63356" y="61934"/>
                    </a:cubicBezTo>
                    <a:lnTo>
                      <a:pt x="57915" y="45317"/>
                    </a:lnTo>
                    <a:lnTo>
                      <a:pt x="72130" y="35023"/>
                    </a:lnTo>
                    <a:cubicBezTo>
                      <a:pt x="74728" y="33161"/>
                      <a:pt x="75807" y="29852"/>
                      <a:pt x="74826" y="26813"/>
                    </a:cubicBezTo>
                    <a:cubicBezTo>
                      <a:pt x="73821" y="23774"/>
                      <a:pt x="71027" y="21715"/>
                      <a:pt x="67817" y="21715"/>
                    </a:cubicBezTo>
                    <a:lnTo>
                      <a:pt x="50268" y="21715"/>
                    </a:lnTo>
                    <a:lnTo>
                      <a:pt x="44901" y="5098"/>
                    </a:lnTo>
                    <a:cubicBezTo>
                      <a:pt x="43921" y="2059"/>
                      <a:pt x="41102" y="0"/>
                      <a:pt x="37892"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216;p34"/>
              <p:cNvSpPr/>
              <p:nvPr/>
            </p:nvSpPr>
            <p:spPr>
              <a:xfrm>
                <a:off x="2813700" y="1230725"/>
                <a:ext cx="204075" cy="203450"/>
              </a:xfrm>
              <a:custGeom>
                <a:avLst/>
                <a:gdLst/>
                <a:ahLst/>
                <a:cxnLst/>
                <a:rect l="l" t="t" r="r" b="b"/>
                <a:pathLst>
                  <a:path w="8163" h="8138" extrusionOk="0">
                    <a:moveTo>
                      <a:pt x="4094" y="0"/>
                    </a:moveTo>
                    <a:cubicBezTo>
                      <a:pt x="3015" y="0"/>
                      <a:pt x="1961" y="441"/>
                      <a:pt x="1202" y="1177"/>
                    </a:cubicBezTo>
                    <a:cubicBezTo>
                      <a:pt x="442" y="1936"/>
                      <a:pt x="1" y="2990"/>
                      <a:pt x="1" y="4069"/>
                    </a:cubicBezTo>
                    <a:cubicBezTo>
                      <a:pt x="1" y="5147"/>
                      <a:pt x="442" y="6201"/>
                      <a:pt x="1202" y="6961"/>
                    </a:cubicBezTo>
                    <a:cubicBezTo>
                      <a:pt x="1961" y="7720"/>
                      <a:pt x="3015" y="8137"/>
                      <a:pt x="4094" y="8137"/>
                    </a:cubicBezTo>
                    <a:cubicBezTo>
                      <a:pt x="5148" y="8137"/>
                      <a:pt x="6201" y="7720"/>
                      <a:pt x="6961" y="6961"/>
                    </a:cubicBezTo>
                    <a:cubicBezTo>
                      <a:pt x="7721" y="6201"/>
                      <a:pt x="8162" y="5147"/>
                      <a:pt x="8162" y="4069"/>
                    </a:cubicBezTo>
                    <a:cubicBezTo>
                      <a:pt x="8162" y="2990"/>
                      <a:pt x="7721" y="1936"/>
                      <a:pt x="6961" y="1177"/>
                    </a:cubicBezTo>
                    <a:cubicBezTo>
                      <a:pt x="6201" y="441"/>
                      <a:pt x="5148" y="0"/>
                      <a:pt x="4094"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217;p34"/>
              <p:cNvSpPr/>
              <p:nvPr/>
            </p:nvSpPr>
            <p:spPr>
              <a:xfrm>
                <a:off x="1751250" y="228925"/>
                <a:ext cx="203450" cy="350500"/>
              </a:xfrm>
              <a:custGeom>
                <a:avLst/>
                <a:gdLst/>
                <a:ahLst/>
                <a:cxnLst/>
                <a:rect l="l" t="t" r="r" b="b"/>
                <a:pathLst>
                  <a:path w="8138" h="14020" extrusionOk="0">
                    <a:moveTo>
                      <a:pt x="4069" y="0"/>
                    </a:moveTo>
                    <a:cubicBezTo>
                      <a:pt x="1814" y="0"/>
                      <a:pt x="1" y="1814"/>
                      <a:pt x="1" y="4069"/>
                    </a:cubicBezTo>
                    <a:lnTo>
                      <a:pt x="1" y="9951"/>
                    </a:lnTo>
                    <a:cubicBezTo>
                      <a:pt x="1" y="12206"/>
                      <a:pt x="1814" y="14019"/>
                      <a:pt x="4069" y="14019"/>
                    </a:cubicBezTo>
                    <a:cubicBezTo>
                      <a:pt x="6324" y="14019"/>
                      <a:pt x="8137" y="12206"/>
                      <a:pt x="8137" y="9951"/>
                    </a:cubicBezTo>
                    <a:lnTo>
                      <a:pt x="8137" y="4069"/>
                    </a:lnTo>
                    <a:cubicBezTo>
                      <a:pt x="8137" y="1814"/>
                      <a:pt x="6324" y="0"/>
                      <a:pt x="4069"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18;p34"/>
              <p:cNvSpPr/>
              <p:nvPr/>
            </p:nvSpPr>
            <p:spPr>
              <a:xfrm>
                <a:off x="1751250" y="897400"/>
                <a:ext cx="203450" cy="350500"/>
              </a:xfrm>
              <a:custGeom>
                <a:avLst/>
                <a:gdLst/>
                <a:ahLst/>
                <a:cxnLst/>
                <a:rect l="l" t="t" r="r" b="b"/>
                <a:pathLst>
                  <a:path w="8138" h="14020" extrusionOk="0">
                    <a:moveTo>
                      <a:pt x="4069" y="0"/>
                    </a:moveTo>
                    <a:cubicBezTo>
                      <a:pt x="1814" y="0"/>
                      <a:pt x="1" y="1814"/>
                      <a:pt x="1" y="4069"/>
                    </a:cubicBezTo>
                    <a:lnTo>
                      <a:pt x="1" y="9951"/>
                    </a:lnTo>
                    <a:cubicBezTo>
                      <a:pt x="1" y="12206"/>
                      <a:pt x="1814" y="14019"/>
                      <a:pt x="4069" y="14019"/>
                    </a:cubicBezTo>
                    <a:cubicBezTo>
                      <a:pt x="6324" y="14019"/>
                      <a:pt x="8137" y="12206"/>
                      <a:pt x="8137" y="9951"/>
                    </a:cubicBezTo>
                    <a:lnTo>
                      <a:pt x="8137" y="4069"/>
                    </a:lnTo>
                    <a:cubicBezTo>
                      <a:pt x="8137" y="1814"/>
                      <a:pt x="6324" y="0"/>
                      <a:pt x="4069"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219;p34"/>
              <p:cNvSpPr/>
              <p:nvPr/>
            </p:nvSpPr>
            <p:spPr>
              <a:xfrm>
                <a:off x="2011650" y="636375"/>
                <a:ext cx="351125" cy="204075"/>
              </a:xfrm>
              <a:custGeom>
                <a:avLst/>
                <a:gdLst/>
                <a:ahLst/>
                <a:cxnLst/>
                <a:rect l="l" t="t" r="r" b="b"/>
                <a:pathLst>
                  <a:path w="14045" h="8163" extrusionOk="0">
                    <a:moveTo>
                      <a:pt x="4094" y="1"/>
                    </a:moveTo>
                    <a:cubicBezTo>
                      <a:pt x="1839" y="1"/>
                      <a:pt x="1" y="1839"/>
                      <a:pt x="1" y="4069"/>
                    </a:cubicBezTo>
                    <a:cubicBezTo>
                      <a:pt x="1" y="6324"/>
                      <a:pt x="1839" y="8162"/>
                      <a:pt x="4094" y="8162"/>
                    </a:cubicBezTo>
                    <a:lnTo>
                      <a:pt x="9951" y="8162"/>
                    </a:lnTo>
                    <a:cubicBezTo>
                      <a:pt x="12206" y="8162"/>
                      <a:pt x="14044" y="6324"/>
                      <a:pt x="14044" y="4069"/>
                    </a:cubicBezTo>
                    <a:cubicBezTo>
                      <a:pt x="14044" y="1839"/>
                      <a:pt x="12206" y="1"/>
                      <a:pt x="9951"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0;p34"/>
              <p:cNvSpPr/>
              <p:nvPr/>
            </p:nvSpPr>
            <p:spPr>
              <a:xfrm>
                <a:off x="1343800" y="636375"/>
                <a:ext cx="350500" cy="204075"/>
              </a:xfrm>
              <a:custGeom>
                <a:avLst/>
                <a:gdLst/>
                <a:ahLst/>
                <a:cxnLst/>
                <a:rect l="l" t="t" r="r" b="b"/>
                <a:pathLst>
                  <a:path w="14020" h="8163" extrusionOk="0">
                    <a:moveTo>
                      <a:pt x="4069" y="1"/>
                    </a:moveTo>
                    <a:cubicBezTo>
                      <a:pt x="1814" y="1"/>
                      <a:pt x="0" y="1839"/>
                      <a:pt x="0" y="4069"/>
                    </a:cubicBezTo>
                    <a:cubicBezTo>
                      <a:pt x="0" y="6324"/>
                      <a:pt x="1814" y="8162"/>
                      <a:pt x="4069" y="8162"/>
                    </a:cubicBezTo>
                    <a:lnTo>
                      <a:pt x="9951" y="8162"/>
                    </a:lnTo>
                    <a:cubicBezTo>
                      <a:pt x="12181" y="8162"/>
                      <a:pt x="14019" y="6324"/>
                      <a:pt x="14019" y="4069"/>
                    </a:cubicBezTo>
                    <a:cubicBezTo>
                      <a:pt x="14019" y="1839"/>
                      <a:pt x="12181" y="1"/>
                      <a:pt x="9951"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221;p34"/>
              <p:cNvSpPr/>
              <p:nvPr/>
            </p:nvSpPr>
            <p:spPr>
              <a:xfrm>
                <a:off x="5664075" y="4427275"/>
                <a:ext cx="204050" cy="350500"/>
              </a:xfrm>
              <a:custGeom>
                <a:avLst/>
                <a:gdLst/>
                <a:ahLst/>
                <a:cxnLst/>
                <a:rect l="l" t="t" r="r" b="b"/>
                <a:pathLst>
                  <a:path w="8162" h="14020" extrusionOk="0">
                    <a:moveTo>
                      <a:pt x="4069" y="0"/>
                    </a:moveTo>
                    <a:cubicBezTo>
                      <a:pt x="1839" y="0"/>
                      <a:pt x="1" y="1814"/>
                      <a:pt x="1" y="4069"/>
                    </a:cubicBezTo>
                    <a:lnTo>
                      <a:pt x="1" y="9951"/>
                    </a:lnTo>
                    <a:cubicBezTo>
                      <a:pt x="1" y="12206"/>
                      <a:pt x="1839" y="14019"/>
                      <a:pt x="4069" y="14019"/>
                    </a:cubicBezTo>
                    <a:cubicBezTo>
                      <a:pt x="6324" y="14019"/>
                      <a:pt x="8162" y="12206"/>
                      <a:pt x="8162" y="9951"/>
                    </a:cubicBezTo>
                    <a:lnTo>
                      <a:pt x="8162" y="4069"/>
                    </a:lnTo>
                    <a:cubicBezTo>
                      <a:pt x="8162" y="1814"/>
                      <a:pt x="6324" y="0"/>
                      <a:pt x="4069"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222;p34"/>
              <p:cNvSpPr/>
              <p:nvPr/>
            </p:nvSpPr>
            <p:spPr>
              <a:xfrm>
                <a:off x="5664075" y="5095750"/>
                <a:ext cx="204050" cy="350500"/>
              </a:xfrm>
              <a:custGeom>
                <a:avLst/>
                <a:gdLst/>
                <a:ahLst/>
                <a:cxnLst/>
                <a:rect l="l" t="t" r="r" b="b"/>
                <a:pathLst>
                  <a:path w="8162" h="14020" extrusionOk="0">
                    <a:moveTo>
                      <a:pt x="4069" y="1"/>
                    </a:moveTo>
                    <a:cubicBezTo>
                      <a:pt x="1839" y="1"/>
                      <a:pt x="1" y="1814"/>
                      <a:pt x="1" y="4069"/>
                    </a:cubicBezTo>
                    <a:lnTo>
                      <a:pt x="1" y="9951"/>
                    </a:lnTo>
                    <a:cubicBezTo>
                      <a:pt x="1" y="12206"/>
                      <a:pt x="1839" y="14020"/>
                      <a:pt x="4069" y="14020"/>
                    </a:cubicBezTo>
                    <a:cubicBezTo>
                      <a:pt x="6324" y="14020"/>
                      <a:pt x="8162" y="12206"/>
                      <a:pt x="8162" y="9951"/>
                    </a:cubicBezTo>
                    <a:lnTo>
                      <a:pt x="8162" y="4069"/>
                    </a:lnTo>
                    <a:cubicBezTo>
                      <a:pt x="8162" y="1814"/>
                      <a:pt x="6324" y="1"/>
                      <a:pt x="4069"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23;p34"/>
              <p:cNvSpPr/>
              <p:nvPr/>
            </p:nvSpPr>
            <p:spPr>
              <a:xfrm>
                <a:off x="5925100" y="4834725"/>
                <a:ext cx="350500" cy="204075"/>
              </a:xfrm>
              <a:custGeom>
                <a:avLst/>
                <a:gdLst/>
                <a:ahLst/>
                <a:cxnLst/>
                <a:rect l="l" t="t" r="r" b="b"/>
                <a:pathLst>
                  <a:path w="14020" h="8163" extrusionOk="0">
                    <a:moveTo>
                      <a:pt x="4069" y="1"/>
                    </a:moveTo>
                    <a:cubicBezTo>
                      <a:pt x="1814" y="1"/>
                      <a:pt x="0" y="1839"/>
                      <a:pt x="0" y="4069"/>
                    </a:cubicBezTo>
                    <a:cubicBezTo>
                      <a:pt x="0" y="6324"/>
                      <a:pt x="1814" y="8162"/>
                      <a:pt x="4069" y="8162"/>
                    </a:cubicBezTo>
                    <a:lnTo>
                      <a:pt x="9951" y="8162"/>
                    </a:lnTo>
                    <a:cubicBezTo>
                      <a:pt x="12181" y="8162"/>
                      <a:pt x="14019" y="6324"/>
                      <a:pt x="14019" y="4069"/>
                    </a:cubicBezTo>
                    <a:cubicBezTo>
                      <a:pt x="14019" y="1839"/>
                      <a:pt x="12181" y="1"/>
                      <a:pt x="9951"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224;p34"/>
              <p:cNvSpPr/>
              <p:nvPr/>
            </p:nvSpPr>
            <p:spPr>
              <a:xfrm>
                <a:off x="5256625" y="4834725"/>
                <a:ext cx="350500" cy="204075"/>
              </a:xfrm>
              <a:custGeom>
                <a:avLst/>
                <a:gdLst/>
                <a:ahLst/>
                <a:cxnLst/>
                <a:rect l="l" t="t" r="r" b="b"/>
                <a:pathLst>
                  <a:path w="14020" h="8163" extrusionOk="0">
                    <a:moveTo>
                      <a:pt x="4069" y="1"/>
                    </a:moveTo>
                    <a:cubicBezTo>
                      <a:pt x="1814" y="1"/>
                      <a:pt x="0" y="1839"/>
                      <a:pt x="0" y="4069"/>
                    </a:cubicBezTo>
                    <a:cubicBezTo>
                      <a:pt x="0" y="6324"/>
                      <a:pt x="1814" y="8162"/>
                      <a:pt x="4069" y="8162"/>
                    </a:cubicBezTo>
                    <a:lnTo>
                      <a:pt x="9951" y="8162"/>
                    </a:lnTo>
                    <a:cubicBezTo>
                      <a:pt x="12206" y="8162"/>
                      <a:pt x="14019" y="6324"/>
                      <a:pt x="14019" y="4069"/>
                    </a:cubicBezTo>
                    <a:cubicBezTo>
                      <a:pt x="14019" y="1839"/>
                      <a:pt x="12206" y="1"/>
                      <a:pt x="9951"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25" name="Google Shape;225;p34"/>
          <p:cNvSpPr txBox="1">
            <a:spLocks noGrp="1"/>
          </p:cNvSpPr>
          <p:nvPr>
            <p:ph type="subTitle" idx="1"/>
          </p:nvPr>
        </p:nvSpPr>
        <p:spPr>
          <a:xfrm>
            <a:off x="1776247" y="1260141"/>
            <a:ext cx="2015597" cy="600190"/>
          </a:xfrm>
          <a:prstGeom prst="rect">
            <a:avLst/>
          </a:prstGeom>
        </p:spPr>
        <p:txBody>
          <a:bodyPr spcFirstLastPara="1" wrap="square" lIns="91425" tIns="91425" rIns="91425" bIns="91425" anchor="t" anchorCtr="0">
            <a:noAutofit/>
          </a:bodyPr>
          <a:lstStyle/>
          <a:p>
            <a:pPr marL="0" lvl="0" indent="0" algn="r"/>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sp>
        <p:nvSpPr>
          <p:cNvPr id="226" name="Google Shape;226;p34"/>
          <p:cNvSpPr txBox="1">
            <a:spLocks noGrp="1"/>
          </p:cNvSpPr>
          <p:nvPr>
            <p:ph type="subTitle" idx="2"/>
          </p:nvPr>
        </p:nvSpPr>
        <p:spPr>
          <a:xfrm>
            <a:off x="2214745" y="940341"/>
            <a:ext cx="1577100" cy="408600"/>
          </a:xfrm>
          <a:prstGeom prst="rect">
            <a:avLst/>
          </a:prstGeom>
        </p:spPr>
        <p:txBody>
          <a:bodyPr spcFirstLastPara="1" wrap="square" lIns="91425" tIns="91425" rIns="91425" bIns="91425" anchor="b" anchorCtr="0">
            <a:noAutofit/>
          </a:bodyPr>
          <a:lstStyle/>
          <a:p>
            <a:pPr marL="0" lvl="0" indent="0" algn="r" rtl="1"/>
            <a:r>
              <a:rPr lang="fa-IR" sz="1600" b="1" dirty="0">
                <a:latin typeface="Shabnam" panose="020B0603030804020204" pitchFamily="34" charset="-78"/>
                <a:cs typeface="Shabnam" panose="020B0603030804020204" pitchFamily="34" charset="-78"/>
              </a:rPr>
              <a:t>عنوان دلخواه</a:t>
            </a:r>
            <a:endParaRPr lang="fa-IR" sz="1600" b="1" dirty="0">
              <a:latin typeface="Shabnam" panose="020B0603030804020204" pitchFamily="34" charset="-78"/>
              <a:cs typeface="Shabnam" panose="020B0603030804020204" pitchFamily="34" charset="-78"/>
            </a:endParaRPr>
          </a:p>
        </p:txBody>
      </p:sp>
      <p:sp>
        <p:nvSpPr>
          <p:cNvPr id="227" name="Google Shape;227;p34"/>
          <p:cNvSpPr txBox="1">
            <a:spLocks noGrp="1"/>
          </p:cNvSpPr>
          <p:nvPr>
            <p:ph type="subTitle" idx="3"/>
          </p:nvPr>
        </p:nvSpPr>
        <p:spPr>
          <a:xfrm>
            <a:off x="4772147" y="1260141"/>
            <a:ext cx="2015597" cy="600190"/>
          </a:xfrm>
          <a:prstGeom prst="rect">
            <a:avLst/>
          </a:prstGeom>
        </p:spPr>
        <p:txBody>
          <a:bodyPr spcFirstLastPara="1" wrap="square" lIns="91425" tIns="91425" rIns="91425" bIns="91425" anchor="t" anchorCtr="0">
            <a:noAutofit/>
          </a:bodyPr>
          <a:lstStyle/>
          <a:p>
            <a:pPr marL="0" lvl="0" indent="0" algn="r" rtl="1"/>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sp>
        <p:nvSpPr>
          <p:cNvPr id="228" name="Google Shape;228;p34"/>
          <p:cNvSpPr txBox="1">
            <a:spLocks noGrp="1"/>
          </p:cNvSpPr>
          <p:nvPr>
            <p:ph type="subTitle" idx="4"/>
          </p:nvPr>
        </p:nvSpPr>
        <p:spPr>
          <a:xfrm>
            <a:off x="5210645" y="940341"/>
            <a:ext cx="1577100" cy="408600"/>
          </a:xfrm>
          <a:prstGeom prst="rect">
            <a:avLst/>
          </a:prstGeom>
        </p:spPr>
        <p:txBody>
          <a:bodyPr spcFirstLastPara="1" wrap="square" lIns="91425" tIns="91425" rIns="91425" bIns="91425" anchor="b" anchorCtr="0">
            <a:noAutofit/>
          </a:bodyPr>
          <a:lstStyle/>
          <a:p>
            <a:pPr marL="0" lvl="0" indent="0" algn="r" rtl="1"/>
            <a:r>
              <a:rPr lang="fa-IR" sz="1600" b="1" dirty="0" smtClean="0">
                <a:latin typeface="Shabnam" panose="020B0603030804020204" pitchFamily="34" charset="-78"/>
                <a:cs typeface="Shabnam" panose="020B0603030804020204" pitchFamily="34" charset="-78"/>
              </a:rPr>
              <a:t>عنوان دلخواه</a:t>
            </a:r>
            <a:endParaRPr lang="fa-IR" sz="1600" b="1" dirty="0">
              <a:latin typeface="Shabnam" panose="020B0603030804020204" pitchFamily="34" charset="-78"/>
              <a:cs typeface="Shabnam" panose="020B0603030804020204" pitchFamily="34" charset="-78"/>
            </a:endParaRPr>
          </a:p>
        </p:txBody>
      </p:sp>
      <p:sp>
        <p:nvSpPr>
          <p:cNvPr id="229" name="Google Shape;229;p34"/>
          <p:cNvSpPr txBox="1">
            <a:spLocks noGrp="1"/>
          </p:cNvSpPr>
          <p:nvPr>
            <p:ph type="subTitle" idx="5"/>
          </p:nvPr>
        </p:nvSpPr>
        <p:spPr>
          <a:xfrm>
            <a:off x="1776247" y="2917891"/>
            <a:ext cx="2015597" cy="600190"/>
          </a:xfrm>
          <a:prstGeom prst="rect">
            <a:avLst/>
          </a:prstGeom>
        </p:spPr>
        <p:txBody>
          <a:bodyPr spcFirstLastPara="1" wrap="square" lIns="91425" tIns="91425" rIns="91425" bIns="91425" anchor="t" anchorCtr="0">
            <a:noAutofit/>
          </a:bodyPr>
          <a:lstStyle/>
          <a:p>
            <a:pPr marL="0" lvl="0" indent="0" algn="r"/>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sp>
        <p:nvSpPr>
          <p:cNvPr id="230" name="Google Shape;230;p34"/>
          <p:cNvSpPr txBox="1">
            <a:spLocks noGrp="1"/>
          </p:cNvSpPr>
          <p:nvPr>
            <p:ph type="subTitle" idx="6"/>
          </p:nvPr>
        </p:nvSpPr>
        <p:spPr>
          <a:xfrm>
            <a:off x="2214745" y="2598091"/>
            <a:ext cx="1577100" cy="408600"/>
          </a:xfrm>
          <a:prstGeom prst="rect">
            <a:avLst/>
          </a:prstGeom>
        </p:spPr>
        <p:txBody>
          <a:bodyPr spcFirstLastPara="1" wrap="square" lIns="91425" tIns="91425" rIns="91425" bIns="91425" anchor="b" anchorCtr="0">
            <a:noAutofit/>
          </a:bodyPr>
          <a:lstStyle/>
          <a:p>
            <a:pPr marL="0" lvl="0" indent="0" algn="r" rtl="1"/>
            <a:r>
              <a:rPr lang="fa-IR" sz="1600" b="1" dirty="0">
                <a:latin typeface="Shabnam" panose="020B0603030804020204" pitchFamily="34" charset="-78"/>
                <a:cs typeface="Shabnam" panose="020B0603030804020204" pitchFamily="34" charset="-78"/>
              </a:rPr>
              <a:t>عنوان دلخواه</a:t>
            </a:r>
            <a:endParaRPr lang="fa-IR" sz="1600" b="1" dirty="0">
              <a:latin typeface="Shabnam" panose="020B0603030804020204" pitchFamily="34" charset="-78"/>
              <a:cs typeface="Shabnam" panose="020B0603030804020204" pitchFamily="34" charset="-78"/>
            </a:endParaRPr>
          </a:p>
        </p:txBody>
      </p:sp>
      <p:sp>
        <p:nvSpPr>
          <p:cNvPr id="231" name="Google Shape;231;p34"/>
          <p:cNvSpPr txBox="1">
            <a:spLocks noGrp="1"/>
          </p:cNvSpPr>
          <p:nvPr>
            <p:ph type="subTitle" idx="7"/>
          </p:nvPr>
        </p:nvSpPr>
        <p:spPr>
          <a:xfrm>
            <a:off x="4772147" y="2917891"/>
            <a:ext cx="2015597" cy="600190"/>
          </a:xfrm>
          <a:prstGeom prst="rect">
            <a:avLst/>
          </a:prstGeom>
        </p:spPr>
        <p:txBody>
          <a:bodyPr spcFirstLastPara="1" wrap="square" lIns="91425" tIns="91425" rIns="91425" bIns="91425" anchor="t" anchorCtr="0">
            <a:noAutofit/>
          </a:bodyPr>
          <a:lstStyle/>
          <a:p>
            <a:pPr marL="0" lvl="0" indent="0" algn="r"/>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sp>
        <p:nvSpPr>
          <p:cNvPr id="232" name="Google Shape;232;p34"/>
          <p:cNvSpPr txBox="1">
            <a:spLocks noGrp="1"/>
          </p:cNvSpPr>
          <p:nvPr>
            <p:ph type="subTitle" idx="8"/>
          </p:nvPr>
        </p:nvSpPr>
        <p:spPr>
          <a:xfrm>
            <a:off x="5210645" y="2598091"/>
            <a:ext cx="1577100" cy="408600"/>
          </a:xfrm>
          <a:prstGeom prst="rect">
            <a:avLst/>
          </a:prstGeom>
        </p:spPr>
        <p:txBody>
          <a:bodyPr spcFirstLastPara="1" wrap="square" lIns="91425" tIns="91425" rIns="91425" bIns="91425" anchor="b" anchorCtr="0">
            <a:noAutofit/>
          </a:bodyPr>
          <a:lstStyle/>
          <a:p>
            <a:pPr marL="0" lvl="0" indent="0" algn="r" rtl="1"/>
            <a:r>
              <a:rPr lang="fa-IR" sz="1600" b="1" dirty="0">
                <a:latin typeface="Shabnam" panose="020B0603030804020204" pitchFamily="34" charset="-78"/>
                <a:cs typeface="Shabnam" panose="020B0603030804020204" pitchFamily="34" charset="-78"/>
              </a:rPr>
              <a:t>عنوان دلخواه</a:t>
            </a:r>
            <a:endParaRPr lang="fa-IR" sz="1600" b="1" dirty="0">
              <a:latin typeface="Shabnam" panose="020B0603030804020204" pitchFamily="34" charset="-78"/>
              <a:cs typeface="Shabnam" panose="020B0603030804020204" pitchFamily="34" charset="-78"/>
            </a:endParaRPr>
          </a:p>
        </p:txBody>
      </p:sp>
      <p:grpSp>
        <p:nvGrpSpPr>
          <p:cNvPr id="233" name="Google Shape;233;p34"/>
          <p:cNvGrpSpPr/>
          <p:nvPr/>
        </p:nvGrpSpPr>
        <p:grpSpPr>
          <a:xfrm>
            <a:off x="3880863" y="1011716"/>
            <a:ext cx="741300" cy="741300"/>
            <a:chOff x="2071925" y="981159"/>
            <a:chExt cx="741300" cy="741300"/>
          </a:xfrm>
        </p:grpSpPr>
        <p:sp>
          <p:nvSpPr>
            <p:cNvPr id="234" name="Google Shape;234;p34"/>
            <p:cNvSpPr/>
            <p:nvPr/>
          </p:nvSpPr>
          <p:spPr>
            <a:xfrm>
              <a:off x="2071925" y="981159"/>
              <a:ext cx="741300" cy="7413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35" name="Google Shape;235;p34"/>
            <p:cNvGrpSpPr/>
            <p:nvPr/>
          </p:nvGrpSpPr>
          <p:grpSpPr>
            <a:xfrm>
              <a:off x="2290388" y="1148410"/>
              <a:ext cx="304373" cy="406766"/>
              <a:chOff x="1844375" y="238125"/>
              <a:chExt cx="3912250" cy="5228350"/>
            </a:xfrm>
          </p:grpSpPr>
          <p:sp>
            <p:nvSpPr>
              <p:cNvPr id="236" name="Google Shape;236;p34"/>
              <p:cNvSpPr/>
              <p:nvPr/>
            </p:nvSpPr>
            <p:spPr>
              <a:xfrm>
                <a:off x="1844375" y="238125"/>
                <a:ext cx="3912250" cy="5228350"/>
              </a:xfrm>
              <a:custGeom>
                <a:avLst/>
                <a:gdLst/>
                <a:ahLst/>
                <a:cxnLst/>
                <a:rect l="l" t="t" r="r" b="b"/>
                <a:pathLst>
                  <a:path w="156490" h="209134" extrusionOk="0">
                    <a:moveTo>
                      <a:pt x="70621" y="94895"/>
                    </a:moveTo>
                    <a:cubicBezTo>
                      <a:pt x="71029" y="94895"/>
                      <a:pt x="71444" y="94935"/>
                      <a:pt x="71861" y="95021"/>
                    </a:cubicBezTo>
                    <a:cubicBezTo>
                      <a:pt x="74704" y="95609"/>
                      <a:pt x="76836" y="98256"/>
                      <a:pt x="76836" y="101319"/>
                    </a:cubicBezTo>
                    <a:lnTo>
                      <a:pt x="76836" y="137764"/>
                    </a:lnTo>
                    <a:cubicBezTo>
                      <a:pt x="76836" y="139577"/>
                      <a:pt x="78306" y="141048"/>
                      <a:pt x="80120" y="141048"/>
                    </a:cubicBezTo>
                    <a:lnTo>
                      <a:pt x="98967" y="141048"/>
                    </a:lnTo>
                    <a:cubicBezTo>
                      <a:pt x="107717" y="141048"/>
                      <a:pt x="114849" y="148180"/>
                      <a:pt x="114849" y="156930"/>
                    </a:cubicBezTo>
                    <a:lnTo>
                      <a:pt x="114849" y="168106"/>
                    </a:lnTo>
                    <a:cubicBezTo>
                      <a:pt x="114849" y="172370"/>
                      <a:pt x="113158" y="176292"/>
                      <a:pt x="110241" y="179233"/>
                    </a:cubicBezTo>
                    <a:cubicBezTo>
                      <a:pt x="106246" y="183301"/>
                      <a:pt x="107398" y="187247"/>
                      <a:pt x="107227" y="194796"/>
                    </a:cubicBezTo>
                    <a:cubicBezTo>
                      <a:pt x="107227" y="196168"/>
                      <a:pt x="106124" y="197296"/>
                      <a:pt x="104727" y="197296"/>
                    </a:cubicBezTo>
                    <a:lnTo>
                      <a:pt x="67572" y="197296"/>
                    </a:lnTo>
                    <a:cubicBezTo>
                      <a:pt x="66199" y="197296"/>
                      <a:pt x="65072" y="196168"/>
                      <a:pt x="65072" y="194796"/>
                    </a:cubicBezTo>
                    <a:cubicBezTo>
                      <a:pt x="64827" y="188963"/>
                      <a:pt x="66346" y="183938"/>
                      <a:pt x="61273" y="179821"/>
                    </a:cubicBezTo>
                    <a:cubicBezTo>
                      <a:pt x="58577" y="177615"/>
                      <a:pt x="58601" y="176953"/>
                      <a:pt x="44656" y="159699"/>
                    </a:cubicBezTo>
                    <a:cubicBezTo>
                      <a:pt x="43185" y="157689"/>
                      <a:pt x="40097" y="152763"/>
                      <a:pt x="42597" y="149405"/>
                    </a:cubicBezTo>
                    <a:cubicBezTo>
                      <a:pt x="43956" y="147593"/>
                      <a:pt x="46039" y="146635"/>
                      <a:pt x="48149" y="146635"/>
                    </a:cubicBezTo>
                    <a:cubicBezTo>
                      <a:pt x="49577" y="146635"/>
                      <a:pt x="51017" y="147074"/>
                      <a:pt x="52254" y="147984"/>
                    </a:cubicBezTo>
                    <a:cubicBezTo>
                      <a:pt x="53657" y="149037"/>
                      <a:pt x="55231" y="149512"/>
                      <a:pt x="56769" y="149512"/>
                    </a:cubicBezTo>
                    <a:cubicBezTo>
                      <a:pt x="60708" y="149512"/>
                      <a:pt x="64410" y="146394"/>
                      <a:pt x="64410" y="141881"/>
                    </a:cubicBezTo>
                    <a:cubicBezTo>
                      <a:pt x="64410" y="141832"/>
                      <a:pt x="64385" y="100829"/>
                      <a:pt x="64483" y="100143"/>
                    </a:cubicBezTo>
                    <a:cubicBezTo>
                      <a:pt x="64980" y="97101"/>
                      <a:pt x="67622" y="94895"/>
                      <a:pt x="70621" y="94895"/>
                    </a:cubicBezTo>
                    <a:close/>
                    <a:moveTo>
                      <a:pt x="14044" y="0"/>
                    </a:moveTo>
                    <a:cubicBezTo>
                      <a:pt x="6300" y="0"/>
                      <a:pt x="1" y="6176"/>
                      <a:pt x="1" y="13749"/>
                    </a:cubicBezTo>
                    <a:lnTo>
                      <a:pt x="1" y="173449"/>
                    </a:lnTo>
                    <a:cubicBezTo>
                      <a:pt x="1" y="175164"/>
                      <a:pt x="1373" y="176537"/>
                      <a:pt x="3089" y="176537"/>
                    </a:cubicBezTo>
                    <a:cubicBezTo>
                      <a:pt x="4780" y="176537"/>
                      <a:pt x="6153" y="175164"/>
                      <a:pt x="6153" y="173449"/>
                    </a:cubicBezTo>
                    <a:lnTo>
                      <a:pt x="6153" y="13749"/>
                    </a:lnTo>
                    <a:cubicBezTo>
                      <a:pt x="6153" y="9558"/>
                      <a:pt x="9706" y="6176"/>
                      <a:pt x="14044" y="6176"/>
                    </a:cubicBezTo>
                    <a:lnTo>
                      <a:pt x="142421" y="6176"/>
                    </a:lnTo>
                    <a:cubicBezTo>
                      <a:pt x="146784" y="6176"/>
                      <a:pt x="150313" y="9558"/>
                      <a:pt x="150313" y="13749"/>
                    </a:cubicBezTo>
                    <a:lnTo>
                      <a:pt x="150313" y="195408"/>
                    </a:lnTo>
                    <a:cubicBezTo>
                      <a:pt x="150313" y="199575"/>
                      <a:pt x="146784" y="202982"/>
                      <a:pt x="142421" y="202982"/>
                    </a:cubicBezTo>
                    <a:lnTo>
                      <a:pt x="108673" y="202982"/>
                    </a:lnTo>
                    <a:cubicBezTo>
                      <a:pt x="111712" y="201511"/>
                      <a:pt x="113820" y="198399"/>
                      <a:pt x="113820" y="194796"/>
                    </a:cubicBezTo>
                    <a:cubicBezTo>
                      <a:pt x="114089" y="187566"/>
                      <a:pt x="113060" y="185776"/>
                      <a:pt x="114947" y="183865"/>
                    </a:cubicBezTo>
                    <a:cubicBezTo>
                      <a:pt x="115315" y="183473"/>
                      <a:pt x="115682" y="183081"/>
                      <a:pt x="116025" y="182688"/>
                    </a:cubicBezTo>
                    <a:lnTo>
                      <a:pt x="134946" y="182688"/>
                    </a:lnTo>
                    <a:cubicBezTo>
                      <a:pt x="139505" y="182688"/>
                      <a:pt x="143230" y="178963"/>
                      <a:pt x="143230" y="174404"/>
                    </a:cubicBezTo>
                    <a:lnTo>
                      <a:pt x="143230" y="27915"/>
                    </a:lnTo>
                    <a:cubicBezTo>
                      <a:pt x="143230" y="23357"/>
                      <a:pt x="139505" y="19656"/>
                      <a:pt x="134946" y="19656"/>
                    </a:cubicBezTo>
                    <a:lnTo>
                      <a:pt x="122398" y="19656"/>
                    </a:lnTo>
                    <a:cubicBezTo>
                      <a:pt x="120707" y="19656"/>
                      <a:pt x="119310" y="21029"/>
                      <a:pt x="119310" y="22744"/>
                    </a:cubicBezTo>
                    <a:cubicBezTo>
                      <a:pt x="119310" y="24435"/>
                      <a:pt x="120707" y="25832"/>
                      <a:pt x="122398" y="25832"/>
                    </a:cubicBezTo>
                    <a:lnTo>
                      <a:pt x="134946" y="25832"/>
                    </a:lnTo>
                    <a:cubicBezTo>
                      <a:pt x="136123" y="25832"/>
                      <a:pt x="137054" y="26764"/>
                      <a:pt x="137054" y="27915"/>
                    </a:cubicBezTo>
                    <a:lnTo>
                      <a:pt x="137054" y="174404"/>
                    </a:lnTo>
                    <a:cubicBezTo>
                      <a:pt x="137054" y="175581"/>
                      <a:pt x="136123" y="176512"/>
                      <a:pt x="134946" y="176512"/>
                    </a:cubicBezTo>
                    <a:lnTo>
                      <a:pt x="119800" y="176512"/>
                    </a:lnTo>
                    <a:cubicBezTo>
                      <a:pt x="122275" y="170360"/>
                      <a:pt x="121099" y="166243"/>
                      <a:pt x="121417" y="156930"/>
                    </a:cubicBezTo>
                    <a:cubicBezTo>
                      <a:pt x="121417" y="144553"/>
                      <a:pt x="111344" y="134480"/>
                      <a:pt x="98967" y="134480"/>
                    </a:cubicBezTo>
                    <a:lnTo>
                      <a:pt x="83404" y="134480"/>
                    </a:lnTo>
                    <a:lnTo>
                      <a:pt x="83404" y="116711"/>
                    </a:lnTo>
                    <a:lnTo>
                      <a:pt x="123991" y="116711"/>
                    </a:lnTo>
                    <a:cubicBezTo>
                      <a:pt x="127446" y="116711"/>
                      <a:pt x="130265" y="113892"/>
                      <a:pt x="130265" y="110437"/>
                    </a:cubicBezTo>
                    <a:lnTo>
                      <a:pt x="130265" y="86344"/>
                    </a:lnTo>
                    <a:cubicBezTo>
                      <a:pt x="130265" y="84653"/>
                      <a:pt x="128868" y="83281"/>
                      <a:pt x="127177" y="83281"/>
                    </a:cubicBezTo>
                    <a:cubicBezTo>
                      <a:pt x="125461" y="83281"/>
                      <a:pt x="124089" y="84653"/>
                      <a:pt x="124089" y="86344"/>
                    </a:cubicBezTo>
                    <a:cubicBezTo>
                      <a:pt x="124044" y="109444"/>
                      <a:pt x="124181" y="110547"/>
                      <a:pt x="124044" y="110547"/>
                    </a:cubicBezTo>
                    <a:cubicBezTo>
                      <a:pt x="124029" y="110547"/>
                      <a:pt x="124012" y="110535"/>
                      <a:pt x="123991" y="110535"/>
                    </a:cubicBezTo>
                    <a:lnTo>
                      <a:pt x="83404" y="110535"/>
                    </a:lnTo>
                    <a:lnTo>
                      <a:pt x="83404" y="101319"/>
                    </a:lnTo>
                    <a:cubicBezTo>
                      <a:pt x="83404" y="95756"/>
                      <a:pt x="79826" y="90854"/>
                      <a:pt x="74851" y="89040"/>
                    </a:cubicBezTo>
                    <a:cubicBezTo>
                      <a:pt x="74973" y="88820"/>
                      <a:pt x="76566" y="85634"/>
                      <a:pt x="92816" y="53184"/>
                    </a:cubicBezTo>
                    <a:cubicBezTo>
                      <a:pt x="93812" y="50718"/>
                      <a:pt x="91685" y="48916"/>
                      <a:pt x="89727" y="48916"/>
                    </a:cubicBezTo>
                    <a:cubicBezTo>
                      <a:pt x="88746" y="48916"/>
                      <a:pt x="87808" y="49368"/>
                      <a:pt x="87326" y="50415"/>
                    </a:cubicBezTo>
                    <a:lnTo>
                      <a:pt x="68282" y="88550"/>
                    </a:lnTo>
                    <a:cubicBezTo>
                      <a:pt x="62106" y="89702"/>
                      <a:pt x="57842" y="95119"/>
                      <a:pt x="57842" y="101099"/>
                    </a:cubicBezTo>
                    <a:lnTo>
                      <a:pt x="57842" y="110535"/>
                    </a:lnTo>
                    <a:cubicBezTo>
                      <a:pt x="53530" y="110527"/>
                      <a:pt x="49947" y="110524"/>
                      <a:pt x="46970" y="110524"/>
                    </a:cubicBezTo>
                    <a:cubicBezTo>
                      <a:pt x="39422" y="110524"/>
                      <a:pt x="35768" y="110542"/>
                      <a:pt x="34007" y="110542"/>
                    </a:cubicBezTo>
                    <a:cubicBezTo>
                      <a:pt x="32130" y="110542"/>
                      <a:pt x="32401" y="110521"/>
                      <a:pt x="32401" y="110437"/>
                    </a:cubicBezTo>
                    <a:lnTo>
                      <a:pt x="32401" y="39704"/>
                    </a:lnTo>
                    <a:cubicBezTo>
                      <a:pt x="32401" y="39631"/>
                      <a:pt x="32450" y="39582"/>
                      <a:pt x="32499" y="39582"/>
                    </a:cubicBezTo>
                    <a:cubicBezTo>
                      <a:pt x="51984" y="39597"/>
                      <a:pt x="67330" y="39601"/>
                      <a:pt x="79416" y="39601"/>
                    </a:cubicBezTo>
                    <a:cubicBezTo>
                      <a:pt x="100768" y="39601"/>
                      <a:pt x="111941" y="39587"/>
                      <a:pt x="117777" y="39587"/>
                    </a:cubicBezTo>
                    <a:cubicBezTo>
                      <a:pt x="124812" y="39587"/>
                      <a:pt x="124089" y="39608"/>
                      <a:pt x="124089" y="39704"/>
                    </a:cubicBezTo>
                    <a:lnTo>
                      <a:pt x="124089" y="75242"/>
                    </a:lnTo>
                    <a:cubicBezTo>
                      <a:pt x="124089" y="76958"/>
                      <a:pt x="125461" y="78330"/>
                      <a:pt x="127177" y="78330"/>
                    </a:cubicBezTo>
                    <a:cubicBezTo>
                      <a:pt x="128868" y="78330"/>
                      <a:pt x="130265" y="76958"/>
                      <a:pt x="130265" y="75242"/>
                    </a:cubicBezTo>
                    <a:lnTo>
                      <a:pt x="130265" y="39704"/>
                    </a:lnTo>
                    <a:cubicBezTo>
                      <a:pt x="130265" y="36248"/>
                      <a:pt x="127446" y="33430"/>
                      <a:pt x="123991" y="33430"/>
                    </a:cubicBezTo>
                    <a:lnTo>
                      <a:pt x="32499" y="33430"/>
                    </a:lnTo>
                    <a:cubicBezTo>
                      <a:pt x="29044" y="33430"/>
                      <a:pt x="26225" y="36248"/>
                      <a:pt x="26225" y="39704"/>
                    </a:cubicBezTo>
                    <a:lnTo>
                      <a:pt x="26225" y="110437"/>
                    </a:lnTo>
                    <a:cubicBezTo>
                      <a:pt x="26225" y="113892"/>
                      <a:pt x="29044" y="116711"/>
                      <a:pt x="32499" y="116711"/>
                    </a:cubicBezTo>
                    <a:lnTo>
                      <a:pt x="57842" y="116711"/>
                    </a:lnTo>
                    <a:lnTo>
                      <a:pt x="57842" y="141881"/>
                    </a:lnTo>
                    <a:cubicBezTo>
                      <a:pt x="57842" y="142498"/>
                      <a:pt x="57335" y="142925"/>
                      <a:pt x="56795" y="142925"/>
                    </a:cubicBezTo>
                    <a:cubicBezTo>
                      <a:pt x="56584" y="142925"/>
                      <a:pt x="56368" y="142859"/>
                      <a:pt x="56175" y="142715"/>
                    </a:cubicBezTo>
                    <a:cubicBezTo>
                      <a:pt x="53718" y="140886"/>
                      <a:pt x="50913" y="140055"/>
                      <a:pt x="48168" y="140055"/>
                    </a:cubicBezTo>
                    <a:cubicBezTo>
                      <a:pt x="38482" y="140055"/>
                      <a:pt x="29557" y="150397"/>
                      <a:pt x="39411" y="163670"/>
                    </a:cubicBezTo>
                    <a:cubicBezTo>
                      <a:pt x="39435" y="163694"/>
                      <a:pt x="39460" y="163719"/>
                      <a:pt x="39484" y="163743"/>
                    </a:cubicBezTo>
                    <a:lnTo>
                      <a:pt x="49656" y="176512"/>
                    </a:lnTo>
                    <a:lnTo>
                      <a:pt x="21520" y="176512"/>
                    </a:lnTo>
                    <a:cubicBezTo>
                      <a:pt x="20368" y="176512"/>
                      <a:pt x="19436" y="175581"/>
                      <a:pt x="19436" y="174404"/>
                    </a:cubicBezTo>
                    <a:lnTo>
                      <a:pt x="19436" y="27915"/>
                    </a:lnTo>
                    <a:cubicBezTo>
                      <a:pt x="19436" y="26764"/>
                      <a:pt x="20368" y="25832"/>
                      <a:pt x="21520" y="25832"/>
                    </a:cubicBezTo>
                    <a:lnTo>
                      <a:pt x="111295" y="25832"/>
                    </a:lnTo>
                    <a:cubicBezTo>
                      <a:pt x="112986" y="25832"/>
                      <a:pt x="114383" y="24435"/>
                      <a:pt x="114383" y="22744"/>
                    </a:cubicBezTo>
                    <a:cubicBezTo>
                      <a:pt x="114383" y="21029"/>
                      <a:pt x="112986" y="19656"/>
                      <a:pt x="111295" y="19656"/>
                    </a:cubicBezTo>
                    <a:lnTo>
                      <a:pt x="21520" y="19656"/>
                    </a:lnTo>
                    <a:cubicBezTo>
                      <a:pt x="16961" y="19656"/>
                      <a:pt x="13260" y="23357"/>
                      <a:pt x="13260" y="27915"/>
                    </a:cubicBezTo>
                    <a:lnTo>
                      <a:pt x="13260" y="174404"/>
                    </a:lnTo>
                    <a:cubicBezTo>
                      <a:pt x="13260" y="178963"/>
                      <a:pt x="16961" y="182688"/>
                      <a:pt x="21520" y="182688"/>
                    </a:cubicBezTo>
                    <a:lnTo>
                      <a:pt x="54704" y="182688"/>
                    </a:lnTo>
                    <a:cubicBezTo>
                      <a:pt x="56837" y="184943"/>
                      <a:pt x="58503" y="185458"/>
                      <a:pt x="58503" y="187713"/>
                    </a:cubicBezTo>
                    <a:lnTo>
                      <a:pt x="58503" y="194796"/>
                    </a:lnTo>
                    <a:cubicBezTo>
                      <a:pt x="58503" y="198399"/>
                      <a:pt x="60611" y="201511"/>
                      <a:pt x="63650" y="202982"/>
                    </a:cubicBezTo>
                    <a:lnTo>
                      <a:pt x="14044" y="202982"/>
                    </a:lnTo>
                    <a:cubicBezTo>
                      <a:pt x="9706" y="202982"/>
                      <a:pt x="6153" y="199575"/>
                      <a:pt x="6153" y="195408"/>
                    </a:cubicBezTo>
                    <a:lnTo>
                      <a:pt x="6153" y="185801"/>
                    </a:lnTo>
                    <a:cubicBezTo>
                      <a:pt x="6153" y="184085"/>
                      <a:pt x="4780" y="182713"/>
                      <a:pt x="3089" y="182713"/>
                    </a:cubicBezTo>
                    <a:cubicBezTo>
                      <a:pt x="1373" y="182713"/>
                      <a:pt x="1" y="184085"/>
                      <a:pt x="1" y="185801"/>
                    </a:cubicBezTo>
                    <a:lnTo>
                      <a:pt x="1" y="195408"/>
                    </a:lnTo>
                    <a:cubicBezTo>
                      <a:pt x="1" y="202982"/>
                      <a:pt x="6300" y="209133"/>
                      <a:pt x="14044" y="209133"/>
                    </a:cubicBezTo>
                    <a:lnTo>
                      <a:pt x="142421" y="209133"/>
                    </a:lnTo>
                    <a:cubicBezTo>
                      <a:pt x="150191" y="209133"/>
                      <a:pt x="156489" y="202982"/>
                      <a:pt x="156489" y="195408"/>
                    </a:cubicBezTo>
                    <a:lnTo>
                      <a:pt x="156489" y="13749"/>
                    </a:lnTo>
                    <a:cubicBezTo>
                      <a:pt x="156489" y="6176"/>
                      <a:pt x="150191" y="0"/>
                      <a:pt x="142421"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237;p34"/>
              <p:cNvSpPr/>
              <p:nvPr/>
            </p:nvSpPr>
            <p:spPr>
              <a:xfrm>
                <a:off x="3264675" y="478900"/>
                <a:ext cx="666050" cy="153825"/>
              </a:xfrm>
              <a:custGeom>
                <a:avLst/>
                <a:gdLst/>
                <a:ahLst/>
                <a:cxnLst/>
                <a:rect l="l" t="t" r="r" b="b"/>
                <a:pathLst>
                  <a:path w="26642" h="6153" extrusionOk="0">
                    <a:moveTo>
                      <a:pt x="3088" y="1"/>
                    </a:moveTo>
                    <a:cubicBezTo>
                      <a:pt x="1373" y="1"/>
                      <a:pt x="0" y="1373"/>
                      <a:pt x="0" y="3089"/>
                    </a:cubicBezTo>
                    <a:cubicBezTo>
                      <a:pt x="0" y="4780"/>
                      <a:pt x="1373" y="6153"/>
                      <a:pt x="3088" y="6153"/>
                    </a:cubicBezTo>
                    <a:lnTo>
                      <a:pt x="23553" y="6153"/>
                    </a:lnTo>
                    <a:cubicBezTo>
                      <a:pt x="25269" y="6153"/>
                      <a:pt x="26641" y="4780"/>
                      <a:pt x="26641" y="3089"/>
                    </a:cubicBezTo>
                    <a:cubicBezTo>
                      <a:pt x="26641" y="1373"/>
                      <a:pt x="25269" y="1"/>
                      <a:pt x="23553"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238;p34"/>
              <p:cNvSpPr/>
              <p:nvPr/>
            </p:nvSpPr>
            <p:spPr>
              <a:xfrm>
                <a:off x="4104700" y="485650"/>
                <a:ext cx="154425" cy="153825"/>
              </a:xfrm>
              <a:custGeom>
                <a:avLst/>
                <a:gdLst/>
                <a:ahLst/>
                <a:cxnLst/>
                <a:rect l="l" t="t" r="r" b="b"/>
                <a:pathLst>
                  <a:path w="6177" h="6153" extrusionOk="0">
                    <a:moveTo>
                      <a:pt x="3089" y="1"/>
                    </a:moveTo>
                    <a:cubicBezTo>
                      <a:pt x="1373" y="1"/>
                      <a:pt x="1" y="1373"/>
                      <a:pt x="1" y="3064"/>
                    </a:cubicBezTo>
                    <a:cubicBezTo>
                      <a:pt x="1" y="4780"/>
                      <a:pt x="1373" y="6152"/>
                      <a:pt x="3089" y="6152"/>
                    </a:cubicBezTo>
                    <a:cubicBezTo>
                      <a:pt x="4780" y="6152"/>
                      <a:pt x="6177" y="4780"/>
                      <a:pt x="6177" y="3064"/>
                    </a:cubicBezTo>
                    <a:cubicBezTo>
                      <a:pt x="6177" y="1373"/>
                      <a:pt x="4780" y="1"/>
                      <a:pt x="3089"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239;p34"/>
              <p:cNvSpPr/>
              <p:nvPr/>
            </p:nvSpPr>
            <p:spPr>
              <a:xfrm>
                <a:off x="3921500" y="2062175"/>
                <a:ext cx="458350" cy="655025"/>
              </a:xfrm>
              <a:custGeom>
                <a:avLst/>
                <a:gdLst/>
                <a:ahLst/>
                <a:cxnLst/>
                <a:rect l="l" t="t" r="r" b="b"/>
                <a:pathLst>
                  <a:path w="18334" h="26201" extrusionOk="0">
                    <a:moveTo>
                      <a:pt x="9167" y="5295"/>
                    </a:moveTo>
                    <a:cubicBezTo>
                      <a:pt x="11446" y="5295"/>
                      <a:pt x="12549" y="6299"/>
                      <a:pt x="12549" y="8407"/>
                    </a:cubicBezTo>
                    <a:lnTo>
                      <a:pt x="12549" y="17794"/>
                    </a:lnTo>
                    <a:cubicBezTo>
                      <a:pt x="12549" y="19902"/>
                      <a:pt x="11446" y="20907"/>
                      <a:pt x="9167" y="20907"/>
                    </a:cubicBezTo>
                    <a:cubicBezTo>
                      <a:pt x="6912" y="20907"/>
                      <a:pt x="5858" y="19926"/>
                      <a:pt x="5858" y="17794"/>
                    </a:cubicBezTo>
                    <a:lnTo>
                      <a:pt x="5858" y="8407"/>
                    </a:lnTo>
                    <a:cubicBezTo>
                      <a:pt x="5858" y="6275"/>
                      <a:pt x="6912" y="5295"/>
                      <a:pt x="9167" y="5295"/>
                    </a:cubicBezTo>
                    <a:close/>
                    <a:moveTo>
                      <a:pt x="9167" y="1"/>
                    </a:moveTo>
                    <a:cubicBezTo>
                      <a:pt x="3260" y="1"/>
                      <a:pt x="1" y="2991"/>
                      <a:pt x="1" y="8407"/>
                    </a:cubicBezTo>
                    <a:lnTo>
                      <a:pt x="1" y="17794"/>
                    </a:lnTo>
                    <a:cubicBezTo>
                      <a:pt x="1" y="23210"/>
                      <a:pt x="3260" y="26200"/>
                      <a:pt x="9167" y="26200"/>
                    </a:cubicBezTo>
                    <a:cubicBezTo>
                      <a:pt x="15098" y="26200"/>
                      <a:pt x="18333" y="23210"/>
                      <a:pt x="18333" y="17794"/>
                    </a:cubicBezTo>
                    <a:lnTo>
                      <a:pt x="18333" y="8407"/>
                    </a:lnTo>
                    <a:cubicBezTo>
                      <a:pt x="18333" y="2991"/>
                      <a:pt x="15098" y="1"/>
                      <a:pt x="9167"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240;p34"/>
              <p:cNvSpPr/>
              <p:nvPr/>
            </p:nvSpPr>
            <p:spPr>
              <a:xfrm>
                <a:off x="3220550" y="1522975"/>
                <a:ext cx="458950" cy="655650"/>
              </a:xfrm>
              <a:custGeom>
                <a:avLst/>
                <a:gdLst/>
                <a:ahLst/>
                <a:cxnLst/>
                <a:rect l="l" t="t" r="r" b="b"/>
                <a:pathLst>
                  <a:path w="18358" h="26226" extrusionOk="0">
                    <a:moveTo>
                      <a:pt x="9191" y="5295"/>
                    </a:moveTo>
                    <a:cubicBezTo>
                      <a:pt x="11446" y="5295"/>
                      <a:pt x="12549" y="6324"/>
                      <a:pt x="12549" y="8432"/>
                    </a:cubicBezTo>
                    <a:lnTo>
                      <a:pt x="12549" y="17794"/>
                    </a:lnTo>
                    <a:cubicBezTo>
                      <a:pt x="12549" y="19902"/>
                      <a:pt x="11446" y="20931"/>
                      <a:pt x="9191" y="20931"/>
                    </a:cubicBezTo>
                    <a:cubicBezTo>
                      <a:pt x="6912" y="20931"/>
                      <a:pt x="5858" y="19927"/>
                      <a:pt x="5858" y="17794"/>
                    </a:cubicBezTo>
                    <a:lnTo>
                      <a:pt x="5858" y="8432"/>
                    </a:lnTo>
                    <a:cubicBezTo>
                      <a:pt x="5858" y="6275"/>
                      <a:pt x="6912" y="5295"/>
                      <a:pt x="9191" y="5295"/>
                    </a:cubicBezTo>
                    <a:close/>
                    <a:moveTo>
                      <a:pt x="9191" y="1"/>
                    </a:moveTo>
                    <a:cubicBezTo>
                      <a:pt x="3260" y="1"/>
                      <a:pt x="1" y="2991"/>
                      <a:pt x="1" y="8432"/>
                    </a:cubicBezTo>
                    <a:lnTo>
                      <a:pt x="1" y="17794"/>
                    </a:lnTo>
                    <a:cubicBezTo>
                      <a:pt x="1" y="23235"/>
                      <a:pt x="3260" y="26225"/>
                      <a:pt x="9191" y="26225"/>
                    </a:cubicBezTo>
                    <a:cubicBezTo>
                      <a:pt x="15098" y="26225"/>
                      <a:pt x="18358" y="23235"/>
                      <a:pt x="18358" y="17794"/>
                    </a:cubicBezTo>
                    <a:lnTo>
                      <a:pt x="18358" y="8432"/>
                    </a:lnTo>
                    <a:cubicBezTo>
                      <a:pt x="18358" y="2991"/>
                      <a:pt x="15098" y="1"/>
                      <a:pt x="9191"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4"/>
        <p:cNvGrpSpPr/>
        <p:nvPr/>
      </p:nvGrpSpPr>
      <p:grpSpPr>
        <a:xfrm>
          <a:off x="0" y="0"/>
          <a:ext cx="0" cy="0"/>
          <a:chOff x="0" y="0"/>
          <a:chExt cx="0" cy="0"/>
        </a:xfrm>
      </p:grpSpPr>
      <p:sp>
        <p:nvSpPr>
          <p:cNvPr id="245" name="Google Shape;245;p35"/>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marL="0" lvl="0" indent="0" rtl="1"/>
            <a:r>
              <a:rPr lang="fa-IR" sz="3200" b="1" dirty="0">
                <a:latin typeface="Shabnam" panose="020B0603030804020204" pitchFamily="34" charset="-78"/>
                <a:cs typeface="Shabnam" panose="020B0603030804020204" pitchFamily="34" charset="-78"/>
              </a:rPr>
              <a:t>روش های درس خواندن</a:t>
            </a:r>
            <a:endParaRPr lang="fa-IR" sz="3200" b="1" dirty="0">
              <a:latin typeface="Shabnam" panose="020B0603030804020204" pitchFamily="34" charset="-78"/>
              <a:cs typeface="Shabnam" panose="020B0603030804020204" pitchFamily="34" charset="-78"/>
            </a:endParaRPr>
          </a:p>
        </p:txBody>
      </p:sp>
      <p:sp>
        <p:nvSpPr>
          <p:cNvPr id="246" name="Google Shape;246;p35"/>
          <p:cNvSpPr txBox="1">
            <a:spLocks noGrp="1"/>
          </p:cNvSpPr>
          <p:nvPr>
            <p:ph type="subTitle" idx="1"/>
          </p:nvPr>
        </p:nvSpPr>
        <p:spPr>
          <a:xfrm>
            <a:off x="1184450" y="2490999"/>
            <a:ext cx="3178200" cy="1102035"/>
          </a:xfrm>
          <a:prstGeom prst="rect">
            <a:avLst/>
          </a:prstGeom>
        </p:spPr>
        <p:txBody>
          <a:bodyPr spcFirstLastPara="1" wrap="square" lIns="91425" tIns="91425" rIns="91425" bIns="91425" anchor="t" anchorCtr="0">
            <a:noAutofit/>
          </a:bodyPr>
          <a:lstStyle/>
          <a:p>
            <a:pPr marL="0" lvl="0" indent="0"/>
            <a:r>
              <a:rPr lang="fa-IR" sz="1400" dirty="0">
                <a:latin typeface="Shabnam" panose="020B0603030804020204" pitchFamily="34" charset="-78"/>
                <a:cs typeface="Shabnam" panose="020B0603030804020204" pitchFamily="34" charset="-78"/>
              </a:rPr>
              <a:t>درس خواندن در مدرسه و دانشگاه فوت و فن خاص خودش را دارد که هر فرد باید برای رسیدن به نقطه پیشرفت و ترقی به آن ها توجه داشته باشد.</a:t>
            </a:r>
            <a:endParaRPr lang="fa-IR" sz="1400" dirty="0">
              <a:latin typeface="Shabnam" panose="020B0603030804020204" pitchFamily="34" charset="-78"/>
              <a:cs typeface="Shabnam" panose="020B0603030804020204" pitchFamily="34" charset="-78"/>
            </a:endParaRPr>
          </a:p>
        </p:txBody>
      </p:sp>
      <p:sp>
        <p:nvSpPr>
          <p:cNvPr id="247" name="Google Shape;247;p35"/>
          <p:cNvSpPr txBox="1">
            <a:spLocks noGrp="1"/>
          </p:cNvSpPr>
          <p:nvPr>
            <p:ph type="subTitle" idx="2"/>
          </p:nvPr>
        </p:nvSpPr>
        <p:spPr>
          <a:xfrm>
            <a:off x="1745525" y="942675"/>
            <a:ext cx="2056200" cy="408600"/>
          </a:xfrm>
          <a:prstGeom prst="rect">
            <a:avLst/>
          </a:prstGeom>
        </p:spPr>
        <p:txBody>
          <a:bodyPr spcFirstLastPara="1" wrap="square" lIns="91425" tIns="91425" rIns="91425" bIns="91425" anchor="b" anchorCtr="0">
            <a:noAutofit/>
          </a:bodyPr>
          <a:lstStyle/>
          <a:p>
            <a:pPr marL="0" lvl="0" indent="0" rtl="1"/>
            <a:r>
              <a:rPr lang="fa-IR" b="1" dirty="0">
                <a:latin typeface="Shabnam" panose="020B0603030804020204" pitchFamily="34" charset="-78"/>
                <a:cs typeface="Shabnam" panose="020B0603030804020204" pitchFamily="34" charset="-78"/>
              </a:rPr>
              <a:t>عنوان دلخواه</a:t>
            </a:r>
            <a:endParaRPr lang="fa-IR" b="1" dirty="0">
              <a:latin typeface="Shabnam" panose="020B0603030804020204" pitchFamily="34" charset="-78"/>
              <a:cs typeface="Shabnam" panose="020B0603030804020204" pitchFamily="34" charset="-78"/>
            </a:endParaRPr>
          </a:p>
        </p:txBody>
      </p:sp>
      <p:sp>
        <p:nvSpPr>
          <p:cNvPr id="248" name="Google Shape;248;p35"/>
          <p:cNvSpPr txBox="1">
            <a:spLocks noGrp="1"/>
          </p:cNvSpPr>
          <p:nvPr>
            <p:ph type="subTitle" idx="3"/>
          </p:nvPr>
        </p:nvSpPr>
        <p:spPr>
          <a:xfrm>
            <a:off x="4781275" y="2490999"/>
            <a:ext cx="3178200" cy="1102035"/>
          </a:xfrm>
          <a:prstGeom prst="rect">
            <a:avLst/>
          </a:prstGeom>
        </p:spPr>
        <p:txBody>
          <a:bodyPr spcFirstLastPara="1" wrap="square" lIns="91425" tIns="91425" rIns="91425" bIns="91425" anchor="t" anchorCtr="0">
            <a:noAutofit/>
          </a:bodyPr>
          <a:lstStyle/>
          <a:p>
            <a:pPr marL="0" lvl="0" indent="0"/>
            <a:r>
              <a:rPr lang="fa-IR" sz="1400" dirty="0">
                <a:latin typeface="Shabnam" panose="020B0603030804020204" pitchFamily="34" charset="-78"/>
                <a:cs typeface="Shabnam" panose="020B0603030804020204" pitchFamily="34" charset="-78"/>
              </a:rPr>
              <a:t>درس خواندن در مدرسه و دانشگاه فوت و فن خاص خودش را دارد که هر فرد باید برای رسیدن به نقطه پیشرفت و ترقی به آن ها توجه داشته باشد.</a:t>
            </a:r>
            <a:endParaRPr sz="1400" dirty="0">
              <a:latin typeface="Shabnam" panose="020B0603030804020204" pitchFamily="34" charset="-78"/>
              <a:cs typeface="Shabnam" panose="020B0603030804020204" pitchFamily="34" charset="-78"/>
            </a:endParaRPr>
          </a:p>
        </p:txBody>
      </p:sp>
      <p:sp>
        <p:nvSpPr>
          <p:cNvPr id="249" name="Google Shape;249;p35"/>
          <p:cNvSpPr txBox="1">
            <a:spLocks noGrp="1"/>
          </p:cNvSpPr>
          <p:nvPr>
            <p:ph type="subTitle" idx="4"/>
          </p:nvPr>
        </p:nvSpPr>
        <p:spPr>
          <a:xfrm>
            <a:off x="5342275" y="942675"/>
            <a:ext cx="2056200" cy="408600"/>
          </a:xfrm>
          <a:prstGeom prst="rect">
            <a:avLst/>
          </a:prstGeom>
        </p:spPr>
        <p:txBody>
          <a:bodyPr spcFirstLastPara="1" wrap="square" lIns="91425" tIns="91425" rIns="91425" bIns="91425" anchor="b" anchorCtr="0">
            <a:noAutofit/>
          </a:bodyPr>
          <a:lstStyle/>
          <a:p>
            <a:pPr marL="0" lvl="0" indent="0" rtl="1"/>
            <a:r>
              <a:rPr lang="fa-IR" b="1" dirty="0">
                <a:latin typeface="Shabnam" panose="020B0603030804020204" pitchFamily="34" charset="-78"/>
                <a:cs typeface="Shabnam" panose="020B0603030804020204" pitchFamily="34" charset="-78"/>
              </a:rPr>
              <a:t>عنوان دلخواه</a:t>
            </a:r>
            <a:endParaRPr lang="fa-IR" b="1" dirty="0">
              <a:latin typeface="Shabnam" panose="020B0603030804020204" pitchFamily="34" charset="-78"/>
              <a:cs typeface="Shabnam" panose="020B0603030804020204" pitchFamily="34" charset="-78"/>
            </a:endParaRPr>
          </a:p>
        </p:txBody>
      </p:sp>
      <p:grpSp>
        <p:nvGrpSpPr>
          <p:cNvPr id="250" name="Google Shape;250;p35"/>
          <p:cNvGrpSpPr/>
          <p:nvPr/>
        </p:nvGrpSpPr>
        <p:grpSpPr>
          <a:xfrm>
            <a:off x="2269625" y="1417138"/>
            <a:ext cx="1008000" cy="1008000"/>
            <a:chOff x="5866375" y="1417138"/>
            <a:chExt cx="1008000" cy="1008000"/>
          </a:xfrm>
        </p:grpSpPr>
        <p:sp>
          <p:nvSpPr>
            <p:cNvPr id="251" name="Google Shape;251;p35"/>
            <p:cNvSpPr/>
            <p:nvPr/>
          </p:nvSpPr>
          <p:spPr>
            <a:xfrm>
              <a:off x="5866375" y="1417138"/>
              <a:ext cx="1008000" cy="10080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252;p35"/>
            <p:cNvGrpSpPr/>
            <p:nvPr/>
          </p:nvGrpSpPr>
          <p:grpSpPr>
            <a:xfrm>
              <a:off x="6165470" y="1663094"/>
              <a:ext cx="519671" cy="516103"/>
              <a:chOff x="4164909" y="1456607"/>
              <a:chExt cx="935502" cy="929078"/>
            </a:xfrm>
          </p:grpSpPr>
          <p:grpSp>
            <p:nvGrpSpPr>
              <p:cNvPr id="253" name="Google Shape;253;p35"/>
              <p:cNvGrpSpPr/>
              <p:nvPr/>
            </p:nvGrpSpPr>
            <p:grpSpPr>
              <a:xfrm>
                <a:off x="4164909" y="1456607"/>
                <a:ext cx="935502" cy="929078"/>
                <a:chOff x="1190625" y="238125"/>
                <a:chExt cx="5264500" cy="5228350"/>
              </a:xfrm>
            </p:grpSpPr>
            <p:sp>
              <p:nvSpPr>
                <p:cNvPr id="254" name="Google Shape;254;p35"/>
                <p:cNvSpPr/>
                <p:nvPr/>
              </p:nvSpPr>
              <p:spPr>
                <a:xfrm>
                  <a:off x="3151325" y="4853725"/>
                  <a:ext cx="204050" cy="204675"/>
                </a:xfrm>
                <a:custGeom>
                  <a:avLst/>
                  <a:gdLst/>
                  <a:ahLst/>
                  <a:cxnLst/>
                  <a:rect l="l" t="t" r="r" b="b"/>
                  <a:pathLst>
                    <a:path w="8162" h="8187" extrusionOk="0">
                      <a:moveTo>
                        <a:pt x="4093" y="1"/>
                      </a:moveTo>
                      <a:cubicBezTo>
                        <a:pt x="3015" y="1"/>
                        <a:pt x="1961" y="442"/>
                        <a:pt x="1201" y="1202"/>
                      </a:cubicBezTo>
                      <a:cubicBezTo>
                        <a:pt x="441" y="1961"/>
                        <a:pt x="0" y="3015"/>
                        <a:pt x="0" y="4094"/>
                      </a:cubicBezTo>
                      <a:cubicBezTo>
                        <a:pt x="0" y="5172"/>
                        <a:pt x="441" y="6226"/>
                        <a:pt x="1201" y="6986"/>
                      </a:cubicBezTo>
                      <a:cubicBezTo>
                        <a:pt x="1961" y="7745"/>
                        <a:pt x="3015" y="8187"/>
                        <a:pt x="4093" y="8187"/>
                      </a:cubicBezTo>
                      <a:cubicBezTo>
                        <a:pt x="5147" y="8187"/>
                        <a:pt x="6225" y="7745"/>
                        <a:pt x="6985" y="6986"/>
                      </a:cubicBezTo>
                      <a:cubicBezTo>
                        <a:pt x="7720" y="6226"/>
                        <a:pt x="8161" y="5172"/>
                        <a:pt x="8161" y="4094"/>
                      </a:cubicBezTo>
                      <a:cubicBezTo>
                        <a:pt x="8161" y="3015"/>
                        <a:pt x="7720" y="1961"/>
                        <a:pt x="6985" y="1202"/>
                      </a:cubicBezTo>
                      <a:cubicBezTo>
                        <a:pt x="6225" y="442"/>
                        <a:pt x="5147" y="1"/>
                        <a:pt x="4093"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sp>
              <p:nvSpPr>
                <p:cNvPr id="255" name="Google Shape;255;p35"/>
                <p:cNvSpPr/>
                <p:nvPr/>
              </p:nvSpPr>
              <p:spPr>
                <a:xfrm>
                  <a:off x="1190625" y="238125"/>
                  <a:ext cx="5264500" cy="5228350"/>
                </a:xfrm>
                <a:custGeom>
                  <a:avLst/>
                  <a:gdLst/>
                  <a:ahLst/>
                  <a:cxnLst/>
                  <a:rect l="l" t="t" r="r" b="b"/>
                  <a:pathLst>
                    <a:path w="210580" h="209134" extrusionOk="0">
                      <a:moveTo>
                        <a:pt x="109138" y="8161"/>
                      </a:moveTo>
                      <a:lnTo>
                        <a:pt x="109138" y="24827"/>
                      </a:lnTo>
                      <a:cubicBezTo>
                        <a:pt x="109138" y="27352"/>
                        <a:pt x="107079" y="29411"/>
                        <a:pt x="104530" y="29411"/>
                      </a:cubicBezTo>
                      <a:lnTo>
                        <a:pt x="60488" y="29411"/>
                      </a:lnTo>
                      <a:cubicBezTo>
                        <a:pt x="57963" y="29411"/>
                        <a:pt x="55905" y="27352"/>
                        <a:pt x="55905" y="24827"/>
                      </a:cubicBezTo>
                      <a:lnTo>
                        <a:pt x="55905" y="8161"/>
                      </a:lnTo>
                      <a:close/>
                      <a:moveTo>
                        <a:pt x="194257" y="59501"/>
                      </a:moveTo>
                      <a:cubicBezTo>
                        <a:pt x="195978" y="59501"/>
                        <a:pt x="197700" y="60157"/>
                        <a:pt x="199011" y="61468"/>
                      </a:cubicBezTo>
                      <a:cubicBezTo>
                        <a:pt x="201634" y="64090"/>
                        <a:pt x="201634" y="68330"/>
                        <a:pt x="199011" y="70953"/>
                      </a:cubicBezTo>
                      <a:lnTo>
                        <a:pt x="196634" y="73330"/>
                      </a:lnTo>
                      <a:lnTo>
                        <a:pt x="187149" y="63821"/>
                      </a:lnTo>
                      <a:lnTo>
                        <a:pt x="189502" y="61468"/>
                      </a:lnTo>
                      <a:cubicBezTo>
                        <a:pt x="190813" y="60157"/>
                        <a:pt x="192535" y="59501"/>
                        <a:pt x="194257" y="59501"/>
                      </a:cubicBezTo>
                      <a:close/>
                      <a:moveTo>
                        <a:pt x="151146" y="8161"/>
                      </a:moveTo>
                      <a:cubicBezTo>
                        <a:pt x="154283" y="8161"/>
                        <a:pt x="156856" y="10735"/>
                        <a:pt x="156856" y="13896"/>
                      </a:cubicBezTo>
                      <a:lnTo>
                        <a:pt x="156856" y="82546"/>
                      </a:lnTo>
                      <a:lnTo>
                        <a:pt x="148695" y="90731"/>
                      </a:lnTo>
                      <a:lnTo>
                        <a:pt x="148695" y="20416"/>
                      </a:lnTo>
                      <a:cubicBezTo>
                        <a:pt x="148695" y="18161"/>
                        <a:pt x="146857" y="16347"/>
                        <a:pt x="144602" y="16347"/>
                      </a:cubicBezTo>
                      <a:lnTo>
                        <a:pt x="117299" y="16347"/>
                      </a:lnTo>
                      <a:lnTo>
                        <a:pt x="117299" y="8161"/>
                      </a:lnTo>
                      <a:close/>
                      <a:moveTo>
                        <a:pt x="181365" y="69605"/>
                      </a:moveTo>
                      <a:lnTo>
                        <a:pt x="190874" y="79114"/>
                      </a:lnTo>
                      <a:lnTo>
                        <a:pt x="183791" y="86197"/>
                      </a:lnTo>
                      <a:lnTo>
                        <a:pt x="154038" y="115926"/>
                      </a:lnTo>
                      <a:lnTo>
                        <a:pt x="144528" y="106442"/>
                      </a:lnTo>
                      <a:lnTo>
                        <a:pt x="181365" y="69605"/>
                      </a:lnTo>
                      <a:close/>
                      <a:moveTo>
                        <a:pt x="140068" y="113525"/>
                      </a:moveTo>
                      <a:lnTo>
                        <a:pt x="146930" y="120387"/>
                      </a:lnTo>
                      <a:lnTo>
                        <a:pt x="134553" y="125902"/>
                      </a:lnTo>
                      <a:lnTo>
                        <a:pt x="140068" y="113525"/>
                      </a:lnTo>
                      <a:close/>
                      <a:moveTo>
                        <a:pt x="47719" y="8161"/>
                      </a:moveTo>
                      <a:lnTo>
                        <a:pt x="47719" y="16347"/>
                      </a:lnTo>
                      <a:lnTo>
                        <a:pt x="20416" y="16347"/>
                      </a:lnTo>
                      <a:cubicBezTo>
                        <a:pt x="18161" y="16347"/>
                        <a:pt x="16347" y="18161"/>
                        <a:pt x="16347" y="20416"/>
                      </a:cubicBezTo>
                      <a:lnTo>
                        <a:pt x="16347" y="188718"/>
                      </a:lnTo>
                      <a:cubicBezTo>
                        <a:pt x="16347" y="190972"/>
                        <a:pt x="18161" y="192811"/>
                        <a:pt x="20416" y="192811"/>
                      </a:cubicBezTo>
                      <a:lnTo>
                        <a:pt x="66174" y="192811"/>
                      </a:lnTo>
                      <a:cubicBezTo>
                        <a:pt x="68428" y="192811"/>
                        <a:pt x="70267" y="190972"/>
                        <a:pt x="70267" y="188718"/>
                      </a:cubicBezTo>
                      <a:cubicBezTo>
                        <a:pt x="70267" y="186463"/>
                        <a:pt x="68428" y="184625"/>
                        <a:pt x="66174" y="184625"/>
                      </a:cubicBezTo>
                      <a:lnTo>
                        <a:pt x="24509" y="184625"/>
                      </a:lnTo>
                      <a:lnTo>
                        <a:pt x="24509" y="24509"/>
                      </a:lnTo>
                      <a:lnTo>
                        <a:pt x="47719" y="24509"/>
                      </a:lnTo>
                      <a:lnTo>
                        <a:pt x="47719" y="24827"/>
                      </a:lnTo>
                      <a:cubicBezTo>
                        <a:pt x="47719" y="31861"/>
                        <a:pt x="53454" y="37572"/>
                        <a:pt x="60488" y="37572"/>
                      </a:cubicBezTo>
                      <a:lnTo>
                        <a:pt x="104530" y="37572"/>
                      </a:lnTo>
                      <a:cubicBezTo>
                        <a:pt x="111564" y="37572"/>
                        <a:pt x="117299" y="31861"/>
                        <a:pt x="117299" y="24827"/>
                      </a:cubicBezTo>
                      <a:lnTo>
                        <a:pt x="117299" y="24509"/>
                      </a:lnTo>
                      <a:lnTo>
                        <a:pt x="140509" y="24509"/>
                      </a:lnTo>
                      <a:lnTo>
                        <a:pt x="140509" y="98893"/>
                      </a:lnTo>
                      <a:lnTo>
                        <a:pt x="135852" y="103550"/>
                      </a:lnTo>
                      <a:cubicBezTo>
                        <a:pt x="135509" y="103893"/>
                        <a:pt x="135215" y="104309"/>
                        <a:pt x="135019" y="104775"/>
                      </a:cubicBezTo>
                      <a:lnTo>
                        <a:pt x="122764" y="132323"/>
                      </a:lnTo>
                      <a:cubicBezTo>
                        <a:pt x="122078" y="133867"/>
                        <a:pt x="122397" y="135656"/>
                        <a:pt x="123598" y="136857"/>
                      </a:cubicBezTo>
                      <a:cubicBezTo>
                        <a:pt x="124382" y="137641"/>
                        <a:pt x="125436" y="138058"/>
                        <a:pt x="126490" y="138058"/>
                      </a:cubicBezTo>
                      <a:cubicBezTo>
                        <a:pt x="127053" y="138058"/>
                        <a:pt x="127617" y="137935"/>
                        <a:pt x="128156" y="137715"/>
                      </a:cubicBezTo>
                      <a:lnTo>
                        <a:pt x="140509" y="132200"/>
                      </a:lnTo>
                      <a:lnTo>
                        <a:pt x="140509" y="184625"/>
                      </a:lnTo>
                      <a:lnTo>
                        <a:pt x="98844" y="184625"/>
                      </a:lnTo>
                      <a:cubicBezTo>
                        <a:pt x="96589" y="184625"/>
                        <a:pt x="94775" y="186463"/>
                        <a:pt x="94775" y="188718"/>
                      </a:cubicBezTo>
                      <a:cubicBezTo>
                        <a:pt x="94775" y="190972"/>
                        <a:pt x="96589" y="192811"/>
                        <a:pt x="98844" y="192811"/>
                      </a:cubicBezTo>
                      <a:lnTo>
                        <a:pt x="144602" y="192811"/>
                      </a:lnTo>
                      <a:cubicBezTo>
                        <a:pt x="146857" y="192811"/>
                        <a:pt x="148695" y="190972"/>
                        <a:pt x="148695" y="188718"/>
                      </a:cubicBezTo>
                      <a:lnTo>
                        <a:pt x="148695" y="128573"/>
                      </a:lnTo>
                      <a:lnTo>
                        <a:pt x="155704" y="125436"/>
                      </a:lnTo>
                      <a:cubicBezTo>
                        <a:pt x="156121" y="125240"/>
                        <a:pt x="156513" y="124995"/>
                        <a:pt x="156856" y="124652"/>
                      </a:cubicBezTo>
                      <a:lnTo>
                        <a:pt x="156856" y="195261"/>
                      </a:lnTo>
                      <a:cubicBezTo>
                        <a:pt x="156856" y="198399"/>
                        <a:pt x="154283" y="200972"/>
                        <a:pt x="151146" y="200972"/>
                      </a:cubicBezTo>
                      <a:lnTo>
                        <a:pt x="13896" y="200972"/>
                      </a:lnTo>
                      <a:cubicBezTo>
                        <a:pt x="10735" y="200972"/>
                        <a:pt x="8161" y="198399"/>
                        <a:pt x="8161" y="195261"/>
                      </a:cubicBezTo>
                      <a:lnTo>
                        <a:pt x="8161" y="13896"/>
                      </a:lnTo>
                      <a:cubicBezTo>
                        <a:pt x="8161" y="10735"/>
                        <a:pt x="10735" y="8161"/>
                        <a:pt x="13896" y="8161"/>
                      </a:cubicBezTo>
                      <a:close/>
                      <a:moveTo>
                        <a:pt x="13896" y="0"/>
                      </a:moveTo>
                      <a:cubicBezTo>
                        <a:pt x="6225" y="0"/>
                        <a:pt x="0" y="6225"/>
                        <a:pt x="0" y="13896"/>
                      </a:cubicBezTo>
                      <a:lnTo>
                        <a:pt x="0" y="195261"/>
                      </a:lnTo>
                      <a:cubicBezTo>
                        <a:pt x="0" y="202908"/>
                        <a:pt x="6225" y="209133"/>
                        <a:pt x="13896" y="209133"/>
                      </a:cubicBezTo>
                      <a:lnTo>
                        <a:pt x="151146" y="209133"/>
                      </a:lnTo>
                      <a:cubicBezTo>
                        <a:pt x="158792" y="209133"/>
                        <a:pt x="165018" y="202908"/>
                        <a:pt x="165018" y="195261"/>
                      </a:cubicBezTo>
                      <a:lnTo>
                        <a:pt x="165018" y="116490"/>
                      </a:lnTo>
                      <a:lnTo>
                        <a:pt x="204771" y="76737"/>
                      </a:lnTo>
                      <a:cubicBezTo>
                        <a:pt x="210579" y="70928"/>
                        <a:pt x="210579" y="61493"/>
                        <a:pt x="204771" y="55684"/>
                      </a:cubicBezTo>
                      <a:cubicBezTo>
                        <a:pt x="201879" y="52780"/>
                        <a:pt x="198068" y="51327"/>
                        <a:pt x="194253" y="51327"/>
                      </a:cubicBezTo>
                      <a:cubicBezTo>
                        <a:pt x="190439" y="51327"/>
                        <a:pt x="186622" y="52780"/>
                        <a:pt x="183718" y="55684"/>
                      </a:cubicBezTo>
                      <a:lnTo>
                        <a:pt x="165018" y="74384"/>
                      </a:lnTo>
                      <a:lnTo>
                        <a:pt x="165018" y="13896"/>
                      </a:lnTo>
                      <a:cubicBezTo>
                        <a:pt x="165018" y="6225"/>
                        <a:pt x="158792" y="0"/>
                        <a:pt x="151146"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sp>
              <p:nvSpPr>
                <p:cNvPr id="256" name="Google Shape;256;p35"/>
                <p:cNvSpPr/>
                <p:nvPr/>
              </p:nvSpPr>
              <p:spPr>
                <a:xfrm>
                  <a:off x="2089475" y="1463550"/>
                  <a:ext cx="857825" cy="857825"/>
                </a:xfrm>
                <a:custGeom>
                  <a:avLst/>
                  <a:gdLst/>
                  <a:ahLst/>
                  <a:cxnLst/>
                  <a:rect l="l" t="t" r="r" b="b"/>
                  <a:pathLst>
                    <a:path w="34313" h="34313" extrusionOk="0">
                      <a:moveTo>
                        <a:pt x="26127" y="8162"/>
                      </a:moveTo>
                      <a:lnTo>
                        <a:pt x="26127" y="26151"/>
                      </a:lnTo>
                      <a:lnTo>
                        <a:pt x="8162" y="26151"/>
                      </a:lnTo>
                      <a:lnTo>
                        <a:pt x="8162" y="8162"/>
                      </a:lnTo>
                      <a:close/>
                      <a:moveTo>
                        <a:pt x="4069" y="1"/>
                      </a:moveTo>
                      <a:cubicBezTo>
                        <a:pt x="1814" y="1"/>
                        <a:pt x="0" y="1839"/>
                        <a:pt x="0" y="4094"/>
                      </a:cubicBezTo>
                      <a:lnTo>
                        <a:pt x="0" y="30220"/>
                      </a:lnTo>
                      <a:cubicBezTo>
                        <a:pt x="0" y="32475"/>
                        <a:pt x="1814" y="34313"/>
                        <a:pt x="4069" y="34313"/>
                      </a:cubicBezTo>
                      <a:lnTo>
                        <a:pt x="30220" y="34313"/>
                      </a:lnTo>
                      <a:cubicBezTo>
                        <a:pt x="32474" y="34313"/>
                        <a:pt x="34313" y="32475"/>
                        <a:pt x="34313" y="30220"/>
                      </a:cubicBezTo>
                      <a:lnTo>
                        <a:pt x="34313" y="4094"/>
                      </a:lnTo>
                      <a:cubicBezTo>
                        <a:pt x="34313" y="1839"/>
                        <a:pt x="32474" y="1"/>
                        <a:pt x="30220"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sp>
              <p:nvSpPr>
                <p:cNvPr id="257" name="Google Shape;257;p35"/>
                <p:cNvSpPr/>
                <p:nvPr/>
              </p:nvSpPr>
              <p:spPr>
                <a:xfrm>
                  <a:off x="2089475" y="2586675"/>
                  <a:ext cx="857825" cy="857825"/>
                </a:xfrm>
                <a:custGeom>
                  <a:avLst/>
                  <a:gdLst/>
                  <a:ahLst/>
                  <a:cxnLst/>
                  <a:rect l="l" t="t" r="r" b="b"/>
                  <a:pathLst>
                    <a:path w="34313" h="34313" extrusionOk="0">
                      <a:moveTo>
                        <a:pt x="26127" y="8186"/>
                      </a:moveTo>
                      <a:lnTo>
                        <a:pt x="26127" y="26151"/>
                      </a:lnTo>
                      <a:lnTo>
                        <a:pt x="8162" y="26151"/>
                      </a:lnTo>
                      <a:lnTo>
                        <a:pt x="8162" y="8186"/>
                      </a:lnTo>
                      <a:close/>
                      <a:moveTo>
                        <a:pt x="4069" y="0"/>
                      </a:moveTo>
                      <a:cubicBezTo>
                        <a:pt x="1814" y="0"/>
                        <a:pt x="0" y="1838"/>
                        <a:pt x="0" y="4093"/>
                      </a:cubicBezTo>
                      <a:lnTo>
                        <a:pt x="0" y="30244"/>
                      </a:lnTo>
                      <a:cubicBezTo>
                        <a:pt x="0" y="32499"/>
                        <a:pt x="1814" y="34312"/>
                        <a:pt x="4069" y="34312"/>
                      </a:cubicBezTo>
                      <a:lnTo>
                        <a:pt x="30220" y="34312"/>
                      </a:lnTo>
                      <a:cubicBezTo>
                        <a:pt x="32474" y="34312"/>
                        <a:pt x="34313" y="32499"/>
                        <a:pt x="34313" y="30244"/>
                      </a:cubicBezTo>
                      <a:lnTo>
                        <a:pt x="34313" y="4093"/>
                      </a:lnTo>
                      <a:cubicBezTo>
                        <a:pt x="34313" y="1838"/>
                        <a:pt x="32474" y="0"/>
                        <a:pt x="30220"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sp>
              <p:nvSpPr>
                <p:cNvPr id="258" name="Google Shape;258;p35"/>
                <p:cNvSpPr/>
                <p:nvPr/>
              </p:nvSpPr>
              <p:spPr>
                <a:xfrm>
                  <a:off x="2089475" y="3710400"/>
                  <a:ext cx="857825" cy="857825"/>
                </a:xfrm>
                <a:custGeom>
                  <a:avLst/>
                  <a:gdLst/>
                  <a:ahLst/>
                  <a:cxnLst/>
                  <a:rect l="l" t="t" r="r" b="b"/>
                  <a:pathLst>
                    <a:path w="34313" h="34313" extrusionOk="0">
                      <a:moveTo>
                        <a:pt x="26127" y="8162"/>
                      </a:moveTo>
                      <a:lnTo>
                        <a:pt x="26127" y="26127"/>
                      </a:lnTo>
                      <a:lnTo>
                        <a:pt x="8162" y="26127"/>
                      </a:lnTo>
                      <a:lnTo>
                        <a:pt x="8162" y="8162"/>
                      </a:lnTo>
                      <a:close/>
                      <a:moveTo>
                        <a:pt x="4069" y="0"/>
                      </a:moveTo>
                      <a:cubicBezTo>
                        <a:pt x="1814" y="0"/>
                        <a:pt x="0" y="1814"/>
                        <a:pt x="0" y="4069"/>
                      </a:cubicBezTo>
                      <a:lnTo>
                        <a:pt x="0" y="30220"/>
                      </a:lnTo>
                      <a:cubicBezTo>
                        <a:pt x="0" y="32474"/>
                        <a:pt x="1814" y="34312"/>
                        <a:pt x="4069" y="34312"/>
                      </a:cubicBezTo>
                      <a:lnTo>
                        <a:pt x="30220" y="34312"/>
                      </a:lnTo>
                      <a:cubicBezTo>
                        <a:pt x="32474" y="34312"/>
                        <a:pt x="34313" y="32474"/>
                        <a:pt x="34313" y="30220"/>
                      </a:cubicBezTo>
                      <a:lnTo>
                        <a:pt x="34313" y="4069"/>
                      </a:lnTo>
                      <a:cubicBezTo>
                        <a:pt x="34313" y="1814"/>
                        <a:pt x="32474" y="0"/>
                        <a:pt x="30220"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sp>
              <p:nvSpPr>
                <p:cNvPr id="259" name="Google Shape;259;p35"/>
                <p:cNvSpPr/>
                <p:nvPr/>
              </p:nvSpPr>
              <p:spPr>
                <a:xfrm>
                  <a:off x="3308775" y="1559900"/>
                  <a:ext cx="912375" cy="665275"/>
                </a:xfrm>
                <a:custGeom>
                  <a:avLst/>
                  <a:gdLst/>
                  <a:ahLst/>
                  <a:cxnLst/>
                  <a:rect l="l" t="t" r="r" b="b"/>
                  <a:pathLst>
                    <a:path w="36495" h="26611" extrusionOk="0">
                      <a:moveTo>
                        <a:pt x="32009" y="1"/>
                      </a:moveTo>
                      <a:cubicBezTo>
                        <a:pt x="30962" y="1"/>
                        <a:pt x="29914" y="399"/>
                        <a:pt x="29117" y="1195"/>
                      </a:cubicBezTo>
                      <a:lnTo>
                        <a:pt x="13579" y="16734"/>
                      </a:lnTo>
                      <a:lnTo>
                        <a:pt x="7378" y="10558"/>
                      </a:lnTo>
                      <a:cubicBezTo>
                        <a:pt x="6581" y="9749"/>
                        <a:pt x="5534" y="9345"/>
                        <a:pt x="4486" y="9345"/>
                      </a:cubicBezTo>
                      <a:cubicBezTo>
                        <a:pt x="3438" y="9345"/>
                        <a:pt x="2390" y="9749"/>
                        <a:pt x="1594" y="10558"/>
                      </a:cubicBezTo>
                      <a:cubicBezTo>
                        <a:pt x="1" y="12151"/>
                        <a:pt x="1" y="14724"/>
                        <a:pt x="1594" y="16317"/>
                      </a:cubicBezTo>
                      <a:lnTo>
                        <a:pt x="10687" y="25410"/>
                      </a:lnTo>
                      <a:cubicBezTo>
                        <a:pt x="11495" y="26219"/>
                        <a:pt x="12525" y="26611"/>
                        <a:pt x="13579" y="26611"/>
                      </a:cubicBezTo>
                      <a:cubicBezTo>
                        <a:pt x="14608" y="26611"/>
                        <a:pt x="15662" y="26219"/>
                        <a:pt x="16471" y="25410"/>
                      </a:cubicBezTo>
                      <a:lnTo>
                        <a:pt x="34901" y="6979"/>
                      </a:lnTo>
                      <a:cubicBezTo>
                        <a:pt x="36494" y="5386"/>
                        <a:pt x="36494" y="2788"/>
                        <a:pt x="34901" y="1195"/>
                      </a:cubicBezTo>
                      <a:cubicBezTo>
                        <a:pt x="34105" y="399"/>
                        <a:pt x="33057" y="1"/>
                        <a:pt x="32009"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sp>
              <p:nvSpPr>
                <p:cNvPr id="260" name="Google Shape;260;p35"/>
                <p:cNvSpPr/>
                <p:nvPr/>
              </p:nvSpPr>
              <p:spPr>
                <a:xfrm>
                  <a:off x="3308775" y="2683025"/>
                  <a:ext cx="912375" cy="665275"/>
                </a:xfrm>
                <a:custGeom>
                  <a:avLst/>
                  <a:gdLst/>
                  <a:ahLst/>
                  <a:cxnLst/>
                  <a:rect l="l" t="t" r="r" b="b"/>
                  <a:pathLst>
                    <a:path w="36495" h="26611" extrusionOk="0">
                      <a:moveTo>
                        <a:pt x="32009" y="0"/>
                      </a:moveTo>
                      <a:cubicBezTo>
                        <a:pt x="30962" y="0"/>
                        <a:pt x="29914" y="398"/>
                        <a:pt x="29117" y="1195"/>
                      </a:cubicBezTo>
                      <a:lnTo>
                        <a:pt x="13579" y="16758"/>
                      </a:lnTo>
                      <a:lnTo>
                        <a:pt x="7378" y="10557"/>
                      </a:lnTo>
                      <a:cubicBezTo>
                        <a:pt x="6581" y="9761"/>
                        <a:pt x="5534" y="9362"/>
                        <a:pt x="4486" y="9362"/>
                      </a:cubicBezTo>
                      <a:cubicBezTo>
                        <a:pt x="3438" y="9362"/>
                        <a:pt x="2390" y="9761"/>
                        <a:pt x="1594" y="10557"/>
                      </a:cubicBezTo>
                      <a:cubicBezTo>
                        <a:pt x="1" y="12150"/>
                        <a:pt x="1" y="14748"/>
                        <a:pt x="1594" y="16341"/>
                      </a:cubicBezTo>
                      <a:lnTo>
                        <a:pt x="10687" y="25410"/>
                      </a:lnTo>
                      <a:cubicBezTo>
                        <a:pt x="11446" y="26194"/>
                        <a:pt x="12500" y="26611"/>
                        <a:pt x="13579" y="26611"/>
                      </a:cubicBezTo>
                      <a:cubicBezTo>
                        <a:pt x="14657" y="26611"/>
                        <a:pt x="15686" y="26194"/>
                        <a:pt x="16471" y="25410"/>
                      </a:cubicBezTo>
                      <a:lnTo>
                        <a:pt x="34901" y="6979"/>
                      </a:lnTo>
                      <a:cubicBezTo>
                        <a:pt x="36494" y="5386"/>
                        <a:pt x="36494" y="2788"/>
                        <a:pt x="34901" y="1195"/>
                      </a:cubicBezTo>
                      <a:cubicBezTo>
                        <a:pt x="34105" y="398"/>
                        <a:pt x="33057" y="0"/>
                        <a:pt x="32009"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grpSp>
          <p:sp>
            <p:nvSpPr>
              <p:cNvPr id="261" name="Google Shape;261;p35"/>
              <p:cNvSpPr/>
              <p:nvPr/>
            </p:nvSpPr>
            <p:spPr>
              <a:xfrm>
                <a:off x="4541209" y="2073522"/>
                <a:ext cx="162129" cy="118219"/>
              </a:xfrm>
              <a:custGeom>
                <a:avLst/>
                <a:gdLst/>
                <a:ahLst/>
                <a:cxnLst/>
                <a:rect l="l" t="t" r="r" b="b"/>
                <a:pathLst>
                  <a:path w="36495" h="26611" extrusionOk="0">
                    <a:moveTo>
                      <a:pt x="32009" y="0"/>
                    </a:moveTo>
                    <a:cubicBezTo>
                      <a:pt x="30962" y="0"/>
                      <a:pt x="29914" y="398"/>
                      <a:pt x="29117" y="1195"/>
                    </a:cubicBezTo>
                    <a:lnTo>
                      <a:pt x="13579" y="16758"/>
                    </a:lnTo>
                    <a:lnTo>
                      <a:pt x="7378" y="10557"/>
                    </a:lnTo>
                    <a:cubicBezTo>
                      <a:pt x="6581" y="9761"/>
                      <a:pt x="5534" y="9362"/>
                      <a:pt x="4486" y="9362"/>
                    </a:cubicBezTo>
                    <a:cubicBezTo>
                      <a:pt x="3438" y="9362"/>
                      <a:pt x="2390" y="9761"/>
                      <a:pt x="1594" y="10557"/>
                    </a:cubicBezTo>
                    <a:cubicBezTo>
                      <a:pt x="1" y="12150"/>
                      <a:pt x="1" y="14748"/>
                      <a:pt x="1594" y="16341"/>
                    </a:cubicBezTo>
                    <a:lnTo>
                      <a:pt x="10687" y="25410"/>
                    </a:lnTo>
                    <a:cubicBezTo>
                      <a:pt x="11446" y="26194"/>
                      <a:pt x="12500" y="26611"/>
                      <a:pt x="13579" y="26611"/>
                    </a:cubicBezTo>
                    <a:cubicBezTo>
                      <a:pt x="14657" y="26611"/>
                      <a:pt x="15686" y="26194"/>
                      <a:pt x="16471" y="25410"/>
                    </a:cubicBezTo>
                    <a:lnTo>
                      <a:pt x="34901" y="6979"/>
                    </a:lnTo>
                    <a:cubicBezTo>
                      <a:pt x="36494" y="5386"/>
                      <a:pt x="36494" y="2788"/>
                      <a:pt x="34901" y="1195"/>
                    </a:cubicBezTo>
                    <a:cubicBezTo>
                      <a:pt x="34105" y="398"/>
                      <a:pt x="33057" y="0"/>
                      <a:pt x="32009"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grpSp>
      </p:grpSp>
      <p:grpSp>
        <p:nvGrpSpPr>
          <p:cNvPr id="262" name="Google Shape;262;p35"/>
          <p:cNvGrpSpPr/>
          <p:nvPr/>
        </p:nvGrpSpPr>
        <p:grpSpPr>
          <a:xfrm>
            <a:off x="5866375" y="1417125"/>
            <a:ext cx="1008000" cy="1008000"/>
            <a:chOff x="2269625" y="1417138"/>
            <a:chExt cx="1008000" cy="1008000"/>
          </a:xfrm>
        </p:grpSpPr>
        <p:sp>
          <p:nvSpPr>
            <p:cNvPr id="263" name="Google Shape;263;p35"/>
            <p:cNvSpPr/>
            <p:nvPr/>
          </p:nvSpPr>
          <p:spPr>
            <a:xfrm>
              <a:off x="2269625" y="1417138"/>
              <a:ext cx="1008000" cy="10080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4" name="Google Shape;264;p35"/>
            <p:cNvGrpSpPr/>
            <p:nvPr/>
          </p:nvGrpSpPr>
          <p:grpSpPr>
            <a:xfrm>
              <a:off x="2513787" y="1661292"/>
              <a:ext cx="519698" cy="519698"/>
              <a:chOff x="1190625" y="238125"/>
              <a:chExt cx="5228350" cy="5228350"/>
            </a:xfrm>
          </p:grpSpPr>
          <p:sp>
            <p:nvSpPr>
              <p:cNvPr id="265" name="Google Shape;265;p35"/>
              <p:cNvSpPr/>
              <p:nvPr/>
            </p:nvSpPr>
            <p:spPr>
              <a:xfrm>
                <a:off x="1190625" y="238125"/>
                <a:ext cx="5228350" cy="5228350"/>
              </a:xfrm>
              <a:custGeom>
                <a:avLst/>
                <a:gdLst/>
                <a:ahLst/>
                <a:cxnLst/>
                <a:rect l="l" t="t" r="r" b="b"/>
                <a:pathLst>
                  <a:path w="209134" h="209134" extrusionOk="0">
                    <a:moveTo>
                      <a:pt x="104579" y="78281"/>
                    </a:moveTo>
                    <a:lnTo>
                      <a:pt x="115976" y="86589"/>
                    </a:lnTo>
                    <a:lnTo>
                      <a:pt x="93182" y="86589"/>
                    </a:lnTo>
                    <a:lnTo>
                      <a:pt x="104579" y="78281"/>
                    </a:lnTo>
                    <a:close/>
                    <a:moveTo>
                      <a:pt x="104579" y="8161"/>
                    </a:moveTo>
                    <a:cubicBezTo>
                      <a:pt x="104750" y="8161"/>
                      <a:pt x="104775" y="8210"/>
                      <a:pt x="104800" y="8333"/>
                    </a:cubicBezTo>
                    <a:lnTo>
                      <a:pt x="113451" y="35097"/>
                    </a:lnTo>
                    <a:cubicBezTo>
                      <a:pt x="113990" y="36788"/>
                      <a:pt x="115559" y="37915"/>
                      <a:pt x="117348" y="37915"/>
                    </a:cubicBezTo>
                    <a:lnTo>
                      <a:pt x="145558" y="37915"/>
                    </a:lnTo>
                    <a:cubicBezTo>
                      <a:pt x="145680" y="37915"/>
                      <a:pt x="145729" y="37915"/>
                      <a:pt x="145803" y="38087"/>
                    </a:cubicBezTo>
                    <a:cubicBezTo>
                      <a:pt x="145852" y="38258"/>
                      <a:pt x="145803" y="38283"/>
                      <a:pt x="145705" y="38356"/>
                    </a:cubicBezTo>
                    <a:lnTo>
                      <a:pt x="122838" y="54900"/>
                    </a:lnTo>
                    <a:cubicBezTo>
                      <a:pt x="121392" y="55954"/>
                      <a:pt x="120804" y="57792"/>
                      <a:pt x="121343" y="59483"/>
                    </a:cubicBezTo>
                    <a:lnTo>
                      <a:pt x="130117" y="86246"/>
                    </a:lnTo>
                    <a:cubicBezTo>
                      <a:pt x="130142" y="86369"/>
                      <a:pt x="130166" y="86418"/>
                      <a:pt x="130019" y="86540"/>
                    </a:cubicBezTo>
                    <a:cubicBezTo>
                      <a:pt x="129951" y="86586"/>
                      <a:pt x="129904" y="86605"/>
                      <a:pt x="129863" y="86605"/>
                    </a:cubicBezTo>
                    <a:cubicBezTo>
                      <a:pt x="129816" y="86605"/>
                      <a:pt x="129777" y="86580"/>
                      <a:pt x="129725" y="86540"/>
                    </a:cubicBezTo>
                    <a:lnTo>
                      <a:pt x="106981" y="69924"/>
                    </a:lnTo>
                    <a:cubicBezTo>
                      <a:pt x="106270" y="69409"/>
                      <a:pt x="105412" y="69139"/>
                      <a:pt x="104579" y="69139"/>
                    </a:cubicBezTo>
                    <a:cubicBezTo>
                      <a:pt x="103721" y="69139"/>
                      <a:pt x="102888" y="69409"/>
                      <a:pt x="102153" y="69924"/>
                    </a:cubicBezTo>
                    <a:lnTo>
                      <a:pt x="79408" y="86540"/>
                    </a:lnTo>
                    <a:cubicBezTo>
                      <a:pt x="79356" y="86580"/>
                      <a:pt x="79318" y="86605"/>
                      <a:pt x="79271" y="86605"/>
                    </a:cubicBezTo>
                    <a:cubicBezTo>
                      <a:pt x="79230" y="86605"/>
                      <a:pt x="79183" y="86586"/>
                      <a:pt x="79114" y="86540"/>
                    </a:cubicBezTo>
                    <a:cubicBezTo>
                      <a:pt x="78967" y="86418"/>
                      <a:pt x="78992" y="86369"/>
                      <a:pt x="79041" y="86246"/>
                    </a:cubicBezTo>
                    <a:lnTo>
                      <a:pt x="87790" y="59483"/>
                    </a:lnTo>
                    <a:cubicBezTo>
                      <a:pt x="88354" y="57792"/>
                      <a:pt x="87741" y="55954"/>
                      <a:pt x="86295" y="54900"/>
                    </a:cubicBezTo>
                    <a:lnTo>
                      <a:pt x="63429" y="38356"/>
                    </a:lnTo>
                    <a:cubicBezTo>
                      <a:pt x="63331" y="38283"/>
                      <a:pt x="63282" y="38258"/>
                      <a:pt x="63355" y="38087"/>
                    </a:cubicBezTo>
                    <a:cubicBezTo>
                      <a:pt x="63404" y="37915"/>
                      <a:pt x="63453" y="37915"/>
                      <a:pt x="63576" y="37915"/>
                    </a:cubicBezTo>
                    <a:lnTo>
                      <a:pt x="91810" y="37915"/>
                    </a:lnTo>
                    <a:cubicBezTo>
                      <a:pt x="93574" y="37915"/>
                      <a:pt x="95143" y="36788"/>
                      <a:pt x="95682" y="35097"/>
                    </a:cubicBezTo>
                    <a:lnTo>
                      <a:pt x="104334" y="8333"/>
                    </a:lnTo>
                    <a:cubicBezTo>
                      <a:pt x="104383" y="8210"/>
                      <a:pt x="104383" y="8161"/>
                      <a:pt x="104579" y="8161"/>
                    </a:cubicBezTo>
                    <a:close/>
                    <a:moveTo>
                      <a:pt x="59630" y="150312"/>
                    </a:moveTo>
                    <a:lnTo>
                      <a:pt x="59630" y="200972"/>
                    </a:lnTo>
                    <a:lnTo>
                      <a:pt x="8161" y="200972"/>
                    </a:lnTo>
                    <a:lnTo>
                      <a:pt x="8161" y="150312"/>
                    </a:lnTo>
                    <a:close/>
                    <a:moveTo>
                      <a:pt x="141342" y="94775"/>
                    </a:moveTo>
                    <a:lnTo>
                      <a:pt x="141342" y="200972"/>
                    </a:lnTo>
                    <a:lnTo>
                      <a:pt x="67816" y="200972"/>
                    </a:lnTo>
                    <a:lnTo>
                      <a:pt x="67816" y="146244"/>
                    </a:lnTo>
                    <a:lnTo>
                      <a:pt x="67816" y="94775"/>
                    </a:lnTo>
                    <a:close/>
                    <a:moveTo>
                      <a:pt x="104579" y="0"/>
                    </a:moveTo>
                    <a:cubicBezTo>
                      <a:pt x="100854" y="0"/>
                      <a:pt x="97716" y="2279"/>
                      <a:pt x="96565" y="5833"/>
                    </a:cubicBezTo>
                    <a:lnTo>
                      <a:pt x="88820" y="29754"/>
                    </a:lnTo>
                    <a:lnTo>
                      <a:pt x="63576" y="29754"/>
                    </a:lnTo>
                    <a:cubicBezTo>
                      <a:pt x="59875" y="29754"/>
                      <a:pt x="56713" y="32033"/>
                      <a:pt x="55586" y="35562"/>
                    </a:cubicBezTo>
                    <a:cubicBezTo>
                      <a:pt x="54434" y="39116"/>
                      <a:pt x="55635" y="42792"/>
                      <a:pt x="58649" y="44974"/>
                    </a:cubicBezTo>
                    <a:lnTo>
                      <a:pt x="79114" y="59777"/>
                    </a:lnTo>
                    <a:lnTo>
                      <a:pt x="71272" y="83722"/>
                    </a:lnTo>
                    <a:cubicBezTo>
                      <a:pt x="70953" y="84678"/>
                      <a:pt x="70806" y="85658"/>
                      <a:pt x="70830" y="86589"/>
                    </a:cubicBezTo>
                    <a:lnTo>
                      <a:pt x="63723" y="86589"/>
                    </a:lnTo>
                    <a:cubicBezTo>
                      <a:pt x="61468" y="86589"/>
                      <a:pt x="59630" y="88428"/>
                      <a:pt x="59630" y="90682"/>
                    </a:cubicBezTo>
                    <a:lnTo>
                      <a:pt x="59630" y="142151"/>
                    </a:lnTo>
                    <a:lnTo>
                      <a:pt x="4093" y="142151"/>
                    </a:lnTo>
                    <a:cubicBezTo>
                      <a:pt x="1838" y="142151"/>
                      <a:pt x="0" y="143989"/>
                      <a:pt x="0" y="146244"/>
                    </a:cubicBezTo>
                    <a:lnTo>
                      <a:pt x="0" y="205065"/>
                    </a:lnTo>
                    <a:cubicBezTo>
                      <a:pt x="0" y="207320"/>
                      <a:pt x="1838" y="209133"/>
                      <a:pt x="4093" y="209133"/>
                    </a:cubicBezTo>
                    <a:lnTo>
                      <a:pt x="205065" y="209133"/>
                    </a:lnTo>
                    <a:cubicBezTo>
                      <a:pt x="207320" y="209133"/>
                      <a:pt x="209133" y="207320"/>
                      <a:pt x="209133" y="205065"/>
                    </a:cubicBezTo>
                    <a:lnTo>
                      <a:pt x="209133" y="191977"/>
                    </a:lnTo>
                    <a:cubicBezTo>
                      <a:pt x="209133" y="189722"/>
                      <a:pt x="207320" y="187909"/>
                      <a:pt x="205065" y="187909"/>
                    </a:cubicBezTo>
                    <a:cubicBezTo>
                      <a:pt x="202810" y="187909"/>
                      <a:pt x="200972" y="189722"/>
                      <a:pt x="200972" y="191977"/>
                    </a:cubicBezTo>
                    <a:lnTo>
                      <a:pt x="200972" y="200972"/>
                    </a:lnTo>
                    <a:lnTo>
                      <a:pt x="149504" y="200972"/>
                    </a:lnTo>
                    <a:lnTo>
                      <a:pt x="149504" y="150312"/>
                    </a:lnTo>
                    <a:lnTo>
                      <a:pt x="200972" y="150312"/>
                    </a:lnTo>
                    <a:lnTo>
                      <a:pt x="200972" y="159307"/>
                    </a:lnTo>
                    <a:cubicBezTo>
                      <a:pt x="200972" y="161562"/>
                      <a:pt x="202810" y="163400"/>
                      <a:pt x="205065" y="163400"/>
                    </a:cubicBezTo>
                    <a:cubicBezTo>
                      <a:pt x="207320" y="163400"/>
                      <a:pt x="209133" y="161562"/>
                      <a:pt x="209133" y="159307"/>
                    </a:cubicBezTo>
                    <a:lnTo>
                      <a:pt x="209133" y="146244"/>
                    </a:lnTo>
                    <a:cubicBezTo>
                      <a:pt x="209133" y="143989"/>
                      <a:pt x="207320" y="142151"/>
                      <a:pt x="205065" y="142151"/>
                    </a:cubicBezTo>
                    <a:lnTo>
                      <a:pt x="149504" y="142151"/>
                    </a:lnTo>
                    <a:lnTo>
                      <a:pt x="149504" y="90682"/>
                    </a:lnTo>
                    <a:cubicBezTo>
                      <a:pt x="149504" y="88428"/>
                      <a:pt x="147665" y="86589"/>
                      <a:pt x="145411" y="86589"/>
                    </a:cubicBezTo>
                    <a:lnTo>
                      <a:pt x="138303" y="86589"/>
                    </a:lnTo>
                    <a:cubicBezTo>
                      <a:pt x="138328" y="85658"/>
                      <a:pt x="138180" y="84678"/>
                      <a:pt x="137886" y="83722"/>
                    </a:cubicBezTo>
                    <a:lnTo>
                      <a:pt x="130044" y="59777"/>
                    </a:lnTo>
                    <a:lnTo>
                      <a:pt x="150484" y="44974"/>
                    </a:lnTo>
                    <a:cubicBezTo>
                      <a:pt x="153498" y="42792"/>
                      <a:pt x="154699" y="39116"/>
                      <a:pt x="153572" y="35562"/>
                    </a:cubicBezTo>
                    <a:cubicBezTo>
                      <a:pt x="152420" y="32033"/>
                      <a:pt x="149283" y="29754"/>
                      <a:pt x="145558" y="29754"/>
                    </a:cubicBezTo>
                    <a:lnTo>
                      <a:pt x="120314" y="29754"/>
                    </a:lnTo>
                    <a:lnTo>
                      <a:pt x="112569" y="5833"/>
                    </a:lnTo>
                    <a:cubicBezTo>
                      <a:pt x="111441" y="2279"/>
                      <a:pt x="108280" y="0"/>
                      <a:pt x="104579"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266;p35"/>
              <p:cNvSpPr/>
              <p:nvPr/>
            </p:nvSpPr>
            <p:spPr>
              <a:xfrm>
                <a:off x="5663475" y="238125"/>
                <a:ext cx="204050" cy="351725"/>
              </a:xfrm>
              <a:custGeom>
                <a:avLst/>
                <a:gdLst/>
                <a:ahLst/>
                <a:cxnLst/>
                <a:rect l="l" t="t" r="r" b="b"/>
                <a:pathLst>
                  <a:path w="8162" h="14069" extrusionOk="0">
                    <a:moveTo>
                      <a:pt x="4093" y="0"/>
                    </a:moveTo>
                    <a:cubicBezTo>
                      <a:pt x="1838" y="0"/>
                      <a:pt x="0" y="1838"/>
                      <a:pt x="0" y="4093"/>
                    </a:cubicBezTo>
                    <a:lnTo>
                      <a:pt x="0" y="9975"/>
                    </a:lnTo>
                    <a:cubicBezTo>
                      <a:pt x="0" y="12230"/>
                      <a:pt x="1838" y="14068"/>
                      <a:pt x="4093" y="14068"/>
                    </a:cubicBezTo>
                    <a:cubicBezTo>
                      <a:pt x="6348" y="14068"/>
                      <a:pt x="8161" y="12230"/>
                      <a:pt x="8161" y="9975"/>
                    </a:cubicBezTo>
                    <a:lnTo>
                      <a:pt x="8161" y="4093"/>
                    </a:lnTo>
                    <a:cubicBezTo>
                      <a:pt x="8161" y="1838"/>
                      <a:pt x="6348" y="0"/>
                      <a:pt x="4093"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267;p35"/>
              <p:cNvSpPr/>
              <p:nvPr/>
            </p:nvSpPr>
            <p:spPr>
              <a:xfrm>
                <a:off x="5663475" y="907825"/>
                <a:ext cx="204050" cy="351725"/>
              </a:xfrm>
              <a:custGeom>
                <a:avLst/>
                <a:gdLst/>
                <a:ahLst/>
                <a:cxnLst/>
                <a:rect l="l" t="t" r="r" b="b"/>
                <a:pathLst>
                  <a:path w="8162" h="14069" extrusionOk="0">
                    <a:moveTo>
                      <a:pt x="4093" y="0"/>
                    </a:moveTo>
                    <a:cubicBezTo>
                      <a:pt x="1838" y="0"/>
                      <a:pt x="0" y="1838"/>
                      <a:pt x="0" y="4093"/>
                    </a:cubicBezTo>
                    <a:lnTo>
                      <a:pt x="0" y="9975"/>
                    </a:lnTo>
                    <a:cubicBezTo>
                      <a:pt x="0" y="12230"/>
                      <a:pt x="1838" y="14068"/>
                      <a:pt x="4093" y="14068"/>
                    </a:cubicBezTo>
                    <a:cubicBezTo>
                      <a:pt x="6348" y="14068"/>
                      <a:pt x="8161" y="12230"/>
                      <a:pt x="8161" y="9975"/>
                    </a:cubicBezTo>
                    <a:lnTo>
                      <a:pt x="8161" y="4093"/>
                    </a:lnTo>
                    <a:cubicBezTo>
                      <a:pt x="8161" y="1838"/>
                      <a:pt x="6348" y="0"/>
                      <a:pt x="4093"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268;p35"/>
              <p:cNvSpPr/>
              <p:nvPr/>
            </p:nvSpPr>
            <p:spPr>
              <a:xfrm>
                <a:off x="5924475" y="646800"/>
                <a:ext cx="351725" cy="204050"/>
              </a:xfrm>
              <a:custGeom>
                <a:avLst/>
                <a:gdLst/>
                <a:ahLst/>
                <a:cxnLst/>
                <a:rect l="l" t="t" r="r" b="b"/>
                <a:pathLst>
                  <a:path w="14069" h="8162" extrusionOk="0">
                    <a:moveTo>
                      <a:pt x="4094" y="0"/>
                    </a:moveTo>
                    <a:cubicBezTo>
                      <a:pt x="1839" y="0"/>
                      <a:pt x="1" y="1814"/>
                      <a:pt x="1" y="4069"/>
                    </a:cubicBezTo>
                    <a:cubicBezTo>
                      <a:pt x="1" y="6324"/>
                      <a:pt x="1839" y="8162"/>
                      <a:pt x="4094" y="8162"/>
                    </a:cubicBezTo>
                    <a:lnTo>
                      <a:pt x="9976" y="8162"/>
                    </a:lnTo>
                    <a:cubicBezTo>
                      <a:pt x="12231" y="8162"/>
                      <a:pt x="14069" y="6324"/>
                      <a:pt x="14069" y="4069"/>
                    </a:cubicBezTo>
                    <a:cubicBezTo>
                      <a:pt x="14069" y="1814"/>
                      <a:pt x="12231" y="0"/>
                      <a:pt x="9976"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269;p35"/>
              <p:cNvSpPr/>
              <p:nvPr/>
            </p:nvSpPr>
            <p:spPr>
              <a:xfrm>
                <a:off x="5254775" y="646800"/>
                <a:ext cx="351725" cy="204050"/>
              </a:xfrm>
              <a:custGeom>
                <a:avLst/>
                <a:gdLst/>
                <a:ahLst/>
                <a:cxnLst/>
                <a:rect l="l" t="t" r="r" b="b"/>
                <a:pathLst>
                  <a:path w="14069" h="8162" extrusionOk="0">
                    <a:moveTo>
                      <a:pt x="4094" y="0"/>
                    </a:moveTo>
                    <a:cubicBezTo>
                      <a:pt x="1839" y="0"/>
                      <a:pt x="1" y="1814"/>
                      <a:pt x="1" y="4069"/>
                    </a:cubicBezTo>
                    <a:cubicBezTo>
                      <a:pt x="1" y="6324"/>
                      <a:pt x="1839" y="8162"/>
                      <a:pt x="4094" y="8162"/>
                    </a:cubicBezTo>
                    <a:lnTo>
                      <a:pt x="9976" y="8162"/>
                    </a:lnTo>
                    <a:cubicBezTo>
                      <a:pt x="12231" y="8162"/>
                      <a:pt x="14069" y="6324"/>
                      <a:pt x="14069" y="4069"/>
                    </a:cubicBezTo>
                    <a:cubicBezTo>
                      <a:pt x="14069" y="1814"/>
                      <a:pt x="12231" y="0"/>
                      <a:pt x="9976"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270;p35"/>
              <p:cNvSpPr/>
              <p:nvPr/>
            </p:nvSpPr>
            <p:spPr>
              <a:xfrm>
                <a:off x="1742050" y="1518075"/>
                <a:ext cx="204075" cy="351725"/>
              </a:xfrm>
              <a:custGeom>
                <a:avLst/>
                <a:gdLst/>
                <a:ahLst/>
                <a:cxnLst/>
                <a:rect l="l" t="t" r="r" b="b"/>
                <a:pathLst>
                  <a:path w="8163" h="14069" extrusionOk="0">
                    <a:moveTo>
                      <a:pt x="4094" y="1"/>
                    </a:moveTo>
                    <a:cubicBezTo>
                      <a:pt x="1839" y="1"/>
                      <a:pt x="1" y="1839"/>
                      <a:pt x="1" y="4094"/>
                    </a:cubicBezTo>
                    <a:lnTo>
                      <a:pt x="1" y="9976"/>
                    </a:lnTo>
                    <a:cubicBezTo>
                      <a:pt x="1" y="12231"/>
                      <a:pt x="1839" y="14069"/>
                      <a:pt x="4094" y="14069"/>
                    </a:cubicBezTo>
                    <a:cubicBezTo>
                      <a:pt x="6349" y="14069"/>
                      <a:pt x="8162" y="12231"/>
                      <a:pt x="8162" y="9976"/>
                    </a:cubicBezTo>
                    <a:lnTo>
                      <a:pt x="8162" y="4094"/>
                    </a:lnTo>
                    <a:cubicBezTo>
                      <a:pt x="8162" y="1839"/>
                      <a:pt x="6349" y="1"/>
                      <a:pt x="4094"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271;p35"/>
              <p:cNvSpPr/>
              <p:nvPr/>
            </p:nvSpPr>
            <p:spPr>
              <a:xfrm>
                <a:off x="1742050" y="2187775"/>
                <a:ext cx="204075" cy="351725"/>
              </a:xfrm>
              <a:custGeom>
                <a:avLst/>
                <a:gdLst/>
                <a:ahLst/>
                <a:cxnLst/>
                <a:rect l="l" t="t" r="r" b="b"/>
                <a:pathLst>
                  <a:path w="8163" h="14069" extrusionOk="0">
                    <a:moveTo>
                      <a:pt x="4094" y="1"/>
                    </a:moveTo>
                    <a:cubicBezTo>
                      <a:pt x="1839" y="1"/>
                      <a:pt x="1" y="1839"/>
                      <a:pt x="1" y="4094"/>
                    </a:cubicBezTo>
                    <a:lnTo>
                      <a:pt x="1" y="9976"/>
                    </a:lnTo>
                    <a:cubicBezTo>
                      <a:pt x="1" y="12231"/>
                      <a:pt x="1839" y="14069"/>
                      <a:pt x="4094" y="14069"/>
                    </a:cubicBezTo>
                    <a:cubicBezTo>
                      <a:pt x="6349" y="14069"/>
                      <a:pt x="8162" y="12231"/>
                      <a:pt x="8162" y="9976"/>
                    </a:cubicBezTo>
                    <a:lnTo>
                      <a:pt x="8162" y="4094"/>
                    </a:lnTo>
                    <a:cubicBezTo>
                      <a:pt x="8162" y="1839"/>
                      <a:pt x="6349" y="1"/>
                      <a:pt x="4094"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272;p35"/>
              <p:cNvSpPr/>
              <p:nvPr/>
            </p:nvSpPr>
            <p:spPr>
              <a:xfrm>
                <a:off x="2003075" y="1926775"/>
                <a:ext cx="351725" cy="204050"/>
              </a:xfrm>
              <a:custGeom>
                <a:avLst/>
                <a:gdLst/>
                <a:ahLst/>
                <a:cxnLst/>
                <a:rect l="l" t="t" r="r" b="b"/>
                <a:pathLst>
                  <a:path w="14069" h="8162" extrusionOk="0">
                    <a:moveTo>
                      <a:pt x="4094" y="0"/>
                    </a:moveTo>
                    <a:cubicBezTo>
                      <a:pt x="1839" y="0"/>
                      <a:pt x="1" y="1814"/>
                      <a:pt x="1" y="4069"/>
                    </a:cubicBezTo>
                    <a:cubicBezTo>
                      <a:pt x="1" y="6323"/>
                      <a:pt x="1839" y="8162"/>
                      <a:pt x="4094" y="8162"/>
                    </a:cubicBezTo>
                    <a:lnTo>
                      <a:pt x="9976" y="8162"/>
                    </a:lnTo>
                    <a:cubicBezTo>
                      <a:pt x="12231" y="8162"/>
                      <a:pt x="14069" y="6323"/>
                      <a:pt x="14069" y="4069"/>
                    </a:cubicBezTo>
                    <a:cubicBezTo>
                      <a:pt x="14069" y="1814"/>
                      <a:pt x="12231" y="0"/>
                      <a:pt x="9976"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273;p35"/>
              <p:cNvSpPr/>
              <p:nvPr/>
            </p:nvSpPr>
            <p:spPr>
              <a:xfrm>
                <a:off x="1333375" y="1926775"/>
                <a:ext cx="351725" cy="204050"/>
              </a:xfrm>
              <a:custGeom>
                <a:avLst/>
                <a:gdLst/>
                <a:ahLst/>
                <a:cxnLst/>
                <a:rect l="l" t="t" r="r" b="b"/>
                <a:pathLst>
                  <a:path w="14069" h="8162" extrusionOk="0">
                    <a:moveTo>
                      <a:pt x="4094" y="0"/>
                    </a:moveTo>
                    <a:cubicBezTo>
                      <a:pt x="1839" y="0"/>
                      <a:pt x="1" y="1814"/>
                      <a:pt x="1" y="4069"/>
                    </a:cubicBezTo>
                    <a:cubicBezTo>
                      <a:pt x="1" y="6323"/>
                      <a:pt x="1839" y="8162"/>
                      <a:pt x="4094" y="8162"/>
                    </a:cubicBezTo>
                    <a:lnTo>
                      <a:pt x="9976" y="8162"/>
                    </a:lnTo>
                    <a:cubicBezTo>
                      <a:pt x="12230" y="8162"/>
                      <a:pt x="14069" y="6323"/>
                      <a:pt x="14069" y="4069"/>
                    </a:cubicBezTo>
                    <a:cubicBezTo>
                      <a:pt x="14069" y="1814"/>
                      <a:pt x="12230" y="0"/>
                      <a:pt x="9976"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274;p35"/>
              <p:cNvSpPr/>
              <p:nvPr/>
            </p:nvSpPr>
            <p:spPr>
              <a:xfrm>
                <a:off x="6214900" y="4527150"/>
                <a:ext cx="204075" cy="204050"/>
              </a:xfrm>
              <a:custGeom>
                <a:avLst/>
                <a:gdLst/>
                <a:ahLst/>
                <a:cxnLst/>
                <a:rect l="l" t="t" r="r" b="b"/>
                <a:pathLst>
                  <a:path w="8163" h="8162" extrusionOk="0">
                    <a:moveTo>
                      <a:pt x="4094" y="0"/>
                    </a:moveTo>
                    <a:cubicBezTo>
                      <a:pt x="3016" y="0"/>
                      <a:pt x="1962" y="442"/>
                      <a:pt x="1202" y="1201"/>
                    </a:cubicBezTo>
                    <a:cubicBezTo>
                      <a:pt x="442" y="1961"/>
                      <a:pt x="1" y="3015"/>
                      <a:pt x="1" y="4093"/>
                    </a:cubicBezTo>
                    <a:cubicBezTo>
                      <a:pt x="1" y="5147"/>
                      <a:pt x="442" y="6226"/>
                      <a:pt x="1202" y="6961"/>
                    </a:cubicBezTo>
                    <a:cubicBezTo>
                      <a:pt x="1962" y="7721"/>
                      <a:pt x="3016" y="8162"/>
                      <a:pt x="4094" y="8162"/>
                    </a:cubicBezTo>
                    <a:cubicBezTo>
                      <a:pt x="5148" y="8162"/>
                      <a:pt x="6226" y="7721"/>
                      <a:pt x="6961" y="6961"/>
                    </a:cubicBezTo>
                    <a:cubicBezTo>
                      <a:pt x="7721" y="6226"/>
                      <a:pt x="8162" y="5147"/>
                      <a:pt x="8162" y="4093"/>
                    </a:cubicBezTo>
                    <a:cubicBezTo>
                      <a:pt x="8162" y="3015"/>
                      <a:pt x="7721" y="1961"/>
                      <a:pt x="6961" y="1201"/>
                    </a:cubicBezTo>
                    <a:cubicBezTo>
                      <a:pt x="6226" y="442"/>
                      <a:pt x="5148" y="0"/>
                      <a:pt x="4094"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278"/>
        <p:cNvGrpSpPr/>
        <p:nvPr/>
      </p:nvGrpSpPr>
      <p:grpSpPr>
        <a:xfrm>
          <a:off x="0" y="0"/>
          <a:ext cx="0" cy="0"/>
          <a:chOff x="0" y="0"/>
          <a:chExt cx="0" cy="0"/>
        </a:xfrm>
      </p:grpSpPr>
      <p:sp>
        <p:nvSpPr>
          <p:cNvPr id="279" name="Google Shape;279;p36"/>
          <p:cNvSpPr txBox="1">
            <a:spLocks noGrp="1"/>
          </p:cNvSpPr>
          <p:nvPr>
            <p:ph type="subTitle" idx="1"/>
          </p:nvPr>
        </p:nvSpPr>
        <p:spPr>
          <a:xfrm flipH="1">
            <a:off x="2454725" y="2070538"/>
            <a:ext cx="4234500" cy="804662"/>
          </a:xfrm>
          <a:prstGeom prst="rect">
            <a:avLst/>
          </a:prstGeom>
        </p:spPr>
        <p:txBody>
          <a:bodyPr spcFirstLastPara="1" wrap="square" lIns="91425" tIns="91425" rIns="91425" bIns="91425" anchor="ctr" anchorCtr="0">
            <a:noAutofit/>
          </a:bodyPr>
          <a:lstStyle/>
          <a:p>
            <a:pPr marL="0" lvl="0" indent="0"/>
            <a:r>
              <a:rPr lang="fa-IR" sz="1600" dirty="0">
                <a:latin typeface="Shabnam" panose="020B0603030804020204" pitchFamily="34" charset="-78"/>
                <a:cs typeface="Shabnam" panose="020B0603030804020204" pitchFamily="34" charset="-78"/>
              </a:rPr>
              <a:t>درس خواندن در مدرسه و دانشگاه فوت و فن خاص خودش را دارد که هر فرد باید برای رسیدن به نقطه پیشرفت و ترقی به آن ها توجه داشته باشد.</a:t>
            </a:r>
            <a:endParaRPr lang="fa-IR" sz="1600" dirty="0">
              <a:latin typeface="Shabnam" panose="020B0603030804020204" pitchFamily="34" charset="-78"/>
              <a:cs typeface="Shabnam" panose="020B0603030804020204" pitchFamily="34" charset="-78"/>
            </a:endParaRPr>
          </a:p>
        </p:txBody>
      </p:sp>
      <p:sp>
        <p:nvSpPr>
          <p:cNvPr id="280" name="Google Shape;280;p36"/>
          <p:cNvSpPr txBox="1">
            <a:spLocks noGrp="1"/>
          </p:cNvSpPr>
          <p:nvPr>
            <p:ph type="ctrTitle"/>
          </p:nvPr>
        </p:nvSpPr>
        <p:spPr>
          <a:xfrm>
            <a:off x="2788350" y="2875200"/>
            <a:ext cx="3567300" cy="351476"/>
          </a:xfrm>
          <a:prstGeom prst="rect">
            <a:avLst/>
          </a:prstGeom>
        </p:spPr>
        <p:txBody>
          <a:bodyPr spcFirstLastPara="1" wrap="square" lIns="91425" tIns="91425" rIns="91425" bIns="91425" anchor="t" anchorCtr="0">
            <a:noAutofit/>
          </a:bodyPr>
          <a:lstStyle/>
          <a:p>
            <a:pPr marL="0" lvl="0" indent="0" algn="ctr"/>
            <a:r>
              <a:rPr lang="fa-IR" sz="1600" b="1" dirty="0" smtClean="0">
                <a:latin typeface="Shabnam" panose="020B0603030804020204" pitchFamily="34" charset="-78"/>
                <a:cs typeface="Shabnam" panose="020B0603030804020204" pitchFamily="34" charset="-78"/>
              </a:rPr>
              <a:t>سایت طرحیکا</a:t>
            </a:r>
            <a:endParaRPr lang="fa-IR" sz="1600" b="1" dirty="0">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284"/>
        <p:cNvGrpSpPr/>
        <p:nvPr/>
      </p:nvGrpSpPr>
      <p:grpSpPr>
        <a:xfrm>
          <a:off x="0" y="0"/>
          <a:ext cx="0" cy="0"/>
          <a:chOff x="0" y="0"/>
          <a:chExt cx="0" cy="0"/>
        </a:xfrm>
      </p:grpSpPr>
      <p:sp>
        <p:nvSpPr>
          <p:cNvPr id="285" name="Google Shape;285;p37"/>
          <p:cNvSpPr txBox="1">
            <a:spLocks noGrp="1"/>
          </p:cNvSpPr>
          <p:nvPr>
            <p:ph type="ctrTitle" idx="2"/>
          </p:nvPr>
        </p:nvSpPr>
        <p:spPr>
          <a:xfrm flipH="1">
            <a:off x="4782205" y="2152156"/>
            <a:ext cx="3823091" cy="1928084"/>
          </a:xfrm>
          <a:prstGeom prst="rect">
            <a:avLst/>
          </a:prstGeom>
        </p:spPr>
        <p:txBody>
          <a:bodyPr spcFirstLastPara="1" wrap="square" lIns="91425" tIns="91425" rIns="91425" bIns="91425" anchor="t" anchorCtr="0">
            <a:noAutofit/>
          </a:bodyPr>
          <a:lstStyle/>
          <a:p>
            <a:pPr lvl="0"/>
            <a:r>
              <a:rPr lang="fa-IR" sz="5400" dirty="0" smtClean="0">
                <a:cs typeface="B Titr" panose="00000700000000000000" pitchFamily="2" charset="-78"/>
              </a:rPr>
              <a:t>روش های </a:t>
            </a:r>
            <a:br>
              <a:rPr lang="fa-IR" sz="5400" dirty="0" smtClean="0">
                <a:cs typeface="B Titr" panose="00000700000000000000" pitchFamily="2" charset="-78"/>
              </a:rPr>
            </a:br>
            <a:r>
              <a:rPr lang="fa-IR" sz="5400" dirty="0" smtClean="0">
                <a:cs typeface="B Titr" panose="00000700000000000000" pitchFamily="2" charset="-78"/>
              </a:rPr>
              <a:t>درس خواندن</a:t>
            </a:r>
            <a:endParaRPr sz="5400" dirty="0">
              <a:solidFill>
                <a:srgbClr val="FFFFFF"/>
              </a:solidFill>
            </a:endParaRPr>
          </a:p>
        </p:txBody>
      </p:sp>
      <p:sp>
        <p:nvSpPr>
          <p:cNvPr id="286" name="Google Shape;286;p37"/>
          <p:cNvSpPr txBox="1">
            <a:spLocks noGrp="1"/>
          </p:cNvSpPr>
          <p:nvPr>
            <p:ph type="title"/>
          </p:nvPr>
        </p:nvSpPr>
        <p:spPr>
          <a:xfrm flipH="1">
            <a:off x="5749158" y="1301512"/>
            <a:ext cx="2856139" cy="1280700"/>
          </a:xfrm>
          <a:prstGeom prst="rect">
            <a:avLst/>
          </a:prstGeom>
        </p:spPr>
        <p:txBody>
          <a:bodyPr spcFirstLastPara="1" wrap="square" lIns="91425" tIns="91425" rIns="91425" bIns="91425" anchor="t" anchorCtr="0">
            <a:noAutofit/>
          </a:bodyPr>
          <a:lstStyle/>
          <a:p>
            <a:pPr lvl="0" rtl="1"/>
            <a:r>
              <a:rPr lang="fa-IR" sz="5400" dirty="0">
                <a:solidFill>
                  <a:srgbClr val="FDC97A"/>
                </a:solidFill>
                <a:cs typeface="B Titr" panose="00000700000000000000" pitchFamily="2" charset="-78"/>
              </a:rPr>
              <a:t>بخش </a:t>
            </a:r>
            <a:r>
              <a:rPr lang="fa-IR" sz="5400" dirty="0" smtClean="0">
                <a:solidFill>
                  <a:srgbClr val="FDC97A"/>
                </a:solidFill>
                <a:cs typeface="B Titr" panose="00000700000000000000" pitchFamily="2" charset="-78"/>
              </a:rPr>
              <a:t>2</a:t>
            </a:r>
            <a:endParaRPr lang="fa-IR" sz="5400" dirty="0">
              <a:solidFill>
                <a:srgbClr val="FDC97A"/>
              </a:solidFill>
              <a:cs typeface="B Titr" panose="00000700000000000000" pitchFamily="2" charset="-78"/>
            </a:endParaRPr>
          </a:p>
        </p:txBody>
      </p:sp>
      <p:sp>
        <p:nvSpPr>
          <p:cNvPr id="287" name="Google Shape;287;p37"/>
          <p:cNvSpPr txBox="1">
            <a:spLocks noGrp="1"/>
          </p:cNvSpPr>
          <p:nvPr>
            <p:ph type="subTitle" idx="1"/>
          </p:nvPr>
        </p:nvSpPr>
        <p:spPr>
          <a:xfrm>
            <a:off x="4782204" y="3998383"/>
            <a:ext cx="3823091" cy="415962"/>
          </a:xfrm>
          <a:prstGeom prst="rect">
            <a:avLst/>
          </a:prstGeom>
        </p:spPr>
        <p:txBody>
          <a:bodyPr spcFirstLastPara="1" wrap="square" lIns="91425" tIns="91425" rIns="91425" bIns="91425" anchor="b" anchorCtr="0">
            <a:noAutofit/>
          </a:bodyPr>
          <a:lstStyle/>
          <a:p>
            <a:pPr marL="0" lvl="0" indent="0"/>
            <a:r>
              <a:rPr lang="fa-IR" sz="1400" dirty="0">
                <a:latin typeface="Shabnam" panose="020B0603030804020204" pitchFamily="34" charset="-78"/>
                <a:cs typeface="Shabnam" panose="020B0603030804020204" pitchFamily="34" charset="-78"/>
              </a:rPr>
              <a:t>توضیحات دلخواه خود را در این قسمت وارد کنید</a:t>
            </a:r>
            <a:endParaRPr lang="fa-IR" sz="1400" dirty="0">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AFA8D0"/>
        </a:solidFill>
        <a:effectLst/>
      </p:bgPr>
    </p:bg>
    <p:spTree>
      <p:nvGrpSpPr>
        <p:cNvPr id="1" name="Shape 291"/>
        <p:cNvGrpSpPr/>
        <p:nvPr/>
      </p:nvGrpSpPr>
      <p:grpSpPr>
        <a:xfrm>
          <a:off x="0" y="0"/>
          <a:ext cx="0" cy="0"/>
          <a:chOff x="0" y="0"/>
          <a:chExt cx="0" cy="0"/>
        </a:xfrm>
      </p:grpSpPr>
      <p:sp>
        <p:nvSpPr>
          <p:cNvPr id="292" name="Google Shape;292;p38"/>
          <p:cNvSpPr txBox="1"/>
          <p:nvPr/>
        </p:nvSpPr>
        <p:spPr>
          <a:xfrm>
            <a:off x="2850070" y="3503625"/>
            <a:ext cx="909600" cy="250500"/>
          </a:xfrm>
          <a:prstGeom prst="rect">
            <a:avLst/>
          </a:prstGeom>
          <a:noFill/>
          <a:ln>
            <a:noFill/>
          </a:ln>
        </p:spPr>
        <p:txBody>
          <a:bodyPr spcFirstLastPara="1" wrap="square" lIns="91425" tIns="91425" rIns="91425" bIns="91425" anchor="ctr" anchorCtr="0">
            <a:noAutofit/>
          </a:bodyPr>
          <a:lstStyle/>
          <a:p>
            <a:pPr lvl="0" algn="ctr" rtl="1">
              <a:spcAft>
                <a:spcPts val="200"/>
              </a:spcAft>
            </a:pPr>
            <a:r>
              <a:rPr lang="fa-IR" sz="1200" dirty="0" smtClean="0">
                <a:solidFill>
                  <a:srgbClr val="FFFFFF"/>
                </a:solidFill>
                <a:latin typeface="Englebert"/>
                <a:ea typeface="Englebert"/>
                <a:cs typeface="B Titr" panose="00000700000000000000" pitchFamily="2" charset="-78"/>
                <a:sym typeface="Englebert"/>
              </a:rPr>
              <a:t>15-13</a:t>
            </a:r>
            <a:endParaRPr lang="fa-IR" sz="1200" dirty="0">
              <a:solidFill>
                <a:srgbClr val="FFFFFF"/>
              </a:solidFill>
              <a:latin typeface="Englebert"/>
              <a:ea typeface="Englebert"/>
              <a:cs typeface="B Titr" panose="00000700000000000000" pitchFamily="2" charset="-78"/>
              <a:sym typeface="Englebert"/>
            </a:endParaRPr>
          </a:p>
        </p:txBody>
      </p:sp>
      <p:grpSp>
        <p:nvGrpSpPr>
          <p:cNvPr id="293" name="Google Shape;293;p38"/>
          <p:cNvGrpSpPr/>
          <p:nvPr/>
        </p:nvGrpSpPr>
        <p:grpSpPr>
          <a:xfrm>
            <a:off x="4871824" y="611307"/>
            <a:ext cx="2374233" cy="2163677"/>
            <a:chOff x="5688614" y="1026417"/>
            <a:chExt cx="1845068" cy="1681440"/>
          </a:xfrm>
        </p:grpSpPr>
        <p:sp>
          <p:nvSpPr>
            <p:cNvPr id="294" name="Google Shape;294;p38"/>
            <p:cNvSpPr/>
            <p:nvPr/>
          </p:nvSpPr>
          <p:spPr>
            <a:xfrm>
              <a:off x="7077833" y="2644323"/>
              <a:ext cx="40718" cy="12503"/>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 name="Google Shape;295;p38"/>
            <p:cNvSpPr/>
            <p:nvPr/>
          </p:nvSpPr>
          <p:spPr>
            <a:xfrm>
              <a:off x="7007290" y="2622067"/>
              <a:ext cx="57550" cy="38002"/>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6" name="Google Shape;296;p38"/>
            <p:cNvGrpSpPr/>
            <p:nvPr/>
          </p:nvGrpSpPr>
          <p:grpSpPr>
            <a:xfrm>
              <a:off x="6234001" y="1026417"/>
              <a:ext cx="1299681" cy="1206599"/>
              <a:chOff x="1922950" y="1410350"/>
              <a:chExt cx="1252825" cy="1162875"/>
            </a:xfrm>
          </p:grpSpPr>
          <p:sp>
            <p:nvSpPr>
              <p:cNvPr id="297" name="Google Shape;297;p3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 name="Google Shape;298;p3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99;p3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 name="Google Shape;300;p3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 name="Google Shape;301;p3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 name="Google Shape;302;p3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 name="Google Shape;303;p3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 name="Google Shape;304;p3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 name="Google Shape;305;p3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 name="Google Shape;306;p3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 name="Google Shape;307;p3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 name="Google Shape;308;p3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 name="Google Shape;309;p3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 name="Google Shape;310;p3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 name="Google Shape;311;p3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 name="Google Shape;312;p3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13" name="Google Shape;313;p38"/>
            <p:cNvSpPr/>
            <p:nvPr/>
          </p:nvSpPr>
          <p:spPr>
            <a:xfrm>
              <a:off x="6912860" y="2644868"/>
              <a:ext cx="33664" cy="13593"/>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14" name="Google Shape;314;p38"/>
            <p:cNvGrpSpPr/>
            <p:nvPr/>
          </p:nvGrpSpPr>
          <p:grpSpPr>
            <a:xfrm>
              <a:off x="5688614" y="1261978"/>
              <a:ext cx="1453994" cy="1274432"/>
              <a:chOff x="1397225" y="1637375"/>
              <a:chExt cx="1401575" cy="1228250"/>
            </a:xfrm>
          </p:grpSpPr>
          <p:sp>
            <p:nvSpPr>
              <p:cNvPr id="315" name="Google Shape;315;p3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gradFill>
                <a:gsLst>
                  <a:gs pos="0">
                    <a:srgbClr val="645CA7"/>
                  </a:gs>
                  <a:gs pos="100000">
                    <a:srgbClr val="D77EAD"/>
                  </a:gs>
                </a:gsLst>
                <a:lin ang="5400012" scaled="0"/>
              </a:gradFill>
              <a:ln>
                <a:noFill/>
              </a:ln>
            </p:spPr>
          </p:sp>
          <p:grpSp>
            <p:nvGrpSpPr>
              <p:cNvPr id="316" name="Google Shape;316;p38"/>
              <p:cNvGrpSpPr/>
              <p:nvPr/>
            </p:nvGrpSpPr>
            <p:grpSpPr>
              <a:xfrm>
                <a:off x="1397225" y="1637375"/>
                <a:ext cx="1398775" cy="1228250"/>
                <a:chOff x="1397225" y="1637375"/>
                <a:chExt cx="1398775" cy="1228250"/>
              </a:xfrm>
            </p:grpSpPr>
            <p:sp>
              <p:nvSpPr>
                <p:cNvPr id="317" name="Google Shape;317;p3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 name="Google Shape;318;p3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319" name="Google Shape;319;p38"/>
            <p:cNvSpPr/>
            <p:nvPr/>
          </p:nvSpPr>
          <p:spPr>
            <a:xfrm>
              <a:off x="6969840" y="2621522"/>
              <a:ext cx="42896" cy="30428"/>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 name="Google Shape;320;p38"/>
            <p:cNvSpPr/>
            <p:nvPr/>
          </p:nvSpPr>
          <p:spPr>
            <a:xfrm>
              <a:off x="6817886" y="2567776"/>
              <a:ext cx="159578" cy="57016"/>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 name="Google Shape;321;p38"/>
            <p:cNvSpPr/>
            <p:nvPr/>
          </p:nvSpPr>
          <p:spPr>
            <a:xfrm>
              <a:off x="6365863" y="2390844"/>
              <a:ext cx="427642" cy="31701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22" name="Google Shape;322;p38"/>
          <p:cNvSpPr txBox="1">
            <a:spLocks noGrp="1"/>
          </p:cNvSpPr>
          <p:nvPr>
            <p:ph type="ctrTitle"/>
          </p:nvPr>
        </p:nvSpPr>
        <p:spPr>
          <a:xfrm>
            <a:off x="899250" y="4128125"/>
            <a:ext cx="7345500" cy="577800"/>
          </a:xfrm>
          <a:prstGeom prst="rect">
            <a:avLst/>
          </a:prstGeom>
        </p:spPr>
        <p:txBody>
          <a:bodyPr spcFirstLastPara="1" wrap="square" lIns="91425" tIns="91425" rIns="91425" bIns="91425" anchor="b" anchorCtr="0">
            <a:noAutofit/>
          </a:bodyPr>
          <a:lstStyle/>
          <a:p>
            <a:pPr lvl="0"/>
            <a:r>
              <a:rPr lang="fa-IR" sz="3200" b="1" dirty="0" smtClean="0">
                <a:latin typeface="Shabnam" panose="020B0603030804020204" pitchFamily="34" charset="-78"/>
                <a:cs typeface="Shabnam" panose="020B0603030804020204" pitchFamily="34" charset="-78"/>
              </a:rPr>
              <a:t>اصول درس خواندن</a:t>
            </a:r>
            <a:endParaRPr sz="3200" dirty="0"/>
          </a:p>
        </p:txBody>
      </p:sp>
      <p:grpSp>
        <p:nvGrpSpPr>
          <p:cNvPr id="323" name="Google Shape;323;p38"/>
          <p:cNvGrpSpPr/>
          <p:nvPr/>
        </p:nvGrpSpPr>
        <p:grpSpPr>
          <a:xfrm>
            <a:off x="2906590" y="1469017"/>
            <a:ext cx="1153771" cy="1153129"/>
            <a:chOff x="2942813" y="1543405"/>
            <a:chExt cx="1079400" cy="1078800"/>
          </a:xfrm>
        </p:grpSpPr>
        <p:sp>
          <p:nvSpPr>
            <p:cNvPr id="324" name="Google Shape;324;p38"/>
            <p:cNvSpPr/>
            <p:nvPr/>
          </p:nvSpPr>
          <p:spPr>
            <a:xfrm>
              <a:off x="2942813" y="1543405"/>
              <a:ext cx="1079400" cy="10788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 name="Google Shape;325;p38"/>
            <p:cNvSpPr/>
            <p:nvPr/>
          </p:nvSpPr>
          <p:spPr>
            <a:xfrm>
              <a:off x="3244846" y="1798303"/>
              <a:ext cx="474648" cy="568844"/>
            </a:xfrm>
            <a:custGeom>
              <a:avLst/>
              <a:gdLst/>
              <a:ahLst/>
              <a:cxnLst/>
              <a:rect l="l" t="t" r="r" b="b"/>
              <a:pathLst>
                <a:path w="174503" h="209134" extrusionOk="0">
                  <a:moveTo>
                    <a:pt x="156954" y="42082"/>
                  </a:moveTo>
                  <a:cubicBezTo>
                    <a:pt x="159356" y="42082"/>
                    <a:pt x="161292" y="44018"/>
                    <a:pt x="161292" y="46395"/>
                  </a:cubicBezTo>
                  <a:cubicBezTo>
                    <a:pt x="161292" y="48797"/>
                    <a:pt x="159356" y="50733"/>
                    <a:pt x="156954" y="50733"/>
                  </a:cubicBezTo>
                  <a:cubicBezTo>
                    <a:pt x="154577" y="50733"/>
                    <a:pt x="152616" y="48797"/>
                    <a:pt x="152616" y="46395"/>
                  </a:cubicBezTo>
                  <a:cubicBezTo>
                    <a:pt x="152616" y="44018"/>
                    <a:pt x="154577" y="42082"/>
                    <a:pt x="156954" y="42082"/>
                  </a:cubicBezTo>
                  <a:close/>
                  <a:moveTo>
                    <a:pt x="45366" y="48674"/>
                  </a:moveTo>
                  <a:lnTo>
                    <a:pt x="45366" y="56101"/>
                  </a:lnTo>
                  <a:lnTo>
                    <a:pt x="42278" y="56101"/>
                  </a:lnTo>
                  <a:cubicBezTo>
                    <a:pt x="41788" y="56101"/>
                    <a:pt x="41322" y="56125"/>
                    <a:pt x="40832" y="56199"/>
                  </a:cubicBezTo>
                  <a:lnTo>
                    <a:pt x="40832" y="48674"/>
                  </a:lnTo>
                  <a:close/>
                  <a:moveTo>
                    <a:pt x="133646" y="48674"/>
                  </a:moveTo>
                  <a:lnTo>
                    <a:pt x="133646" y="56199"/>
                  </a:lnTo>
                  <a:cubicBezTo>
                    <a:pt x="133181" y="56125"/>
                    <a:pt x="132691" y="56101"/>
                    <a:pt x="132200" y="56101"/>
                  </a:cubicBezTo>
                  <a:lnTo>
                    <a:pt x="129112" y="56101"/>
                  </a:lnTo>
                  <a:lnTo>
                    <a:pt x="129112" y="48674"/>
                  </a:lnTo>
                  <a:close/>
                  <a:moveTo>
                    <a:pt x="45366" y="62277"/>
                  </a:moveTo>
                  <a:lnTo>
                    <a:pt x="45366" y="78379"/>
                  </a:lnTo>
                  <a:lnTo>
                    <a:pt x="42278" y="78379"/>
                  </a:lnTo>
                  <a:cubicBezTo>
                    <a:pt x="39435" y="78379"/>
                    <a:pt x="37131" y="76075"/>
                    <a:pt x="37131" y="73232"/>
                  </a:cubicBezTo>
                  <a:lnTo>
                    <a:pt x="37131" y="67448"/>
                  </a:lnTo>
                  <a:cubicBezTo>
                    <a:pt x="37131" y="64605"/>
                    <a:pt x="39435" y="62277"/>
                    <a:pt x="42278" y="62277"/>
                  </a:cubicBezTo>
                  <a:close/>
                  <a:moveTo>
                    <a:pt x="132200" y="62277"/>
                  </a:moveTo>
                  <a:cubicBezTo>
                    <a:pt x="135043" y="62277"/>
                    <a:pt x="137372" y="64605"/>
                    <a:pt x="137372" y="67448"/>
                  </a:cubicBezTo>
                  <a:lnTo>
                    <a:pt x="137372" y="73232"/>
                  </a:lnTo>
                  <a:cubicBezTo>
                    <a:pt x="137372" y="76075"/>
                    <a:pt x="135043" y="78379"/>
                    <a:pt x="132200" y="78379"/>
                  </a:cubicBezTo>
                  <a:lnTo>
                    <a:pt x="129112" y="78379"/>
                  </a:lnTo>
                  <a:lnTo>
                    <a:pt x="129112" y="62277"/>
                  </a:lnTo>
                  <a:close/>
                  <a:moveTo>
                    <a:pt x="122936" y="48674"/>
                  </a:moveTo>
                  <a:lnTo>
                    <a:pt x="122936" y="75291"/>
                  </a:lnTo>
                  <a:cubicBezTo>
                    <a:pt x="122936" y="94947"/>
                    <a:pt x="106932" y="110976"/>
                    <a:pt x="87251" y="110976"/>
                  </a:cubicBezTo>
                  <a:cubicBezTo>
                    <a:pt x="67571" y="110976"/>
                    <a:pt x="51567" y="94947"/>
                    <a:pt x="51567" y="75291"/>
                  </a:cubicBezTo>
                  <a:lnTo>
                    <a:pt x="51567" y="48674"/>
                  </a:lnTo>
                  <a:close/>
                  <a:moveTo>
                    <a:pt x="98991" y="115461"/>
                  </a:moveTo>
                  <a:lnTo>
                    <a:pt x="98991" y="126392"/>
                  </a:lnTo>
                  <a:lnTo>
                    <a:pt x="87251" y="138156"/>
                  </a:lnTo>
                  <a:lnTo>
                    <a:pt x="75487" y="126392"/>
                  </a:lnTo>
                  <a:lnTo>
                    <a:pt x="75487" y="115461"/>
                  </a:lnTo>
                  <a:cubicBezTo>
                    <a:pt x="79212" y="116564"/>
                    <a:pt x="83158" y="117152"/>
                    <a:pt x="87251" y="117152"/>
                  </a:cubicBezTo>
                  <a:cubicBezTo>
                    <a:pt x="91320" y="117152"/>
                    <a:pt x="95266" y="116564"/>
                    <a:pt x="98991" y="115461"/>
                  </a:cubicBezTo>
                  <a:close/>
                  <a:moveTo>
                    <a:pt x="72399" y="132053"/>
                  </a:moveTo>
                  <a:lnTo>
                    <a:pt x="82864" y="142519"/>
                  </a:lnTo>
                  <a:lnTo>
                    <a:pt x="72375" y="153008"/>
                  </a:lnTo>
                  <a:lnTo>
                    <a:pt x="65978" y="138475"/>
                  </a:lnTo>
                  <a:lnTo>
                    <a:pt x="72399" y="132053"/>
                  </a:lnTo>
                  <a:close/>
                  <a:moveTo>
                    <a:pt x="102104" y="132053"/>
                  </a:moveTo>
                  <a:lnTo>
                    <a:pt x="108525" y="138475"/>
                  </a:lnTo>
                  <a:lnTo>
                    <a:pt x="102128" y="153008"/>
                  </a:lnTo>
                  <a:lnTo>
                    <a:pt x="91614" y="142519"/>
                  </a:lnTo>
                  <a:lnTo>
                    <a:pt x="102104" y="132053"/>
                  </a:lnTo>
                  <a:close/>
                  <a:moveTo>
                    <a:pt x="87251" y="146906"/>
                  </a:moveTo>
                  <a:lnTo>
                    <a:pt x="98893" y="158547"/>
                  </a:lnTo>
                  <a:lnTo>
                    <a:pt x="93673" y="164601"/>
                  </a:lnTo>
                  <a:lnTo>
                    <a:pt x="80830" y="164601"/>
                  </a:lnTo>
                  <a:lnTo>
                    <a:pt x="75585" y="158547"/>
                  </a:lnTo>
                  <a:lnTo>
                    <a:pt x="87251" y="146906"/>
                  </a:lnTo>
                  <a:close/>
                  <a:moveTo>
                    <a:pt x="60635" y="141710"/>
                  </a:moveTo>
                  <a:lnTo>
                    <a:pt x="68527" y="159626"/>
                  </a:lnTo>
                  <a:cubicBezTo>
                    <a:pt x="68576" y="159748"/>
                    <a:pt x="68625" y="159846"/>
                    <a:pt x="68698" y="159969"/>
                  </a:cubicBezTo>
                  <a:cubicBezTo>
                    <a:pt x="68698" y="159993"/>
                    <a:pt x="68723" y="160018"/>
                    <a:pt x="68747" y="160042"/>
                  </a:cubicBezTo>
                  <a:cubicBezTo>
                    <a:pt x="68796" y="160116"/>
                    <a:pt x="68845" y="160189"/>
                    <a:pt x="68894" y="160238"/>
                  </a:cubicBezTo>
                  <a:cubicBezTo>
                    <a:pt x="68919" y="160287"/>
                    <a:pt x="68943" y="160312"/>
                    <a:pt x="68968" y="160361"/>
                  </a:cubicBezTo>
                  <a:cubicBezTo>
                    <a:pt x="68992" y="160385"/>
                    <a:pt x="68992" y="160410"/>
                    <a:pt x="69017" y="160434"/>
                  </a:cubicBezTo>
                  <a:lnTo>
                    <a:pt x="76075" y="168571"/>
                  </a:lnTo>
                  <a:lnTo>
                    <a:pt x="72571" y="186120"/>
                  </a:lnTo>
                  <a:lnTo>
                    <a:pt x="65635" y="178865"/>
                  </a:lnTo>
                  <a:lnTo>
                    <a:pt x="54459" y="143425"/>
                  </a:lnTo>
                  <a:lnTo>
                    <a:pt x="60635" y="141710"/>
                  </a:lnTo>
                  <a:close/>
                  <a:moveTo>
                    <a:pt x="113843" y="141710"/>
                  </a:moveTo>
                  <a:lnTo>
                    <a:pt x="120044" y="143425"/>
                  </a:lnTo>
                  <a:lnTo>
                    <a:pt x="108844" y="178865"/>
                  </a:lnTo>
                  <a:lnTo>
                    <a:pt x="101932" y="186120"/>
                  </a:lnTo>
                  <a:lnTo>
                    <a:pt x="98403" y="168571"/>
                  </a:lnTo>
                  <a:lnTo>
                    <a:pt x="105461" y="160434"/>
                  </a:lnTo>
                  <a:cubicBezTo>
                    <a:pt x="105486" y="160410"/>
                    <a:pt x="105510" y="160385"/>
                    <a:pt x="105535" y="160361"/>
                  </a:cubicBezTo>
                  <a:cubicBezTo>
                    <a:pt x="105559" y="160312"/>
                    <a:pt x="105584" y="160287"/>
                    <a:pt x="105608" y="160238"/>
                  </a:cubicBezTo>
                  <a:cubicBezTo>
                    <a:pt x="105657" y="160189"/>
                    <a:pt x="105706" y="160116"/>
                    <a:pt x="105755" y="160042"/>
                  </a:cubicBezTo>
                  <a:cubicBezTo>
                    <a:pt x="105755" y="160018"/>
                    <a:pt x="105780" y="159993"/>
                    <a:pt x="105805" y="159969"/>
                  </a:cubicBezTo>
                  <a:cubicBezTo>
                    <a:pt x="105854" y="159846"/>
                    <a:pt x="105927" y="159748"/>
                    <a:pt x="105976" y="159626"/>
                  </a:cubicBezTo>
                  <a:lnTo>
                    <a:pt x="113843" y="141710"/>
                  </a:lnTo>
                  <a:close/>
                  <a:moveTo>
                    <a:pt x="92545" y="170777"/>
                  </a:moveTo>
                  <a:lnTo>
                    <a:pt x="96712" y="191610"/>
                  </a:lnTo>
                  <a:lnTo>
                    <a:pt x="87251" y="201560"/>
                  </a:lnTo>
                  <a:lnTo>
                    <a:pt x="77766" y="191610"/>
                  </a:lnTo>
                  <a:lnTo>
                    <a:pt x="81933" y="170777"/>
                  </a:lnTo>
                  <a:close/>
                  <a:moveTo>
                    <a:pt x="11348" y="0"/>
                  </a:moveTo>
                  <a:cubicBezTo>
                    <a:pt x="9632" y="0"/>
                    <a:pt x="8260" y="1397"/>
                    <a:pt x="8260" y="3088"/>
                  </a:cubicBezTo>
                  <a:cubicBezTo>
                    <a:pt x="8260" y="4804"/>
                    <a:pt x="9632" y="6176"/>
                    <a:pt x="11348" y="6176"/>
                  </a:cubicBezTo>
                  <a:lnTo>
                    <a:pt x="34656" y="6176"/>
                  </a:lnTo>
                  <a:lnTo>
                    <a:pt x="34656" y="12401"/>
                  </a:lnTo>
                  <a:cubicBezTo>
                    <a:pt x="34656" y="14093"/>
                    <a:pt x="36028" y="15490"/>
                    <a:pt x="37744" y="15490"/>
                  </a:cubicBezTo>
                  <a:cubicBezTo>
                    <a:pt x="39459" y="15490"/>
                    <a:pt x="40832" y="14093"/>
                    <a:pt x="40832" y="12401"/>
                  </a:cubicBezTo>
                  <a:lnTo>
                    <a:pt x="40832" y="6176"/>
                  </a:lnTo>
                  <a:lnTo>
                    <a:pt x="133646" y="6176"/>
                  </a:lnTo>
                  <a:lnTo>
                    <a:pt x="133646" y="42498"/>
                  </a:lnTo>
                  <a:lnTo>
                    <a:pt x="40832" y="42498"/>
                  </a:lnTo>
                  <a:lnTo>
                    <a:pt x="40832" y="26837"/>
                  </a:lnTo>
                  <a:cubicBezTo>
                    <a:pt x="40832" y="25121"/>
                    <a:pt x="39459" y="23749"/>
                    <a:pt x="37744" y="23749"/>
                  </a:cubicBezTo>
                  <a:cubicBezTo>
                    <a:pt x="36028" y="23749"/>
                    <a:pt x="34656" y="25121"/>
                    <a:pt x="34656" y="26837"/>
                  </a:cubicBezTo>
                  <a:lnTo>
                    <a:pt x="34656" y="59066"/>
                  </a:lnTo>
                  <a:cubicBezTo>
                    <a:pt x="32376" y="61125"/>
                    <a:pt x="30930" y="64115"/>
                    <a:pt x="30930" y="67448"/>
                  </a:cubicBezTo>
                  <a:lnTo>
                    <a:pt x="30930" y="73232"/>
                  </a:lnTo>
                  <a:cubicBezTo>
                    <a:pt x="30930" y="79482"/>
                    <a:pt x="36028" y="84555"/>
                    <a:pt x="42278" y="84555"/>
                  </a:cubicBezTo>
                  <a:lnTo>
                    <a:pt x="46420" y="84555"/>
                  </a:lnTo>
                  <a:cubicBezTo>
                    <a:pt x="49287" y="97177"/>
                    <a:pt x="57865" y="107667"/>
                    <a:pt x="69311" y="113108"/>
                  </a:cubicBezTo>
                  <a:lnTo>
                    <a:pt x="69311" y="126392"/>
                  </a:lnTo>
                  <a:lnTo>
                    <a:pt x="60316" y="135386"/>
                  </a:lnTo>
                  <a:lnTo>
                    <a:pt x="26445" y="144798"/>
                  </a:lnTo>
                  <a:cubicBezTo>
                    <a:pt x="10882" y="149111"/>
                    <a:pt x="0" y="163424"/>
                    <a:pt x="0" y="179576"/>
                  </a:cubicBezTo>
                  <a:lnTo>
                    <a:pt x="0" y="181512"/>
                  </a:lnTo>
                  <a:cubicBezTo>
                    <a:pt x="0" y="183203"/>
                    <a:pt x="1397" y="184600"/>
                    <a:pt x="3088" y="184600"/>
                  </a:cubicBezTo>
                  <a:cubicBezTo>
                    <a:pt x="4804" y="184600"/>
                    <a:pt x="6176" y="183203"/>
                    <a:pt x="6176" y="181512"/>
                  </a:cubicBezTo>
                  <a:lnTo>
                    <a:pt x="6176" y="179576"/>
                  </a:lnTo>
                  <a:cubicBezTo>
                    <a:pt x="6176" y="166194"/>
                    <a:pt x="15196" y="154332"/>
                    <a:pt x="28087" y="150753"/>
                  </a:cubicBezTo>
                  <a:lnTo>
                    <a:pt x="48503" y="145092"/>
                  </a:lnTo>
                  <a:lnTo>
                    <a:pt x="59949" y="181414"/>
                  </a:lnTo>
                  <a:cubicBezTo>
                    <a:pt x="60096" y="181855"/>
                    <a:pt x="60341" y="182272"/>
                    <a:pt x="60659" y="182615"/>
                  </a:cubicBezTo>
                  <a:lnTo>
                    <a:pt x="80021" y="202957"/>
                  </a:lnTo>
                  <a:lnTo>
                    <a:pt x="37548" y="202957"/>
                  </a:lnTo>
                  <a:lnTo>
                    <a:pt x="37548" y="193252"/>
                  </a:lnTo>
                  <a:cubicBezTo>
                    <a:pt x="37548" y="191561"/>
                    <a:pt x="36151" y="190164"/>
                    <a:pt x="34435" y="190164"/>
                  </a:cubicBezTo>
                  <a:cubicBezTo>
                    <a:pt x="32744" y="190164"/>
                    <a:pt x="31347" y="191561"/>
                    <a:pt x="31347" y="193252"/>
                  </a:cubicBezTo>
                  <a:lnTo>
                    <a:pt x="31347" y="202957"/>
                  </a:lnTo>
                  <a:lnTo>
                    <a:pt x="6176" y="202957"/>
                  </a:lnTo>
                  <a:lnTo>
                    <a:pt x="6176" y="195923"/>
                  </a:lnTo>
                  <a:cubicBezTo>
                    <a:pt x="6176" y="194208"/>
                    <a:pt x="4804" y="192811"/>
                    <a:pt x="3088" y="192811"/>
                  </a:cubicBezTo>
                  <a:cubicBezTo>
                    <a:pt x="1397" y="192811"/>
                    <a:pt x="0" y="194208"/>
                    <a:pt x="0" y="195923"/>
                  </a:cubicBezTo>
                  <a:lnTo>
                    <a:pt x="0" y="206045"/>
                  </a:lnTo>
                  <a:cubicBezTo>
                    <a:pt x="0" y="207761"/>
                    <a:pt x="1397" y="209133"/>
                    <a:pt x="3088" y="209133"/>
                  </a:cubicBezTo>
                  <a:lnTo>
                    <a:pt x="171390" y="209133"/>
                  </a:lnTo>
                  <a:cubicBezTo>
                    <a:pt x="173106" y="209133"/>
                    <a:pt x="174503" y="207761"/>
                    <a:pt x="174503" y="206045"/>
                  </a:cubicBezTo>
                  <a:lnTo>
                    <a:pt x="174503" y="195923"/>
                  </a:lnTo>
                  <a:cubicBezTo>
                    <a:pt x="174503" y="194208"/>
                    <a:pt x="173106" y="192811"/>
                    <a:pt x="171390" y="192811"/>
                  </a:cubicBezTo>
                  <a:cubicBezTo>
                    <a:pt x="169699" y="192811"/>
                    <a:pt x="168302" y="194208"/>
                    <a:pt x="168302" y="195923"/>
                  </a:cubicBezTo>
                  <a:lnTo>
                    <a:pt x="168302" y="202957"/>
                  </a:lnTo>
                  <a:lnTo>
                    <a:pt x="143131" y="202957"/>
                  </a:lnTo>
                  <a:lnTo>
                    <a:pt x="143131" y="193252"/>
                  </a:lnTo>
                  <a:cubicBezTo>
                    <a:pt x="143131" y="191561"/>
                    <a:pt x="141759" y="190164"/>
                    <a:pt x="140043" y="190164"/>
                  </a:cubicBezTo>
                  <a:cubicBezTo>
                    <a:pt x="138328" y="190164"/>
                    <a:pt x="136955" y="191561"/>
                    <a:pt x="136955" y="193252"/>
                  </a:cubicBezTo>
                  <a:lnTo>
                    <a:pt x="136955" y="202957"/>
                  </a:lnTo>
                  <a:lnTo>
                    <a:pt x="94457" y="202957"/>
                  </a:lnTo>
                  <a:lnTo>
                    <a:pt x="113819" y="182615"/>
                  </a:lnTo>
                  <a:cubicBezTo>
                    <a:pt x="114137" y="182272"/>
                    <a:pt x="114383" y="181855"/>
                    <a:pt x="114530" y="181414"/>
                  </a:cubicBezTo>
                  <a:lnTo>
                    <a:pt x="126000" y="145092"/>
                  </a:lnTo>
                  <a:lnTo>
                    <a:pt x="146391" y="150753"/>
                  </a:lnTo>
                  <a:cubicBezTo>
                    <a:pt x="159307" y="154332"/>
                    <a:pt x="168302" y="166169"/>
                    <a:pt x="168302" y="179576"/>
                  </a:cubicBezTo>
                  <a:lnTo>
                    <a:pt x="168302" y="181512"/>
                  </a:lnTo>
                  <a:cubicBezTo>
                    <a:pt x="168302" y="183203"/>
                    <a:pt x="169699" y="184600"/>
                    <a:pt x="171390" y="184600"/>
                  </a:cubicBezTo>
                  <a:cubicBezTo>
                    <a:pt x="173106" y="184600"/>
                    <a:pt x="174503" y="183203"/>
                    <a:pt x="174503" y="181512"/>
                  </a:cubicBezTo>
                  <a:lnTo>
                    <a:pt x="174503" y="179576"/>
                  </a:lnTo>
                  <a:cubicBezTo>
                    <a:pt x="174503" y="163424"/>
                    <a:pt x="163621" y="149111"/>
                    <a:pt x="148058" y="144798"/>
                  </a:cubicBezTo>
                  <a:lnTo>
                    <a:pt x="114187" y="135386"/>
                  </a:lnTo>
                  <a:lnTo>
                    <a:pt x="105192" y="126392"/>
                  </a:lnTo>
                  <a:lnTo>
                    <a:pt x="105192" y="113108"/>
                  </a:lnTo>
                  <a:cubicBezTo>
                    <a:pt x="116613" y="107667"/>
                    <a:pt x="125215" y="97177"/>
                    <a:pt x="128083" y="84555"/>
                  </a:cubicBezTo>
                  <a:lnTo>
                    <a:pt x="132200" y="84555"/>
                  </a:lnTo>
                  <a:cubicBezTo>
                    <a:pt x="138475" y="84555"/>
                    <a:pt x="143548" y="79482"/>
                    <a:pt x="143548" y="73232"/>
                  </a:cubicBezTo>
                  <a:lnTo>
                    <a:pt x="143548" y="67448"/>
                  </a:lnTo>
                  <a:cubicBezTo>
                    <a:pt x="143548" y="64115"/>
                    <a:pt x="142127" y="61125"/>
                    <a:pt x="139847" y="59066"/>
                  </a:cubicBezTo>
                  <a:lnTo>
                    <a:pt x="139847" y="6176"/>
                  </a:lnTo>
                  <a:lnTo>
                    <a:pt x="153866" y="6176"/>
                  </a:lnTo>
                  <a:lnTo>
                    <a:pt x="153866" y="36347"/>
                  </a:lnTo>
                  <a:cubicBezTo>
                    <a:pt x="149577" y="37670"/>
                    <a:pt x="146440" y="41689"/>
                    <a:pt x="146440" y="46395"/>
                  </a:cubicBezTo>
                  <a:cubicBezTo>
                    <a:pt x="146440" y="51125"/>
                    <a:pt x="149577" y="55145"/>
                    <a:pt x="153866" y="56468"/>
                  </a:cubicBezTo>
                  <a:lnTo>
                    <a:pt x="153866" y="64139"/>
                  </a:lnTo>
                  <a:cubicBezTo>
                    <a:pt x="153866" y="65855"/>
                    <a:pt x="155263" y="67228"/>
                    <a:pt x="156954" y="67228"/>
                  </a:cubicBezTo>
                  <a:cubicBezTo>
                    <a:pt x="158670" y="67228"/>
                    <a:pt x="160042" y="65855"/>
                    <a:pt x="160042" y="64139"/>
                  </a:cubicBezTo>
                  <a:lnTo>
                    <a:pt x="160042" y="56468"/>
                  </a:lnTo>
                  <a:cubicBezTo>
                    <a:pt x="164356" y="55145"/>
                    <a:pt x="167469" y="51125"/>
                    <a:pt x="167469" y="46395"/>
                  </a:cubicBezTo>
                  <a:cubicBezTo>
                    <a:pt x="167469" y="41689"/>
                    <a:pt x="164356" y="37670"/>
                    <a:pt x="160042" y="36347"/>
                  </a:cubicBezTo>
                  <a:lnTo>
                    <a:pt x="160042" y="6176"/>
                  </a:lnTo>
                  <a:lnTo>
                    <a:pt x="163155" y="6176"/>
                  </a:lnTo>
                  <a:cubicBezTo>
                    <a:pt x="164846" y="6176"/>
                    <a:pt x="166243" y="4804"/>
                    <a:pt x="166243" y="3088"/>
                  </a:cubicBezTo>
                  <a:cubicBezTo>
                    <a:pt x="166243" y="1397"/>
                    <a:pt x="164846" y="0"/>
                    <a:pt x="163155"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26" name="Google Shape;326;p38"/>
          <p:cNvGrpSpPr/>
          <p:nvPr/>
        </p:nvGrpSpPr>
        <p:grpSpPr>
          <a:xfrm>
            <a:off x="3906875" y="1780198"/>
            <a:ext cx="842100" cy="842100"/>
            <a:chOff x="3906875" y="1780198"/>
            <a:chExt cx="842100" cy="842100"/>
          </a:xfrm>
        </p:grpSpPr>
        <p:sp>
          <p:nvSpPr>
            <p:cNvPr id="327" name="Google Shape;327;p38"/>
            <p:cNvSpPr/>
            <p:nvPr/>
          </p:nvSpPr>
          <p:spPr>
            <a:xfrm>
              <a:off x="3906875" y="1780198"/>
              <a:ext cx="842100" cy="8421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 name="Google Shape;328;p38"/>
            <p:cNvSpPr/>
            <p:nvPr/>
          </p:nvSpPr>
          <p:spPr>
            <a:xfrm>
              <a:off x="4142622" y="1979159"/>
              <a:ext cx="370819" cy="444410"/>
            </a:xfrm>
            <a:custGeom>
              <a:avLst/>
              <a:gdLst/>
              <a:ahLst/>
              <a:cxnLst/>
              <a:rect l="l" t="t" r="r" b="b"/>
              <a:pathLst>
                <a:path w="174503" h="209134" extrusionOk="0">
                  <a:moveTo>
                    <a:pt x="156954" y="42082"/>
                  </a:moveTo>
                  <a:cubicBezTo>
                    <a:pt x="159356" y="42082"/>
                    <a:pt x="161292" y="44018"/>
                    <a:pt x="161292" y="46395"/>
                  </a:cubicBezTo>
                  <a:cubicBezTo>
                    <a:pt x="161292" y="48797"/>
                    <a:pt x="159356" y="50733"/>
                    <a:pt x="156954" y="50733"/>
                  </a:cubicBezTo>
                  <a:cubicBezTo>
                    <a:pt x="154577" y="50733"/>
                    <a:pt x="152616" y="48797"/>
                    <a:pt x="152616" y="46395"/>
                  </a:cubicBezTo>
                  <a:cubicBezTo>
                    <a:pt x="152616" y="44018"/>
                    <a:pt x="154577" y="42082"/>
                    <a:pt x="156954" y="42082"/>
                  </a:cubicBezTo>
                  <a:close/>
                  <a:moveTo>
                    <a:pt x="45366" y="48674"/>
                  </a:moveTo>
                  <a:lnTo>
                    <a:pt x="45366" y="56101"/>
                  </a:lnTo>
                  <a:lnTo>
                    <a:pt x="42278" y="56101"/>
                  </a:lnTo>
                  <a:cubicBezTo>
                    <a:pt x="41788" y="56101"/>
                    <a:pt x="41322" y="56125"/>
                    <a:pt x="40832" y="56199"/>
                  </a:cubicBezTo>
                  <a:lnTo>
                    <a:pt x="40832" y="48674"/>
                  </a:lnTo>
                  <a:close/>
                  <a:moveTo>
                    <a:pt x="133646" y="48674"/>
                  </a:moveTo>
                  <a:lnTo>
                    <a:pt x="133646" y="56199"/>
                  </a:lnTo>
                  <a:cubicBezTo>
                    <a:pt x="133181" y="56125"/>
                    <a:pt x="132691" y="56101"/>
                    <a:pt x="132200" y="56101"/>
                  </a:cubicBezTo>
                  <a:lnTo>
                    <a:pt x="129112" y="56101"/>
                  </a:lnTo>
                  <a:lnTo>
                    <a:pt x="129112" y="48674"/>
                  </a:lnTo>
                  <a:close/>
                  <a:moveTo>
                    <a:pt x="45366" y="62277"/>
                  </a:moveTo>
                  <a:lnTo>
                    <a:pt x="45366" y="75291"/>
                  </a:lnTo>
                  <a:lnTo>
                    <a:pt x="45366" y="78379"/>
                  </a:lnTo>
                  <a:lnTo>
                    <a:pt x="42278" y="78379"/>
                  </a:lnTo>
                  <a:cubicBezTo>
                    <a:pt x="39435" y="78379"/>
                    <a:pt x="37131" y="76075"/>
                    <a:pt x="37131" y="73208"/>
                  </a:cubicBezTo>
                  <a:lnTo>
                    <a:pt x="37131" y="67448"/>
                  </a:lnTo>
                  <a:cubicBezTo>
                    <a:pt x="37131" y="64605"/>
                    <a:pt x="39435" y="62277"/>
                    <a:pt x="42278" y="62277"/>
                  </a:cubicBezTo>
                  <a:close/>
                  <a:moveTo>
                    <a:pt x="132200" y="62277"/>
                  </a:moveTo>
                  <a:cubicBezTo>
                    <a:pt x="135043" y="62277"/>
                    <a:pt x="137372" y="64605"/>
                    <a:pt x="137372" y="67448"/>
                  </a:cubicBezTo>
                  <a:lnTo>
                    <a:pt x="137372" y="73208"/>
                  </a:lnTo>
                  <a:cubicBezTo>
                    <a:pt x="137372" y="76075"/>
                    <a:pt x="135043" y="78379"/>
                    <a:pt x="132200" y="78379"/>
                  </a:cubicBezTo>
                  <a:lnTo>
                    <a:pt x="129112" y="78379"/>
                  </a:lnTo>
                  <a:lnTo>
                    <a:pt x="129112" y="62277"/>
                  </a:lnTo>
                  <a:close/>
                  <a:moveTo>
                    <a:pt x="122936" y="48674"/>
                  </a:moveTo>
                  <a:lnTo>
                    <a:pt x="122936" y="59189"/>
                  </a:lnTo>
                  <a:lnTo>
                    <a:pt x="122936" y="75291"/>
                  </a:lnTo>
                  <a:cubicBezTo>
                    <a:pt x="122936" y="94947"/>
                    <a:pt x="106932" y="110976"/>
                    <a:pt x="87251" y="110976"/>
                  </a:cubicBezTo>
                  <a:cubicBezTo>
                    <a:pt x="67571" y="110976"/>
                    <a:pt x="51567" y="94947"/>
                    <a:pt x="51567" y="75291"/>
                  </a:cubicBezTo>
                  <a:lnTo>
                    <a:pt x="51567" y="48674"/>
                  </a:lnTo>
                  <a:close/>
                  <a:moveTo>
                    <a:pt x="40268" y="84384"/>
                  </a:moveTo>
                  <a:cubicBezTo>
                    <a:pt x="40905" y="84506"/>
                    <a:pt x="41592" y="84555"/>
                    <a:pt x="42278" y="84555"/>
                  </a:cubicBezTo>
                  <a:lnTo>
                    <a:pt x="46420" y="84555"/>
                  </a:lnTo>
                  <a:cubicBezTo>
                    <a:pt x="49287" y="97177"/>
                    <a:pt x="57865" y="107667"/>
                    <a:pt x="69311" y="113108"/>
                  </a:cubicBezTo>
                  <a:lnTo>
                    <a:pt x="69311" y="134896"/>
                  </a:lnTo>
                  <a:lnTo>
                    <a:pt x="62498" y="134896"/>
                  </a:lnTo>
                  <a:cubicBezTo>
                    <a:pt x="62203" y="134896"/>
                    <a:pt x="61934" y="134921"/>
                    <a:pt x="61664" y="134994"/>
                  </a:cubicBezTo>
                  <a:lnTo>
                    <a:pt x="38111" y="141538"/>
                  </a:lnTo>
                  <a:lnTo>
                    <a:pt x="40268" y="84384"/>
                  </a:lnTo>
                  <a:close/>
                  <a:moveTo>
                    <a:pt x="134235" y="84384"/>
                  </a:moveTo>
                  <a:lnTo>
                    <a:pt x="136391" y="141538"/>
                  </a:lnTo>
                  <a:lnTo>
                    <a:pt x="112814" y="134994"/>
                  </a:lnTo>
                  <a:cubicBezTo>
                    <a:pt x="112544" y="134921"/>
                    <a:pt x="112275" y="134896"/>
                    <a:pt x="112005" y="134896"/>
                  </a:cubicBezTo>
                  <a:lnTo>
                    <a:pt x="105192" y="134896"/>
                  </a:lnTo>
                  <a:lnTo>
                    <a:pt x="105192" y="113108"/>
                  </a:lnTo>
                  <a:cubicBezTo>
                    <a:pt x="116613" y="107667"/>
                    <a:pt x="125215" y="97177"/>
                    <a:pt x="128083" y="84555"/>
                  </a:cubicBezTo>
                  <a:lnTo>
                    <a:pt x="132200" y="84555"/>
                  </a:lnTo>
                  <a:cubicBezTo>
                    <a:pt x="132911" y="84555"/>
                    <a:pt x="133573" y="84506"/>
                    <a:pt x="134235" y="84384"/>
                  </a:cubicBezTo>
                  <a:close/>
                  <a:moveTo>
                    <a:pt x="98991" y="115461"/>
                  </a:moveTo>
                  <a:lnTo>
                    <a:pt x="98991" y="136906"/>
                  </a:lnTo>
                  <a:lnTo>
                    <a:pt x="87251" y="151930"/>
                  </a:lnTo>
                  <a:lnTo>
                    <a:pt x="75487" y="136906"/>
                  </a:lnTo>
                  <a:lnTo>
                    <a:pt x="75487" y="115461"/>
                  </a:lnTo>
                  <a:cubicBezTo>
                    <a:pt x="79212" y="116564"/>
                    <a:pt x="83158" y="117152"/>
                    <a:pt x="87251" y="117152"/>
                  </a:cubicBezTo>
                  <a:cubicBezTo>
                    <a:pt x="91320" y="117152"/>
                    <a:pt x="95266" y="116564"/>
                    <a:pt x="98991" y="115461"/>
                  </a:cubicBezTo>
                  <a:close/>
                  <a:moveTo>
                    <a:pt x="111564" y="141072"/>
                  </a:moveTo>
                  <a:lnTo>
                    <a:pt x="120363" y="143523"/>
                  </a:lnTo>
                  <a:lnTo>
                    <a:pt x="109015" y="202957"/>
                  </a:lnTo>
                  <a:lnTo>
                    <a:pt x="65463" y="202957"/>
                  </a:lnTo>
                  <a:lnTo>
                    <a:pt x="54116" y="143523"/>
                  </a:lnTo>
                  <a:lnTo>
                    <a:pt x="62914" y="141072"/>
                  </a:lnTo>
                  <a:lnTo>
                    <a:pt x="70880" y="141072"/>
                  </a:lnTo>
                  <a:lnTo>
                    <a:pt x="84800" y="158866"/>
                  </a:lnTo>
                  <a:cubicBezTo>
                    <a:pt x="85389" y="159626"/>
                    <a:pt x="86296" y="160042"/>
                    <a:pt x="87251" y="160042"/>
                  </a:cubicBezTo>
                  <a:cubicBezTo>
                    <a:pt x="88207" y="160042"/>
                    <a:pt x="89090" y="159626"/>
                    <a:pt x="89678" y="158866"/>
                  </a:cubicBezTo>
                  <a:lnTo>
                    <a:pt x="103599" y="141072"/>
                  </a:lnTo>
                  <a:close/>
                  <a:moveTo>
                    <a:pt x="11348" y="0"/>
                  </a:moveTo>
                  <a:cubicBezTo>
                    <a:pt x="9632" y="0"/>
                    <a:pt x="8260" y="1397"/>
                    <a:pt x="8260" y="3088"/>
                  </a:cubicBezTo>
                  <a:cubicBezTo>
                    <a:pt x="8260" y="4804"/>
                    <a:pt x="9632" y="6176"/>
                    <a:pt x="11348" y="6176"/>
                  </a:cubicBezTo>
                  <a:lnTo>
                    <a:pt x="34656" y="6176"/>
                  </a:lnTo>
                  <a:lnTo>
                    <a:pt x="34656" y="13259"/>
                  </a:lnTo>
                  <a:cubicBezTo>
                    <a:pt x="34656" y="14950"/>
                    <a:pt x="36028" y="16347"/>
                    <a:pt x="37744" y="16347"/>
                  </a:cubicBezTo>
                  <a:cubicBezTo>
                    <a:pt x="39459" y="16347"/>
                    <a:pt x="40832" y="14950"/>
                    <a:pt x="40832" y="13259"/>
                  </a:cubicBezTo>
                  <a:lnTo>
                    <a:pt x="40832" y="6176"/>
                  </a:lnTo>
                  <a:lnTo>
                    <a:pt x="133646" y="6176"/>
                  </a:lnTo>
                  <a:lnTo>
                    <a:pt x="133646" y="42498"/>
                  </a:lnTo>
                  <a:lnTo>
                    <a:pt x="40832" y="42498"/>
                  </a:lnTo>
                  <a:lnTo>
                    <a:pt x="40832" y="27646"/>
                  </a:lnTo>
                  <a:cubicBezTo>
                    <a:pt x="40832" y="25930"/>
                    <a:pt x="39459" y="24533"/>
                    <a:pt x="37744" y="24533"/>
                  </a:cubicBezTo>
                  <a:cubicBezTo>
                    <a:pt x="36028" y="24533"/>
                    <a:pt x="34656" y="25930"/>
                    <a:pt x="34656" y="27646"/>
                  </a:cubicBezTo>
                  <a:lnTo>
                    <a:pt x="34656" y="59066"/>
                  </a:lnTo>
                  <a:cubicBezTo>
                    <a:pt x="32376" y="61125"/>
                    <a:pt x="30930" y="64115"/>
                    <a:pt x="30930" y="67448"/>
                  </a:cubicBezTo>
                  <a:lnTo>
                    <a:pt x="30930" y="73208"/>
                  </a:lnTo>
                  <a:cubicBezTo>
                    <a:pt x="30930" y="76296"/>
                    <a:pt x="32180" y="79114"/>
                    <a:pt x="34190" y="81149"/>
                  </a:cubicBezTo>
                  <a:lnTo>
                    <a:pt x="31837" y="143278"/>
                  </a:lnTo>
                  <a:lnTo>
                    <a:pt x="26445" y="144798"/>
                  </a:lnTo>
                  <a:cubicBezTo>
                    <a:pt x="10882" y="149111"/>
                    <a:pt x="0" y="163424"/>
                    <a:pt x="0" y="179576"/>
                  </a:cubicBezTo>
                  <a:lnTo>
                    <a:pt x="0" y="182321"/>
                  </a:lnTo>
                  <a:cubicBezTo>
                    <a:pt x="0" y="184012"/>
                    <a:pt x="1397" y="185409"/>
                    <a:pt x="3088" y="185409"/>
                  </a:cubicBezTo>
                  <a:cubicBezTo>
                    <a:pt x="4804" y="185409"/>
                    <a:pt x="6176" y="184012"/>
                    <a:pt x="6176" y="182321"/>
                  </a:cubicBezTo>
                  <a:lnTo>
                    <a:pt x="6176" y="179576"/>
                  </a:lnTo>
                  <a:cubicBezTo>
                    <a:pt x="6176" y="166194"/>
                    <a:pt x="15196" y="154332"/>
                    <a:pt x="28087" y="150753"/>
                  </a:cubicBezTo>
                  <a:lnTo>
                    <a:pt x="48135" y="145190"/>
                  </a:lnTo>
                  <a:lnTo>
                    <a:pt x="59164" y="202957"/>
                  </a:lnTo>
                  <a:lnTo>
                    <a:pt x="37548" y="202957"/>
                  </a:lnTo>
                  <a:lnTo>
                    <a:pt x="37548" y="193252"/>
                  </a:lnTo>
                  <a:cubicBezTo>
                    <a:pt x="37548" y="191561"/>
                    <a:pt x="36151" y="190164"/>
                    <a:pt x="34435" y="190164"/>
                  </a:cubicBezTo>
                  <a:cubicBezTo>
                    <a:pt x="32744" y="190164"/>
                    <a:pt x="31347" y="191561"/>
                    <a:pt x="31347" y="193252"/>
                  </a:cubicBezTo>
                  <a:lnTo>
                    <a:pt x="31347" y="202957"/>
                  </a:lnTo>
                  <a:lnTo>
                    <a:pt x="6176" y="202957"/>
                  </a:lnTo>
                  <a:lnTo>
                    <a:pt x="6176" y="196756"/>
                  </a:lnTo>
                  <a:cubicBezTo>
                    <a:pt x="6176" y="195041"/>
                    <a:pt x="4804" y="193644"/>
                    <a:pt x="3088" y="193644"/>
                  </a:cubicBezTo>
                  <a:cubicBezTo>
                    <a:pt x="1397" y="193644"/>
                    <a:pt x="0" y="195041"/>
                    <a:pt x="0" y="196756"/>
                  </a:cubicBezTo>
                  <a:lnTo>
                    <a:pt x="0" y="206045"/>
                  </a:lnTo>
                  <a:cubicBezTo>
                    <a:pt x="0" y="207761"/>
                    <a:pt x="1397" y="209133"/>
                    <a:pt x="3088" y="209133"/>
                  </a:cubicBezTo>
                  <a:lnTo>
                    <a:pt x="171390" y="209133"/>
                  </a:lnTo>
                  <a:cubicBezTo>
                    <a:pt x="173106" y="209133"/>
                    <a:pt x="174503" y="207761"/>
                    <a:pt x="174503" y="206045"/>
                  </a:cubicBezTo>
                  <a:lnTo>
                    <a:pt x="174503" y="196756"/>
                  </a:lnTo>
                  <a:cubicBezTo>
                    <a:pt x="174503" y="195041"/>
                    <a:pt x="173106" y="193644"/>
                    <a:pt x="171390" y="193644"/>
                  </a:cubicBezTo>
                  <a:cubicBezTo>
                    <a:pt x="169699" y="193644"/>
                    <a:pt x="168302" y="195041"/>
                    <a:pt x="168302" y="196756"/>
                  </a:cubicBezTo>
                  <a:lnTo>
                    <a:pt x="168302" y="202957"/>
                  </a:lnTo>
                  <a:lnTo>
                    <a:pt x="143131" y="202957"/>
                  </a:lnTo>
                  <a:lnTo>
                    <a:pt x="143131" y="193252"/>
                  </a:lnTo>
                  <a:cubicBezTo>
                    <a:pt x="143131" y="191561"/>
                    <a:pt x="141759" y="190164"/>
                    <a:pt x="140043" y="190164"/>
                  </a:cubicBezTo>
                  <a:cubicBezTo>
                    <a:pt x="138328" y="190164"/>
                    <a:pt x="136955" y="191561"/>
                    <a:pt x="136955" y="193252"/>
                  </a:cubicBezTo>
                  <a:lnTo>
                    <a:pt x="136955" y="202957"/>
                  </a:lnTo>
                  <a:lnTo>
                    <a:pt x="115314" y="202957"/>
                  </a:lnTo>
                  <a:lnTo>
                    <a:pt x="126367" y="145190"/>
                  </a:lnTo>
                  <a:lnTo>
                    <a:pt x="146391" y="150753"/>
                  </a:lnTo>
                  <a:cubicBezTo>
                    <a:pt x="159307" y="154332"/>
                    <a:pt x="168302" y="166194"/>
                    <a:pt x="168302" y="179576"/>
                  </a:cubicBezTo>
                  <a:lnTo>
                    <a:pt x="168302" y="182321"/>
                  </a:lnTo>
                  <a:cubicBezTo>
                    <a:pt x="168302" y="184012"/>
                    <a:pt x="169699" y="185409"/>
                    <a:pt x="171390" y="185409"/>
                  </a:cubicBezTo>
                  <a:cubicBezTo>
                    <a:pt x="173106" y="185409"/>
                    <a:pt x="174503" y="184012"/>
                    <a:pt x="174503" y="182321"/>
                  </a:cubicBezTo>
                  <a:lnTo>
                    <a:pt x="174503" y="179576"/>
                  </a:lnTo>
                  <a:cubicBezTo>
                    <a:pt x="174503" y="163424"/>
                    <a:pt x="163621" y="149111"/>
                    <a:pt x="148058" y="144798"/>
                  </a:cubicBezTo>
                  <a:lnTo>
                    <a:pt x="142641" y="143278"/>
                  </a:lnTo>
                  <a:lnTo>
                    <a:pt x="140313" y="81149"/>
                  </a:lnTo>
                  <a:cubicBezTo>
                    <a:pt x="142323" y="79114"/>
                    <a:pt x="143548" y="76296"/>
                    <a:pt x="143548" y="73208"/>
                  </a:cubicBezTo>
                  <a:lnTo>
                    <a:pt x="143548" y="67448"/>
                  </a:lnTo>
                  <a:cubicBezTo>
                    <a:pt x="143548" y="64115"/>
                    <a:pt x="142127" y="61125"/>
                    <a:pt x="139847" y="59066"/>
                  </a:cubicBezTo>
                  <a:lnTo>
                    <a:pt x="139847" y="6176"/>
                  </a:lnTo>
                  <a:lnTo>
                    <a:pt x="153866" y="6176"/>
                  </a:lnTo>
                  <a:lnTo>
                    <a:pt x="153866" y="36347"/>
                  </a:lnTo>
                  <a:cubicBezTo>
                    <a:pt x="149577" y="37670"/>
                    <a:pt x="146440" y="41689"/>
                    <a:pt x="146440" y="46395"/>
                  </a:cubicBezTo>
                  <a:cubicBezTo>
                    <a:pt x="146440" y="51125"/>
                    <a:pt x="149577" y="55145"/>
                    <a:pt x="153866" y="56468"/>
                  </a:cubicBezTo>
                  <a:lnTo>
                    <a:pt x="153866" y="64139"/>
                  </a:lnTo>
                  <a:cubicBezTo>
                    <a:pt x="153866" y="65855"/>
                    <a:pt x="155239" y="67228"/>
                    <a:pt x="156954" y="67228"/>
                  </a:cubicBezTo>
                  <a:cubicBezTo>
                    <a:pt x="158670" y="67228"/>
                    <a:pt x="160042" y="65855"/>
                    <a:pt x="160042" y="64139"/>
                  </a:cubicBezTo>
                  <a:lnTo>
                    <a:pt x="160042" y="56468"/>
                  </a:lnTo>
                  <a:cubicBezTo>
                    <a:pt x="164356" y="55145"/>
                    <a:pt x="167469" y="51125"/>
                    <a:pt x="167469" y="46395"/>
                  </a:cubicBezTo>
                  <a:cubicBezTo>
                    <a:pt x="167469" y="41689"/>
                    <a:pt x="164356" y="37670"/>
                    <a:pt x="160042" y="36347"/>
                  </a:cubicBezTo>
                  <a:lnTo>
                    <a:pt x="160042" y="6176"/>
                  </a:lnTo>
                  <a:lnTo>
                    <a:pt x="163155" y="6176"/>
                  </a:lnTo>
                  <a:cubicBezTo>
                    <a:pt x="164846" y="6176"/>
                    <a:pt x="166243" y="4804"/>
                    <a:pt x="166243" y="3088"/>
                  </a:cubicBezTo>
                  <a:cubicBezTo>
                    <a:pt x="166243" y="1397"/>
                    <a:pt x="164846" y="0"/>
                    <a:pt x="163155"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29" name="Google Shape;329;p38"/>
          <p:cNvGrpSpPr/>
          <p:nvPr/>
        </p:nvGrpSpPr>
        <p:grpSpPr>
          <a:xfrm>
            <a:off x="1846633" y="3079575"/>
            <a:ext cx="609900" cy="609900"/>
            <a:chOff x="1846633" y="3079575"/>
            <a:chExt cx="609900" cy="609900"/>
          </a:xfrm>
        </p:grpSpPr>
        <p:sp>
          <p:nvSpPr>
            <p:cNvPr id="330" name="Google Shape;330;p38"/>
            <p:cNvSpPr/>
            <p:nvPr/>
          </p:nvSpPr>
          <p:spPr>
            <a:xfrm rot="-5400000">
              <a:off x="1846633" y="3079575"/>
              <a:ext cx="609900" cy="6099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31" name="Google Shape;331;p38"/>
            <p:cNvGrpSpPr/>
            <p:nvPr/>
          </p:nvGrpSpPr>
          <p:grpSpPr>
            <a:xfrm>
              <a:off x="2037467" y="3215656"/>
              <a:ext cx="228385" cy="337621"/>
              <a:chOff x="2036775" y="228000"/>
              <a:chExt cx="3529900" cy="5218250"/>
            </a:xfrm>
          </p:grpSpPr>
          <p:sp>
            <p:nvSpPr>
              <p:cNvPr id="332" name="Google Shape;332;p38"/>
              <p:cNvSpPr/>
              <p:nvPr/>
            </p:nvSpPr>
            <p:spPr>
              <a:xfrm>
                <a:off x="3803650" y="1401050"/>
                <a:ext cx="14325" cy="575"/>
              </a:xfrm>
              <a:custGeom>
                <a:avLst/>
                <a:gdLst/>
                <a:ahLst/>
                <a:cxnLst/>
                <a:rect l="l" t="t" r="r" b="b"/>
                <a:pathLst>
                  <a:path w="573" h="23" extrusionOk="0">
                    <a:moveTo>
                      <a:pt x="33" y="1"/>
                    </a:moveTo>
                    <a:cubicBezTo>
                      <a:pt x="1" y="1"/>
                      <a:pt x="556" y="22"/>
                      <a:pt x="567" y="22"/>
                    </a:cubicBezTo>
                    <a:cubicBezTo>
                      <a:pt x="573" y="22"/>
                      <a:pt x="442" y="17"/>
                      <a:pt x="33"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 name="Google Shape;333;p38"/>
              <p:cNvSpPr/>
              <p:nvPr/>
            </p:nvSpPr>
            <p:spPr>
              <a:xfrm>
                <a:off x="2036775" y="228000"/>
                <a:ext cx="3409800" cy="3180350"/>
              </a:xfrm>
              <a:custGeom>
                <a:avLst/>
                <a:gdLst/>
                <a:ahLst/>
                <a:cxnLst/>
                <a:rect l="l" t="t" r="r" b="b"/>
                <a:pathLst>
                  <a:path w="136392" h="127214" extrusionOk="0">
                    <a:moveTo>
                      <a:pt x="70610" y="6434"/>
                    </a:moveTo>
                    <a:cubicBezTo>
                      <a:pt x="73772" y="7782"/>
                      <a:pt x="83355" y="12243"/>
                      <a:pt x="94090" y="20600"/>
                    </a:cubicBezTo>
                    <a:cubicBezTo>
                      <a:pt x="96957" y="22831"/>
                      <a:pt x="100045" y="25453"/>
                      <a:pt x="103183" y="28492"/>
                    </a:cubicBezTo>
                    <a:cubicBezTo>
                      <a:pt x="103207" y="28492"/>
                      <a:pt x="103183" y="28517"/>
                      <a:pt x="103183" y="28517"/>
                    </a:cubicBezTo>
                    <a:cubicBezTo>
                      <a:pt x="94604" y="27022"/>
                      <a:pt x="85928" y="26066"/>
                      <a:pt x="77228" y="25674"/>
                    </a:cubicBezTo>
                    <a:cubicBezTo>
                      <a:pt x="75014" y="25578"/>
                      <a:pt x="72801" y="25528"/>
                      <a:pt x="70588" y="25528"/>
                    </a:cubicBezTo>
                    <a:cubicBezTo>
                      <a:pt x="68831" y="25528"/>
                      <a:pt x="67074" y="25559"/>
                      <a:pt x="65316" y="25625"/>
                    </a:cubicBezTo>
                    <a:cubicBezTo>
                      <a:pt x="57008" y="25919"/>
                      <a:pt x="48724" y="26776"/>
                      <a:pt x="40514" y="28100"/>
                    </a:cubicBezTo>
                    <a:cubicBezTo>
                      <a:pt x="39656" y="28247"/>
                      <a:pt x="38798" y="28370"/>
                      <a:pt x="37965" y="28517"/>
                    </a:cubicBezTo>
                    <a:cubicBezTo>
                      <a:pt x="38234" y="28271"/>
                      <a:pt x="38504" y="28002"/>
                      <a:pt x="38773" y="27732"/>
                    </a:cubicBezTo>
                    <a:cubicBezTo>
                      <a:pt x="52621" y="14694"/>
                      <a:pt x="66640" y="8125"/>
                      <a:pt x="70586" y="6434"/>
                    </a:cubicBezTo>
                    <a:close/>
                    <a:moveTo>
                      <a:pt x="71174" y="31703"/>
                    </a:moveTo>
                    <a:cubicBezTo>
                      <a:pt x="74336" y="31703"/>
                      <a:pt x="90953" y="31923"/>
                      <a:pt x="110486" y="36261"/>
                    </a:cubicBezTo>
                    <a:lnTo>
                      <a:pt x="110511" y="36261"/>
                    </a:lnTo>
                    <a:cubicBezTo>
                      <a:pt x="114849" y="41335"/>
                      <a:pt x="119064" y="47241"/>
                      <a:pt x="122741" y="54006"/>
                    </a:cubicBezTo>
                    <a:cubicBezTo>
                      <a:pt x="122765" y="54006"/>
                      <a:pt x="122741" y="54030"/>
                      <a:pt x="122741" y="54030"/>
                    </a:cubicBezTo>
                    <a:cubicBezTo>
                      <a:pt x="98894" y="47928"/>
                      <a:pt x="71934" y="46972"/>
                      <a:pt x="70708" y="46923"/>
                    </a:cubicBezTo>
                    <a:lnTo>
                      <a:pt x="70488" y="46923"/>
                    </a:lnTo>
                    <a:cubicBezTo>
                      <a:pt x="69262" y="46972"/>
                      <a:pt x="42303" y="47928"/>
                      <a:pt x="18431" y="54030"/>
                    </a:cubicBezTo>
                    <a:cubicBezTo>
                      <a:pt x="18431" y="54030"/>
                      <a:pt x="18407" y="54030"/>
                      <a:pt x="18431" y="54006"/>
                    </a:cubicBezTo>
                    <a:cubicBezTo>
                      <a:pt x="21813" y="47756"/>
                      <a:pt x="25906" y="41800"/>
                      <a:pt x="30637" y="36261"/>
                    </a:cubicBezTo>
                    <a:cubicBezTo>
                      <a:pt x="50195" y="31923"/>
                      <a:pt x="66861" y="31703"/>
                      <a:pt x="70022" y="31703"/>
                    </a:cubicBezTo>
                    <a:close/>
                    <a:moveTo>
                      <a:pt x="70598" y="1"/>
                    </a:moveTo>
                    <a:cubicBezTo>
                      <a:pt x="70231" y="1"/>
                      <a:pt x="69863" y="62"/>
                      <a:pt x="69507" y="184"/>
                    </a:cubicBezTo>
                    <a:cubicBezTo>
                      <a:pt x="68797" y="479"/>
                      <a:pt x="51861" y="6973"/>
                      <a:pt x="34730" y="23076"/>
                    </a:cubicBezTo>
                    <a:cubicBezTo>
                      <a:pt x="24656" y="32536"/>
                      <a:pt x="16618" y="43344"/>
                      <a:pt x="10858" y="55231"/>
                    </a:cubicBezTo>
                    <a:cubicBezTo>
                      <a:pt x="3652" y="70083"/>
                      <a:pt x="1" y="86602"/>
                      <a:pt x="1" y="104371"/>
                    </a:cubicBezTo>
                    <a:cubicBezTo>
                      <a:pt x="1" y="111307"/>
                      <a:pt x="564" y="118121"/>
                      <a:pt x="1667" y="124640"/>
                    </a:cubicBezTo>
                    <a:cubicBezTo>
                      <a:pt x="1912" y="126160"/>
                      <a:pt x="3236" y="127213"/>
                      <a:pt x="4706" y="127213"/>
                    </a:cubicBezTo>
                    <a:cubicBezTo>
                      <a:pt x="4878" y="127213"/>
                      <a:pt x="5049" y="127189"/>
                      <a:pt x="5221" y="127164"/>
                    </a:cubicBezTo>
                    <a:cubicBezTo>
                      <a:pt x="6912" y="126895"/>
                      <a:pt x="8039" y="125277"/>
                      <a:pt x="7745" y="123611"/>
                    </a:cubicBezTo>
                    <a:cubicBezTo>
                      <a:pt x="6692" y="117434"/>
                      <a:pt x="6177" y="110964"/>
                      <a:pt x="6177" y="104371"/>
                    </a:cubicBezTo>
                    <a:cubicBezTo>
                      <a:pt x="6177" y="88808"/>
                      <a:pt x="9044" y="74495"/>
                      <a:pt x="14706" y="61481"/>
                    </a:cubicBezTo>
                    <a:cubicBezTo>
                      <a:pt x="14706" y="61481"/>
                      <a:pt x="14730" y="61456"/>
                      <a:pt x="14730" y="61456"/>
                    </a:cubicBezTo>
                    <a:cubicBezTo>
                      <a:pt x="38283" y="54422"/>
                      <a:pt x="68601" y="53172"/>
                      <a:pt x="70610" y="53099"/>
                    </a:cubicBezTo>
                    <a:cubicBezTo>
                      <a:pt x="72596" y="53172"/>
                      <a:pt x="102839" y="54422"/>
                      <a:pt x="126392" y="61432"/>
                    </a:cubicBezTo>
                    <a:cubicBezTo>
                      <a:pt x="126392" y="61432"/>
                      <a:pt x="126392" y="61456"/>
                      <a:pt x="126392" y="61456"/>
                    </a:cubicBezTo>
                    <a:cubicBezTo>
                      <a:pt x="127691" y="64422"/>
                      <a:pt x="128892" y="67510"/>
                      <a:pt x="129946" y="70770"/>
                    </a:cubicBezTo>
                    <a:cubicBezTo>
                      <a:pt x="130375" y="72097"/>
                      <a:pt x="131621" y="73016"/>
                      <a:pt x="132960" y="73016"/>
                    </a:cubicBezTo>
                    <a:cubicBezTo>
                      <a:pt x="133228" y="73016"/>
                      <a:pt x="133500" y="72980"/>
                      <a:pt x="133769" y="72902"/>
                    </a:cubicBezTo>
                    <a:cubicBezTo>
                      <a:pt x="135461" y="72412"/>
                      <a:pt x="136392" y="70647"/>
                      <a:pt x="135853" y="68981"/>
                    </a:cubicBezTo>
                    <a:cubicBezTo>
                      <a:pt x="127446" y="42781"/>
                      <a:pt x="110462" y="25477"/>
                      <a:pt x="97717" y="15600"/>
                    </a:cubicBezTo>
                    <a:cubicBezTo>
                      <a:pt x="83919" y="4890"/>
                      <a:pt x="72179" y="380"/>
                      <a:pt x="71689" y="184"/>
                    </a:cubicBezTo>
                    <a:cubicBezTo>
                      <a:pt x="71333" y="62"/>
                      <a:pt x="70966" y="1"/>
                      <a:pt x="7059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 name="Google Shape;334;p38"/>
              <p:cNvSpPr/>
              <p:nvPr/>
            </p:nvSpPr>
            <p:spPr>
              <a:xfrm>
                <a:off x="3785550" y="4272325"/>
                <a:ext cx="14650" cy="575"/>
              </a:xfrm>
              <a:custGeom>
                <a:avLst/>
                <a:gdLst/>
                <a:ahLst/>
                <a:cxnLst/>
                <a:rect l="l" t="t" r="r" b="b"/>
                <a:pathLst>
                  <a:path w="586" h="23" extrusionOk="0">
                    <a:moveTo>
                      <a:pt x="9" y="0"/>
                    </a:moveTo>
                    <a:cubicBezTo>
                      <a:pt x="0" y="0"/>
                      <a:pt x="128" y="6"/>
                      <a:pt x="537" y="22"/>
                    </a:cubicBezTo>
                    <a:cubicBezTo>
                      <a:pt x="586" y="22"/>
                      <a:pt x="25" y="0"/>
                      <a:pt x="9"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 name="Google Shape;335;p38"/>
              <p:cNvSpPr/>
              <p:nvPr/>
            </p:nvSpPr>
            <p:spPr>
              <a:xfrm>
                <a:off x="2157475" y="2265825"/>
                <a:ext cx="3409200" cy="3180425"/>
              </a:xfrm>
              <a:custGeom>
                <a:avLst/>
                <a:gdLst/>
                <a:ahLst/>
                <a:cxnLst/>
                <a:rect l="l" t="t" r="r" b="b"/>
                <a:pathLst>
                  <a:path w="136368" h="127217" extrusionOk="0">
                    <a:moveTo>
                      <a:pt x="13603" y="73175"/>
                    </a:moveTo>
                    <a:cubicBezTo>
                      <a:pt x="37450" y="79302"/>
                      <a:pt x="64434" y="80233"/>
                      <a:pt x="65660" y="80282"/>
                    </a:cubicBezTo>
                    <a:lnTo>
                      <a:pt x="65880" y="80282"/>
                    </a:lnTo>
                    <a:cubicBezTo>
                      <a:pt x="67106" y="80233"/>
                      <a:pt x="94090" y="79302"/>
                      <a:pt x="117962" y="73175"/>
                    </a:cubicBezTo>
                    <a:lnTo>
                      <a:pt x="117962" y="73175"/>
                    </a:lnTo>
                    <a:cubicBezTo>
                      <a:pt x="114579" y="79449"/>
                      <a:pt x="110462" y="85405"/>
                      <a:pt x="105732" y="90944"/>
                    </a:cubicBezTo>
                    <a:cubicBezTo>
                      <a:pt x="96590" y="92978"/>
                      <a:pt x="87326" y="94301"/>
                      <a:pt x="77988" y="95012"/>
                    </a:cubicBezTo>
                    <a:cubicBezTo>
                      <a:pt x="73800" y="95336"/>
                      <a:pt x="69591" y="95529"/>
                      <a:pt x="65381" y="95529"/>
                    </a:cubicBezTo>
                    <a:cubicBezTo>
                      <a:pt x="65131" y="95529"/>
                      <a:pt x="64881" y="95528"/>
                      <a:pt x="64630" y="95527"/>
                    </a:cubicBezTo>
                    <a:cubicBezTo>
                      <a:pt x="58871" y="95478"/>
                      <a:pt x="53087" y="95061"/>
                      <a:pt x="47376" y="94448"/>
                    </a:cubicBezTo>
                    <a:cubicBezTo>
                      <a:pt x="40146" y="93689"/>
                      <a:pt x="32965" y="92537"/>
                      <a:pt x="25858" y="90968"/>
                    </a:cubicBezTo>
                    <a:cubicBezTo>
                      <a:pt x="21520" y="85870"/>
                      <a:pt x="17280" y="79964"/>
                      <a:pt x="13603" y="73175"/>
                    </a:cubicBezTo>
                    <a:close/>
                    <a:moveTo>
                      <a:pt x="98698" y="98394"/>
                    </a:moveTo>
                    <a:lnTo>
                      <a:pt x="98698" y="98394"/>
                    </a:lnTo>
                    <a:cubicBezTo>
                      <a:pt x="98330" y="98762"/>
                      <a:pt x="97962" y="99130"/>
                      <a:pt x="97595" y="99473"/>
                    </a:cubicBezTo>
                    <a:cubicBezTo>
                      <a:pt x="83747" y="112536"/>
                      <a:pt x="69728" y="119104"/>
                      <a:pt x="65758" y="120795"/>
                    </a:cubicBezTo>
                    <a:cubicBezTo>
                      <a:pt x="62621" y="119447"/>
                      <a:pt x="53013" y="114987"/>
                      <a:pt x="42278" y="106605"/>
                    </a:cubicBezTo>
                    <a:cubicBezTo>
                      <a:pt x="39411" y="104374"/>
                      <a:pt x="36298" y="101727"/>
                      <a:pt x="33137" y="98688"/>
                    </a:cubicBezTo>
                    <a:lnTo>
                      <a:pt x="33137" y="98688"/>
                    </a:lnTo>
                    <a:cubicBezTo>
                      <a:pt x="41739" y="100183"/>
                      <a:pt x="50440" y="101139"/>
                      <a:pt x="59141" y="101531"/>
                    </a:cubicBezTo>
                    <a:cubicBezTo>
                      <a:pt x="61381" y="101643"/>
                      <a:pt x="63614" y="101699"/>
                      <a:pt x="65848" y="101699"/>
                    </a:cubicBezTo>
                    <a:cubicBezTo>
                      <a:pt x="67524" y="101699"/>
                      <a:pt x="69200" y="101668"/>
                      <a:pt x="70880" y="101605"/>
                    </a:cubicBezTo>
                    <a:cubicBezTo>
                      <a:pt x="78870" y="101286"/>
                      <a:pt x="86860" y="100404"/>
                      <a:pt x="94752" y="99105"/>
                    </a:cubicBezTo>
                    <a:cubicBezTo>
                      <a:pt x="96075" y="98884"/>
                      <a:pt x="97399" y="98639"/>
                      <a:pt x="98698" y="98394"/>
                    </a:cubicBezTo>
                    <a:close/>
                    <a:moveTo>
                      <a:pt x="131642" y="1"/>
                    </a:moveTo>
                    <a:cubicBezTo>
                      <a:pt x="131479" y="1"/>
                      <a:pt x="131313" y="14"/>
                      <a:pt x="131147" y="41"/>
                    </a:cubicBezTo>
                    <a:cubicBezTo>
                      <a:pt x="129456" y="335"/>
                      <a:pt x="128329" y="1928"/>
                      <a:pt x="128623" y="3619"/>
                    </a:cubicBezTo>
                    <a:cubicBezTo>
                      <a:pt x="129677" y="9795"/>
                      <a:pt x="130191" y="16265"/>
                      <a:pt x="130191" y="22858"/>
                    </a:cubicBezTo>
                    <a:cubicBezTo>
                      <a:pt x="130191" y="38397"/>
                      <a:pt x="127324" y="52734"/>
                      <a:pt x="121638" y="65749"/>
                    </a:cubicBezTo>
                    <a:cubicBezTo>
                      <a:pt x="98085" y="72783"/>
                      <a:pt x="67768" y="74033"/>
                      <a:pt x="65782" y="74106"/>
                    </a:cubicBezTo>
                    <a:cubicBezTo>
                      <a:pt x="63773" y="74033"/>
                      <a:pt x="33504" y="72783"/>
                      <a:pt x="9976" y="65773"/>
                    </a:cubicBezTo>
                    <a:cubicBezTo>
                      <a:pt x="8652" y="62783"/>
                      <a:pt x="7452" y="59621"/>
                      <a:pt x="6398" y="56337"/>
                    </a:cubicBezTo>
                    <a:cubicBezTo>
                      <a:pt x="5964" y="55037"/>
                      <a:pt x="4771" y="54196"/>
                      <a:pt x="3466" y="54196"/>
                    </a:cubicBezTo>
                    <a:cubicBezTo>
                      <a:pt x="3148" y="54196"/>
                      <a:pt x="2823" y="54246"/>
                      <a:pt x="2501" y="54352"/>
                    </a:cubicBezTo>
                    <a:cubicBezTo>
                      <a:pt x="883" y="54867"/>
                      <a:pt x="1" y="56607"/>
                      <a:pt x="516" y="58224"/>
                    </a:cubicBezTo>
                    <a:cubicBezTo>
                      <a:pt x="8922" y="84424"/>
                      <a:pt x="25907" y="101727"/>
                      <a:pt x="38651" y="111629"/>
                    </a:cubicBezTo>
                    <a:cubicBezTo>
                      <a:pt x="52474" y="122339"/>
                      <a:pt x="64189" y="126824"/>
                      <a:pt x="64679" y="127020"/>
                    </a:cubicBezTo>
                    <a:cubicBezTo>
                      <a:pt x="65023" y="127143"/>
                      <a:pt x="65390" y="127217"/>
                      <a:pt x="65782" y="127217"/>
                    </a:cubicBezTo>
                    <a:cubicBezTo>
                      <a:pt x="66150" y="127217"/>
                      <a:pt x="66518" y="127143"/>
                      <a:pt x="66861" y="127020"/>
                    </a:cubicBezTo>
                    <a:cubicBezTo>
                      <a:pt x="67572" y="126751"/>
                      <a:pt x="84507" y="120232"/>
                      <a:pt x="101639" y="104154"/>
                    </a:cubicBezTo>
                    <a:cubicBezTo>
                      <a:pt x="111712" y="94693"/>
                      <a:pt x="119751" y="83861"/>
                      <a:pt x="125510" y="71974"/>
                    </a:cubicBezTo>
                    <a:cubicBezTo>
                      <a:pt x="132716" y="57121"/>
                      <a:pt x="136368" y="40603"/>
                      <a:pt x="136368" y="22858"/>
                    </a:cubicBezTo>
                    <a:cubicBezTo>
                      <a:pt x="136368" y="15922"/>
                      <a:pt x="135804" y="9084"/>
                      <a:pt x="134701" y="2565"/>
                    </a:cubicBezTo>
                    <a:cubicBezTo>
                      <a:pt x="134458" y="1064"/>
                      <a:pt x="133123" y="1"/>
                      <a:pt x="131642"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 name="Google Shape;336;p38"/>
              <p:cNvSpPr/>
              <p:nvPr/>
            </p:nvSpPr>
            <p:spPr>
              <a:xfrm>
                <a:off x="3477275" y="1915750"/>
                <a:ext cx="669125" cy="1801400"/>
              </a:xfrm>
              <a:custGeom>
                <a:avLst/>
                <a:gdLst/>
                <a:ahLst/>
                <a:cxnLst/>
                <a:rect l="l" t="t" r="r" b="b"/>
                <a:pathLst>
                  <a:path w="26765" h="72056" extrusionOk="0">
                    <a:moveTo>
                      <a:pt x="12990" y="0"/>
                    </a:moveTo>
                    <a:cubicBezTo>
                      <a:pt x="11275" y="0"/>
                      <a:pt x="9902" y="1397"/>
                      <a:pt x="9902" y="3088"/>
                    </a:cubicBezTo>
                    <a:lnTo>
                      <a:pt x="9902" y="7426"/>
                    </a:lnTo>
                    <a:lnTo>
                      <a:pt x="3089" y="7426"/>
                    </a:lnTo>
                    <a:cubicBezTo>
                      <a:pt x="1398" y="7426"/>
                      <a:pt x="1" y="8799"/>
                      <a:pt x="1" y="10514"/>
                    </a:cubicBezTo>
                    <a:cubicBezTo>
                      <a:pt x="1" y="12205"/>
                      <a:pt x="1398" y="13602"/>
                      <a:pt x="3089" y="13602"/>
                    </a:cubicBezTo>
                    <a:lnTo>
                      <a:pt x="9902" y="13602"/>
                    </a:lnTo>
                    <a:lnTo>
                      <a:pt x="9902" y="32940"/>
                    </a:lnTo>
                    <a:lnTo>
                      <a:pt x="3089" y="32940"/>
                    </a:lnTo>
                    <a:cubicBezTo>
                      <a:pt x="1398" y="32940"/>
                      <a:pt x="1" y="34337"/>
                      <a:pt x="1" y="36028"/>
                    </a:cubicBezTo>
                    <a:cubicBezTo>
                      <a:pt x="1" y="37744"/>
                      <a:pt x="1398" y="39116"/>
                      <a:pt x="3089" y="39116"/>
                    </a:cubicBezTo>
                    <a:lnTo>
                      <a:pt x="9902" y="39116"/>
                    </a:lnTo>
                    <a:lnTo>
                      <a:pt x="9902" y="58478"/>
                    </a:lnTo>
                    <a:lnTo>
                      <a:pt x="3089" y="58478"/>
                    </a:lnTo>
                    <a:cubicBezTo>
                      <a:pt x="1398" y="58478"/>
                      <a:pt x="1" y="59850"/>
                      <a:pt x="1" y="61566"/>
                    </a:cubicBezTo>
                    <a:cubicBezTo>
                      <a:pt x="1" y="63257"/>
                      <a:pt x="1398" y="64654"/>
                      <a:pt x="3089" y="64654"/>
                    </a:cubicBezTo>
                    <a:lnTo>
                      <a:pt x="9902" y="64654"/>
                    </a:lnTo>
                    <a:lnTo>
                      <a:pt x="9902" y="68968"/>
                    </a:lnTo>
                    <a:cubicBezTo>
                      <a:pt x="9902" y="70683"/>
                      <a:pt x="11275" y="72056"/>
                      <a:pt x="12990" y="72056"/>
                    </a:cubicBezTo>
                    <a:cubicBezTo>
                      <a:pt x="14681" y="72056"/>
                      <a:pt x="16078" y="70683"/>
                      <a:pt x="16078" y="68968"/>
                    </a:cubicBezTo>
                    <a:lnTo>
                      <a:pt x="16078" y="64654"/>
                    </a:lnTo>
                    <a:lnTo>
                      <a:pt x="23676" y="64654"/>
                    </a:lnTo>
                    <a:cubicBezTo>
                      <a:pt x="25392" y="64654"/>
                      <a:pt x="26764" y="63257"/>
                      <a:pt x="26764" y="61566"/>
                    </a:cubicBezTo>
                    <a:cubicBezTo>
                      <a:pt x="26764" y="59850"/>
                      <a:pt x="25392" y="58478"/>
                      <a:pt x="23676" y="58478"/>
                    </a:cubicBezTo>
                    <a:lnTo>
                      <a:pt x="16078" y="58478"/>
                    </a:lnTo>
                    <a:lnTo>
                      <a:pt x="16078" y="39116"/>
                    </a:lnTo>
                    <a:lnTo>
                      <a:pt x="23676" y="39116"/>
                    </a:lnTo>
                    <a:cubicBezTo>
                      <a:pt x="25392" y="39116"/>
                      <a:pt x="26764" y="37744"/>
                      <a:pt x="26764" y="36028"/>
                    </a:cubicBezTo>
                    <a:cubicBezTo>
                      <a:pt x="26764" y="34337"/>
                      <a:pt x="25392" y="32940"/>
                      <a:pt x="23676" y="32940"/>
                    </a:cubicBezTo>
                    <a:lnTo>
                      <a:pt x="16078" y="32940"/>
                    </a:lnTo>
                    <a:lnTo>
                      <a:pt x="16078" y="13602"/>
                    </a:lnTo>
                    <a:lnTo>
                      <a:pt x="23676" y="13602"/>
                    </a:lnTo>
                    <a:cubicBezTo>
                      <a:pt x="25392" y="13602"/>
                      <a:pt x="26764" y="12205"/>
                      <a:pt x="26764" y="10514"/>
                    </a:cubicBezTo>
                    <a:cubicBezTo>
                      <a:pt x="26764" y="8799"/>
                      <a:pt x="25392" y="7426"/>
                      <a:pt x="23676" y="7426"/>
                    </a:cubicBezTo>
                    <a:lnTo>
                      <a:pt x="16078" y="7426"/>
                    </a:lnTo>
                    <a:lnTo>
                      <a:pt x="16078" y="3088"/>
                    </a:lnTo>
                    <a:cubicBezTo>
                      <a:pt x="16078" y="1397"/>
                      <a:pt x="14681" y="0"/>
                      <a:pt x="12990"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337" name="Google Shape;337;p38"/>
          <p:cNvGrpSpPr/>
          <p:nvPr/>
        </p:nvGrpSpPr>
        <p:grpSpPr>
          <a:xfrm>
            <a:off x="1846633" y="2539718"/>
            <a:ext cx="609900" cy="609900"/>
            <a:chOff x="1846633" y="2539718"/>
            <a:chExt cx="609900" cy="609900"/>
          </a:xfrm>
        </p:grpSpPr>
        <p:sp>
          <p:nvSpPr>
            <p:cNvPr id="338" name="Google Shape;338;p38"/>
            <p:cNvSpPr/>
            <p:nvPr/>
          </p:nvSpPr>
          <p:spPr>
            <a:xfrm rot="-5400000">
              <a:off x="1846633" y="2539718"/>
              <a:ext cx="609900" cy="6099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339" name="Google Shape;339;p38"/>
            <p:cNvGrpSpPr/>
            <p:nvPr/>
          </p:nvGrpSpPr>
          <p:grpSpPr>
            <a:xfrm>
              <a:off x="1982516" y="2740195"/>
              <a:ext cx="338274" cy="208842"/>
              <a:chOff x="1190625" y="1238675"/>
              <a:chExt cx="5228350" cy="3227850"/>
            </a:xfrm>
          </p:grpSpPr>
          <p:sp>
            <p:nvSpPr>
              <p:cNvPr id="340" name="Google Shape;340;p38"/>
              <p:cNvSpPr/>
              <p:nvPr/>
            </p:nvSpPr>
            <p:spPr>
              <a:xfrm>
                <a:off x="1190625" y="1238675"/>
                <a:ext cx="3197175" cy="3227850"/>
              </a:xfrm>
              <a:custGeom>
                <a:avLst/>
                <a:gdLst/>
                <a:ahLst/>
                <a:cxnLst/>
                <a:rect l="l" t="t" r="r" b="b"/>
                <a:pathLst>
                  <a:path w="127887" h="129114" extrusionOk="0">
                    <a:moveTo>
                      <a:pt x="19583" y="1"/>
                    </a:moveTo>
                    <a:cubicBezTo>
                      <a:pt x="8799" y="1"/>
                      <a:pt x="0" y="8799"/>
                      <a:pt x="0" y="19608"/>
                    </a:cubicBezTo>
                    <a:lnTo>
                      <a:pt x="0" y="40636"/>
                    </a:lnTo>
                    <a:cubicBezTo>
                      <a:pt x="0" y="42352"/>
                      <a:pt x="1397" y="43724"/>
                      <a:pt x="3088" y="43724"/>
                    </a:cubicBezTo>
                    <a:cubicBezTo>
                      <a:pt x="4804" y="43724"/>
                      <a:pt x="6176" y="42352"/>
                      <a:pt x="6176" y="40636"/>
                    </a:cubicBezTo>
                    <a:lnTo>
                      <a:pt x="6176" y="19608"/>
                    </a:lnTo>
                    <a:cubicBezTo>
                      <a:pt x="6176" y="12206"/>
                      <a:pt x="12205" y="6202"/>
                      <a:pt x="19583" y="6202"/>
                    </a:cubicBezTo>
                    <a:lnTo>
                      <a:pt x="49924" y="6202"/>
                    </a:lnTo>
                    <a:lnTo>
                      <a:pt x="49924" y="122937"/>
                    </a:lnTo>
                    <a:lnTo>
                      <a:pt x="19583" y="122937"/>
                    </a:lnTo>
                    <a:cubicBezTo>
                      <a:pt x="12205" y="122937"/>
                      <a:pt x="6176" y="116932"/>
                      <a:pt x="6176" y="109531"/>
                    </a:cubicBezTo>
                    <a:lnTo>
                      <a:pt x="6176" y="55072"/>
                    </a:lnTo>
                    <a:cubicBezTo>
                      <a:pt x="6176" y="53381"/>
                      <a:pt x="4804" y="51984"/>
                      <a:pt x="3088" y="51984"/>
                    </a:cubicBezTo>
                    <a:cubicBezTo>
                      <a:pt x="1397" y="51984"/>
                      <a:pt x="0" y="53381"/>
                      <a:pt x="0" y="55072"/>
                    </a:cubicBezTo>
                    <a:lnTo>
                      <a:pt x="0" y="109531"/>
                    </a:lnTo>
                    <a:cubicBezTo>
                      <a:pt x="0" y="120339"/>
                      <a:pt x="8799" y="129113"/>
                      <a:pt x="19583" y="129113"/>
                    </a:cubicBezTo>
                    <a:lnTo>
                      <a:pt x="69924" y="129113"/>
                    </a:lnTo>
                    <a:cubicBezTo>
                      <a:pt x="71639" y="129113"/>
                      <a:pt x="73012" y="127741"/>
                      <a:pt x="73012" y="126025"/>
                    </a:cubicBezTo>
                    <a:cubicBezTo>
                      <a:pt x="73012" y="124309"/>
                      <a:pt x="71639" y="122937"/>
                      <a:pt x="69924" y="122937"/>
                    </a:cubicBezTo>
                    <a:lnTo>
                      <a:pt x="56101" y="122937"/>
                    </a:lnTo>
                    <a:lnTo>
                      <a:pt x="56101" y="6202"/>
                    </a:lnTo>
                    <a:lnTo>
                      <a:pt x="124774" y="6202"/>
                    </a:lnTo>
                    <a:cubicBezTo>
                      <a:pt x="126490" y="6202"/>
                      <a:pt x="127887" y="4805"/>
                      <a:pt x="127887" y="3113"/>
                    </a:cubicBezTo>
                    <a:cubicBezTo>
                      <a:pt x="127887" y="1398"/>
                      <a:pt x="126490" y="1"/>
                      <a:pt x="124774"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 name="Google Shape;341;p38"/>
              <p:cNvSpPr/>
              <p:nvPr/>
            </p:nvSpPr>
            <p:spPr>
              <a:xfrm>
                <a:off x="3222400" y="1238675"/>
                <a:ext cx="3196575" cy="3227850"/>
              </a:xfrm>
              <a:custGeom>
                <a:avLst/>
                <a:gdLst/>
                <a:ahLst/>
                <a:cxnLst/>
                <a:rect l="l" t="t" r="r" b="b"/>
                <a:pathLst>
                  <a:path w="127863" h="129114" extrusionOk="0">
                    <a:moveTo>
                      <a:pt x="108280" y="6202"/>
                    </a:moveTo>
                    <a:cubicBezTo>
                      <a:pt x="115657" y="6202"/>
                      <a:pt x="121686" y="12206"/>
                      <a:pt x="121686" y="19608"/>
                    </a:cubicBezTo>
                    <a:lnTo>
                      <a:pt x="121686" y="109531"/>
                    </a:lnTo>
                    <a:cubicBezTo>
                      <a:pt x="121686" y="116932"/>
                      <a:pt x="115657" y="122937"/>
                      <a:pt x="108280" y="122937"/>
                    </a:cubicBezTo>
                    <a:lnTo>
                      <a:pt x="77962" y="122937"/>
                    </a:lnTo>
                    <a:lnTo>
                      <a:pt x="77962" y="6202"/>
                    </a:lnTo>
                    <a:close/>
                    <a:moveTo>
                      <a:pt x="57939" y="1"/>
                    </a:moveTo>
                    <a:cubicBezTo>
                      <a:pt x="56248" y="1"/>
                      <a:pt x="54851" y="1398"/>
                      <a:pt x="54851" y="3113"/>
                    </a:cubicBezTo>
                    <a:cubicBezTo>
                      <a:pt x="54851" y="4805"/>
                      <a:pt x="56248" y="6202"/>
                      <a:pt x="57939" y="6202"/>
                    </a:cubicBezTo>
                    <a:lnTo>
                      <a:pt x="71762" y="6202"/>
                    </a:lnTo>
                    <a:lnTo>
                      <a:pt x="71762" y="122937"/>
                    </a:lnTo>
                    <a:lnTo>
                      <a:pt x="3088" y="122937"/>
                    </a:lnTo>
                    <a:cubicBezTo>
                      <a:pt x="1373" y="122937"/>
                      <a:pt x="0" y="124309"/>
                      <a:pt x="0" y="126025"/>
                    </a:cubicBezTo>
                    <a:cubicBezTo>
                      <a:pt x="0" y="127741"/>
                      <a:pt x="1373" y="129113"/>
                      <a:pt x="3088" y="129113"/>
                    </a:cubicBezTo>
                    <a:lnTo>
                      <a:pt x="108280" y="129113"/>
                    </a:lnTo>
                    <a:cubicBezTo>
                      <a:pt x="119088" y="129113"/>
                      <a:pt x="127862" y="120339"/>
                      <a:pt x="127862" y="109531"/>
                    </a:cubicBezTo>
                    <a:lnTo>
                      <a:pt x="127862" y="19608"/>
                    </a:lnTo>
                    <a:cubicBezTo>
                      <a:pt x="127862" y="8799"/>
                      <a:pt x="119088" y="1"/>
                      <a:pt x="108280"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 name="Google Shape;342;p38"/>
              <p:cNvSpPr/>
              <p:nvPr/>
            </p:nvSpPr>
            <p:spPr>
              <a:xfrm>
                <a:off x="1577250" y="2043250"/>
                <a:ext cx="629275" cy="629225"/>
              </a:xfrm>
              <a:custGeom>
                <a:avLst/>
                <a:gdLst/>
                <a:ahLst/>
                <a:cxnLst/>
                <a:rect l="l" t="t" r="r" b="b"/>
                <a:pathLst>
                  <a:path w="25171" h="25169" extrusionOk="0">
                    <a:moveTo>
                      <a:pt x="12401" y="6517"/>
                    </a:moveTo>
                    <a:lnTo>
                      <a:pt x="18970" y="9605"/>
                    </a:lnTo>
                    <a:lnTo>
                      <a:pt x="18970" y="18968"/>
                    </a:lnTo>
                    <a:lnTo>
                      <a:pt x="6201" y="18968"/>
                    </a:lnTo>
                    <a:lnTo>
                      <a:pt x="6201" y="9556"/>
                    </a:lnTo>
                    <a:lnTo>
                      <a:pt x="12401" y="6517"/>
                    </a:lnTo>
                    <a:close/>
                    <a:moveTo>
                      <a:pt x="12376" y="1"/>
                    </a:moveTo>
                    <a:cubicBezTo>
                      <a:pt x="11913" y="1"/>
                      <a:pt x="11452" y="105"/>
                      <a:pt x="11029" y="316"/>
                    </a:cubicBezTo>
                    <a:lnTo>
                      <a:pt x="1740" y="4851"/>
                    </a:lnTo>
                    <a:cubicBezTo>
                      <a:pt x="686" y="5365"/>
                      <a:pt x="0" y="6444"/>
                      <a:pt x="0" y="7620"/>
                    </a:cubicBezTo>
                    <a:lnTo>
                      <a:pt x="0" y="22080"/>
                    </a:lnTo>
                    <a:cubicBezTo>
                      <a:pt x="0" y="23771"/>
                      <a:pt x="1397" y="25168"/>
                      <a:pt x="3088" y="25168"/>
                    </a:cubicBezTo>
                    <a:lnTo>
                      <a:pt x="22082" y="25168"/>
                    </a:lnTo>
                    <a:cubicBezTo>
                      <a:pt x="23774" y="25168"/>
                      <a:pt x="25171" y="23771"/>
                      <a:pt x="25171" y="22080"/>
                    </a:cubicBezTo>
                    <a:lnTo>
                      <a:pt x="25171" y="7620"/>
                    </a:lnTo>
                    <a:cubicBezTo>
                      <a:pt x="25171" y="6444"/>
                      <a:pt x="24460" y="5341"/>
                      <a:pt x="23381" y="4826"/>
                    </a:cubicBezTo>
                    <a:lnTo>
                      <a:pt x="13700" y="292"/>
                    </a:lnTo>
                    <a:cubicBezTo>
                      <a:pt x="13278" y="99"/>
                      <a:pt x="12826" y="1"/>
                      <a:pt x="12376"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 name="Google Shape;343;p38"/>
              <p:cNvSpPr/>
              <p:nvPr/>
            </p:nvSpPr>
            <p:spPr>
              <a:xfrm>
                <a:off x="1577250" y="3054175"/>
                <a:ext cx="629275" cy="628675"/>
              </a:xfrm>
              <a:custGeom>
                <a:avLst/>
                <a:gdLst/>
                <a:ahLst/>
                <a:cxnLst/>
                <a:rect l="l" t="t" r="r" b="b"/>
                <a:pathLst>
                  <a:path w="25171" h="25147" extrusionOk="0">
                    <a:moveTo>
                      <a:pt x="18970" y="6177"/>
                    </a:moveTo>
                    <a:lnTo>
                      <a:pt x="18970" y="15588"/>
                    </a:lnTo>
                    <a:lnTo>
                      <a:pt x="12769" y="18627"/>
                    </a:lnTo>
                    <a:lnTo>
                      <a:pt x="6201" y="15563"/>
                    </a:lnTo>
                    <a:lnTo>
                      <a:pt x="6201" y="6177"/>
                    </a:lnTo>
                    <a:close/>
                    <a:moveTo>
                      <a:pt x="3088" y="0"/>
                    </a:moveTo>
                    <a:cubicBezTo>
                      <a:pt x="1397" y="0"/>
                      <a:pt x="0" y="1373"/>
                      <a:pt x="0" y="3088"/>
                    </a:cubicBezTo>
                    <a:lnTo>
                      <a:pt x="0" y="17524"/>
                    </a:lnTo>
                    <a:cubicBezTo>
                      <a:pt x="0" y="18725"/>
                      <a:pt x="711" y="19803"/>
                      <a:pt x="1789" y="20318"/>
                    </a:cubicBezTo>
                    <a:lnTo>
                      <a:pt x="11470" y="24852"/>
                    </a:lnTo>
                    <a:cubicBezTo>
                      <a:pt x="11887" y="25048"/>
                      <a:pt x="12352" y="25146"/>
                      <a:pt x="12794" y="25146"/>
                    </a:cubicBezTo>
                    <a:cubicBezTo>
                      <a:pt x="13259" y="25146"/>
                      <a:pt x="13725" y="25048"/>
                      <a:pt x="14142" y="24828"/>
                    </a:cubicBezTo>
                    <a:lnTo>
                      <a:pt x="23430" y="20294"/>
                    </a:lnTo>
                    <a:cubicBezTo>
                      <a:pt x="24484" y="19779"/>
                      <a:pt x="25171" y="18701"/>
                      <a:pt x="25171" y="17524"/>
                    </a:cubicBezTo>
                    <a:lnTo>
                      <a:pt x="25171" y="3088"/>
                    </a:lnTo>
                    <a:cubicBezTo>
                      <a:pt x="25171" y="1373"/>
                      <a:pt x="23774" y="0"/>
                      <a:pt x="22082"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 name="Google Shape;344;p38"/>
              <p:cNvSpPr/>
              <p:nvPr/>
            </p:nvSpPr>
            <p:spPr>
              <a:xfrm>
                <a:off x="5403050" y="2043175"/>
                <a:ext cx="629300" cy="629300"/>
              </a:xfrm>
              <a:custGeom>
                <a:avLst/>
                <a:gdLst/>
                <a:ahLst/>
                <a:cxnLst/>
                <a:rect l="l" t="t" r="r" b="b"/>
                <a:pathLst>
                  <a:path w="25172" h="25172" extrusionOk="0">
                    <a:moveTo>
                      <a:pt x="12598" y="6202"/>
                    </a:moveTo>
                    <a:cubicBezTo>
                      <a:pt x="16128" y="6202"/>
                      <a:pt x="18995" y="9069"/>
                      <a:pt x="18995" y="12598"/>
                    </a:cubicBezTo>
                    <a:cubicBezTo>
                      <a:pt x="18995" y="16103"/>
                      <a:pt x="16128" y="18971"/>
                      <a:pt x="12598" y="18971"/>
                    </a:cubicBezTo>
                    <a:cubicBezTo>
                      <a:pt x="9069" y="18971"/>
                      <a:pt x="6202" y="16103"/>
                      <a:pt x="6202" y="12598"/>
                    </a:cubicBezTo>
                    <a:cubicBezTo>
                      <a:pt x="6202" y="9069"/>
                      <a:pt x="9069" y="6202"/>
                      <a:pt x="12598" y="6202"/>
                    </a:cubicBezTo>
                    <a:close/>
                    <a:moveTo>
                      <a:pt x="12598" y="1"/>
                    </a:moveTo>
                    <a:cubicBezTo>
                      <a:pt x="5662" y="1"/>
                      <a:pt x="1" y="5638"/>
                      <a:pt x="1" y="12598"/>
                    </a:cubicBezTo>
                    <a:cubicBezTo>
                      <a:pt x="1" y="19534"/>
                      <a:pt x="5662" y="25171"/>
                      <a:pt x="12598" y="25171"/>
                    </a:cubicBezTo>
                    <a:cubicBezTo>
                      <a:pt x="19534" y="25171"/>
                      <a:pt x="25171" y="19534"/>
                      <a:pt x="25171" y="12598"/>
                    </a:cubicBezTo>
                    <a:cubicBezTo>
                      <a:pt x="25171" y="5638"/>
                      <a:pt x="19534" y="1"/>
                      <a:pt x="12598"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 name="Google Shape;345;p38"/>
              <p:cNvSpPr/>
              <p:nvPr/>
            </p:nvSpPr>
            <p:spPr>
              <a:xfrm>
                <a:off x="5403050" y="3054175"/>
                <a:ext cx="629300" cy="628675"/>
              </a:xfrm>
              <a:custGeom>
                <a:avLst/>
                <a:gdLst/>
                <a:ahLst/>
                <a:cxnLst/>
                <a:rect l="l" t="t" r="r" b="b"/>
                <a:pathLst>
                  <a:path w="25172" h="25147" extrusionOk="0">
                    <a:moveTo>
                      <a:pt x="12598" y="6177"/>
                    </a:moveTo>
                    <a:cubicBezTo>
                      <a:pt x="16128" y="6177"/>
                      <a:pt x="18995" y="9044"/>
                      <a:pt x="18995" y="12573"/>
                    </a:cubicBezTo>
                    <a:cubicBezTo>
                      <a:pt x="18995" y="16103"/>
                      <a:pt x="16128" y="18970"/>
                      <a:pt x="12598" y="18970"/>
                    </a:cubicBezTo>
                    <a:cubicBezTo>
                      <a:pt x="9069" y="18970"/>
                      <a:pt x="6202" y="16103"/>
                      <a:pt x="6202" y="12573"/>
                    </a:cubicBezTo>
                    <a:cubicBezTo>
                      <a:pt x="6202" y="9044"/>
                      <a:pt x="9069" y="6177"/>
                      <a:pt x="12598" y="6177"/>
                    </a:cubicBezTo>
                    <a:close/>
                    <a:moveTo>
                      <a:pt x="12598" y="0"/>
                    </a:moveTo>
                    <a:cubicBezTo>
                      <a:pt x="5662" y="0"/>
                      <a:pt x="1" y="5637"/>
                      <a:pt x="1" y="12573"/>
                    </a:cubicBezTo>
                    <a:cubicBezTo>
                      <a:pt x="1" y="19509"/>
                      <a:pt x="5662" y="25146"/>
                      <a:pt x="12598" y="25146"/>
                    </a:cubicBezTo>
                    <a:cubicBezTo>
                      <a:pt x="19534" y="25146"/>
                      <a:pt x="25171" y="19509"/>
                      <a:pt x="25171" y="12573"/>
                    </a:cubicBezTo>
                    <a:cubicBezTo>
                      <a:pt x="25171" y="5637"/>
                      <a:pt x="19534" y="0"/>
                      <a:pt x="12598"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346" name="Google Shape;346;p38"/>
          <p:cNvGrpSpPr/>
          <p:nvPr/>
        </p:nvGrpSpPr>
        <p:grpSpPr>
          <a:xfrm>
            <a:off x="1846633" y="1999861"/>
            <a:ext cx="609900" cy="609900"/>
            <a:chOff x="1846633" y="1999861"/>
            <a:chExt cx="609900" cy="609900"/>
          </a:xfrm>
        </p:grpSpPr>
        <p:sp>
          <p:nvSpPr>
            <p:cNvPr id="347" name="Google Shape;347;p38"/>
            <p:cNvSpPr/>
            <p:nvPr/>
          </p:nvSpPr>
          <p:spPr>
            <a:xfrm rot="-5400000">
              <a:off x="1846633" y="1999861"/>
              <a:ext cx="609900" cy="6099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 name="Google Shape;348;p38"/>
            <p:cNvSpPr/>
            <p:nvPr/>
          </p:nvSpPr>
          <p:spPr>
            <a:xfrm>
              <a:off x="1982501" y="2146718"/>
              <a:ext cx="338274" cy="335659"/>
            </a:xfrm>
            <a:custGeom>
              <a:avLst/>
              <a:gdLst/>
              <a:ahLst/>
              <a:cxnLst/>
              <a:rect l="l" t="t" r="r" b="b"/>
              <a:pathLst>
                <a:path w="209134" h="207517" extrusionOk="0">
                  <a:moveTo>
                    <a:pt x="144798" y="82105"/>
                  </a:moveTo>
                  <a:lnTo>
                    <a:pt x="144798" y="83159"/>
                  </a:lnTo>
                  <a:cubicBezTo>
                    <a:pt x="144798" y="84458"/>
                    <a:pt x="144308" y="85683"/>
                    <a:pt x="143450" y="86615"/>
                  </a:cubicBezTo>
                  <a:cubicBezTo>
                    <a:pt x="140631" y="89654"/>
                    <a:pt x="139038" y="93771"/>
                    <a:pt x="139014" y="97913"/>
                  </a:cubicBezTo>
                  <a:lnTo>
                    <a:pt x="129480" y="107447"/>
                  </a:lnTo>
                  <a:cubicBezTo>
                    <a:pt x="128279" y="108648"/>
                    <a:pt x="128279" y="110609"/>
                    <a:pt x="129480" y="111810"/>
                  </a:cubicBezTo>
                  <a:lnTo>
                    <a:pt x="132421" y="114751"/>
                  </a:lnTo>
                  <a:cubicBezTo>
                    <a:pt x="134431" y="116761"/>
                    <a:pt x="137102" y="117937"/>
                    <a:pt x="139945" y="118060"/>
                  </a:cubicBezTo>
                  <a:cubicBezTo>
                    <a:pt x="142568" y="118158"/>
                    <a:pt x="145116" y="119285"/>
                    <a:pt x="146979" y="121148"/>
                  </a:cubicBezTo>
                  <a:cubicBezTo>
                    <a:pt x="150925" y="125094"/>
                    <a:pt x="150925" y="131515"/>
                    <a:pt x="146979" y="135436"/>
                  </a:cubicBezTo>
                  <a:cubicBezTo>
                    <a:pt x="145067" y="137348"/>
                    <a:pt x="142543" y="138402"/>
                    <a:pt x="139847" y="138402"/>
                  </a:cubicBezTo>
                  <a:cubicBezTo>
                    <a:pt x="137151" y="138402"/>
                    <a:pt x="134602" y="137348"/>
                    <a:pt x="132690" y="135436"/>
                  </a:cubicBezTo>
                  <a:cubicBezTo>
                    <a:pt x="130828" y="133598"/>
                    <a:pt x="129700" y="131025"/>
                    <a:pt x="129602" y="128402"/>
                  </a:cubicBezTo>
                  <a:cubicBezTo>
                    <a:pt x="129480" y="125559"/>
                    <a:pt x="128303" y="122888"/>
                    <a:pt x="126294" y="120878"/>
                  </a:cubicBezTo>
                  <a:lnTo>
                    <a:pt x="123353" y="117937"/>
                  </a:lnTo>
                  <a:cubicBezTo>
                    <a:pt x="122752" y="117337"/>
                    <a:pt x="121962" y="117036"/>
                    <a:pt x="121171" y="117036"/>
                  </a:cubicBezTo>
                  <a:cubicBezTo>
                    <a:pt x="120381" y="117036"/>
                    <a:pt x="119591" y="117337"/>
                    <a:pt x="118990" y="117937"/>
                  </a:cubicBezTo>
                  <a:lnTo>
                    <a:pt x="107667" y="129260"/>
                  </a:lnTo>
                  <a:lnTo>
                    <a:pt x="107667" y="124383"/>
                  </a:lnTo>
                  <a:cubicBezTo>
                    <a:pt x="107667" y="122667"/>
                    <a:pt x="106270" y="121295"/>
                    <a:pt x="104579" y="121295"/>
                  </a:cubicBezTo>
                  <a:lnTo>
                    <a:pt x="100437" y="121295"/>
                  </a:lnTo>
                  <a:cubicBezTo>
                    <a:pt x="97569" y="121295"/>
                    <a:pt x="94849" y="122349"/>
                    <a:pt x="92766" y="124285"/>
                  </a:cubicBezTo>
                  <a:cubicBezTo>
                    <a:pt x="90830" y="126049"/>
                    <a:pt x="88232" y="127054"/>
                    <a:pt x="85585" y="127054"/>
                  </a:cubicBezTo>
                  <a:cubicBezTo>
                    <a:pt x="80021" y="127054"/>
                    <a:pt x="75487" y="122520"/>
                    <a:pt x="75487" y="116957"/>
                  </a:cubicBezTo>
                  <a:cubicBezTo>
                    <a:pt x="75487" y="111393"/>
                    <a:pt x="80021" y="106859"/>
                    <a:pt x="85585" y="106859"/>
                  </a:cubicBezTo>
                  <a:cubicBezTo>
                    <a:pt x="88232" y="106859"/>
                    <a:pt x="90830" y="107864"/>
                    <a:pt x="92766" y="109629"/>
                  </a:cubicBezTo>
                  <a:cubicBezTo>
                    <a:pt x="94849" y="111565"/>
                    <a:pt x="97569" y="112619"/>
                    <a:pt x="100437" y="112619"/>
                  </a:cubicBezTo>
                  <a:lnTo>
                    <a:pt x="104579" y="112619"/>
                  </a:lnTo>
                  <a:cubicBezTo>
                    <a:pt x="106270" y="112619"/>
                    <a:pt x="107667" y="111246"/>
                    <a:pt x="107667" y="109530"/>
                  </a:cubicBezTo>
                  <a:lnTo>
                    <a:pt x="107667" y="82105"/>
                  </a:lnTo>
                  <a:close/>
                  <a:moveTo>
                    <a:pt x="162297" y="83380"/>
                  </a:moveTo>
                  <a:lnTo>
                    <a:pt x="196291" y="117373"/>
                  </a:lnTo>
                  <a:cubicBezTo>
                    <a:pt x="200384" y="121442"/>
                    <a:pt x="202614" y="126883"/>
                    <a:pt x="202614" y="132667"/>
                  </a:cubicBezTo>
                  <a:cubicBezTo>
                    <a:pt x="202614" y="138451"/>
                    <a:pt x="200384" y="143892"/>
                    <a:pt x="196291" y="147985"/>
                  </a:cubicBezTo>
                  <a:lnTo>
                    <a:pt x="144210" y="200066"/>
                  </a:lnTo>
                  <a:lnTo>
                    <a:pt x="124823" y="180655"/>
                  </a:lnTo>
                  <a:cubicBezTo>
                    <a:pt x="124235" y="180067"/>
                    <a:pt x="123451" y="179748"/>
                    <a:pt x="122642" y="179748"/>
                  </a:cubicBezTo>
                  <a:cubicBezTo>
                    <a:pt x="121809" y="179748"/>
                    <a:pt x="121024" y="180067"/>
                    <a:pt x="120436" y="180655"/>
                  </a:cubicBezTo>
                  <a:lnTo>
                    <a:pt x="117520" y="183596"/>
                  </a:lnTo>
                  <a:cubicBezTo>
                    <a:pt x="115485" y="185606"/>
                    <a:pt x="114309" y="188277"/>
                    <a:pt x="114211" y="191120"/>
                  </a:cubicBezTo>
                  <a:cubicBezTo>
                    <a:pt x="114088" y="193743"/>
                    <a:pt x="112961" y="196292"/>
                    <a:pt x="111098" y="198154"/>
                  </a:cubicBezTo>
                  <a:cubicBezTo>
                    <a:pt x="109211" y="200066"/>
                    <a:pt x="106662" y="201120"/>
                    <a:pt x="103966" y="201120"/>
                  </a:cubicBezTo>
                  <a:cubicBezTo>
                    <a:pt x="101270" y="201120"/>
                    <a:pt x="98721" y="200066"/>
                    <a:pt x="96810" y="198154"/>
                  </a:cubicBezTo>
                  <a:cubicBezTo>
                    <a:pt x="92888" y="194208"/>
                    <a:pt x="92888" y="187812"/>
                    <a:pt x="96810" y="183866"/>
                  </a:cubicBezTo>
                  <a:cubicBezTo>
                    <a:pt x="98672" y="182003"/>
                    <a:pt x="101246" y="180876"/>
                    <a:pt x="103844" y="180777"/>
                  </a:cubicBezTo>
                  <a:cubicBezTo>
                    <a:pt x="106687" y="180655"/>
                    <a:pt x="109358" y="179479"/>
                    <a:pt x="111392" y="177469"/>
                  </a:cubicBezTo>
                  <a:lnTo>
                    <a:pt x="114309" y="174528"/>
                  </a:lnTo>
                  <a:cubicBezTo>
                    <a:pt x="115534" y="173327"/>
                    <a:pt x="115534" y="171366"/>
                    <a:pt x="114309" y="170165"/>
                  </a:cubicBezTo>
                  <a:lnTo>
                    <a:pt x="94922" y="150754"/>
                  </a:lnTo>
                  <a:lnTo>
                    <a:pt x="106760" y="138941"/>
                  </a:lnTo>
                  <a:lnTo>
                    <a:pt x="106760" y="138917"/>
                  </a:lnTo>
                  <a:lnTo>
                    <a:pt x="121171" y="124505"/>
                  </a:lnTo>
                  <a:lnTo>
                    <a:pt x="121907" y="125241"/>
                  </a:lnTo>
                  <a:cubicBezTo>
                    <a:pt x="122838" y="126172"/>
                    <a:pt x="123377" y="127373"/>
                    <a:pt x="123426" y="128672"/>
                  </a:cubicBezTo>
                  <a:cubicBezTo>
                    <a:pt x="123598" y="132814"/>
                    <a:pt x="125362" y="136882"/>
                    <a:pt x="128328" y="139823"/>
                  </a:cubicBezTo>
                  <a:cubicBezTo>
                    <a:pt x="131392" y="142887"/>
                    <a:pt x="135484" y="144603"/>
                    <a:pt x="139847" y="144603"/>
                  </a:cubicBezTo>
                  <a:cubicBezTo>
                    <a:pt x="144185" y="144603"/>
                    <a:pt x="148278" y="142887"/>
                    <a:pt x="151366" y="139823"/>
                  </a:cubicBezTo>
                  <a:cubicBezTo>
                    <a:pt x="157714" y="133476"/>
                    <a:pt x="157714" y="123133"/>
                    <a:pt x="151366" y="116785"/>
                  </a:cubicBezTo>
                  <a:cubicBezTo>
                    <a:pt x="148425" y="113844"/>
                    <a:pt x="144357" y="112055"/>
                    <a:pt x="140215" y="111883"/>
                  </a:cubicBezTo>
                  <a:cubicBezTo>
                    <a:pt x="138916" y="111834"/>
                    <a:pt x="137715" y="111295"/>
                    <a:pt x="136783" y="110364"/>
                  </a:cubicBezTo>
                  <a:lnTo>
                    <a:pt x="136048" y="109629"/>
                  </a:lnTo>
                  <a:lnTo>
                    <a:pt x="144332" y="101345"/>
                  </a:lnTo>
                  <a:cubicBezTo>
                    <a:pt x="144357" y="101345"/>
                    <a:pt x="144357" y="101320"/>
                    <a:pt x="144357" y="101320"/>
                  </a:cubicBezTo>
                  <a:lnTo>
                    <a:pt x="162297" y="83380"/>
                  </a:lnTo>
                  <a:close/>
                  <a:moveTo>
                    <a:pt x="27842" y="1"/>
                  </a:moveTo>
                  <a:cubicBezTo>
                    <a:pt x="12499" y="1"/>
                    <a:pt x="0" y="12500"/>
                    <a:pt x="0" y="27843"/>
                  </a:cubicBezTo>
                  <a:lnTo>
                    <a:pt x="0" y="95928"/>
                  </a:lnTo>
                  <a:cubicBezTo>
                    <a:pt x="0" y="97619"/>
                    <a:pt x="1397" y="99016"/>
                    <a:pt x="3088" y="99016"/>
                  </a:cubicBezTo>
                  <a:cubicBezTo>
                    <a:pt x="4804" y="99016"/>
                    <a:pt x="6176" y="97619"/>
                    <a:pt x="6176" y="95928"/>
                  </a:cubicBezTo>
                  <a:lnTo>
                    <a:pt x="6176" y="82105"/>
                  </a:lnTo>
                  <a:lnTo>
                    <a:pt x="46395" y="82105"/>
                  </a:lnTo>
                  <a:cubicBezTo>
                    <a:pt x="48111" y="82105"/>
                    <a:pt x="49508" y="80708"/>
                    <a:pt x="49508" y="79017"/>
                  </a:cubicBezTo>
                  <a:lnTo>
                    <a:pt x="49508" y="74851"/>
                  </a:lnTo>
                  <a:cubicBezTo>
                    <a:pt x="49508" y="72008"/>
                    <a:pt x="48429" y="69287"/>
                    <a:pt x="46518" y="67179"/>
                  </a:cubicBezTo>
                  <a:cubicBezTo>
                    <a:pt x="46224" y="66885"/>
                    <a:pt x="45978" y="66567"/>
                    <a:pt x="45733" y="66223"/>
                  </a:cubicBezTo>
                  <a:cubicBezTo>
                    <a:pt x="44434" y="64434"/>
                    <a:pt x="43724" y="62229"/>
                    <a:pt x="43724" y="60023"/>
                  </a:cubicBezTo>
                  <a:cubicBezTo>
                    <a:pt x="43724" y="54459"/>
                    <a:pt x="48258" y="49925"/>
                    <a:pt x="53821" y="49925"/>
                  </a:cubicBezTo>
                  <a:cubicBezTo>
                    <a:pt x="59409" y="49925"/>
                    <a:pt x="63943" y="54459"/>
                    <a:pt x="63943" y="60023"/>
                  </a:cubicBezTo>
                  <a:cubicBezTo>
                    <a:pt x="63943" y="62670"/>
                    <a:pt x="62914" y="65268"/>
                    <a:pt x="61149" y="67179"/>
                  </a:cubicBezTo>
                  <a:cubicBezTo>
                    <a:pt x="60684" y="67719"/>
                    <a:pt x="60267" y="68258"/>
                    <a:pt x="59899" y="68846"/>
                  </a:cubicBezTo>
                  <a:cubicBezTo>
                    <a:pt x="59875" y="68846"/>
                    <a:pt x="59875" y="68870"/>
                    <a:pt x="59875" y="68870"/>
                  </a:cubicBezTo>
                  <a:cubicBezTo>
                    <a:pt x="59850" y="68919"/>
                    <a:pt x="59826" y="68944"/>
                    <a:pt x="59801" y="68993"/>
                  </a:cubicBezTo>
                  <a:cubicBezTo>
                    <a:pt x="58748" y="70758"/>
                    <a:pt x="58159" y="72767"/>
                    <a:pt x="58159" y="74851"/>
                  </a:cubicBezTo>
                  <a:lnTo>
                    <a:pt x="58159" y="78993"/>
                  </a:lnTo>
                  <a:cubicBezTo>
                    <a:pt x="58159" y="80708"/>
                    <a:pt x="59556" y="82105"/>
                    <a:pt x="61247" y="82105"/>
                  </a:cubicBezTo>
                  <a:lnTo>
                    <a:pt x="101466" y="82105"/>
                  </a:lnTo>
                  <a:lnTo>
                    <a:pt x="101466" y="106442"/>
                  </a:lnTo>
                  <a:lnTo>
                    <a:pt x="100437" y="106442"/>
                  </a:lnTo>
                  <a:cubicBezTo>
                    <a:pt x="99138" y="106442"/>
                    <a:pt x="97888" y="105952"/>
                    <a:pt x="96957" y="105094"/>
                  </a:cubicBezTo>
                  <a:cubicBezTo>
                    <a:pt x="93893" y="102276"/>
                    <a:pt x="89751" y="100658"/>
                    <a:pt x="85609" y="100658"/>
                  </a:cubicBezTo>
                  <a:cubicBezTo>
                    <a:pt x="76614" y="100658"/>
                    <a:pt x="69311" y="107962"/>
                    <a:pt x="69311" y="116957"/>
                  </a:cubicBezTo>
                  <a:cubicBezTo>
                    <a:pt x="69311" y="125951"/>
                    <a:pt x="76614" y="133255"/>
                    <a:pt x="85609" y="133255"/>
                  </a:cubicBezTo>
                  <a:cubicBezTo>
                    <a:pt x="89776" y="133255"/>
                    <a:pt x="93893" y="131637"/>
                    <a:pt x="96957" y="128819"/>
                  </a:cubicBezTo>
                  <a:cubicBezTo>
                    <a:pt x="97888" y="127961"/>
                    <a:pt x="99138" y="127471"/>
                    <a:pt x="100437" y="127471"/>
                  </a:cubicBezTo>
                  <a:lnTo>
                    <a:pt x="101466" y="127471"/>
                  </a:lnTo>
                  <a:lnTo>
                    <a:pt x="101466" y="135461"/>
                  </a:lnTo>
                  <a:lnTo>
                    <a:pt x="88354" y="148573"/>
                  </a:lnTo>
                  <a:cubicBezTo>
                    <a:pt x="87472" y="149455"/>
                    <a:pt x="87251" y="150730"/>
                    <a:pt x="87643" y="151808"/>
                  </a:cubicBezTo>
                  <a:lnTo>
                    <a:pt x="27842" y="151808"/>
                  </a:lnTo>
                  <a:cubicBezTo>
                    <a:pt x="15906" y="151808"/>
                    <a:pt x="6176" y="142103"/>
                    <a:pt x="6176" y="130167"/>
                  </a:cubicBezTo>
                  <a:lnTo>
                    <a:pt x="6176" y="109947"/>
                  </a:lnTo>
                  <a:cubicBezTo>
                    <a:pt x="6176" y="108232"/>
                    <a:pt x="4804" y="106859"/>
                    <a:pt x="3088" y="106859"/>
                  </a:cubicBezTo>
                  <a:cubicBezTo>
                    <a:pt x="1397" y="106859"/>
                    <a:pt x="0" y="108232"/>
                    <a:pt x="0" y="109947"/>
                  </a:cubicBezTo>
                  <a:lnTo>
                    <a:pt x="0" y="130167"/>
                  </a:lnTo>
                  <a:cubicBezTo>
                    <a:pt x="0" y="145509"/>
                    <a:pt x="12499" y="158009"/>
                    <a:pt x="27842" y="158009"/>
                  </a:cubicBezTo>
                  <a:lnTo>
                    <a:pt x="93403" y="158009"/>
                  </a:lnTo>
                  <a:lnTo>
                    <a:pt x="107765" y="172346"/>
                  </a:lnTo>
                  <a:lnTo>
                    <a:pt x="107005" y="173082"/>
                  </a:lnTo>
                  <a:cubicBezTo>
                    <a:pt x="106098" y="174013"/>
                    <a:pt x="104873" y="174528"/>
                    <a:pt x="103599" y="174601"/>
                  </a:cubicBezTo>
                  <a:cubicBezTo>
                    <a:pt x="99457" y="174748"/>
                    <a:pt x="95388" y="176537"/>
                    <a:pt x="92447" y="179503"/>
                  </a:cubicBezTo>
                  <a:cubicBezTo>
                    <a:pt x="86099" y="185851"/>
                    <a:pt x="86099" y="196169"/>
                    <a:pt x="92447" y="202541"/>
                  </a:cubicBezTo>
                  <a:cubicBezTo>
                    <a:pt x="95511" y="205605"/>
                    <a:pt x="99604" y="207296"/>
                    <a:pt x="103966" y="207296"/>
                  </a:cubicBezTo>
                  <a:cubicBezTo>
                    <a:pt x="108304" y="207296"/>
                    <a:pt x="112397" y="205605"/>
                    <a:pt x="115485" y="202541"/>
                  </a:cubicBezTo>
                  <a:cubicBezTo>
                    <a:pt x="118426" y="199576"/>
                    <a:pt x="120216" y="195532"/>
                    <a:pt x="120387" y="191365"/>
                  </a:cubicBezTo>
                  <a:cubicBezTo>
                    <a:pt x="120436" y="190091"/>
                    <a:pt x="120975" y="188890"/>
                    <a:pt x="121882" y="187959"/>
                  </a:cubicBezTo>
                  <a:lnTo>
                    <a:pt x="122642" y="187223"/>
                  </a:lnTo>
                  <a:lnTo>
                    <a:pt x="142028" y="206610"/>
                  </a:lnTo>
                  <a:cubicBezTo>
                    <a:pt x="142617" y="207198"/>
                    <a:pt x="143401" y="207517"/>
                    <a:pt x="144210" y="207517"/>
                  </a:cubicBezTo>
                  <a:cubicBezTo>
                    <a:pt x="145043" y="207517"/>
                    <a:pt x="145827" y="207198"/>
                    <a:pt x="146391" y="206610"/>
                  </a:cubicBezTo>
                  <a:lnTo>
                    <a:pt x="200653" y="152372"/>
                  </a:lnTo>
                  <a:cubicBezTo>
                    <a:pt x="205923" y="147102"/>
                    <a:pt x="208815" y="140117"/>
                    <a:pt x="208815" y="132667"/>
                  </a:cubicBezTo>
                  <a:cubicBezTo>
                    <a:pt x="208815" y="125241"/>
                    <a:pt x="205923" y="118256"/>
                    <a:pt x="200653" y="112986"/>
                  </a:cubicBezTo>
                  <a:lnTo>
                    <a:pt x="169772" y="82105"/>
                  </a:lnTo>
                  <a:lnTo>
                    <a:pt x="206045" y="82105"/>
                  </a:lnTo>
                  <a:cubicBezTo>
                    <a:pt x="207761" y="82105"/>
                    <a:pt x="209133" y="80708"/>
                    <a:pt x="209133" y="79017"/>
                  </a:cubicBezTo>
                  <a:lnTo>
                    <a:pt x="209133" y="52204"/>
                  </a:lnTo>
                  <a:cubicBezTo>
                    <a:pt x="209133" y="50489"/>
                    <a:pt x="207761" y="49092"/>
                    <a:pt x="206045" y="49092"/>
                  </a:cubicBezTo>
                  <a:cubicBezTo>
                    <a:pt x="204330" y="49092"/>
                    <a:pt x="202957" y="50489"/>
                    <a:pt x="202957" y="52204"/>
                  </a:cubicBezTo>
                  <a:lnTo>
                    <a:pt x="202957" y="75904"/>
                  </a:lnTo>
                  <a:lnTo>
                    <a:pt x="162738" y="75904"/>
                  </a:lnTo>
                  <a:cubicBezTo>
                    <a:pt x="162665" y="75904"/>
                    <a:pt x="162591" y="75929"/>
                    <a:pt x="162518" y="75929"/>
                  </a:cubicBezTo>
                  <a:cubicBezTo>
                    <a:pt x="162444" y="75904"/>
                    <a:pt x="162371" y="75904"/>
                    <a:pt x="162297" y="75904"/>
                  </a:cubicBezTo>
                  <a:cubicBezTo>
                    <a:pt x="161488" y="75904"/>
                    <a:pt x="160704" y="76248"/>
                    <a:pt x="160116" y="76811"/>
                  </a:cubicBezTo>
                  <a:lnTo>
                    <a:pt x="150484" y="86443"/>
                  </a:lnTo>
                  <a:cubicBezTo>
                    <a:pt x="150802" y="85389"/>
                    <a:pt x="150974" y="84286"/>
                    <a:pt x="150974" y="83159"/>
                  </a:cubicBezTo>
                  <a:lnTo>
                    <a:pt x="150974" y="79017"/>
                  </a:lnTo>
                  <a:cubicBezTo>
                    <a:pt x="150974" y="77301"/>
                    <a:pt x="149602" y="75904"/>
                    <a:pt x="147886" y="75904"/>
                  </a:cubicBezTo>
                  <a:lnTo>
                    <a:pt x="107667" y="75904"/>
                  </a:lnTo>
                  <a:lnTo>
                    <a:pt x="107667" y="51567"/>
                  </a:lnTo>
                  <a:lnTo>
                    <a:pt x="108721" y="51567"/>
                  </a:lnTo>
                  <a:cubicBezTo>
                    <a:pt x="109554" y="51567"/>
                    <a:pt x="110338" y="51763"/>
                    <a:pt x="111074" y="52131"/>
                  </a:cubicBezTo>
                  <a:cubicBezTo>
                    <a:pt x="111466" y="52352"/>
                    <a:pt x="111858" y="52621"/>
                    <a:pt x="112177" y="52915"/>
                  </a:cubicBezTo>
                  <a:cubicBezTo>
                    <a:pt x="115240" y="55734"/>
                    <a:pt x="119382" y="57351"/>
                    <a:pt x="123549" y="57351"/>
                  </a:cubicBezTo>
                  <a:cubicBezTo>
                    <a:pt x="132519" y="57351"/>
                    <a:pt x="139847" y="50048"/>
                    <a:pt x="139847" y="41053"/>
                  </a:cubicBezTo>
                  <a:cubicBezTo>
                    <a:pt x="139847" y="32058"/>
                    <a:pt x="132519" y="24755"/>
                    <a:pt x="123549" y="24755"/>
                  </a:cubicBezTo>
                  <a:cubicBezTo>
                    <a:pt x="119382" y="24755"/>
                    <a:pt x="115240" y="26372"/>
                    <a:pt x="112177" y="29191"/>
                  </a:cubicBezTo>
                  <a:cubicBezTo>
                    <a:pt x="111956" y="29411"/>
                    <a:pt x="111686" y="29607"/>
                    <a:pt x="111417" y="29779"/>
                  </a:cubicBezTo>
                  <a:cubicBezTo>
                    <a:pt x="110608" y="30269"/>
                    <a:pt x="109677" y="30539"/>
                    <a:pt x="108721" y="30539"/>
                  </a:cubicBezTo>
                  <a:lnTo>
                    <a:pt x="107667" y="30539"/>
                  </a:lnTo>
                  <a:lnTo>
                    <a:pt x="107667" y="6202"/>
                  </a:lnTo>
                  <a:lnTo>
                    <a:pt x="181291" y="6202"/>
                  </a:lnTo>
                  <a:cubicBezTo>
                    <a:pt x="193227" y="6202"/>
                    <a:pt x="202957" y="15907"/>
                    <a:pt x="202957" y="27843"/>
                  </a:cubicBezTo>
                  <a:lnTo>
                    <a:pt x="202957" y="37744"/>
                  </a:lnTo>
                  <a:cubicBezTo>
                    <a:pt x="202957" y="39460"/>
                    <a:pt x="204330" y="40857"/>
                    <a:pt x="206045" y="40857"/>
                  </a:cubicBezTo>
                  <a:cubicBezTo>
                    <a:pt x="207761" y="40857"/>
                    <a:pt x="209133" y="39460"/>
                    <a:pt x="209133" y="37744"/>
                  </a:cubicBezTo>
                  <a:lnTo>
                    <a:pt x="209133" y="27843"/>
                  </a:lnTo>
                  <a:cubicBezTo>
                    <a:pt x="209133" y="12500"/>
                    <a:pt x="196658" y="1"/>
                    <a:pt x="181291" y="1"/>
                  </a:cubicBezTo>
                  <a:lnTo>
                    <a:pt x="63723" y="1"/>
                  </a:lnTo>
                  <a:cubicBezTo>
                    <a:pt x="62032" y="1"/>
                    <a:pt x="60635" y="1398"/>
                    <a:pt x="60635" y="3113"/>
                  </a:cubicBezTo>
                  <a:cubicBezTo>
                    <a:pt x="60635" y="4805"/>
                    <a:pt x="62032" y="6202"/>
                    <a:pt x="63723" y="6202"/>
                  </a:cubicBezTo>
                  <a:lnTo>
                    <a:pt x="101466" y="6202"/>
                  </a:lnTo>
                  <a:lnTo>
                    <a:pt x="101466" y="33627"/>
                  </a:lnTo>
                  <a:cubicBezTo>
                    <a:pt x="101466" y="35342"/>
                    <a:pt x="102863" y="36715"/>
                    <a:pt x="104579" y="36715"/>
                  </a:cubicBezTo>
                  <a:lnTo>
                    <a:pt x="108721" y="36715"/>
                  </a:lnTo>
                  <a:cubicBezTo>
                    <a:pt x="111000" y="36715"/>
                    <a:pt x="113206" y="36053"/>
                    <a:pt x="115044" y="34779"/>
                  </a:cubicBezTo>
                  <a:cubicBezTo>
                    <a:pt x="115510" y="34460"/>
                    <a:pt x="115976" y="34117"/>
                    <a:pt x="116392" y="33725"/>
                  </a:cubicBezTo>
                  <a:cubicBezTo>
                    <a:pt x="118304" y="31960"/>
                    <a:pt x="120926" y="30955"/>
                    <a:pt x="123549" y="30955"/>
                  </a:cubicBezTo>
                  <a:cubicBezTo>
                    <a:pt x="129112" y="30955"/>
                    <a:pt x="133646" y="35489"/>
                    <a:pt x="133646" y="41053"/>
                  </a:cubicBezTo>
                  <a:cubicBezTo>
                    <a:pt x="133646" y="46616"/>
                    <a:pt x="129112" y="51151"/>
                    <a:pt x="123549" y="51151"/>
                  </a:cubicBezTo>
                  <a:cubicBezTo>
                    <a:pt x="120926" y="51151"/>
                    <a:pt x="118304" y="50146"/>
                    <a:pt x="116392" y="48381"/>
                  </a:cubicBezTo>
                  <a:cubicBezTo>
                    <a:pt x="115877" y="47891"/>
                    <a:pt x="115314" y="47474"/>
                    <a:pt x="114726" y="47107"/>
                  </a:cubicBezTo>
                  <a:lnTo>
                    <a:pt x="114701" y="47107"/>
                  </a:lnTo>
                  <a:cubicBezTo>
                    <a:pt x="114677" y="47058"/>
                    <a:pt x="114628" y="47033"/>
                    <a:pt x="114579" y="47009"/>
                  </a:cubicBezTo>
                  <a:cubicBezTo>
                    <a:pt x="112838" y="45955"/>
                    <a:pt x="110804" y="45391"/>
                    <a:pt x="108721" y="45391"/>
                  </a:cubicBezTo>
                  <a:lnTo>
                    <a:pt x="104579" y="45391"/>
                  </a:lnTo>
                  <a:cubicBezTo>
                    <a:pt x="102863" y="45391"/>
                    <a:pt x="101466" y="46764"/>
                    <a:pt x="101466" y="48479"/>
                  </a:cubicBezTo>
                  <a:lnTo>
                    <a:pt x="101466" y="75904"/>
                  </a:lnTo>
                  <a:lnTo>
                    <a:pt x="64360" y="75904"/>
                  </a:lnTo>
                  <a:lnTo>
                    <a:pt x="64360" y="74851"/>
                  </a:lnTo>
                  <a:cubicBezTo>
                    <a:pt x="64360" y="74042"/>
                    <a:pt x="64556" y="73233"/>
                    <a:pt x="64924" y="72522"/>
                  </a:cubicBezTo>
                  <a:cubicBezTo>
                    <a:pt x="65120" y="72106"/>
                    <a:pt x="65389" y="71738"/>
                    <a:pt x="65708" y="71395"/>
                  </a:cubicBezTo>
                  <a:cubicBezTo>
                    <a:pt x="68502" y="68331"/>
                    <a:pt x="70120" y="64189"/>
                    <a:pt x="70120" y="60023"/>
                  </a:cubicBezTo>
                  <a:cubicBezTo>
                    <a:pt x="70120" y="51053"/>
                    <a:pt x="62816" y="43724"/>
                    <a:pt x="53821" y="43724"/>
                  </a:cubicBezTo>
                  <a:cubicBezTo>
                    <a:pt x="44851" y="43724"/>
                    <a:pt x="37547" y="51053"/>
                    <a:pt x="37547" y="60023"/>
                  </a:cubicBezTo>
                  <a:cubicBezTo>
                    <a:pt x="37547" y="63699"/>
                    <a:pt x="38797" y="67351"/>
                    <a:pt x="41003" y="70243"/>
                  </a:cubicBezTo>
                  <a:cubicBezTo>
                    <a:pt x="41297" y="70635"/>
                    <a:pt x="41616" y="71027"/>
                    <a:pt x="41959" y="71395"/>
                  </a:cubicBezTo>
                  <a:cubicBezTo>
                    <a:pt x="42841" y="72326"/>
                    <a:pt x="43307" y="73576"/>
                    <a:pt x="43307" y="74851"/>
                  </a:cubicBezTo>
                  <a:lnTo>
                    <a:pt x="43307" y="75904"/>
                  </a:lnTo>
                  <a:lnTo>
                    <a:pt x="6176" y="75904"/>
                  </a:lnTo>
                  <a:lnTo>
                    <a:pt x="6176" y="27843"/>
                  </a:lnTo>
                  <a:cubicBezTo>
                    <a:pt x="6176" y="15907"/>
                    <a:pt x="15906" y="6202"/>
                    <a:pt x="27842" y="6202"/>
                  </a:cubicBezTo>
                  <a:lnTo>
                    <a:pt x="49287" y="6202"/>
                  </a:lnTo>
                  <a:cubicBezTo>
                    <a:pt x="51003" y="6202"/>
                    <a:pt x="52400" y="4805"/>
                    <a:pt x="52400" y="3113"/>
                  </a:cubicBezTo>
                  <a:cubicBezTo>
                    <a:pt x="52400" y="1398"/>
                    <a:pt x="51003" y="1"/>
                    <a:pt x="49287" y="1"/>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49" name="Google Shape;349;p38"/>
          <p:cNvGrpSpPr/>
          <p:nvPr/>
        </p:nvGrpSpPr>
        <p:grpSpPr>
          <a:xfrm>
            <a:off x="1846633" y="1460003"/>
            <a:ext cx="609900" cy="609900"/>
            <a:chOff x="1846633" y="1460003"/>
            <a:chExt cx="609900" cy="609900"/>
          </a:xfrm>
        </p:grpSpPr>
        <p:sp>
          <p:nvSpPr>
            <p:cNvPr id="350" name="Google Shape;350;p38"/>
            <p:cNvSpPr/>
            <p:nvPr/>
          </p:nvSpPr>
          <p:spPr>
            <a:xfrm rot="-5400000">
              <a:off x="1846633" y="1460003"/>
              <a:ext cx="609900" cy="6099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 name="Google Shape;351;p38"/>
            <p:cNvSpPr/>
            <p:nvPr/>
          </p:nvSpPr>
          <p:spPr>
            <a:xfrm>
              <a:off x="1998510" y="1595821"/>
              <a:ext cx="306243" cy="338274"/>
            </a:xfrm>
            <a:custGeom>
              <a:avLst/>
              <a:gdLst/>
              <a:ahLst/>
              <a:cxnLst/>
              <a:rect l="l" t="t" r="r" b="b"/>
              <a:pathLst>
                <a:path w="189331" h="209134" extrusionOk="0">
                  <a:moveTo>
                    <a:pt x="37940" y="6176"/>
                  </a:moveTo>
                  <a:lnTo>
                    <a:pt x="37940" y="19386"/>
                  </a:lnTo>
                  <a:lnTo>
                    <a:pt x="16078" y="19386"/>
                  </a:lnTo>
                  <a:lnTo>
                    <a:pt x="16078" y="6176"/>
                  </a:lnTo>
                  <a:close/>
                  <a:moveTo>
                    <a:pt x="81688" y="6176"/>
                  </a:moveTo>
                  <a:lnTo>
                    <a:pt x="81688" y="19386"/>
                  </a:lnTo>
                  <a:lnTo>
                    <a:pt x="59802" y="19386"/>
                  </a:lnTo>
                  <a:lnTo>
                    <a:pt x="59802" y="6176"/>
                  </a:lnTo>
                  <a:close/>
                  <a:moveTo>
                    <a:pt x="129529" y="128279"/>
                  </a:moveTo>
                  <a:lnTo>
                    <a:pt x="129529" y="141489"/>
                  </a:lnTo>
                  <a:lnTo>
                    <a:pt x="107668" y="141489"/>
                  </a:lnTo>
                  <a:lnTo>
                    <a:pt x="107668" y="128279"/>
                  </a:lnTo>
                  <a:close/>
                  <a:moveTo>
                    <a:pt x="173253" y="128279"/>
                  </a:moveTo>
                  <a:lnTo>
                    <a:pt x="173253" y="141489"/>
                  </a:lnTo>
                  <a:lnTo>
                    <a:pt x="151391" y="141489"/>
                  </a:lnTo>
                  <a:lnTo>
                    <a:pt x="151391" y="128279"/>
                  </a:lnTo>
                  <a:close/>
                  <a:moveTo>
                    <a:pt x="91590" y="148499"/>
                  </a:moveTo>
                  <a:lnTo>
                    <a:pt x="91590" y="202957"/>
                  </a:lnTo>
                  <a:lnTo>
                    <a:pt x="6177" y="202957"/>
                  </a:lnTo>
                  <a:lnTo>
                    <a:pt x="6177" y="148499"/>
                  </a:lnTo>
                  <a:close/>
                  <a:moveTo>
                    <a:pt x="12990" y="0"/>
                  </a:moveTo>
                  <a:cubicBezTo>
                    <a:pt x="11275" y="0"/>
                    <a:pt x="9902" y="1397"/>
                    <a:pt x="9902" y="3088"/>
                  </a:cubicBezTo>
                  <a:lnTo>
                    <a:pt x="9902" y="19386"/>
                  </a:lnTo>
                  <a:lnTo>
                    <a:pt x="3089" y="19386"/>
                  </a:lnTo>
                  <a:cubicBezTo>
                    <a:pt x="1398" y="19386"/>
                    <a:pt x="1" y="20783"/>
                    <a:pt x="1" y="22475"/>
                  </a:cubicBezTo>
                  <a:lnTo>
                    <a:pt x="1" y="47228"/>
                  </a:lnTo>
                  <a:cubicBezTo>
                    <a:pt x="1" y="48944"/>
                    <a:pt x="1398" y="50317"/>
                    <a:pt x="3089" y="50317"/>
                  </a:cubicBezTo>
                  <a:cubicBezTo>
                    <a:pt x="4804" y="50317"/>
                    <a:pt x="6177" y="48944"/>
                    <a:pt x="6177" y="47228"/>
                  </a:cubicBezTo>
                  <a:lnTo>
                    <a:pt x="6177" y="25563"/>
                  </a:lnTo>
                  <a:lnTo>
                    <a:pt x="91590" y="25563"/>
                  </a:lnTo>
                  <a:lnTo>
                    <a:pt x="91590" y="80854"/>
                  </a:lnTo>
                  <a:lnTo>
                    <a:pt x="6177" y="80854"/>
                  </a:lnTo>
                  <a:lnTo>
                    <a:pt x="6177" y="61664"/>
                  </a:lnTo>
                  <a:cubicBezTo>
                    <a:pt x="6177" y="59948"/>
                    <a:pt x="4804" y="58576"/>
                    <a:pt x="3089" y="58576"/>
                  </a:cubicBezTo>
                  <a:cubicBezTo>
                    <a:pt x="1398" y="58576"/>
                    <a:pt x="1" y="59948"/>
                    <a:pt x="1" y="61664"/>
                  </a:cubicBezTo>
                  <a:lnTo>
                    <a:pt x="1" y="206045"/>
                  </a:lnTo>
                  <a:cubicBezTo>
                    <a:pt x="1" y="207761"/>
                    <a:pt x="1398" y="209133"/>
                    <a:pt x="3089" y="209133"/>
                  </a:cubicBezTo>
                  <a:lnTo>
                    <a:pt x="147470" y="209133"/>
                  </a:lnTo>
                  <a:cubicBezTo>
                    <a:pt x="149185" y="209133"/>
                    <a:pt x="150558" y="207761"/>
                    <a:pt x="150558" y="206045"/>
                  </a:cubicBezTo>
                  <a:cubicBezTo>
                    <a:pt x="150558" y="204330"/>
                    <a:pt x="149185" y="202957"/>
                    <a:pt x="147470" y="202957"/>
                  </a:cubicBezTo>
                  <a:lnTo>
                    <a:pt x="97766" y="202957"/>
                  </a:lnTo>
                  <a:lnTo>
                    <a:pt x="97766" y="147690"/>
                  </a:lnTo>
                  <a:lnTo>
                    <a:pt x="183155" y="147690"/>
                  </a:lnTo>
                  <a:lnTo>
                    <a:pt x="183155" y="202957"/>
                  </a:lnTo>
                  <a:lnTo>
                    <a:pt x="161905" y="202957"/>
                  </a:lnTo>
                  <a:cubicBezTo>
                    <a:pt x="160214" y="202957"/>
                    <a:pt x="158817" y="204330"/>
                    <a:pt x="158817" y="206045"/>
                  </a:cubicBezTo>
                  <a:cubicBezTo>
                    <a:pt x="158817" y="207761"/>
                    <a:pt x="160214" y="209133"/>
                    <a:pt x="161905" y="209133"/>
                  </a:cubicBezTo>
                  <a:lnTo>
                    <a:pt x="186243" y="209133"/>
                  </a:lnTo>
                  <a:cubicBezTo>
                    <a:pt x="187958" y="209133"/>
                    <a:pt x="189331" y="207761"/>
                    <a:pt x="189331" y="206045"/>
                  </a:cubicBezTo>
                  <a:lnTo>
                    <a:pt x="189331" y="144577"/>
                  </a:lnTo>
                  <a:cubicBezTo>
                    <a:pt x="189331" y="142886"/>
                    <a:pt x="187958" y="141489"/>
                    <a:pt x="186243" y="141489"/>
                  </a:cubicBezTo>
                  <a:lnTo>
                    <a:pt x="179429" y="141489"/>
                  </a:lnTo>
                  <a:lnTo>
                    <a:pt x="179429" y="125191"/>
                  </a:lnTo>
                  <a:cubicBezTo>
                    <a:pt x="179429" y="123475"/>
                    <a:pt x="178057" y="122103"/>
                    <a:pt x="176341" y="122103"/>
                  </a:cubicBezTo>
                  <a:lnTo>
                    <a:pt x="148303" y="122103"/>
                  </a:lnTo>
                  <a:cubicBezTo>
                    <a:pt x="146587" y="122103"/>
                    <a:pt x="145190" y="123475"/>
                    <a:pt x="145190" y="125191"/>
                  </a:cubicBezTo>
                  <a:lnTo>
                    <a:pt x="145190" y="141489"/>
                  </a:lnTo>
                  <a:lnTo>
                    <a:pt x="135706" y="141489"/>
                  </a:lnTo>
                  <a:lnTo>
                    <a:pt x="135706" y="125191"/>
                  </a:lnTo>
                  <a:cubicBezTo>
                    <a:pt x="135706" y="123475"/>
                    <a:pt x="134333" y="122103"/>
                    <a:pt x="132617" y="122103"/>
                  </a:cubicBezTo>
                  <a:lnTo>
                    <a:pt x="104579" y="122103"/>
                  </a:lnTo>
                  <a:cubicBezTo>
                    <a:pt x="102864" y="122103"/>
                    <a:pt x="101467" y="123475"/>
                    <a:pt x="101467" y="125191"/>
                  </a:cubicBezTo>
                  <a:lnTo>
                    <a:pt x="101467" y="141489"/>
                  </a:lnTo>
                  <a:lnTo>
                    <a:pt x="97766" y="141489"/>
                  </a:lnTo>
                  <a:lnTo>
                    <a:pt x="97766" y="114873"/>
                  </a:lnTo>
                  <a:cubicBezTo>
                    <a:pt x="97766" y="113182"/>
                    <a:pt x="96369" y="111785"/>
                    <a:pt x="94678" y="111785"/>
                  </a:cubicBezTo>
                  <a:cubicBezTo>
                    <a:pt x="92962" y="111785"/>
                    <a:pt x="91565" y="113182"/>
                    <a:pt x="91565" y="114873"/>
                  </a:cubicBezTo>
                  <a:lnTo>
                    <a:pt x="91565" y="142322"/>
                  </a:lnTo>
                  <a:lnTo>
                    <a:pt x="6177" y="142322"/>
                  </a:lnTo>
                  <a:lnTo>
                    <a:pt x="6177" y="87031"/>
                  </a:lnTo>
                  <a:lnTo>
                    <a:pt x="91590" y="87031"/>
                  </a:lnTo>
                  <a:lnTo>
                    <a:pt x="91590" y="100437"/>
                  </a:lnTo>
                  <a:cubicBezTo>
                    <a:pt x="91590" y="102153"/>
                    <a:pt x="92962" y="103550"/>
                    <a:pt x="94678" y="103550"/>
                  </a:cubicBezTo>
                  <a:cubicBezTo>
                    <a:pt x="96369" y="103550"/>
                    <a:pt x="97766" y="102153"/>
                    <a:pt x="97766" y="100437"/>
                  </a:cubicBezTo>
                  <a:lnTo>
                    <a:pt x="97766" y="22475"/>
                  </a:lnTo>
                  <a:cubicBezTo>
                    <a:pt x="97766" y="20783"/>
                    <a:pt x="96369" y="19386"/>
                    <a:pt x="94678" y="19386"/>
                  </a:cubicBezTo>
                  <a:lnTo>
                    <a:pt x="87864" y="19386"/>
                  </a:lnTo>
                  <a:lnTo>
                    <a:pt x="87864" y="3088"/>
                  </a:lnTo>
                  <a:cubicBezTo>
                    <a:pt x="87864" y="1397"/>
                    <a:pt x="86492" y="0"/>
                    <a:pt x="84776" y="0"/>
                  </a:cubicBezTo>
                  <a:lnTo>
                    <a:pt x="56714" y="0"/>
                  </a:lnTo>
                  <a:cubicBezTo>
                    <a:pt x="55023" y="0"/>
                    <a:pt x="53626" y="1397"/>
                    <a:pt x="53626" y="3088"/>
                  </a:cubicBezTo>
                  <a:lnTo>
                    <a:pt x="53626" y="19386"/>
                  </a:lnTo>
                  <a:lnTo>
                    <a:pt x="44141" y="19386"/>
                  </a:lnTo>
                  <a:lnTo>
                    <a:pt x="44141" y="3088"/>
                  </a:lnTo>
                  <a:cubicBezTo>
                    <a:pt x="44141" y="1397"/>
                    <a:pt x="42744" y="0"/>
                    <a:pt x="41053" y="0"/>
                  </a:cubicBezTo>
                  <a:close/>
                </a:path>
              </a:pathLst>
            </a:custGeom>
            <a:gradFill>
              <a:gsLst>
                <a:gs pos="0">
                  <a:srgbClr val="645CA7"/>
                </a:gs>
                <a:gs pos="100000">
                  <a:srgbClr val="D77EAD"/>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52" name="Google Shape;352;p38"/>
          <p:cNvGrpSpPr/>
          <p:nvPr/>
        </p:nvGrpSpPr>
        <p:grpSpPr>
          <a:xfrm>
            <a:off x="1805161" y="1188715"/>
            <a:ext cx="692699" cy="278794"/>
            <a:chOff x="1186675" y="1462440"/>
            <a:chExt cx="656400" cy="264184"/>
          </a:xfrm>
        </p:grpSpPr>
        <p:cxnSp>
          <p:nvCxnSpPr>
            <p:cNvPr id="353" name="Google Shape;353;p38"/>
            <p:cNvCxnSpPr/>
            <p:nvPr/>
          </p:nvCxnSpPr>
          <p:spPr>
            <a:xfrm rot="10800000">
              <a:off x="1514878" y="1473724"/>
              <a:ext cx="0" cy="252900"/>
            </a:xfrm>
            <a:prstGeom prst="straightConnector1">
              <a:avLst/>
            </a:prstGeom>
            <a:noFill/>
            <a:ln w="19050" cap="flat" cmpd="sng">
              <a:solidFill>
                <a:srgbClr val="FFFFFF"/>
              </a:solidFill>
              <a:prstDash val="solid"/>
              <a:round/>
              <a:headEnd type="none" w="med" len="med"/>
              <a:tailEnd type="none" w="med" len="med"/>
            </a:ln>
          </p:spPr>
        </p:cxnSp>
        <p:cxnSp>
          <p:nvCxnSpPr>
            <p:cNvPr id="354" name="Google Shape;354;p38"/>
            <p:cNvCxnSpPr/>
            <p:nvPr/>
          </p:nvCxnSpPr>
          <p:spPr>
            <a:xfrm>
              <a:off x="1186675" y="1462440"/>
              <a:ext cx="656400" cy="0"/>
            </a:xfrm>
            <a:prstGeom prst="straightConnector1">
              <a:avLst/>
            </a:prstGeom>
            <a:noFill/>
            <a:ln w="19050" cap="flat" cmpd="sng">
              <a:solidFill>
                <a:srgbClr val="FFFFFF"/>
              </a:solidFill>
              <a:prstDash val="solid"/>
              <a:round/>
              <a:headEnd type="none" w="med" len="med"/>
              <a:tailEnd type="none" w="med" len="med"/>
            </a:ln>
          </p:spPr>
        </p:cxnSp>
      </p:grpSp>
      <p:grpSp>
        <p:nvGrpSpPr>
          <p:cNvPr id="355" name="Google Shape;355;p38"/>
          <p:cNvGrpSpPr/>
          <p:nvPr/>
        </p:nvGrpSpPr>
        <p:grpSpPr>
          <a:xfrm>
            <a:off x="2929963" y="1187390"/>
            <a:ext cx="1819210" cy="281628"/>
            <a:chOff x="1135818" y="1475357"/>
            <a:chExt cx="1248000" cy="193200"/>
          </a:xfrm>
        </p:grpSpPr>
        <p:cxnSp>
          <p:nvCxnSpPr>
            <p:cNvPr id="356" name="Google Shape;356;p38"/>
            <p:cNvCxnSpPr>
              <a:stCxn id="324" idx="0"/>
            </p:cNvCxnSpPr>
            <p:nvPr/>
          </p:nvCxnSpPr>
          <p:spPr>
            <a:xfrm rot="10800000">
              <a:off x="1515535" y="1475357"/>
              <a:ext cx="0" cy="193200"/>
            </a:xfrm>
            <a:prstGeom prst="straightConnector1">
              <a:avLst/>
            </a:prstGeom>
            <a:noFill/>
            <a:ln w="19050" cap="flat" cmpd="sng">
              <a:solidFill>
                <a:srgbClr val="FFFFFF"/>
              </a:solidFill>
              <a:prstDash val="solid"/>
              <a:round/>
              <a:headEnd type="none" w="med" len="med"/>
              <a:tailEnd type="none" w="med" len="med"/>
            </a:ln>
          </p:spPr>
        </p:cxnSp>
        <p:cxnSp>
          <p:nvCxnSpPr>
            <p:cNvPr id="357" name="Google Shape;357;p38"/>
            <p:cNvCxnSpPr/>
            <p:nvPr/>
          </p:nvCxnSpPr>
          <p:spPr>
            <a:xfrm>
              <a:off x="1135818" y="1476985"/>
              <a:ext cx="1248000" cy="0"/>
            </a:xfrm>
            <a:prstGeom prst="straightConnector1">
              <a:avLst/>
            </a:prstGeom>
            <a:noFill/>
            <a:ln w="19050" cap="flat" cmpd="sng">
              <a:solidFill>
                <a:srgbClr val="FFFFFF"/>
              </a:solidFill>
              <a:prstDash val="solid"/>
              <a:round/>
              <a:headEnd type="none" w="med" len="med"/>
              <a:tailEnd type="none" w="med" len="med"/>
            </a:ln>
          </p:spPr>
        </p:cxnSp>
      </p:grpSp>
      <p:cxnSp>
        <p:nvCxnSpPr>
          <p:cNvPr id="358" name="Google Shape;358;p38"/>
          <p:cNvCxnSpPr>
            <a:stCxn id="327" idx="0"/>
          </p:cNvCxnSpPr>
          <p:nvPr/>
        </p:nvCxnSpPr>
        <p:spPr>
          <a:xfrm rot="10800000">
            <a:off x="4327925" y="1190098"/>
            <a:ext cx="0" cy="590100"/>
          </a:xfrm>
          <a:prstGeom prst="straightConnector1">
            <a:avLst/>
          </a:prstGeom>
          <a:noFill/>
          <a:ln w="19050" cap="flat" cmpd="sng">
            <a:solidFill>
              <a:srgbClr val="FFFFFF"/>
            </a:solidFill>
            <a:prstDash val="solid"/>
            <a:round/>
            <a:headEnd type="none" w="med" len="med"/>
            <a:tailEnd type="none" w="med" len="med"/>
          </a:ln>
        </p:spPr>
      </p:cxnSp>
      <p:sp>
        <p:nvSpPr>
          <p:cNvPr id="359" name="Google Shape;359;p38"/>
          <p:cNvSpPr txBox="1"/>
          <p:nvPr/>
        </p:nvSpPr>
        <p:spPr>
          <a:xfrm>
            <a:off x="3041758" y="525167"/>
            <a:ext cx="787055" cy="733808"/>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400" dirty="0" smtClean="0">
                <a:solidFill>
                  <a:srgbClr val="FFFFFF"/>
                </a:solidFill>
                <a:latin typeface="Englebert"/>
                <a:ea typeface="Englebert"/>
                <a:cs typeface="B Titr" panose="00000700000000000000" pitchFamily="2" charset="-78"/>
                <a:sym typeface="Englebert"/>
              </a:rPr>
              <a:t>55%</a:t>
            </a:r>
            <a:endParaRPr sz="1200" dirty="0">
              <a:solidFill>
                <a:srgbClr val="FFFFFF"/>
              </a:solidFill>
              <a:latin typeface="Englebert"/>
              <a:ea typeface="Englebert"/>
              <a:cs typeface="B Titr" panose="00000700000000000000" pitchFamily="2" charset="-78"/>
              <a:sym typeface="Englebert"/>
            </a:endParaRPr>
          </a:p>
          <a:p>
            <a:pPr marL="0" lvl="0" indent="0" algn="ctr" rtl="1">
              <a:spcBef>
                <a:spcPts val="200"/>
              </a:spcBef>
              <a:spcAft>
                <a:spcPts val="200"/>
              </a:spcAft>
              <a:buNone/>
            </a:pPr>
            <a:r>
              <a:rPr lang="fa-IR" sz="1200" dirty="0" smtClean="0">
                <a:solidFill>
                  <a:srgbClr val="FFFFFF"/>
                </a:solidFill>
                <a:latin typeface="Englebert"/>
                <a:ea typeface="Englebert"/>
                <a:cs typeface="B Titr" panose="00000700000000000000" pitchFamily="2" charset="-78"/>
                <a:sym typeface="Englebert"/>
              </a:rPr>
              <a:t>پسر</a:t>
            </a:r>
            <a:endParaRPr sz="1200" dirty="0">
              <a:solidFill>
                <a:srgbClr val="FFFFFF"/>
              </a:solidFill>
              <a:latin typeface="Englebert"/>
              <a:ea typeface="Englebert"/>
              <a:cs typeface="B Titr" panose="00000700000000000000" pitchFamily="2" charset="-78"/>
              <a:sym typeface="Englebert"/>
            </a:endParaRPr>
          </a:p>
        </p:txBody>
      </p:sp>
      <p:sp>
        <p:nvSpPr>
          <p:cNvPr id="360" name="Google Shape;360;p38"/>
          <p:cNvSpPr txBox="1"/>
          <p:nvPr/>
        </p:nvSpPr>
        <p:spPr>
          <a:xfrm>
            <a:off x="3906825" y="525167"/>
            <a:ext cx="842100" cy="733769"/>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400" dirty="0" smtClean="0">
                <a:solidFill>
                  <a:srgbClr val="FFFFFF"/>
                </a:solidFill>
                <a:latin typeface="Englebert"/>
                <a:ea typeface="Englebert"/>
                <a:cs typeface="B Titr" panose="00000700000000000000" pitchFamily="2" charset="-78"/>
                <a:sym typeface="Englebert"/>
              </a:rPr>
              <a:t>45%</a:t>
            </a:r>
            <a:endParaRPr sz="2400" dirty="0">
              <a:solidFill>
                <a:srgbClr val="FFFFFF"/>
              </a:solidFill>
              <a:latin typeface="Englebert"/>
              <a:ea typeface="Englebert"/>
              <a:cs typeface="B Titr" panose="00000700000000000000" pitchFamily="2" charset="-78"/>
              <a:sym typeface="Englebert"/>
            </a:endParaRPr>
          </a:p>
          <a:p>
            <a:pPr marL="0" lvl="0" indent="0" algn="ctr" rtl="1">
              <a:spcBef>
                <a:spcPts val="200"/>
              </a:spcBef>
              <a:spcAft>
                <a:spcPts val="200"/>
              </a:spcAft>
              <a:buNone/>
            </a:pPr>
            <a:r>
              <a:rPr lang="fa-IR" sz="1200" dirty="0" smtClean="0">
                <a:solidFill>
                  <a:srgbClr val="FFFFFF"/>
                </a:solidFill>
                <a:latin typeface="Englebert"/>
                <a:ea typeface="Englebert"/>
                <a:cs typeface="B Titr" panose="00000700000000000000" pitchFamily="2" charset="-78"/>
                <a:sym typeface="Englebert"/>
              </a:rPr>
              <a:t>دختر</a:t>
            </a:r>
            <a:endParaRPr sz="1200" dirty="0">
              <a:solidFill>
                <a:srgbClr val="FFFFFF"/>
              </a:solidFill>
              <a:latin typeface="Englebert"/>
              <a:ea typeface="Englebert"/>
              <a:cs typeface="B Titr" panose="00000700000000000000" pitchFamily="2" charset="-78"/>
              <a:sym typeface="Englebert"/>
            </a:endParaRPr>
          </a:p>
        </p:txBody>
      </p:sp>
      <p:sp>
        <p:nvSpPr>
          <p:cNvPr id="361" name="Google Shape;361;p38"/>
          <p:cNvSpPr/>
          <p:nvPr/>
        </p:nvSpPr>
        <p:spPr>
          <a:xfrm rot="-5400000">
            <a:off x="3892620" y="3568275"/>
            <a:ext cx="121200" cy="121200"/>
          </a:xfrm>
          <a:prstGeom prst="ellipse">
            <a:avLst/>
          </a:prstGeom>
          <a:gradFill>
            <a:gsLst>
              <a:gs pos="0">
                <a:srgbClr val="645CA7">
                  <a:alpha val="76470"/>
                </a:srgbClr>
              </a:gs>
              <a:gs pos="100000">
                <a:srgbClr val="D77EAD">
                  <a:alpha val="7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 name="Google Shape;362;p38"/>
          <p:cNvSpPr/>
          <p:nvPr/>
        </p:nvSpPr>
        <p:spPr>
          <a:xfrm rot="-5400000">
            <a:off x="4081838" y="3568275"/>
            <a:ext cx="121200" cy="121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 name="Google Shape;363;p38"/>
          <p:cNvSpPr/>
          <p:nvPr/>
        </p:nvSpPr>
        <p:spPr>
          <a:xfrm rot="-5400000">
            <a:off x="4271056" y="3568275"/>
            <a:ext cx="121200" cy="121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 name="Google Shape;364;p38"/>
          <p:cNvSpPr/>
          <p:nvPr/>
        </p:nvSpPr>
        <p:spPr>
          <a:xfrm rot="-5400000">
            <a:off x="4454766" y="3568275"/>
            <a:ext cx="121200" cy="121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 name="Google Shape;365;p38"/>
          <p:cNvSpPr/>
          <p:nvPr/>
        </p:nvSpPr>
        <p:spPr>
          <a:xfrm rot="-5400000">
            <a:off x="4638477" y="3568275"/>
            <a:ext cx="121200" cy="121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 name="Google Shape;366;p38"/>
          <p:cNvSpPr/>
          <p:nvPr/>
        </p:nvSpPr>
        <p:spPr>
          <a:xfrm rot="-5400000">
            <a:off x="3892620" y="3308136"/>
            <a:ext cx="121200" cy="121200"/>
          </a:xfrm>
          <a:prstGeom prst="ellipse">
            <a:avLst/>
          </a:prstGeom>
          <a:gradFill>
            <a:gsLst>
              <a:gs pos="0">
                <a:srgbClr val="645CA7">
                  <a:alpha val="76470"/>
                </a:srgbClr>
              </a:gs>
              <a:gs pos="100000">
                <a:srgbClr val="D77EAD">
                  <a:alpha val="7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 name="Google Shape;367;p38"/>
          <p:cNvSpPr/>
          <p:nvPr/>
        </p:nvSpPr>
        <p:spPr>
          <a:xfrm rot="-5400000">
            <a:off x="4081838" y="3308136"/>
            <a:ext cx="121200" cy="121200"/>
          </a:xfrm>
          <a:prstGeom prst="ellipse">
            <a:avLst/>
          </a:prstGeom>
          <a:gradFill>
            <a:gsLst>
              <a:gs pos="0">
                <a:srgbClr val="645CA7">
                  <a:alpha val="76470"/>
                </a:srgbClr>
              </a:gs>
              <a:gs pos="100000">
                <a:srgbClr val="D77EAD">
                  <a:alpha val="7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 name="Google Shape;368;p38"/>
          <p:cNvSpPr/>
          <p:nvPr/>
        </p:nvSpPr>
        <p:spPr>
          <a:xfrm rot="-5400000">
            <a:off x="4271056" y="3308136"/>
            <a:ext cx="121200" cy="121200"/>
          </a:xfrm>
          <a:prstGeom prst="ellipse">
            <a:avLst/>
          </a:prstGeom>
          <a:gradFill>
            <a:gsLst>
              <a:gs pos="0">
                <a:srgbClr val="645CA7">
                  <a:alpha val="76470"/>
                </a:srgbClr>
              </a:gs>
              <a:gs pos="100000">
                <a:srgbClr val="D77EAD">
                  <a:alpha val="7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 name="Google Shape;369;p38"/>
          <p:cNvSpPr/>
          <p:nvPr/>
        </p:nvSpPr>
        <p:spPr>
          <a:xfrm rot="-5400000">
            <a:off x="4454766" y="3308136"/>
            <a:ext cx="121200" cy="121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 name="Google Shape;370;p38"/>
          <p:cNvSpPr/>
          <p:nvPr/>
        </p:nvSpPr>
        <p:spPr>
          <a:xfrm rot="-5400000">
            <a:off x="4638477" y="3308136"/>
            <a:ext cx="121200" cy="1212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 name="Google Shape;371;p38"/>
          <p:cNvSpPr txBox="1"/>
          <p:nvPr/>
        </p:nvSpPr>
        <p:spPr>
          <a:xfrm>
            <a:off x="2850070" y="3261550"/>
            <a:ext cx="909600" cy="2505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200"/>
              </a:spcAft>
              <a:buNone/>
            </a:pPr>
            <a:r>
              <a:rPr lang="fa-IR" sz="1200" dirty="0" smtClean="0">
                <a:solidFill>
                  <a:srgbClr val="FFFFFF"/>
                </a:solidFill>
                <a:latin typeface="Englebert"/>
                <a:ea typeface="Englebert"/>
                <a:cs typeface="B Titr" panose="00000700000000000000" pitchFamily="2" charset="-78"/>
                <a:sym typeface="Englebert"/>
              </a:rPr>
              <a:t>13-5</a:t>
            </a:r>
            <a:endParaRPr sz="1200" dirty="0">
              <a:solidFill>
                <a:srgbClr val="FFFFFF"/>
              </a:solidFill>
              <a:latin typeface="Englebert"/>
              <a:ea typeface="Englebert"/>
              <a:cs typeface="B Titr" panose="00000700000000000000" pitchFamily="2" charset="-78"/>
              <a:sym typeface="Englebert"/>
            </a:endParaRPr>
          </a:p>
        </p:txBody>
      </p:sp>
      <p:sp>
        <p:nvSpPr>
          <p:cNvPr id="372" name="Google Shape;372;p38"/>
          <p:cNvSpPr/>
          <p:nvPr/>
        </p:nvSpPr>
        <p:spPr>
          <a:xfrm rot="-5400000">
            <a:off x="3703395" y="3568275"/>
            <a:ext cx="121200" cy="121200"/>
          </a:xfrm>
          <a:prstGeom prst="ellipse">
            <a:avLst/>
          </a:prstGeom>
          <a:gradFill>
            <a:gsLst>
              <a:gs pos="0">
                <a:srgbClr val="645CA7">
                  <a:alpha val="76470"/>
                </a:srgbClr>
              </a:gs>
              <a:gs pos="100000">
                <a:srgbClr val="D77EAD">
                  <a:alpha val="7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 name="Google Shape;373;p38"/>
          <p:cNvSpPr/>
          <p:nvPr/>
        </p:nvSpPr>
        <p:spPr>
          <a:xfrm rot="-5400000">
            <a:off x="3703395" y="3308136"/>
            <a:ext cx="121200" cy="121200"/>
          </a:xfrm>
          <a:prstGeom prst="ellipse">
            <a:avLst/>
          </a:prstGeom>
          <a:gradFill>
            <a:gsLst>
              <a:gs pos="0">
                <a:srgbClr val="645CA7">
                  <a:alpha val="76470"/>
                </a:srgbClr>
              </a:gs>
              <a:gs pos="100000">
                <a:srgbClr val="D77EAD">
                  <a:alpha val="76470"/>
                </a:srgbClr>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 name="Google Shape;374;p38"/>
          <p:cNvSpPr txBox="1"/>
          <p:nvPr/>
        </p:nvSpPr>
        <p:spPr>
          <a:xfrm>
            <a:off x="3906813" y="2962168"/>
            <a:ext cx="842100" cy="250500"/>
          </a:xfrm>
          <a:prstGeom prst="rect">
            <a:avLst/>
          </a:prstGeom>
          <a:noFill/>
          <a:ln>
            <a:noFill/>
          </a:ln>
        </p:spPr>
        <p:txBody>
          <a:bodyPr spcFirstLastPara="1" wrap="square" lIns="91425" tIns="91425" rIns="91425" bIns="91425" anchor="b" anchorCtr="0">
            <a:noAutofit/>
          </a:bodyPr>
          <a:lstStyle/>
          <a:p>
            <a:pPr marL="0" lvl="0" indent="0" algn="ctr" rtl="1"/>
            <a:r>
              <a:rPr lang="fa-IR" sz="1200" dirty="0" smtClean="0">
                <a:solidFill>
                  <a:schemeClr val="bg1"/>
                </a:solidFill>
                <a:latin typeface="Shabnam" panose="020B0603030804020204" pitchFamily="34" charset="-78"/>
                <a:cs typeface="Shabnam" panose="020B0603030804020204" pitchFamily="34" charset="-78"/>
              </a:rPr>
              <a:t>سن</a:t>
            </a:r>
            <a:endParaRPr lang="fa-IR" sz="1200" dirty="0">
              <a:solidFill>
                <a:schemeClr val="bg1"/>
              </a:solidFill>
              <a:latin typeface="Shabnam" panose="020B0603030804020204" pitchFamily="34" charset="-78"/>
              <a:cs typeface="Shabnam" panose="020B0603030804020204" pitchFamily="34" charset="-78"/>
            </a:endParaRPr>
          </a:p>
        </p:txBody>
      </p:sp>
      <p:cxnSp>
        <p:nvCxnSpPr>
          <p:cNvPr id="375" name="Google Shape;375;p38"/>
          <p:cNvCxnSpPr/>
          <p:nvPr/>
        </p:nvCxnSpPr>
        <p:spPr>
          <a:xfrm>
            <a:off x="2929963" y="3182475"/>
            <a:ext cx="4311900" cy="1800"/>
          </a:xfrm>
          <a:prstGeom prst="straightConnector1">
            <a:avLst/>
          </a:prstGeom>
          <a:noFill/>
          <a:ln w="19050" cap="flat" cmpd="sng">
            <a:solidFill>
              <a:srgbClr val="FFFFFF"/>
            </a:solidFill>
            <a:prstDash val="solid"/>
            <a:round/>
            <a:headEnd type="none" w="med" len="med"/>
            <a:tailEnd type="none" w="med" len="med"/>
          </a:ln>
        </p:spPr>
      </p:cxnSp>
      <p:sp>
        <p:nvSpPr>
          <p:cNvPr id="376" name="Google Shape;376;p38"/>
          <p:cNvSpPr txBox="1"/>
          <p:nvPr/>
        </p:nvSpPr>
        <p:spPr>
          <a:xfrm>
            <a:off x="1673631" y="855860"/>
            <a:ext cx="1012428" cy="348032"/>
          </a:xfrm>
          <a:prstGeom prst="rect">
            <a:avLst/>
          </a:prstGeom>
          <a:noFill/>
          <a:ln>
            <a:noFill/>
          </a:ln>
        </p:spPr>
        <p:txBody>
          <a:bodyPr spcFirstLastPara="1" wrap="square" lIns="91425" tIns="91425" rIns="91425" bIns="91425" anchor="b" anchorCtr="0">
            <a:noAutofit/>
          </a:bodyPr>
          <a:lstStyle/>
          <a:p>
            <a:pPr marL="0" lvl="0" indent="0" algn="ctr" rtl="1"/>
            <a:r>
              <a:rPr lang="fa-IR" sz="1200" dirty="0" smtClean="0">
                <a:solidFill>
                  <a:schemeClr val="bg1"/>
                </a:solidFill>
                <a:latin typeface="Shabnam" panose="020B0603030804020204" pitchFamily="34" charset="-78"/>
                <a:cs typeface="Shabnam" panose="020B0603030804020204" pitchFamily="34" charset="-78"/>
              </a:rPr>
              <a:t>عنوان دلخواه</a:t>
            </a:r>
            <a:endParaRPr lang="fa-IR" sz="1200" dirty="0">
              <a:solidFill>
                <a:schemeClr val="bg1"/>
              </a:solidFill>
              <a:latin typeface="Shabnam" panose="020B0603030804020204" pitchFamily="34" charset="-78"/>
              <a:cs typeface="Shabnam" panose="020B0603030804020204" pitchFamily="34" charset="-78"/>
            </a:endParaRPr>
          </a:p>
        </p:txBody>
      </p:sp>
      <p:sp>
        <p:nvSpPr>
          <p:cNvPr id="377" name="Google Shape;377;p38"/>
          <p:cNvSpPr txBox="1"/>
          <p:nvPr/>
        </p:nvSpPr>
        <p:spPr>
          <a:xfrm>
            <a:off x="5377950" y="2930897"/>
            <a:ext cx="1960800" cy="301823"/>
          </a:xfrm>
          <a:prstGeom prst="rect">
            <a:avLst/>
          </a:prstGeom>
          <a:noFill/>
          <a:ln>
            <a:noFill/>
          </a:ln>
        </p:spPr>
        <p:txBody>
          <a:bodyPr spcFirstLastPara="1" wrap="square" lIns="91425" tIns="91425" rIns="91425" bIns="91425" anchor="b" anchorCtr="0">
            <a:noAutofit/>
          </a:bodyPr>
          <a:lstStyle/>
          <a:p>
            <a:pPr marL="0" lvl="0" indent="0" algn="ctr" rtl="1"/>
            <a:r>
              <a:rPr lang="fa-IR" sz="1200" dirty="0" smtClean="0">
                <a:solidFill>
                  <a:schemeClr val="bg1"/>
                </a:solidFill>
                <a:latin typeface="Shabnam" panose="020B0603030804020204" pitchFamily="34" charset="-78"/>
                <a:cs typeface="Shabnam" panose="020B0603030804020204" pitchFamily="34" charset="-78"/>
              </a:rPr>
              <a:t>ملیت</a:t>
            </a:r>
            <a:endParaRPr lang="fa-IR" sz="1200" dirty="0">
              <a:solidFill>
                <a:schemeClr val="bg1"/>
              </a:solidFill>
              <a:latin typeface="Shabnam" panose="020B0603030804020204" pitchFamily="34" charset="-78"/>
              <a:cs typeface="Shabnam" panose="020B0603030804020204" pitchFamily="34" charset="-78"/>
            </a:endParaRPr>
          </a:p>
        </p:txBody>
      </p:sp>
      <p:sp>
        <p:nvSpPr>
          <p:cNvPr id="378" name="Google Shape;378;p38"/>
          <p:cNvSpPr/>
          <p:nvPr/>
        </p:nvSpPr>
        <p:spPr>
          <a:xfrm rot="-5400000">
            <a:off x="5865482" y="1602805"/>
            <a:ext cx="61800" cy="618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 name="Google Shape;379;p38"/>
          <p:cNvSpPr/>
          <p:nvPr/>
        </p:nvSpPr>
        <p:spPr>
          <a:xfrm rot="-5400000">
            <a:off x="6750082" y="1798293"/>
            <a:ext cx="61800" cy="618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 name="Google Shape;380;p38"/>
          <p:cNvSpPr/>
          <p:nvPr/>
        </p:nvSpPr>
        <p:spPr>
          <a:xfrm rot="-5400000">
            <a:off x="5803682" y="1999855"/>
            <a:ext cx="61800" cy="618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 name="Google Shape;381;p38"/>
          <p:cNvSpPr/>
          <p:nvPr/>
        </p:nvSpPr>
        <p:spPr>
          <a:xfrm rot="-5400000">
            <a:off x="6169832" y="2069893"/>
            <a:ext cx="61800" cy="618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 name="Google Shape;382;p38"/>
          <p:cNvSpPr/>
          <p:nvPr/>
        </p:nvSpPr>
        <p:spPr>
          <a:xfrm rot="-5400000">
            <a:off x="6493257" y="2069893"/>
            <a:ext cx="61800" cy="618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 name="Google Shape;383;p38"/>
          <p:cNvSpPr/>
          <p:nvPr/>
        </p:nvSpPr>
        <p:spPr>
          <a:xfrm rot="-5400000">
            <a:off x="5927282" y="2273893"/>
            <a:ext cx="61800" cy="618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 name="Google Shape;384;p38"/>
          <p:cNvSpPr/>
          <p:nvPr/>
        </p:nvSpPr>
        <p:spPr>
          <a:xfrm rot="-5400000">
            <a:off x="6212632" y="2273893"/>
            <a:ext cx="61800" cy="618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 name="Google Shape;385;p38"/>
          <p:cNvSpPr/>
          <p:nvPr/>
        </p:nvSpPr>
        <p:spPr>
          <a:xfrm rot="-5400000">
            <a:off x="6137082" y="1734055"/>
            <a:ext cx="61800" cy="618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 name="Google Shape;386;p38"/>
          <p:cNvSpPr/>
          <p:nvPr/>
        </p:nvSpPr>
        <p:spPr>
          <a:xfrm rot="-5400000">
            <a:off x="6212632" y="1543405"/>
            <a:ext cx="61800" cy="61800"/>
          </a:xfrm>
          <a:prstGeom prst="ellipse">
            <a:avLst/>
          </a:prstGeom>
          <a:solidFill>
            <a:srgbClr val="FFFFFF">
              <a:alpha val="764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 name="Google Shape;387;p38"/>
          <p:cNvSpPr txBox="1">
            <a:spLocks noGrp="1"/>
          </p:cNvSpPr>
          <p:nvPr>
            <p:ph type="subTitle" idx="4294967295"/>
          </p:nvPr>
        </p:nvSpPr>
        <p:spPr>
          <a:xfrm>
            <a:off x="5840875" y="3298600"/>
            <a:ext cx="1484100" cy="584464"/>
          </a:xfrm>
          <a:prstGeom prst="rect">
            <a:avLst/>
          </a:prstGeom>
        </p:spPr>
        <p:txBody>
          <a:bodyPr spcFirstLastPara="1" wrap="square" lIns="91425" tIns="91425" rIns="91425" bIns="91425" anchor="t" anchorCtr="0">
            <a:noAutofit/>
          </a:bodyPr>
          <a:lstStyle/>
          <a:p>
            <a:pPr marL="0" lvl="0" indent="0" algn="ctr" rtl="1">
              <a:buNone/>
            </a:pPr>
            <a:r>
              <a:rPr lang="fa-IR" sz="1050" dirty="0">
                <a:latin typeface="Shabnam" panose="020B0603030804020204" pitchFamily="34" charset="-78"/>
                <a:cs typeface="Shabnam" panose="020B0603030804020204" pitchFamily="34" charset="-78"/>
              </a:rPr>
              <a:t>توضیحات دلخواه خود را در این قسمت وارد کنید</a:t>
            </a:r>
            <a:endParaRPr lang="fa-IR" sz="1050" dirty="0">
              <a:latin typeface="Shabnam" panose="020B0603030804020204" pitchFamily="34" charset="-78"/>
              <a:cs typeface="Shabnam" panose="020B0603030804020204" pitchFamily="34" charset="-78"/>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Back to School Social Media by Slidesgo">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87</TotalTime>
  <Words>1050</Words>
  <Application>Microsoft Office PowerPoint</Application>
  <PresentationFormat>On-screen Show (16:9)</PresentationFormat>
  <Paragraphs>218</Paragraphs>
  <Slides>45</Slides>
  <Notes>45</Notes>
  <HiddenSlides>0</HiddenSlides>
  <MMClips>0</MMClips>
  <ScaleCrop>false</ScaleCrop>
  <HeadingPairs>
    <vt:vector size="6" baseType="variant">
      <vt:variant>
        <vt:lpstr>Fonts Used</vt:lpstr>
      </vt:variant>
      <vt:variant>
        <vt:i4>16</vt:i4>
      </vt:variant>
      <vt:variant>
        <vt:lpstr>Theme</vt:lpstr>
      </vt:variant>
      <vt:variant>
        <vt:i4>3</vt:i4>
      </vt:variant>
      <vt:variant>
        <vt:lpstr>Slide Titles</vt:lpstr>
      </vt:variant>
      <vt:variant>
        <vt:i4>45</vt:i4>
      </vt:variant>
    </vt:vector>
  </HeadingPairs>
  <TitlesOfParts>
    <vt:vector size="64" baseType="lpstr">
      <vt:lpstr>Shabnam</vt:lpstr>
      <vt:lpstr>Zilla Slab Light</vt:lpstr>
      <vt:lpstr>Proxima Nova</vt:lpstr>
      <vt:lpstr>Cinema</vt:lpstr>
      <vt:lpstr>Calibri</vt:lpstr>
      <vt:lpstr>Amatic SC</vt:lpstr>
      <vt:lpstr>Roboto Medium</vt:lpstr>
      <vt:lpstr>Oswald Regular</vt:lpstr>
      <vt:lpstr>Fira Sans Extra Condensed Medium</vt:lpstr>
      <vt:lpstr>Open Sans</vt:lpstr>
      <vt:lpstr>Roboto Slab Regular</vt:lpstr>
      <vt:lpstr>Englebert</vt:lpstr>
      <vt:lpstr>Proxima Nova Semibold</vt:lpstr>
      <vt:lpstr>Arvo</vt:lpstr>
      <vt:lpstr>B Titr</vt:lpstr>
      <vt:lpstr>Arial</vt:lpstr>
      <vt:lpstr>Back to School Social Media by Slidesgo</vt:lpstr>
      <vt:lpstr>SlidesGo Final Pages</vt:lpstr>
      <vt:lpstr>1_Slidesgo Final Pages</vt:lpstr>
      <vt:lpstr>قالب پاورپوینت درسی</vt:lpstr>
      <vt:lpstr>عنوان فصل</vt:lpstr>
      <vt:lpstr>عنوان فصل</vt:lpstr>
      <vt:lpstr>قالب پاورپوینت درسی</vt:lpstr>
      <vt:lpstr>چه طور موفق شویم؟</vt:lpstr>
      <vt:lpstr>روش های درس خواندن</vt:lpstr>
      <vt:lpstr>سایت طرحیکا</vt:lpstr>
      <vt:lpstr>روش های  درس خواندن</vt:lpstr>
      <vt:lpstr>اصول درس خواندن</vt:lpstr>
      <vt:lpstr>اصول درس خواندن</vt:lpstr>
      <vt:lpstr>سرگرمی ها</vt:lpstr>
      <vt:lpstr>اصول درس خواندن</vt:lpstr>
      <vt:lpstr>موفقیت در تحصیل</vt:lpstr>
      <vt:lpstr>اصول درس خواندن</vt:lpstr>
      <vt:lpstr>اصول درس خواندن</vt:lpstr>
      <vt:lpstr>ادامه تحصیل</vt:lpstr>
      <vt:lpstr>اصول درس خواندن</vt:lpstr>
      <vt:lpstr>اصول درس خواندن</vt:lpstr>
      <vt:lpstr>اصول درس خواندن</vt:lpstr>
      <vt:lpstr>اصول درس خواندن</vt:lpstr>
      <vt:lpstr>اصول درس خواندن</vt:lpstr>
      <vt:lpstr>اصول درس خواندن</vt:lpstr>
      <vt:lpstr>انگیزه درس خواندن</vt:lpstr>
      <vt:lpstr>اصول درس خواندن</vt:lpstr>
      <vt:lpstr>روش های مطالعه</vt:lpstr>
      <vt:lpstr>اصول درس خواندن</vt:lpstr>
      <vt:lpstr>تمرین و مسئله</vt:lpstr>
      <vt:lpstr>با تشکر</vt:lpstr>
      <vt:lpstr>تصاویر اضافی</vt:lpstr>
      <vt:lpstr>تصاویر اضافی</vt:lpstr>
      <vt:lpstr>PowerPoint Presentation</vt:lpstr>
      <vt:lpstr>طرح ها و آیکون های متنوع با قابلیت تغییر سایز و رنگ</vt:lpstr>
      <vt:lpstr>PowerPoint Presentation</vt:lpstr>
      <vt:lpstr>PowerPoint Presentation</vt:lpstr>
      <vt:lpstr>PowerPoint Presentation</vt:lpstr>
      <vt:lpstr>PowerPoint Presentation</vt:lpstr>
      <vt:lpstr>PowerPoint Presentation</vt:lpstr>
      <vt:lpstr>مجموعه ی متنوعی از آیکون ها که رنگ و سایز آن ها بدون افت کیفیت قابل تغییر است</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قالب پاورپوینت درسی</dc:title>
  <cp:lastModifiedBy>EbrahimPn</cp:lastModifiedBy>
  <cp:revision>65</cp:revision>
  <dcterms:modified xsi:type="dcterms:W3CDTF">2022-11-11T16:10:49Z</dcterms:modified>
</cp:coreProperties>
</file>